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91" r:id="rId4"/>
    <p:sldId id="292" r:id="rId5"/>
    <p:sldId id="298" r:id="rId6"/>
    <p:sldId id="296" r:id="rId7"/>
    <p:sldId id="297" r:id="rId8"/>
    <p:sldId id="301" r:id="rId9"/>
    <p:sldId id="324" r:id="rId10"/>
    <p:sldId id="348" r:id="rId11"/>
    <p:sldId id="294" r:id="rId12"/>
    <p:sldId id="310" r:id="rId13"/>
    <p:sldId id="285" r:id="rId14"/>
    <p:sldId id="347" r:id="rId15"/>
    <p:sldId id="295" r:id="rId16"/>
    <p:sldId id="299" r:id="rId17"/>
    <p:sldId id="286" r:id="rId18"/>
    <p:sldId id="346" r:id="rId19"/>
    <p:sldId id="278" r:id="rId20"/>
    <p:sldId id="308" r:id="rId21"/>
    <p:sldId id="446" r:id="rId22"/>
    <p:sldId id="303" r:id="rId23"/>
    <p:sldId id="323" r:id="rId24"/>
    <p:sldId id="336" r:id="rId25"/>
    <p:sldId id="447" r:id="rId26"/>
    <p:sldId id="349" r:id="rId2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A24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3DD41-D3A3-4982-BB0C-C6CE297E97F4}" type="datetimeFigureOut">
              <a:rPr lang="es-AR" smtClean="0"/>
              <a:t>27/11/2023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048B2-6038-4317-804E-E81A8EC58D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07321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5B4CD8-70F6-A129-2F90-584F8B583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76E36C-BA7E-48E8-9EE4-1E9009974DA5}" type="slidenum">
              <a:rPr lang="en-US" altLang="es-AR"/>
              <a:pPr/>
              <a:t>21</a:t>
            </a:fld>
            <a:endParaRPr lang="en-US" altLang="es-AR"/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02B25E51-4BEF-AA3B-A86F-E6C909A1B2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316419" name="Rectangle 3">
            <a:extLst>
              <a:ext uri="{FF2B5EF4-FFF2-40B4-BE49-F238E27FC236}">
                <a16:creationId xmlns:a16="http://schemas.microsoft.com/office/drawing/2014/main" id="{46F8B3E7-2A9B-6A5A-9D3A-641B78493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de-CH" alt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97A84DA-EFDA-B8C0-505B-7BF75F9D7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4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69CE8CD-2776-C317-BF9A-00105CF46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5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BB9F22-1597-6752-5191-CB6F9B563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0531ACF-67BC-F2F3-39A5-3606E5B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58E526E-9746-EC2C-C1BA-23CB60F9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E69DE-9145-0061-0730-5D2F9FBA8E5F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49DFC8C-DBEA-0EFC-9BF3-8FB8F678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0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FD76F2-A491-CCBE-A92A-201FAC5F0901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F11A79E-B206-58F9-4C81-0BFCC06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DB8E95C-4697-1C33-36EE-3961797F7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4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BCF751-7E23-2464-0CCA-E68B9B8E8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D79DB3E-0C2A-D1FC-25B0-74186520239A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D598FC5-0121-D3AC-03F1-75F49D862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5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1EBA61-3715-58BF-7FF8-539DE85D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99F98-EC53-4A00-BF96-1D96800D1016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76030E4-68E7-E7FD-6BE2-335628327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224" y="6354523"/>
            <a:ext cx="1455576" cy="3669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80E837-E120-0B18-8E89-72C10E66BDA3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730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6E13E88-F14C-4CCD-3AAA-36A0C142F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36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6BF858-5FA4-EE2F-50A1-C72AD78A70F0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0A1BF29-29B4-CF7F-CA46-07E29C75A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142016-D671-E0FD-1921-3C5042CEC149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7624240-60A9-1194-04E9-FA615EDE9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0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74B7D8A-E312-38AD-BA8D-B62EDEA0ACBD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6191B8-6D9B-7897-19BE-0FEEEDCA3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8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71B26E-4FA4-307B-0C17-45FF876B6AF6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2196F8-BB96-606C-2D47-80D18A993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D99A73B-E83C-4BDF-C51A-C86A0CE77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159129-443F-47CD-54D6-1EBE6B8CD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51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AAF284B-0010-F7D5-97B7-01C21B428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9406A6B-5BBF-E2F1-CD63-35F1A352A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1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83B7544-4BCD-8DDE-26E1-5C30AC7FB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19867A-EDBB-9BAB-5B0C-360C70A75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8DA9B6D-0E6D-D57D-1F0D-7B16B1610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3B04C1-CE16-F996-C346-0D4625DC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7526"/>
            <a:ext cx="12192000" cy="5762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E759D3-C891-D2E6-0FA8-D751AEFAA1E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2251" y="1239839"/>
            <a:ext cx="5687483" cy="47704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imágenes en línea 3">
            <a:extLst>
              <a:ext uri="{FF2B5EF4-FFF2-40B4-BE49-F238E27FC236}">
                <a16:creationId xmlns:a16="http://schemas.microsoft.com/office/drawing/2014/main" id="{AD898492-BF67-EE1C-8D45-2C4D267CB844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12933" y="1239839"/>
            <a:ext cx="5689600" cy="4770437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176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669AE21-75F9-64E5-FE38-B32014C4F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2012E49-25A5-8AA3-579E-525C962A5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7EAA6F4-BFF7-AFAF-F482-C44D499A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CF56364-CFF0-2039-6285-B7F0C68C1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C65FE0-6C07-6ACF-7305-8F5B874FA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A593C55-B0BC-62AC-D277-E8E7BC60C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03D392-296B-9907-FB21-18F1768F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A8052B-1EFB-EF0E-701C-5DD019825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297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0" r:id="rId3"/>
    <p:sldLayoutId id="2147483681" r:id="rId4"/>
    <p:sldLayoutId id="2147483659" r:id="rId5"/>
    <p:sldLayoutId id="2147483660" r:id="rId6"/>
    <p:sldLayoutId id="2147483661" r:id="rId7"/>
    <p:sldLayoutId id="2147483650" r:id="rId8"/>
    <p:sldLayoutId id="2147483662" r:id="rId9"/>
    <p:sldLayoutId id="2147483651" r:id="rId10"/>
    <p:sldLayoutId id="2147483678" r:id="rId11"/>
    <p:sldLayoutId id="2147483663" r:id="rId12"/>
    <p:sldLayoutId id="2147483679" r:id="rId13"/>
    <p:sldLayoutId id="2147483652" r:id="rId14"/>
    <p:sldLayoutId id="2147483664" r:id="rId15"/>
    <p:sldLayoutId id="2147483665" r:id="rId16"/>
    <p:sldLayoutId id="2147483675" r:id="rId17"/>
    <p:sldLayoutId id="2147483676" r:id="rId18"/>
    <p:sldLayoutId id="2147483677" r:id="rId19"/>
    <p:sldLayoutId id="2147483654" r:id="rId20"/>
    <p:sldLayoutId id="2147483666" r:id="rId21"/>
    <p:sldLayoutId id="2147483673" r:id="rId22"/>
    <p:sldLayoutId id="2147483674" r:id="rId23"/>
    <p:sldLayoutId id="2147483655" r:id="rId24"/>
    <p:sldLayoutId id="2147483667" r:id="rId25"/>
    <p:sldLayoutId id="2147483668" r:id="rId26"/>
    <p:sldLayoutId id="2147483672" r:id="rId27"/>
    <p:sldLayoutId id="2147483671" r:id="rId28"/>
    <p:sldLayoutId id="2147483670" r:id="rId29"/>
    <p:sldLayoutId id="214748368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1A24"/>
          </a:solidFill>
          <a:latin typeface="Montserrat" panose="00000500000000000000" pitchFamily="2" charset="0"/>
          <a:ea typeface="+mn-ea"/>
          <a:cs typeface="K2D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mailto:bezzi.marco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53241C5-B4E0-22FD-7C99-9BF18B925FD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6721" y="4244454"/>
            <a:ext cx="9964945" cy="245659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s-ES" sz="3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</a:t>
            </a:r>
            <a:r>
              <a:rPr lang="es-ES" sz="3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Bezzi</a:t>
            </a:r>
            <a:endParaRPr lang="es-E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Lic. Kinesiólogo Fisiatra. Argentina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D. F. Santojanni. Buenos Aires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Sanatorio Otamendi. Buenos Aires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Capítulo de Kinesiología Intensivista/Comité de </a:t>
            </a:r>
            <a:r>
              <a:rPr lang="es-AR" sz="25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Neumonología</a:t>
            </a:r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Crítica. Sociedad Argentina de Terapia Intensiva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PROAKI. Sociedad Argentina de Terapia Intensiva-Editorial Panamericana</a:t>
            </a:r>
          </a:p>
          <a:p>
            <a:pPr algn="l"/>
            <a:r>
              <a:rPr lang="es-AR" sz="2500" i="1" dirty="0">
                <a:hlinkClick r:id="rId4"/>
              </a:rPr>
              <a:t>bezzi.marco@gmail.com</a:t>
            </a:r>
            <a:endParaRPr lang="es-AR" sz="2500" i="1" dirty="0"/>
          </a:p>
          <a:p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ORCID </a:t>
            </a:r>
            <a:r>
              <a:rPr lang="es-AR" sz="2800" b="1" i="0" dirty="0" err="1">
                <a:solidFill>
                  <a:schemeClr val="bg1"/>
                </a:solidFill>
                <a:effectLst/>
                <a:latin typeface="var(--nova-font-family-sans-serif)"/>
              </a:rPr>
              <a:t>iD</a:t>
            </a:r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 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var(--nova-font-family-sans-serif)"/>
              </a:rPr>
              <a:t>0000-0002-3711-0989</a:t>
            </a:r>
            <a:endParaRPr lang="es-AR" sz="2500" i="1" dirty="0"/>
          </a:p>
          <a:p>
            <a:pPr algn="l"/>
            <a:r>
              <a:rPr lang="es-AR" sz="2500" i="1" dirty="0"/>
              <a:t>https://www.researchgate.net/profile/Marco-Bezzi-4</a:t>
            </a:r>
          </a:p>
          <a:p>
            <a:pPr algn="l"/>
            <a:endParaRPr lang="es-AR" sz="1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2EABAA-58E8-AC86-5229-09D7FCE21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91"/>
            <a:ext cx="2227053" cy="19977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5CB26-DDE2-A091-A8C7-12C0434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90" y="0"/>
            <a:ext cx="7306099" cy="338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B26825D-B3F5-2506-B4C6-100E14E82BA1}"/>
              </a:ext>
            </a:extLst>
          </p:cNvPr>
          <p:cNvSpPr txBox="1">
            <a:spLocks/>
          </p:cNvSpPr>
          <p:nvPr/>
        </p:nvSpPr>
        <p:spPr>
          <a:xfrm>
            <a:off x="2227053" y="2108290"/>
            <a:ext cx="9964945" cy="1997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cs typeface="K2D" panose="00000500000000000000"/>
              </a:rPr>
              <a:t>Módulo 5</a:t>
            </a:r>
          </a:p>
          <a:p>
            <a:r>
              <a:rPr lang="es-ES" sz="4800" b="1" dirty="0">
                <a:cs typeface="K2D" panose="00000500000000000000"/>
              </a:rPr>
              <a:t>Utilidad de la </a:t>
            </a:r>
            <a:r>
              <a:rPr lang="es-ES" sz="4800" b="1" dirty="0" err="1">
                <a:cs typeface="K2D" panose="00000500000000000000"/>
              </a:rPr>
              <a:t>Capnografía</a:t>
            </a:r>
            <a:r>
              <a:rPr lang="es-ES" sz="4800" b="1" dirty="0">
                <a:cs typeface="K2D" panose="00000500000000000000"/>
              </a:rPr>
              <a:t> como herramienta de Monitoreo</a:t>
            </a:r>
          </a:p>
          <a:p>
            <a:r>
              <a:rPr lang="es-ES" sz="4800" b="1" dirty="0">
                <a:cs typeface="K2D" panose="00000500000000000000"/>
              </a:rPr>
              <a:t>Clase 1</a:t>
            </a:r>
            <a:endParaRPr lang="es-AR" sz="4800" b="1" dirty="0">
              <a:cs typeface="K2D" panose="0000050000000000000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FEA5CA-FFC2-40DF-31A5-19473DC5C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8"/>
    </mc:Choice>
    <mc:Fallback xmlns="">
      <p:transition spd="slow" advTm="10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37" y="1551733"/>
            <a:ext cx="7520421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68BB15C-6A37-BED9-4F53-5B78D985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Relación V/Q, PaO2 y PaCO2</a:t>
            </a:r>
            <a:endParaRPr lang="es-AR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C20D83-211B-42AC-FF74-CF0DFA13C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80"/>
    </mc:Choice>
    <mc:Fallback xmlns="">
      <p:transition spd="slow" advTm="12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55" x="11879263" y="5556250"/>
          <p14:tracePt t="11566" x="11766550" y="5607050"/>
          <p14:tracePt t="11578" x="11666538" y="5643563"/>
          <p14:tracePt t="11595" x="11541125" y="5694363"/>
          <p14:tracePt t="11611" x="11503025" y="5732463"/>
          <p14:tracePt t="11628" x="11453813" y="5743575"/>
          <p14:tracePt t="11645" x="11441113" y="5756275"/>
          <p14:tracePt t="11646" x="11428413" y="5756275"/>
          <p14:tracePt t="12432" x="11390313" y="5768975"/>
          <p14:tracePt t="12442" x="11328400" y="5781675"/>
          <p14:tracePt t="12452" x="11253788" y="5807075"/>
          <p14:tracePt t="12461" x="11141075" y="5832475"/>
          <p14:tracePt t="12478" x="10964863" y="5868988"/>
          <p14:tracePt t="12495" x="10614025" y="5919788"/>
          <p14:tracePt t="12512" x="10352088" y="5956300"/>
          <p14:tracePt t="12513" x="10113963" y="5969000"/>
          <p14:tracePt t="12528" x="9939338" y="5969000"/>
          <p14:tracePt t="12545" x="9675813" y="5994400"/>
          <p14:tracePt t="12561" x="9601200" y="5994400"/>
          <p14:tracePt t="12563" x="9550400" y="5994400"/>
          <p14:tracePt t="12578" x="9525000" y="5994400"/>
          <p14:tracePt t="12595" x="9501188" y="5994400"/>
          <p14:tracePt t="12956" x="9475788" y="6019800"/>
          <p14:tracePt t="12966" x="9450388" y="6045200"/>
          <p14:tracePt t="12975" x="9424988" y="6069013"/>
          <p14:tracePt t="12985" x="9375775" y="6107113"/>
          <p14:tracePt t="12995" x="9337675" y="6169025"/>
          <p14:tracePt t="13011" x="9263063" y="6257925"/>
          <p14:tracePt t="13028" x="9124950" y="6445250"/>
          <p14:tracePt t="13045" x="9075738" y="6507163"/>
          <p14:tracePt t="13046" x="9037638" y="6545263"/>
          <p14:tracePt t="13061" x="9012238" y="6570663"/>
          <p14:tracePt t="13078" x="8986838" y="6594475"/>
          <p14:tracePt t="13094" x="8975725" y="6619875"/>
          <p14:tracePt t="13661" x="8975725" y="6594475"/>
          <p14:tracePt t="13671" x="8975725" y="6570663"/>
          <p14:tracePt t="13682" x="8975725" y="6532563"/>
          <p14:tracePt t="13694" x="9012238" y="6457950"/>
          <p14:tracePt t="13711" x="9137650" y="6269038"/>
          <p14:tracePt t="13728" x="9188450" y="6181725"/>
          <p14:tracePt t="13744" x="9324975" y="5932488"/>
          <p14:tracePt t="13761" x="9401175" y="5807075"/>
          <p14:tracePt t="13778" x="9424988" y="5781675"/>
          <p14:tracePt t="13794" x="9437688" y="5768975"/>
          <p14:tracePt t="14124" x="9437688" y="5756275"/>
          <p14:tracePt t="14134" x="9437688" y="5743575"/>
          <p14:tracePt t="14145" x="9437688" y="5719763"/>
          <p14:tracePt t="14161" x="9437688" y="5707063"/>
          <p14:tracePt t="14177" x="9401175" y="5643563"/>
          <p14:tracePt t="14195" x="9350375" y="5494338"/>
          <p14:tracePt t="14211" x="9288463" y="5368925"/>
          <p14:tracePt t="14227" x="9188450" y="5030788"/>
          <p14:tracePt t="14244" x="9137650" y="4554538"/>
          <p14:tracePt t="14261" x="9137650" y="4379913"/>
          <p14:tracePt t="14277" x="9124950" y="3967163"/>
          <p14:tracePt t="14294" x="9124950" y="3779838"/>
          <p14:tracePt t="14295" x="9150350" y="3641725"/>
          <p14:tracePt t="14311" x="9188450" y="3490913"/>
          <p14:tracePt t="14327" x="9224963" y="3290888"/>
          <p14:tracePt t="14344" x="9237663" y="3216275"/>
          <p14:tracePt t="14345" x="9250363" y="3178175"/>
          <p14:tracePt t="14361" x="9263063" y="3165475"/>
          <p14:tracePt t="14378" x="9263063" y="3116263"/>
          <p14:tracePt t="14394" x="9263063" y="3103563"/>
          <p14:tracePt t="14395" x="9263063" y="3090863"/>
          <p14:tracePt t="14411" x="9263063" y="3078163"/>
          <p14:tracePt t="14427" x="9250363" y="3028950"/>
          <p14:tracePt t="14444" x="9237663" y="2990850"/>
          <p14:tracePt t="14461" x="9237663" y="2890838"/>
          <p14:tracePt t="14477" x="9237663" y="2765425"/>
          <p14:tracePt t="14494" x="9237663" y="2716213"/>
          <p14:tracePt t="14511" x="9237663" y="2678113"/>
          <p14:tracePt t="14528" x="9237663" y="2665413"/>
          <p14:tracePt t="14648" x="9237663" y="2690813"/>
          <p14:tracePt t="14758" x="9237663" y="2703513"/>
          <p14:tracePt t="14768" x="9224963" y="2740025"/>
          <p14:tracePt t="14779" x="9224963" y="2765425"/>
          <p14:tracePt t="14794" x="9224963" y="2803525"/>
          <p14:tracePt t="14811" x="9224963" y="2941638"/>
          <p14:tracePt t="14828" x="9224963" y="3003550"/>
          <p14:tracePt t="14829" x="9224963" y="3065463"/>
          <p14:tracePt t="14844" x="9224963" y="3154363"/>
          <p14:tracePt t="14861" x="9237663" y="3479800"/>
          <p14:tracePt t="14877" x="9250363" y="3641725"/>
          <p14:tracePt t="14894" x="9324975" y="3979863"/>
          <p14:tracePt t="14911" x="9337675" y="4405313"/>
          <p14:tracePt t="14927" x="9337675" y="4567238"/>
          <p14:tracePt t="14944" x="9375775" y="4843463"/>
          <p14:tracePt t="14961" x="9375775" y="5056188"/>
          <p14:tracePt t="14977" x="9375775" y="5105400"/>
          <p14:tracePt t="14994" x="9375775" y="5181600"/>
          <p14:tracePt t="15011" x="9350375" y="5256213"/>
          <p14:tracePt t="15027" x="9337675" y="5294313"/>
          <p14:tracePt t="15044" x="9301163" y="5343525"/>
          <p14:tracePt t="15061" x="9275763" y="5381625"/>
          <p14:tracePt t="15077" x="9275763" y="5394325"/>
          <p14:tracePt t="15121" x="9263063" y="5407025"/>
          <p14:tracePt t="15132" x="9263063" y="5418138"/>
          <p14:tracePt t="15152" x="9263063" y="5443538"/>
          <p14:tracePt t="15162" x="9263063" y="5456238"/>
          <p14:tracePt t="15172" x="9263063" y="5468938"/>
          <p14:tracePt t="15182" x="9263063" y="5481638"/>
          <p14:tracePt t="15202" x="9263063" y="5494338"/>
          <p14:tracePt t="15384" x="9263063" y="5468938"/>
          <p14:tracePt t="15393" x="9263063" y="5430838"/>
          <p14:tracePt t="15403" x="9263063" y="5394325"/>
          <p14:tracePt t="15413" x="9263063" y="5330825"/>
          <p14:tracePt t="15427" x="9263063" y="5230813"/>
          <p14:tracePt t="15444" x="9263063" y="4918075"/>
          <p14:tracePt t="15461" x="9250363" y="4756150"/>
          <p14:tracePt t="15477" x="9224963" y="4405313"/>
          <p14:tracePt t="15494" x="9199563" y="4154488"/>
          <p14:tracePt t="15510" x="9188450" y="4029075"/>
          <p14:tracePt t="15527" x="9175750" y="3841750"/>
          <p14:tracePt t="15544" x="9163050" y="3741738"/>
          <p14:tracePt t="15545" x="9163050" y="3641725"/>
          <p14:tracePt t="15560" x="9163050" y="3554413"/>
          <p14:tracePt t="15577" x="9163050" y="3403600"/>
          <p14:tracePt t="15594" x="9175750" y="3328988"/>
          <p14:tracePt t="15610" x="9188450" y="3303588"/>
          <p14:tracePt t="15627" x="9199563" y="3267075"/>
          <p14:tracePt t="15644" x="9199563" y="3254375"/>
          <p14:tracePt t="16051" x="9199563" y="3267075"/>
          <p14:tracePt t="16058" x="9199563" y="3278188"/>
          <p14:tracePt t="16068" x="9199563" y="3303588"/>
          <p14:tracePt t="16078" x="9199563" y="3341688"/>
          <p14:tracePt t="16094" x="9199563" y="3390900"/>
          <p14:tracePt t="16110" x="9212263" y="3503613"/>
          <p14:tracePt t="16127" x="9212263" y="3590925"/>
          <p14:tracePt t="16128" x="9212263" y="3679825"/>
          <p14:tracePt t="16144" x="9212263" y="3767138"/>
          <p14:tracePt t="16160" x="9212263" y="3929063"/>
          <p14:tracePt t="16177" x="9212263" y="4029075"/>
          <p14:tracePt t="16194" x="9212263" y="4230688"/>
          <p14:tracePt t="16210" x="9224963" y="4467225"/>
          <p14:tracePt t="16227" x="9237663" y="4592638"/>
          <p14:tracePt t="16243" x="9250363" y="4667250"/>
          <p14:tracePt t="16260" x="9301163" y="5005388"/>
          <p14:tracePt t="16277" x="9312275" y="5118100"/>
          <p14:tracePt t="16293" x="9324975" y="5205413"/>
          <p14:tracePt t="16310" x="9337675" y="5256213"/>
          <p14:tracePt t="16327" x="9337675" y="5268913"/>
          <p14:tracePt t="16481" x="9337675" y="5256213"/>
          <p14:tracePt t="16491" x="9337675" y="5218113"/>
          <p14:tracePt t="16501" x="9337675" y="5168900"/>
          <p14:tracePt t="16511" x="9337675" y="5056188"/>
          <p14:tracePt t="16527" x="9363075" y="4905375"/>
          <p14:tracePt t="16543" x="9375775" y="4379913"/>
          <p14:tracePt t="16560" x="9388475" y="4067175"/>
          <p14:tracePt t="16577" x="9424988" y="3441700"/>
          <p14:tracePt t="16593" x="9463088" y="2978150"/>
          <p14:tracePt t="16610" x="9463088" y="2678113"/>
          <p14:tracePt t="16627" x="9463088" y="2640013"/>
          <p14:tracePt t="16643" x="9463088" y="2590800"/>
          <p14:tracePt t="16723" x="9463088" y="2603500"/>
          <p14:tracePt t="16823" x="9463088" y="2616200"/>
          <p14:tracePt t="16904" x="9463088" y="2627313"/>
          <p14:tracePt t="16935" x="9463088" y="2640013"/>
          <p14:tracePt t="16955" x="9463088" y="2652713"/>
          <p14:tracePt t="16965" x="9463088" y="2678113"/>
          <p14:tracePt t="16975" x="9463088" y="2716213"/>
          <p14:tracePt t="16985" x="9463088" y="2778125"/>
          <p14:tracePt t="16993" x="9463088" y="2852738"/>
          <p14:tracePt t="17010" x="9463088" y="2890838"/>
          <p14:tracePt t="17027" x="9437688" y="3216275"/>
          <p14:tracePt t="17043" x="9424988" y="3416300"/>
          <p14:tracePt t="17060" x="9388475" y="3779838"/>
          <p14:tracePt t="17077" x="9363075" y="4117975"/>
          <p14:tracePt t="17093" x="9363075" y="4267200"/>
          <p14:tracePt t="17110" x="9363075" y="4454525"/>
          <p14:tracePt t="17127" x="9363075" y="4543425"/>
          <p14:tracePt t="17143" x="9363075" y="4592638"/>
          <p14:tracePt t="17160" x="9350375" y="4667250"/>
          <p14:tracePt t="17177" x="9263063" y="4856163"/>
          <p14:tracePt t="18618" x="9263063" y="4830763"/>
          <p14:tracePt t="18628" x="9263063" y="4779963"/>
          <p14:tracePt t="18639" x="9263063" y="4679950"/>
          <p14:tracePt t="18649" x="9263063" y="4567238"/>
          <p14:tracePt t="18660" x="9263063" y="4418013"/>
          <p14:tracePt t="18676" x="9250363" y="4279900"/>
          <p14:tracePt t="18693" x="9175750" y="3892550"/>
          <p14:tracePt t="18710" x="9088438" y="3579813"/>
          <p14:tracePt t="18726" x="9037638" y="3479800"/>
          <p14:tracePt t="18743" x="8975725" y="3341688"/>
          <p14:tracePt t="18759" x="8963025" y="3303588"/>
          <p14:tracePt t="18760" x="8950325" y="3278188"/>
          <p14:tracePt t="18776" x="8937625" y="3267075"/>
          <p14:tracePt t="18792" x="8924925" y="3254375"/>
          <p14:tracePt t="19052" x="8899525" y="3254375"/>
          <p14:tracePt t="19063" x="8874125" y="3241675"/>
          <p14:tracePt t="19073" x="8850313" y="3216275"/>
          <p14:tracePt t="19083" x="8837613" y="3178175"/>
          <p14:tracePt t="19093" x="8812213" y="3090863"/>
          <p14:tracePt t="19109" x="8786813" y="2952750"/>
          <p14:tracePt t="19126" x="8712200" y="2616200"/>
          <p14:tracePt t="19143" x="8674100" y="2327275"/>
          <p14:tracePt t="19159" x="8661400" y="2265363"/>
          <p14:tracePt t="19176" x="8650288" y="2227263"/>
          <p14:tracePt t="19193" x="8650288" y="2214563"/>
          <p14:tracePt t="19495" x="8637588" y="2214563"/>
          <p14:tracePt t="19505" x="8599488" y="2214563"/>
          <p14:tracePt t="19515" x="8561388" y="2214563"/>
          <p14:tracePt t="19526" x="8512175" y="2214563"/>
          <p14:tracePt t="19542" x="8448675" y="2201863"/>
          <p14:tracePt t="19559" x="8223250" y="2190750"/>
          <p14:tracePt t="19576" x="7986713" y="2178050"/>
          <p14:tracePt t="19592" x="7948613" y="2165350"/>
          <p14:tracePt t="19609" x="7697788" y="2152650"/>
          <p14:tracePt t="19626" x="7372350" y="2152650"/>
          <p14:tracePt t="19642" x="7185025" y="2152650"/>
          <p14:tracePt t="19659" x="6808788" y="2152650"/>
          <p14:tracePt t="19676" x="6634163" y="2152650"/>
          <p14:tracePt t="19677" x="6508750" y="2152650"/>
          <p14:tracePt t="19692" x="6370638" y="2152650"/>
          <p14:tracePt t="19709" x="6157913" y="2165350"/>
          <p14:tracePt t="19710" x="6121400" y="2178050"/>
          <p14:tracePt t="19726" x="6070600" y="2178050"/>
          <p14:tracePt t="19742" x="5957888" y="2178050"/>
          <p14:tracePt t="19759" x="5708650" y="2178050"/>
          <p14:tracePt t="19776" x="5545138" y="2178050"/>
          <p14:tracePt t="19777" x="5407025" y="2178050"/>
          <p14:tracePt t="19792" x="5257800" y="2178050"/>
          <p14:tracePt t="19809" x="4981575" y="2201863"/>
          <p14:tracePt t="19826" x="4856163" y="2201863"/>
          <p14:tracePt t="19842" x="4694238" y="2214563"/>
          <p14:tracePt t="19859" x="4581525" y="2214563"/>
          <p14:tracePt t="19876" x="4530725" y="2214563"/>
          <p14:tracePt t="19892" x="4430713" y="2214563"/>
          <p14:tracePt t="19909" x="4330700" y="2214563"/>
          <p14:tracePt t="19926" x="4294188" y="2214563"/>
          <p14:tracePt t="19942" x="4217988" y="2190750"/>
          <p14:tracePt t="19959" x="4192588" y="2165350"/>
          <p14:tracePt t="20191" x="4205288" y="2165350"/>
          <p14:tracePt t="20201" x="4230688" y="2165350"/>
          <p14:tracePt t="20211" x="4256088" y="2165350"/>
          <p14:tracePt t="20226" x="4294188" y="2165350"/>
          <p14:tracePt t="20242" x="4381500" y="2165350"/>
          <p14:tracePt t="20259" x="4430713" y="2165350"/>
          <p14:tracePt t="20260" x="4530725" y="2165350"/>
          <p14:tracePt t="20276" x="4630738" y="2165350"/>
          <p14:tracePt t="20292" x="4881563" y="2165350"/>
          <p14:tracePt t="20309" x="5006975" y="2165350"/>
          <p14:tracePt t="20326" x="5394325" y="2165350"/>
          <p14:tracePt t="20342" x="5745163" y="2165350"/>
          <p14:tracePt t="20359" x="5895975" y="2165350"/>
          <p14:tracePt t="20375" x="6134100" y="2190750"/>
          <p14:tracePt t="20392" x="6321425" y="2227263"/>
          <p14:tracePt t="20409" x="6446838" y="2239963"/>
          <p14:tracePt t="20426" x="6708775" y="2265363"/>
          <p14:tracePt t="20442" x="7059613" y="2278063"/>
          <p14:tracePt t="20459" x="7297738" y="2265363"/>
          <p14:tracePt t="20475" x="7723188" y="2178050"/>
          <p14:tracePt t="20493" x="7986713" y="2127250"/>
          <p14:tracePt t="20509" x="8099425" y="2089150"/>
          <p14:tracePt t="20525" x="8235950" y="2039938"/>
          <p14:tracePt t="20542" x="8286750" y="2001838"/>
          <p14:tracePt t="20543" x="8335963" y="2001838"/>
          <p14:tracePt t="20559" x="8374063" y="2001838"/>
          <p14:tracePt t="20575" x="8424863" y="2001838"/>
          <p14:tracePt t="20592" x="8448675" y="2001838"/>
          <p14:tracePt t="20593" x="8461375" y="2001838"/>
          <p14:tracePt t="20623" x="8474075" y="2001838"/>
          <p14:tracePt t="20684" x="8474075" y="2014538"/>
          <p14:tracePt t="20704" x="8474075" y="2027238"/>
          <p14:tracePt t="20754" x="8474075" y="2039938"/>
          <p14:tracePt t="20805" x="8461375" y="2039938"/>
          <p14:tracePt t="20815" x="8448675" y="2039938"/>
          <p14:tracePt t="20825" x="8424863" y="2052638"/>
          <p14:tracePt t="20835" x="8386763" y="2052638"/>
          <p14:tracePt t="20846" x="8348663" y="2065338"/>
          <p14:tracePt t="20859" x="8261350" y="2078038"/>
          <p14:tracePt t="20876" x="8035925" y="2089150"/>
          <p14:tracePt t="20892" x="7861300" y="2114550"/>
          <p14:tracePt t="20908" x="7485063" y="2127250"/>
          <p14:tracePt t="20926" x="7097713" y="2127250"/>
          <p14:tracePt t="20942" x="6884988" y="2127250"/>
          <p14:tracePt t="20959" x="6584950" y="2127250"/>
          <p14:tracePt t="20976" x="6308725" y="2127250"/>
          <p14:tracePt t="20992" x="6170613" y="2127250"/>
          <p14:tracePt t="21009" x="5970588" y="2127250"/>
          <p14:tracePt t="21026" x="5870575" y="2127250"/>
          <p14:tracePt t="21027" x="5770563" y="2152650"/>
          <p14:tracePt t="21042" x="5670550" y="2178050"/>
          <p14:tracePt t="21059" x="5445125" y="2252663"/>
          <p14:tracePt t="21075" x="5357813" y="2290763"/>
          <p14:tracePt t="21077" x="5257800" y="2327275"/>
          <p14:tracePt t="21092" x="5181600" y="2378075"/>
          <p14:tracePt t="21109" x="5045075" y="2427288"/>
          <p14:tracePt t="21125" x="4981575" y="2439988"/>
          <p14:tracePt t="21142" x="4856163" y="2439988"/>
          <p14:tracePt t="21159" x="4732338" y="2439988"/>
          <p14:tracePt t="21175" x="4694238" y="2439988"/>
          <p14:tracePt t="21192" x="4606925" y="2403475"/>
          <p14:tracePt t="21209" x="4568825" y="2403475"/>
          <p14:tracePt t="21225" x="4556125" y="2390775"/>
          <p14:tracePt t="21242" x="4543425" y="2390775"/>
          <p14:tracePt t="21259" x="4530725" y="2378075"/>
          <p14:tracePt t="21279" x="4530725" y="2365375"/>
          <p14:tracePt t="21450" x="4530725" y="2352675"/>
          <p14:tracePt t="21486" x="4543425" y="2352675"/>
          <p14:tracePt t="21493" x="4543425" y="2339975"/>
          <p14:tracePt t="21509" x="4556125" y="2339975"/>
          <p14:tracePt t="21520" x="4581525" y="2339975"/>
          <p14:tracePt t="21530" x="4619625" y="2339975"/>
          <p14:tracePt t="21542" x="4668838" y="2339975"/>
          <p14:tracePt t="21559" x="4743450" y="2339975"/>
          <p14:tracePt t="21560" x="4806950" y="2339975"/>
          <p14:tracePt t="21575" x="4894263" y="2339975"/>
          <p14:tracePt t="21592" x="5068888" y="2327275"/>
          <p14:tracePt t="21608" x="5170488" y="2327275"/>
          <p14:tracePt t="21625" x="5383213" y="2327275"/>
          <p14:tracePt t="21642" x="5545138" y="2314575"/>
          <p14:tracePt t="21658" x="5632450" y="2314575"/>
          <p14:tracePt t="21675" x="5770563" y="2314575"/>
          <p14:tracePt t="21692" x="5883275" y="2327275"/>
          <p14:tracePt t="21708" x="5932488" y="2352675"/>
          <p14:tracePt t="22155" x="5957888" y="2352675"/>
          <p14:tracePt t="22165" x="5983288" y="2352675"/>
          <p14:tracePt t="22175" x="6021388" y="2352675"/>
          <p14:tracePt t="22192" x="6057900" y="2352675"/>
          <p14:tracePt t="22208" x="6221413" y="2352675"/>
          <p14:tracePt t="22225" x="6421438" y="2352675"/>
          <p14:tracePt t="22242" x="6534150" y="2352675"/>
          <p14:tracePt t="22258" x="6784975" y="2378075"/>
          <p14:tracePt t="22275" x="6959600" y="2403475"/>
          <p14:tracePt t="22292" x="7010400" y="2403475"/>
          <p14:tracePt t="22309" x="7123113" y="2403475"/>
          <p14:tracePt t="22325" x="7159625" y="2403475"/>
          <p14:tracePt t="23384" x="7159625" y="2414588"/>
          <p14:tracePt t="23404" x="7146925" y="2427288"/>
          <p14:tracePt t="23424" x="7146925" y="2439988"/>
          <p14:tracePt t="23434" x="7134225" y="2439988"/>
          <p14:tracePt t="23445" x="7123113" y="2465388"/>
          <p14:tracePt t="23458" x="7110413" y="2478088"/>
          <p14:tracePt t="23475" x="7085013" y="2540000"/>
          <p14:tracePt t="23491" x="7072313" y="2578100"/>
          <p14:tracePt t="23508" x="7059613" y="2627313"/>
          <p14:tracePt t="23525" x="7046913" y="2665413"/>
          <p14:tracePt t="23541" x="7046913" y="2690813"/>
          <p14:tracePt t="23558" x="7046913" y="2703513"/>
          <p14:tracePt t="23575" x="7046913" y="2740025"/>
          <p14:tracePt t="23592" x="7072313" y="2778125"/>
          <p14:tracePt t="23608" x="7123113" y="2840038"/>
          <p14:tracePt t="23625" x="7159625" y="2903538"/>
          <p14:tracePt t="23626" x="7223125" y="3003550"/>
          <p14:tracePt t="23641" x="7285038" y="3116263"/>
          <p14:tracePt t="23658" x="7372350" y="3328988"/>
          <p14:tracePt t="23675" x="7397750" y="3403600"/>
          <p14:tracePt t="23676" x="7410450" y="3454400"/>
          <p14:tracePt t="23691" x="7423150" y="3554413"/>
          <p14:tracePt t="23708" x="7435850" y="3679825"/>
          <p14:tracePt t="23724" x="7435850" y="3729038"/>
          <p14:tracePt t="23726" x="7435850" y="3767138"/>
          <p14:tracePt t="23741" x="7435850" y="3816350"/>
          <p14:tracePt t="23758" x="7435850" y="3892550"/>
          <p14:tracePt t="23774" x="7435850" y="3916363"/>
          <p14:tracePt t="23791" x="7423150" y="3967163"/>
          <p14:tracePt t="23808" x="7423150" y="3992563"/>
          <p14:tracePt t="23825" x="7423150" y="4017963"/>
          <p14:tracePt t="23826" x="7423150" y="4029075"/>
          <p14:tracePt t="24109" x="7385050" y="4029075"/>
          <p14:tracePt t="24119" x="7285038" y="4017963"/>
          <p14:tracePt t="24130" x="7172325" y="4005263"/>
          <p14:tracePt t="24141" x="7021513" y="3992563"/>
          <p14:tracePt t="24158" x="6834188" y="3979863"/>
          <p14:tracePt t="24159" x="6621463" y="3941763"/>
          <p14:tracePt t="24174" x="6334125" y="3905250"/>
          <p14:tracePt t="24191" x="5908675" y="3829050"/>
          <p14:tracePt t="24208" x="5719763" y="3803650"/>
          <p14:tracePt t="24224" x="5419725" y="3716338"/>
          <p14:tracePt t="24241" x="5170488" y="3654425"/>
          <p14:tracePt t="24258" x="5057775" y="3654425"/>
          <p14:tracePt t="24274" x="4832350" y="3654425"/>
          <p14:tracePt t="24291" x="4681538" y="3667125"/>
          <p14:tracePt t="24308" x="4630738" y="3667125"/>
          <p14:tracePt t="24324" x="4581525" y="3667125"/>
          <p14:tracePt t="24341" x="4568825" y="3667125"/>
          <p14:tracePt t="24392" x="4556125" y="3679825"/>
          <p14:tracePt t="24412" x="4543425" y="3692525"/>
          <p14:tracePt t="24422" x="4530725" y="3692525"/>
          <p14:tracePt t="24432" x="4518025" y="3692525"/>
          <p14:tracePt t="24441" x="4506913" y="3692525"/>
          <p14:tracePt t="24457" x="4494213" y="3692525"/>
          <p14:tracePt t="24474" x="4443413" y="3692525"/>
          <p14:tracePt t="24491" x="4418013" y="3692525"/>
          <p14:tracePt t="24492" x="4406900" y="3692525"/>
          <p14:tracePt t="24507" x="4381500" y="3692525"/>
          <p14:tracePt t="24524" x="4356100" y="3692525"/>
          <p14:tracePt t="24541" x="4330700" y="3692525"/>
          <p14:tracePt t="24558" x="4305300" y="3692525"/>
          <p14:tracePt t="24574" x="4281488" y="3679825"/>
          <p14:tracePt t="24591" x="4268788" y="3679825"/>
          <p14:tracePt t="24608" x="4256088" y="3667125"/>
          <p14:tracePt t="24744" x="4256088" y="3654425"/>
          <p14:tracePt t="24764" x="4256088" y="3641725"/>
          <p14:tracePt t="24821" x="4256088" y="3629025"/>
          <p14:tracePt t="24855" x="4256088" y="3616325"/>
          <p14:tracePt t="24996" x="4256088" y="3603625"/>
          <p14:tracePt t="25087" x="4256088" y="3590925"/>
          <p14:tracePt t="25097" x="4268788" y="3590925"/>
          <p14:tracePt t="25177" x="4268788" y="3579813"/>
          <p14:tracePt t="25197" x="4268788" y="3567113"/>
          <p14:tracePt t="25207" x="4268788" y="3554413"/>
          <p14:tracePt t="25218" x="4256088" y="3541713"/>
          <p14:tracePt t="25228" x="4243388" y="3529013"/>
          <p14:tracePt t="25241" x="4243388" y="3516313"/>
          <p14:tracePt t="25258" x="4230688" y="3490913"/>
          <p14:tracePt t="25274" x="4230688" y="3479800"/>
          <p14:tracePt t="25291" x="4230688" y="3467100"/>
          <p14:tracePt t="25319" x="4230688" y="3454400"/>
          <p14:tracePt t="25329" x="4230688" y="3441700"/>
          <p14:tracePt t="25358" x="4230688" y="3429000"/>
          <p14:tracePt t="25388" x="4230688" y="3441700"/>
          <p14:tracePt t="25691" x="4230688" y="3429000"/>
          <p14:tracePt t="25701" x="4217988" y="3403600"/>
          <p14:tracePt t="25712" x="4205288" y="3378200"/>
          <p14:tracePt t="25724" x="4205288" y="3354388"/>
          <p14:tracePt t="25740" x="4192588" y="3303588"/>
          <p14:tracePt t="25757" x="4192588" y="3241675"/>
          <p14:tracePt t="25774" x="4192588" y="3190875"/>
          <p14:tracePt t="25791" x="4192588" y="3154363"/>
          <p14:tracePt t="25807" x="4192588" y="3141663"/>
          <p14:tracePt t="25993" x="4192588" y="3154363"/>
          <p14:tracePt t="26003" x="4192588" y="3165475"/>
          <p14:tracePt t="26034" x="4192588" y="3178175"/>
          <p14:tracePt t="26044" x="4192588" y="3190875"/>
          <p14:tracePt t="26054" x="4192588" y="3216275"/>
          <p14:tracePt t="26064" x="4192588" y="3241675"/>
          <p14:tracePt t="26074" x="4192588" y="3267075"/>
          <p14:tracePt t="26090" x="4192588" y="3290888"/>
          <p14:tracePt t="26107" x="4230688" y="3328988"/>
          <p14:tracePt t="26124" x="4256088" y="3354388"/>
          <p14:tracePt t="26140" x="4268788" y="3367088"/>
          <p14:tracePt t="26157" x="4356100" y="3390900"/>
          <p14:tracePt t="26174" x="4481513" y="3429000"/>
          <p14:tracePt t="26190" x="4530725" y="3441700"/>
          <p14:tracePt t="26207" x="4681538" y="3479800"/>
          <p14:tracePt t="26224" x="4768850" y="3503613"/>
          <p14:tracePt t="26225" x="4832350" y="3516313"/>
          <p14:tracePt t="26241" x="4868863" y="3541713"/>
          <p14:tracePt t="26257" x="5032375" y="3603625"/>
          <p14:tracePt t="26527" x="5032375" y="3590925"/>
          <p14:tracePt t="26537" x="5032375" y="3567113"/>
          <p14:tracePt t="26547" x="5057775" y="3567113"/>
          <p14:tracePt t="26557" x="5094288" y="3567113"/>
          <p14:tracePt t="26574" x="5145088" y="3567113"/>
          <p14:tracePt t="26590" x="5245100" y="3567113"/>
          <p14:tracePt t="26607" x="5383213" y="3567113"/>
          <p14:tracePt t="26624" x="5445125" y="3567113"/>
          <p14:tracePt t="26640" x="5670550" y="3616325"/>
          <p14:tracePt t="26657" x="5808663" y="3654425"/>
          <p14:tracePt t="26658" x="5945188" y="3679825"/>
          <p14:tracePt t="26673" x="6045200" y="3716338"/>
          <p14:tracePt t="26690" x="6296025" y="3816350"/>
          <p14:tracePt t="26707" x="6496050" y="3816350"/>
          <p14:tracePt t="26708" x="6634163" y="3867150"/>
          <p14:tracePt t="26950" x="6659563" y="3867150"/>
          <p14:tracePt t="26961" x="6684963" y="3854450"/>
          <p14:tracePt t="26971" x="6708775" y="3854450"/>
          <p14:tracePt t="26981" x="6746875" y="3841750"/>
          <p14:tracePt t="26991" x="6772275" y="3841750"/>
          <p14:tracePt t="27007" x="6821488" y="3841750"/>
          <p14:tracePt t="27023" x="6834188" y="3841750"/>
          <p14:tracePt t="27041" x="6846888" y="3841750"/>
          <p14:tracePt t="27061" x="6859588" y="3841750"/>
          <p14:tracePt t="27172" x="6859588" y="3829050"/>
          <p14:tracePt t="27192" x="6859588" y="3816350"/>
          <p14:tracePt t="27213" x="6859588" y="3803650"/>
          <p14:tracePt t="27222" x="6859588" y="3792538"/>
          <p14:tracePt t="27236" x="6859588" y="3779838"/>
          <p14:tracePt t="27262" x="6859588" y="3754438"/>
          <p14:tracePt t="27272" x="6846888" y="3741738"/>
          <p14:tracePt t="27283" x="6834188" y="3729038"/>
          <p14:tracePt t="27293" x="6834188" y="3692525"/>
          <p14:tracePt t="27307" x="6834188" y="3679825"/>
          <p14:tracePt t="27324" x="6821488" y="3654425"/>
          <p14:tracePt t="27340" x="6821488" y="3629025"/>
          <p14:tracePt t="27364" x="6821488" y="3616325"/>
          <p14:tracePt t="27484" x="6821488" y="3629025"/>
          <p14:tracePt t="27504" x="6821488" y="3641725"/>
          <p14:tracePt t="27525" x="6821488" y="3654425"/>
          <p14:tracePt t="27545" x="6821488" y="3667125"/>
          <p14:tracePt t="27555" x="6821488" y="3679825"/>
          <p14:tracePt t="27565" x="6834188" y="3692525"/>
          <p14:tracePt t="27575" x="6846888" y="3716338"/>
          <p14:tracePt t="27590" x="6846888" y="3767138"/>
          <p14:tracePt t="27607" x="6846888" y="3841750"/>
          <p14:tracePt t="27623" x="6846888" y="3854450"/>
          <p14:tracePt t="27625" x="6846888" y="3879850"/>
          <p14:tracePt t="27640" x="6846888" y="3905250"/>
          <p14:tracePt t="27657" x="6846888" y="3941763"/>
          <p14:tracePt t="27673" x="6846888" y="3954463"/>
          <p14:tracePt t="27690" x="6846888" y="3979863"/>
          <p14:tracePt t="27716" x="6846888" y="3992563"/>
          <p14:tracePt t="27806" x="6846888" y="3979863"/>
          <p14:tracePt t="27816" x="6846888" y="3967163"/>
          <p14:tracePt t="27829" x="6846888" y="3954463"/>
          <p14:tracePt t="27840" x="6846888" y="3941763"/>
          <p14:tracePt t="27857" x="6846888" y="3916363"/>
          <p14:tracePt t="27873" x="6846888" y="3892550"/>
          <p14:tracePt t="27890" x="6846888" y="3867150"/>
          <p14:tracePt t="27907" x="6846888" y="3829050"/>
          <p14:tracePt t="27923" x="6846888" y="3779838"/>
          <p14:tracePt t="27940" x="6846888" y="3767138"/>
          <p14:tracePt t="27957" x="6846888" y="3729038"/>
          <p14:tracePt t="27958" x="6846888" y="3703638"/>
          <p14:tracePt t="27973" x="6846888" y="3679825"/>
          <p14:tracePt t="27990" x="6846888" y="3667125"/>
          <p14:tracePt t="28008" x="6846888" y="3654425"/>
          <p14:tracePt t="28023" x="6859588" y="3641725"/>
          <p14:tracePt t="28040" x="6859588" y="3616325"/>
          <p14:tracePt t="28056" x="6859588" y="3603625"/>
          <p14:tracePt t="28199" x="6859588" y="3616325"/>
          <p14:tracePt t="28250" x="6859588" y="3629025"/>
          <p14:tracePt t="28281" x="6859588" y="3641725"/>
          <p14:tracePt t="28300" x="6859588" y="3654425"/>
          <p14:tracePt t="28320" x="6859588" y="3667125"/>
          <p14:tracePt t="28330" x="6859588" y="3679825"/>
          <p14:tracePt t="28350" x="6859588" y="3703638"/>
          <p14:tracePt t="28371" x="6859588" y="3716338"/>
          <p14:tracePt t="28391" x="6859588" y="3729038"/>
          <p14:tracePt t="28401" x="6859588" y="3741738"/>
          <p14:tracePt t="28411" x="6859588" y="3754438"/>
          <p14:tracePt t="28431" x="6859588" y="3767138"/>
          <p14:tracePt t="28441" x="6859588" y="3779838"/>
          <p14:tracePt t="28456" x="6846888" y="3792538"/>
          <p14:tracePt t="28473" x="6834188" y="3792538"/>
          <p14:tracePt t="28914" x="6821488" y="3792538"/>
          <p14:tracePt t="28935" x="6808788" y="3792538"/>
          <p14:tracePt t="28955" x="6797675" y="3779838"/>
          <p14:tracePt t="28965" x="6784975" y="3767138"/>
          <p14:tracePt t="28975" x="6746875" y="3754438"/>
          <p14:tracePt t="28989" x="6734175" y="3754438"/>
          <p14:tracePt t="29006" x="6696075" y="3741738"/>
          <p14:tracePt t="29023" x="6672263" y="3729038"/>
          <p14:tracePt t="29040" x="6634163" y="3729038"/>
          <p14:tracePt t="29056" x="6596063" y="3729038"/>
          <p14:tracePt t="29076" x="6584950" y="3729038"/>
          <p14:tracePt t="29227" x="6596063" y="3729038"/>
          <p14:tracePt t="29237" x="6608763" y="3729038"/>
          <p14:tracePt t="29247" x="6621463" y="3729038"/>
          <p14:tracePt t="29267" x="6634163" y="3729038"/>
          <p14:tracePt t="29278" x="6646863" y="3729038"/>
          <p14:tracePt t="29289" x="6659563" y="3729038"/>
          <p14:tracePt t="29308" x="6672263" y="3729038"/>
          <p14:tracePt t="29322" x="6684963" y="3729038"/>
          <p14:tracePt t="29339" x="6708775" y="3729038"/>
          <p14:tracePt t="29357" x="6734175" y="3729038"/>
          <p14:tracePt t="29372" x="6746875" y="3729038"/>
          <p14:tracePt t="29389" x="6772275" y="3729038"/>
          <p14:tracePt t="29406" x="6797675" y="3729038"/>
          <p14:tracePt t="29423" x="6808788" y="3729038"/>
          <p14:tracePt t="29882" x="6808788" y="3741738"/>
          <p14:tracePt t="29892" x="6797675" y="3741738"/>
          <p14:tracePt t="29903" x="6784975" y="3767138"/>
          <p14:tracePt t="29911" x="6759575" y="3779838"/>
          <p14:tracePt t="29922" x="6746875" y="3779838"/>
          <p14:tracePt t="29939" x="6734175" y="3792538"/>
          <p14:tracePt t="29956" x="6734175" y="3803650"/>
          <p14:tracePt t="29972" x="6734175" y="3816350"/>
          <p14:tracePt t="30003" x="6734175" y="3829050"/>
          <p14:tracePt t="30023" x="6734175" y="3841750"/>
          <p14:tracePt t="30033" x="6734175" y="3854450"/>
          <p14:tracePt t="30043" x="6734175" y="3867150"/>
          <p14:tracePt t="30072" x="6734175" y="3879850"/>
          <p14:tracePt t="30254" x="6746875" y="3879850"/>
          <p14:tracePt t="30285" x="6759575" y="3879850"/>
          <p14:tracePt t="30305" x="6772275" y="3879850"/>
          <p14:tracePt t="30365" x="6784975" y="3879850"/>
          <p14:tracePt t="30392" x="6797675" y="3879850"/>
          <p14:tracePt t="30425" x="6808788" y="3879850"/>
          <p14:tracePt t="30456" x="6808788" y="3892550"/>
          <p14:tracePt t="30496" x="6821488" y="3892550"/>
          <p14:tracePt t="30506" x="6834188" y="3892550"/>
          <p14:tracePt t="31762" x="6834188" y="3879850"/>
          <p14:tracePt t="31769" x="6834188" y="3867150"/>
          <p14:tracePt t="31795" x="6834188" y="3854450"/>
          <p14:tracePt t="31805" x="6821488" y="3841750"/>
          <p14:tracePt t="31815" x="6808788" y="3829050"/>
          <p14:tracePt t="31826" x="6797675" y="3829050"/>
          <p14:tracePt t="31839" x="6797675" y="3803650"/>
          <p14:tracePt t="31855" x="6772275" y="3803650"/>
          <p14:tracePt t="31872" x="6746875" y="3792538"/>
          <p14:tracePt t="31888" x="6721475" y="3792538"/>
          <p14:tracePt t="31905" x="6708775" y="3792538"/>
          <p14:tracePt t="31906" x="6696075" y="3792538"/>
          <p14:tracePt t="31927" x="6684963" y="3792538"/>
          <p14:tracePt t="31938" x="6672263" y="3792538"/>
          <p14:tracePt t="31955" x="6659563" y="3792538"/>
          <p14:tracePt t="32108" x="6659563" y="3803650"/>
          <p14:tracePt t="32259" x="6672263" y="3803650"/>
          <p14:tracePt t="32289" x="6684963" y="3803650"/>
          <p14:tracePt t="32310" x="6696075" y="3803650"/>
          <p14:tracePt t="32318" x="6708775" y="3803650"/>
          <p14:tracePt t="32339" x="6721475" y="3792538"/>
          <p14:tracePt t="32349" x="6734175" y="3792538"/>
          <p14:tracePt t="32360" x="6734175" y="3767138"/>
          <p14:tracePt t="32390" x="6746875" y="3754438"/>
          <p14:tracePt t="32420" x="6746875" y="3741738"/>
          <p14:tracePt t="32450" x="6746875" y="3729038"/>
          <p14:tracePt t="32461" x="6746875" y="3716338"/>
          <p14:tracePt t="32477" x="6746875" y="3703638"/>
          <p14:tracePt t="32510" x="6746875" y="3692525"/>
          <p14:tracePt t="32520" x="6734175" y="3692525"/>
          <p14:tracePt t="32533" x="6721475" y="3692525"/>
          <p14:tracePt t="32561" x="6708775" y="3692525"/>
          <p14:tracePt t="32581" x="6696075" y="3692525"/>
          <p14:tracePt t="32592" x="6684963" y="3692525"/>
          <p14:tracePt t="32602" x="6672263" y="3692525"/>
          <p14:tracePt t="32611" x="6659563" y="3692525"/>
          <p14:tracePt t="32631" x="6646863" y="3692525"/>
          <p14:tracePt t="32682" x="6634163" y="3716338"/>
          <p14:tracePt t="32712" x="6634163" y="3729038"/>
          <p14:tracePt t="32793" x="6634163" y="3741738"/>
          <p14:tracePt t="32822" x="6634163" y="3754438"/>
          <p14:tracePt t="32832" x="6646863" y="3754438"/>
          <p14:tracePt t="32843" x="6646863" y="3767138"/>
          <p14:tracePt t="32855" x="6659563" y="3767138"/>
          <p14:tracePt t="32872" x="6672263" y="3767138"/>
          <p14:tracePt t="32873" x="6684963" y="3767138"/>
          <p14:tracePt t="32888" x="6708775" y="3767138"/>
          <p14:tracePt t="32905" x="6721475" y="3767138"/>
          <p14:tracePt t="32921" x="6734175" y="3767138"/>
          <p14:tracePt t="32938" x="6759575" y="3767138"/>
          <p14:tracePt t="32975" x="6772275" y="3767138"/>
          <p14:tracePt t="33034" x="6772275" y="3741738"/>
          <p14:tracePt t="33054" x="6772275" y="3729038"/>
          <p14:tracePt t="33064" x="6772275" y="3716338"/>
          <p14:tracePt t="33085" x="6772275" y="3703638"/>
          <p14:tracePt t="33105" x="6759575" y="3703638"/>
          <p14:tracePt t="33115" x="6746875" y="3692525"/>
          <p14:tracePt t="33126" x="6734175" y="3692525"/>
          <p14:tracePt t="33138" x="6708775" y="3692525"/>
          <p14:tracePt t="33155" x="6672263" y="3692525"/>
          <p14:tracePt t="33171" x="6659563" y="3692525"/>
          <p14:tracePt t="33188" x="6634163" y="3692525"/>
          <p14:tracePt t="33205" x="6621463" y="3692525"/>
          <p14:tracePt t="33222" x="6621463" y="3703638"/>
          <p14:tracePt t="33256" x="6608763" y="3716338"/>
          <p14:tracePt t="33266" x="6608763" y="3729038"/>
          <p14:tracePt t="33296" x="6608763" y="3741738"/>
          <p14:tracePt t="33326" x="6608763" y="3754438"/>
          <p14:tracePt t="33347" x="6608763" y="3767138"/>
          <p14:tracePt t="33357" x="6608763" y="3779838"/>
          <p14:tracePt t="33446" x="6621463" y="3767138"/>
          <p14:tracePt t="36963" x="6621463" y="3792538"/>
          <p14:tracePt t="36973" x="6608763" y="3803650"/>
          <p14:tracePt t="36983" x="6584950" y="3829050"/>
          <p14:tracePt t="36992" x="6572250" y="3867150"/>
          <p14:tracePt t="37003" x="6559550" y="3879850"/>
          <p14:tracePt t="37020" x="6546850" y="3905250"/>
          <p14:tracePt t="37037" x="6521450" y="3941763"/>
          <p14:tracePt t="37054" x="6508750" y="3967163"/>
          <p14:tracePt t="37070" x="6496050" y="3979863"/>
          <p14:tracePt t="37087" x="6496050" y="3992563"/>
          <p14:tracePt t="37104" x="6496050" y="4017963"/>
          <p14:tracePt t="37124" x="6496050" y="4029075"/>
          <p14:tracePt t="37245" x="6496050" y="4017963"/>
          <p14:tracePt t="37265" x="6496050" y="4005263"/>
          <p14:tracePt t="37275" x="6508750" y="3992563"/>
          <p14:tracePt t="37285" x="6521450" y="3992563"/>
          <p14:tracePt t="37305" x="6521450" y="3979863"/>
          <p14:tracePt t="37315" x="6534150" y="3979863"/>
          <p14:tracePt t="37325" x="6534150" y="3967163"/>
          <p14:tracePt t="37356" x="6534150" y="3941763"/>
          <p14:tracePt t="37366" x="6546850" y="3941763"/>
          <p14:tracePt t="37376" x="6546850" y="3929063"/>
          <p14:tracePt t="37386" x="6546850" y="3916363"/>
          <p14:tracePt t="37403" x="6546850" y="3905250"/>
          <p14:tracePt t="37420" x="6546850" y="3867150"/>
          <p14:tracePt t="37437" x="6546850" y="3854450"/>
          <p14:tracePt t="37453" x="6546850" y="3841750"/>
          <p14:tracePt t="37470" x="6546850" y="3829050"/>
          <p14:tracePt t="37487" x="6546850" y="3803650"/>
          <p14:tracePt t="37503" x="6546850" y="3792538"/>
          <p14:tracePt t="37520" x="6534150" y="3767138"/>
          <p14:tracePt t="37537" x="6521450" y="3754438"/>
          <p14:tracePt t="37553" x="6508750" y="3754438"/>
          <p14:tracePt t="37587" x="6496050" y="3754438"/>
          <p14:tracePt t="37628" x="6483350" y="3754438"/>
          <p14:tracePt t="37658" x="6472238" y="3754438"/>
          <p14:tracePt t="37688" x="6472238" y="3767138"/>
          <p14:tracePt t="37718" x="6459538" y="3767138"/>
          <p14:tracePt t="37728" x="6459538" y="3779838"/>
          <p14:tracePt t="37748" x="6446838" y="3792538"/>
          <p14:tracePt t="37769" x="6434138" y="3803650"/>
          <p14:tracePt t="37789" x="6421438" y="3816350"/>
          <p14:tracePt t="39596" x="6421438" y="3803650"/>
          <p14:tracePt t="39607" x="6421438" y="3792538"/>
          <p14:tracePt t="39617" x="6421438" y="3779838"/>
          <p14:tracePt t="39627" x="6434138" y="3779838"/>
          <p14:tracePt t="39636" x="6434138" y="3767138"/>
          <p14:tracePt t="39652" x="6446838" y="3754438"/>
          <p14:tracePt t="39669" x="6472238" y="3754438"/>
          <p14:tracePt t="39686" x="6496050" y="3754438"/>
          <p14:tracePt t="39703" x="6521450" y="3754438"/>
          <p14:tracePt t="39719" x="6546850" y="3754438"/>
          <p14:tracePt t="39736" x="6559550" y="3754438"/>
          <p14:tracePt t="39737" x="6584950" y="3754438"/>
          <p14:tracePt t="39758" x="6608763" y="3754438"/>
          <p14:tracePt t="39777" x="6621463" y="3754438"/>
          <p14:tracePt t="39786" x="6634163" y="3754438"/>
          <p14:tracePt t="40623" x="6646863" y="3754438"/>
          <p14:tracePt t="40634" x="6659563" y="3754438"/>
          <p14:tracePt t="40654" x="6672263" y="3754438"/>
          <p14:tracePt t="40674" x="6684963" y="3754438"/>
          <p14:tracePt t="40692" x="6646863" y="3754438"/>
          <p14:tracePt t="43591" x="6659563" y="3754438"/>
          <p14:tracePt t="43605" x="6684963" y="3754438"/>
          <p14:tracePt t="43615" x="6696075" y="3754438"/>
          <p14:tracePt t="43625" x="6708775" y="3754438"/>
          <p14:tracePt t="43635" x="6734175" y="3754438"/>
          <p14:tracePt t="43651" x="6746875" y="3754438"/>
          <p14:tracePt t="43668" x="6772275" y="3754438"/>
          <p14:tracePt t="43685" x="6797675" y="3754438"/>
          <p14:tracePt t="43686" x="6821488" y="3754438"/>
          <p14:tracePt t="43701" x="6846888" y="3754438"/>
          <p14:tracePt t="43718" x="6897688" y="3767138"/>
          <p14:tracePt t="43734" x="6921500" y="3779838"/>
          <p14:tracePt t="43751" x="6997700" y="3841750"/>
          <p14:tracePt t="43768" x="7085013" y="3905250"/>
          <p14:tracePt t="43785" x="7134225" y="3929063"/>
          <p14:tracePt t="44270" x="7172325" y="3929063"/>
          <p14:tracePt t="44280" x="7197725" y="3929063"/>
          <p14:tracePt t="44290" x="7246938" y="3929063"/>
          <p14:tracePt t="44301" x="7285038" y="3929063"/>
          <p14:tracePt t="44318" x="7335838" y="3929063"/>
          <p14:tracePt t="44334" x="7435850" y="3929063"/>
          <p14:tracePt t="44351" x="7561263" y="3929063"/>
          <p14:tracePt t="44368" x="7623175" y="3929063"/>
          <p14:tracePt t="44384" x="7710488" y="3954463"/>
          <p14:tracePt t="44401" x="7735888" y="3979863"/>
          <p14:tracePt t="44418" x="7748588" y="3992563"/>
          <p14:tracePt t="46518" x="7748588" y="4005263"/>
          <p14:tracePt t="46528" x="7748588" y="4029075"/>
          <p14:tracePt t="46539" x="7748588" y="4041775"/>
          <p14:tracePt t="46550" x="7748588" y="4067175"/>
          <p14:tracePt t="46567" x="7748588" y="4079875"/>
          <p14:tracePt t="46568" x="7735888" y="4092575"/>
          <p14:tracePt t="46583" x="7723188" y="4117975"/>
          <p14:tracePt t="46600" x="7685088" y="4154488"/>
          <p14:tracePt t="46617" x="7685088" y="4167188"/>
          <p14:tracePt t="46618" x="7661275" y="4179888"/>
          <p14:tracePt t="46633" x="7648575" y="4192588"/>
          <p14:tracePt t="46650" x="7635875" y="4205288"/>
          <p14:tracePt t="46679" x="7635875" y="4217988"/>
          <p14:tracePt t="46699" x="7623175" y="4217988"/>
          <p14:tracePt t="46720" x="7623175" y="4230688"/>
          <p14:tracePt t="46881" x="7623175" y="4217988"/>
          <p14:tracePt t="46951" x="7623175" y="4205288"/>
          <p14:tracePt t="47101" x="7635875" y="4205288"/>
          <p14:tracePt t="47122" x="7648575" y="4205288"/>
          <p14:tracePt t="47132" x="7673975" y="4205288"/>
          <p14:tracePt t="47142" x="7685088" y="4205288"/>
          <p14:tracePt t="47152" x="7710488" y="4205288"/>
          <p14:tracePt t="47167" x="7735888" y="4217988"/>
          <p14:tracePt t="47183" x="7773988" y="4230688"/>
          <p14:tracePt t="47676" x="7810500" y="4230688"/>
          <p14:tracePt t="47686" x="7823200" y="4241800"/>
          <p14:tracePt t="47696" x="7835900" y="4241800"/>
          <p14:tracePt t="47706" x="7861300" y="4254500"/>
          <p14:tracePt t="47717" x="7874000" y="4254500"/>
          <p14:tracePt t="47733" x="7886700" y="4254500"/>
          <p14:tracePt t="47750" x="7923213" y="4267200"/>
          <p14:tracePt t="47767" x="7948613" y="4279900"/>
          <p14:tracePt t="47786" x="7948613" y="4292600"/>
          <p14:tracePt t="47800" x="7961313" y="4305300"/>
          <p14:tracePt t="48744" x="7948613" y="4305300"/>
          <p14:tracePt t="48755" x="7935913" y="4318000"/>
          <p14:tracePt t="48765" x="7910513" y="4318000"/>
          <p14:tracePt t="48774" x="7874000" y="4318000"/>
          <p14:tracePt t="48785" x="7835900" y="4318000"/>
          <p14:tracePt t="48799" x="7785100" y="4318000"/>
          <p14:tracePt t="48816" x="7661275" y="4318000"/>
          <p14:tracePt t="48833" x="7597775" y="4318000"/>
          <p14:tracePt t="48834" x="7548563" y="4318000"/>
          <p14:tracePt t="48849" x="7510463" y="4318000"/>
          <p14:tracePt t="48866" x="7459663" y="4292600"/>
          <p14:tracePt t="48883" x="7448550" y="4279900"/>
          <p14:tracePt t="48899" x="7423150" y="4267200"/>
          <p14:tracePt t="48936" x="7410450" y="4267200"/>
          <p14:tracePt t="49117" x="7410450" y="4254500"/>
          <p14:tracePt t="49187" x="7410450" y="4241800"/>
          <p14:tracePt t="49197" x="7410450" y="4230688"/>
          <p14:tracePt t="49217" x="7410450" y="4217988"/>
          <p14:tracePt t="49238" x="7410450" y="4205288"/>
          <p14:tracePt t="49258" x="7410450" y="4192588"/>
          <p14:tracePt t="49268" x="7410450" y="4179888"/>
          <p14:tracePt t="49288" x="7410450" y="4167188"/>
          <p14:tracePt t="49389" x="7410450" y="4154488"/>
          <p14:tracePt t="49459" x="7410450" y="4141788"/>
          <p14:tracePt t="49479" x="7423150" y="4141788"/>
          <p14:tracePt t="49490" x="7435850" y="4141788"/>
          <p14:tracePt t="49499" x="7448550" y="4129088"/>
          <p14:tracePt t="49516" x="7472363" y="4129088"/>
          <p14:tracePt t="49533" x="7523163" y="4129088"/>
          <p14:tracePt t="49550" x="7585075" y="4129088"/>
          <p14:tracePt t="49566" x="7610475" y="4129088"/>
          <p14:tracePt t="49583" x="7673975" y="4129088"/>
          <p14:tracePt t="49600" x="7697788" y="4167188"/>
          <p14:tracePt t="50849" x="7685088" y="4167188"/>
          <p14:tracePt t="50856" x="7673975" y="4167188"/>
          <p14:tracePt t="50865" x="7661275" y="4167188"/>
          <p14:tracePt t="50882" x="7648575" y="4167188"/>
          <p14:tracePt t="50899" x="7585075" y="4167188"/>
          <p14:tracePt t="50915" x="7548563" y="4167188"/>
          <p14:tracePt t="50932" x="7497763" y="4154488"/>
          <p14:tracePt t="50949" x="7485063" y="4141788"/>
          <p14:tracePt t="50950" x="7459663" y="4129088"/>
          <p14:tracePt t="50965" x="7448550" y="4129088"/>
          <p14:tracePt t="50982" x="7423150" y="4117975"/>
          <p14:tracePt t="51003" x="7423150" y="4105275"/>
          <p14:tracePt t="51031" x="7423150" y="4092575"/>
          <p14:tracePt t="51796" x="7423150" y="4079875"/>
          <p14:tracePt t="51817" x="7423150" y="4067175"/>
          <p14:tracePt t="51837" x="7448550" y="4067175"/>
          <p14:tracePt t="51847" x="7472363" y="4067175"/>
          <p14:tracePt t="51857" x="7485063" y="4067175"/>
          <p14:tracePt t="51867" x="7497763" y="4067175"/>
          <p14:tracePt t="51882" x="7535863" y="4067175"/>
          <p14:tracePt t="51899" x="7572375" y="4067175"/>
          <p14:tracePt t="51915" x="7585075" y="4067175"/>
          <p14:tracePt t="51932" x="7623175" y="4067175"/>
          <p14:tracePt t="51948" x="7648575" y="4067175"/>
          <p14:tracePt t="51965" x="7673975" y="4079875"/>
          <p14:tracePt t="51966" x="7697788" y="4092575"/>
          <p14:tracePt t="52552" x="7710488" y="4092575"/>
          <p14:tracePt t="52559" x="7723188" y="4105275"/>
          <p14:tracePt t="52582" x="7735888" y="4105275"/>
          <p14:tracePt t="52592" x="7748588" y="4129088"/>
          <p14:tracePt t="52612" x="7773988" y="4154488"/>
          <p14:tracePt t="52623" x="7773988" y="4179888"/>
          <p14:tracePt t="52633" x="7797800" y="4192588"/>
          <p14:tracePt t="52648" x="7810500" y="4217988"/>
          <p14:tracePt t="52665" x="7835900" y="4254500"/>
          <p14:tracePt t="52682" x="7835900" y="4267200"/>
          <p14:tracePt t="52698" x="7848600" y="4292600"/>
          <p14:tracePt t="52715" x="7861300" y="4305300"/>
          <p14:tracePt t="52732" x="7874000" y="4305300"/>
          <p14:tracePt t="52733" x="7874000" y="4318000"/>
          <p14:tracePt t="52753" x="7874000" y="4330700"/>
          <p14:tracePt t="52765" x="7886700" y="4330700"/>
          <p14:tracePt t="52781" x="7886700" y="4341813"/>
          <p14:tracePt t="52798" x="7886700" y="4354513"/>
          <p14:tracePt t="52844" x="7897813" y="4354513"/>
          <p14:tracePt t="53026" x="7886700" y="4341813"/>
          <p14:tracePt t="53036" x="7886700" y="4330700"/>
          <p14:tracePt t="53056" x="7874000" y="4318000"/>
          <p14:tracePt t="53066" x="7861300" y="4305300"/>
          <p14:tracePt t="53077" x="7848600" y="4305300"/>
          <p14:tracePt t="53087" x="7835900" y="4279900"/>
          <p14:tracePt t="53098" x="7797800" y="4254500"/>
          <p14:tracePt t="53115" x="7773988" y="4205288"/>
          <p14:tracePt t="53116" x="7723188" y="4167188"/>
          <p14:tracePt t="53131" x="7697788" y="4129088"/>
          <p14:tracePt t="53148" x="7635875" y="4105275"/>
          <p14:tracePt t="53165" x="7597775" y="4092575"/>
          <p14:tracePt t="53181" x="7572375" y="4092575"/>
          <p14:tracePt t="53198" x="7548563" y="4092575"/>
          <p14:tracePt t="53215" x="7535863" y="4092575"/>
          <p14:tracePt t="53741" x="7548563" y="4092575"/>
          <p14:tracePt t="53752" x="7572375" y="4092575"/>
          <p14:tracePt t="53761" x="7610475" y="4092575"/>
          <p14:tracePt t="53772" x="7623175" y="4092575"/>
          <p14:tracePt t="53781" x="7661275" y="4092575"/>
          <p14:tracePt t="53798" x="7685088" y="4092575"/>
          <p14:tracePt t="53814" x="7748588" y="4105275"/>
          <p14:tracePt t="53831" x="7797800" y="4129088"/>
          <p14:tracePt t="53848" x="7810500" y="4129088"/>
          <p14:tracePt t="53864" x="7835900" y="4141788"/>
          <p14:tracePt t="53882" x="7848600" y="4141788"/>
          <p14:tracePt t="53898" x="7861300" y="4141788"/>
          <p14:tracePt t="55041" x="7848600" y="4141788"/>
          <p14:tracePt t="55051" x="7835900" y="4129088"/>
          <p14:tracePt t="55100" x="7848600" y="4141788"/>
          <p14:tracePt t="55111" x="7861300" y="4154488"/>
          <p14:tracePt t="55121" x="7874000" y="4179888"/>
          <p14:tracePt t="55131" x="7886700" y="4192588"/>
          <p14:tracePt t="55147" x="7897813" y="4205288"/>
          <p14:tracePt t="55164" x="7935913" y="4217988"/>
          <p14:tracePt t="55181" x="7935913" y="4230688"/>
          <p14:tracePt t="55182" x="7961313" y="4230688"/>
          <p14:tracePt t="55202" x="7961313" y="4241800"/>
          <p14:tracePt t="55214" x="7974013" y="4241800"/>
          <p14:tracePt t="58504" x="7961313" y="4241800"/>
          <p14:tracePt t="58513" x="7948613" y="4241800"/>
          <p14:tracePt t="58524" x="7910513" y="4241800"/>
          <p14:tracePt t="58533" x="7886700" y="4241800"/>
          <p14:tracePt t="58547" x="7861300" y="4241800"/>
          <p14:tracePt t="58563" x="7848600" y="4241800"/>
          <p14:tracePt t="58579" x="7835900" y="4241800"/>
          <p14:tracePt t="58596" x="7810500" y="4241800"/>
          <p14:tracePt t="58613" x="7797800" y="4241800"/>
          <p14:tracePt t="58630" x="7785100" y="4241800"/>
          <p14:tracePt t="58646" x="7773988" y="4241800"/>
          <p14:tracePt t="58664" x="7761288" y="4241800"/>
          <p14:tracePt t="58977" x="7761288" y="4230688"/>
          <p14:tracePt t="59007" x="7748588" y="4217988"/>
          <p14:tracePt t="59018" x="7748588" y="4205288"/>
          <p14:tracePt t="59027" x="7748588" y="4192588"/>
          <p14:tracePt t="59047" x="7735888" y="4167188"/>
          <p14:tracePt t="59068" x="7735888" y="4154488"/>
          <p14:tracePt t="59087" x="7735888" y="4141788"/>
          <p14:tracePt t="59094" x="7723188" y="4141788"/>
          <p14:tracePt t="60106" x="7723188" y="4129088"/>
          <p14:tracePt t="60165" x="7735888" y="4129088"/>
          <p14:tracePt t="60185" x="7748588" y="4129088"/>
          <p14:tracePt t="60196" x="7761288" y="4129088"/>
          <p14:tracePt t="60216" x="7773988" y="4129088"/>
          <p14:tracePt t="60236" x="7785100" y="4129088"/>
          <p14:tracePt t="60256" x="7797800" y="4129088"/>
          <p14:tracePt t="60267" x="7810500" y="4129088"/>
          <p14:tracePt t="60305" x="7823200" y="4129088"/>
          <p14:tracePt t="61133" x="7810500" y="4141788"/>
          <p14:tracePt t="61143" x="7785100" y="4154488"/>
          <p14:tracePt t="61153" x="7748588" y="4154488"/>
          <p14:tracePt t="61163" x="7710488" y="4154488"/>
          <p14:tracePt t="61178" x="7673975" y="4154488"/>
          <p14:tracePt t="61195" x="7635875" y="4167188"/>
          <p14:tracePt t="61212" x="7597775" y="4179888"/>
          <p14:tracePt t="61229" x="7585075" y="4179888"/>
          <p14:tracePt t="61245" x="7572375" y="4192588"/>
          <p14:tracePt t="61262" x="7561263" y="4192588"/>
          <p14:tracePt t="61808" x="7572375" y="4192588"/>
          <p14:tracePt t="61818" x="7597775" y="4192588"/>
          <p14:tracePt t="61828" x="7623175" y="4192588"/>
          <p14:tracePt t="61838" x="7648575" y="4192588"/>
          <p14:tracePt t="61848" x="7673975" y="4192588"/>
          <p14:tracePt t="61862" x="7697788" y="4192588"/>
          <p14:tracePt t="61879" x="7773988" y="4217988"/>
          <p14:tracePt t="61895" x="7785100" y="4217988"/>
          <p14:tracePt t="61912" x="7823200" y="4267200"/>
          <p14:tracePt t="61928" x="7835900" y="4330700"/>
          <p14:tracePt t="63077" x="7874000" y="4341813"/>
          <p14:tracePt t="63087" x="7897813" y="4354513"/>
          <p14:tracePt t="63096" x="7910513" y="4367213"/>
          <p14:tracePt t="63111" x="7961313" y="4379913"/>
          <p14:tracePt t="63128" x="8010525" y="4405313"/>
          <p14:tracePt t="63145" x="8035925" y="4418013"/>
          <p14:tracePt t="63162" x="8074025" y="4443413"/>
          <p14:tracePt t="63178" x="8099425" y="4454525"/>
          <p14:tracePt t="63195" x="8099425" y="4467225"/>
          <p14:tracePt t="64386" x="8099425" y="4492625"/>
          <p14:tracePt t="64396" x="8099425" y="4530725"/>
          <p14:tracePt t="64406" x="8099425" y="4567238"/>
          <p14:tracePt t="64417" x="8123238" y="4592638"/>
          <p14:tracePt t="64427" x="8135938" y="4630738"/>
          <p14:tracePt t="64444" x="8174038" y="4692650"/>
          <p14:tracePt t="64461" x="8261350" y="4818063"/>
          <p14:tracePt t="64478" x="8374063" y="4943475"/>
          <p14:tracePt t="64494" x="8435975" y="5018088"/>
          <p14:tracePt t="64512" x="8548688" y="5105400"/>
          <p14:tracePt t="64528" x="8637588" y="5168900"/>
          <p14:tracePt t="64544" x="8674100" y="5205413"/>
          <p14:tracePt t="64561" x="8674100" y="5318125"/>
          <p14:tracePt t="64578" x="8674100" y="5343525"/>
          <p14:tracePt t="64830" x="8674100" y="5368925"/>
          <p14:tracePt t="64839" x="8674100" y="5394325"/>
          <p14:tracePt t="64850" x="8686800" y="5418138"/>
          <p14:tracePt t="64861" x="8686800" y="5430838"/>
          <p14:tracePt t="64877" x="8699500" y="5456238"/>
          <p14:tracePt t="64894" x="8712200" y="5518150"/>
          <p14:tracePt t="64911" x="8737600" y="5556250"/>
          <p14:tracePt t="64928" x="8737600" y="5581650"/>
          <p14:tracePt t="64944" x="8750300" y="5656263"/>
          <p14:tracePt t="64961" x="8750300" y="5707063"/>
          <p14:tracePt t="64977" x="8763000" y="5732463"/>
          <p14:tracePt t="64994" x="8763000" y="5743575"/>
          <p14:tracePt t="65011" x="8763000" y="5768975"/>
          <p14:tracePt t="65072" x="8774113" y="5768975"/>
          <p14:tracePt t="65082" x="8774113" y="5781675"/>
          <p14:tracePt t="65172" x="8774113" y="5794375"/>
          <p14:tracePt t="65263" x="8774113" y="5768975"/>
          <p14:tracePt t="65283" x="8774113" y="5756275"/>
          <p14:tracePt t="65294" x="8774113" y="5732463"/>
          <p14:tracePt t="65303" x="8774113" y="5707063"/>
          <p14:tracePt t="65313" x="8774113" y="5694363"/>
          <p14:tracePt t="65327" x="8774113" y="5681663"/>
          <p14:tracePt t="65344" x="8774113" y="5668963"/>
          <p14:tracePt t="65361" x="8774113" y="5656263"/>
          <p14:tracePt t="65377" x="8774113" y="5643563"/>
          <p14:tracePt t="65465" x="8774113" y="5630863"/>
          <p14:tracePt t="65494" x="8774113" y="5619750"/>
          <p14:tracePt t="65525" x="8774113" y="5607050"/>
          <p14:tracePt t="65696" x="8774113" y="5594350"/>
          <p14:tracePt t="65767" x="8774113" y="5581650"/>
          <p14:tracePt t="65787" x="8774113" y="5568950"/>
          <p14:tracePt t="65807" x="8774113" y="5556250"/>
          <p14:tracePt t="65817" x="8774113" y="5543550"/>
          <p14:tracePt t="65836" x="8774113" y="5530850"/>
          <p14:tracePt t="65844" x="8774113" y="5518150"/>
          <p14:tracePt t="65887" x="8774113" y="5507038"/>
          <p14:tracePt t="65898" x="8774113" y="5494338"/>
          <p14:tracePt t="65917" x="8774113" y="5481638"/>
          <p14:tracePt t="65928" x="8774113" y="5468938"/>
          <p14:tracePt t="65948" x="8774113" y="5443538"/>
          <p14:tracePt t="65968" x="8763000" y="5418138"/>
          <p14:tracePt t="65978" x="8763000" y="5407025"/>
          <p14:tracePt t="65989" x="8750300" y="5381625"/>
          <p14:tracePt t="66000" x="8737600" y="5356225"/>
          <p14:tracePt t="66010" x="8724900" y="5318125"/>
          <p14:tracePt t="66028" x="8699500" y="5281613"/>
          <p14:tracePt t="66044" x="8699500" y="5256213"/>
          <p14:tracePt t="66060" x="8674100" y="5230813"/>
          <p14:tracePt t="66078" x="8624888" y="5230813"/>
          <p14:tracePt t="66341" x="8612188" y="5218113"/>
          <p14:tracePt t="66351" x="8599488" y="5205413"/>
          <p14:tracePt t="66361" x="8561388" y="5194300"/>
          <p14:tracePt t="66377" x="8524875" y="5168900"/>
          <p14:tracePt t="66394" x="8399463" y="5105400"/>
          <p14:tracePt t="66410" x="8286750" y="5043488"/>
          <p14:tracePt t="66411" x="8148638" y="4918075"/>
          <p14:tracePt t="66427" x="7935913" y="4705350"/>
          <p14:tracePt t="66443" x="7561263" y="4354513"/>
          <p14:tracePt t="66460" x="7448550" y="4241800"/>
          <p14:tracePt t="66462" x="7372350" y="4141788"/>
          <p14:tracePt t="66477" x="7310438" y="4067175"/>
          <p14:tracePt t="66494" x="7185025" y="3967163"/>
          <p14:tracePt t="66510" x="7123113" y="3929063"/>
          <p14:tracePt t="66527" x="7097713" y="3929063"/>
          <p14:tracePt t="66544" x="7034213" y="3905250"/>
          <p14:tracePt t="66560" x="7021513" y="3905250"/>
          <p14:tracePt t="66577" x="7010400" y="3892550"/>
          <p14:tracePt t="66594" x="6997700" y="3892550"/>
          <p14:tracePt t="66804" x="6997700" y="3879850"/>
          <p14:tracePt t="66825" x="7010400" y="3879850"/>
          <p14:tracePt t="66835" x="7034213" y="3879850"/>
          <p14:tracePt t="66845" x="7059613" y="3867150"/>
          <p14:tracePt t="66860" x="7085013" y="3854450"/>
          <p14:tracePt t="66861" x="7123113" y="3854450"/>
          <p14:tracePt t="66877" x="7134225" y="3854450"/>
          <p14:tracePt t="66894" x="7172325" y="3854450"/>
          <p14:tracePt t="66895" x="7259638" y="3854450"/>
          <p14:tracePt t="66910" x="7359650" y="3854450"/>
          <p14:tracePt t="66927" x="7548563" y="3854450"/>
          <p14:tracePt t="66943" x="7635875" y="3892550"/>
          <p14:tracePt t="66945" x="7773988" y="3954463"/>
          <p14:tracePt t="66960" x="7874000" y="4029075"/>
          <p14:tracePt t="66977" x="8099425" y="4241800"/>
          <p14:tracePt t="66993" x="8174038" y="4318000"/>
          <p14:tracePt t="67010" x="8299450" y="4505325"/>
          <p14:tracePt t="67027" x="8312150" y="4579938"/>
          <p14:tracePt t="67429" x="8335963" y="4579938"/>
          <p14:tracePt t="67439" x="8335963" y="4592638"/>
          <p14:tracePt t="67449" x="8361363" y="4605338"/>
          <p14:tracePt t="67460" x="8386763" y="4643438"/>
          <p14:tracePt t="67477" x="8424863" y="4656138"/>
          <p14:tracePt t="67493" x="8486775" y="4730750"/>
          <p14:tracePt t="67510" x="8524875" y="4768850"/>
          <p14:tracePt t="67527" x="8537575" y="4792663"/>
          <p14:tracePt t="67543" x="8548688" y="4830763"/>
          <p14:tracePt t="67922" x="8537575" y="4830763"/>
          <p14:tracePt t="67932" x="8499475" y="4818063"/>
          <p14:tracePt t="67942" x="8461375" y="4779963"/>
          <p14:tracePt t="67952" x="8424863" y="4730750"/>
          <p14:tracePt t="67963" x="8361363" y="4667250"/>
          <p14:tracePt t="67977" x="8248650" y="4605338"/>
          <p14:tracePt t="67993" x="8086725" y="4479925"/>
          <p14:tracePt t="68010" x="8010525" y="4430713"/>
          <p14:tracePt t="68026" x="7923213" y="4354513"/>
          <p14:tracePt t="68044" x="7861300" y="4267200"/>
          <p14:tracePt t="68060" x="7823200" y="4230688"/>
          <p14:tracePt t="68077" x="7797800" y="4205288"/>
          <p14:tracePt t="68093" x="7785100" y="4205288"/>
          <p14:tracePt t="68110" x="7773988" y="4205288"/>
          <p14:tracePt t="68127" x="7761288" y="4205288"/>
          <p14:tracePt t="68143" x="7748588" y="4205288"/>
          <p14:tracePt t="68160" x="7735888" y="4205288"/>
          <p14:tracePt t="68176" x="7723188" y="4205288"/>
          <p14:tracePt t="68193" x="7710488" y="4205288"/>
          <p14:tracePt t="68194" x="7697788" y="4205288"/>
          <p14:tracePt t="68210" x="7685088" y="4205288"/>
          <p14:tracePt t="68226" x="7648575" y="4205288"/>
          <p14:tracePt t="68243" x="7623175" y="4205288"/>
          <p14:tracePt t="68244" x="7597775" y="4205288"/>
          <p14:tracePt t="68260" x="7561263" y="4192588"/>
          <p14:tracePt t="68277" x="7472363" y="4141788"/>
          <p14:tracePt t="68293" x="7423150" y="4105275"/>
          <p14:tracePt t="68294" x="7372350" y="4054475"/>
          <p14:tracePt t="68310" x="7335838" y="4029075"/>
          <p14:tracePt t="68326" x="7323138" y="4017963"/>
          <p14:tracePt t="68343" x="7310438" y="3992563"/>
          <p14:tracePt t="68360" x="7297738" y="3992563"/>
          <p14:tracePt t="68799" x="7285038" y="3992563"/>
          <p14:tracePt t="68810" x="7272338" y="3992563"/>
          <p14:tracePt t="68819" x="7246938" y="3992563"/>
          <p14:tracePt t="68830" x="7223125" y="3992563"/>
          <p14:tracePt t="68843" x="7210425" y="3979863"/>
          <p14:tracePt t="68860" x="7159625" y="3967163"/>
          <p14:tracePt t="68876" x="7146925" y="3967163"/>
          <p14:tracePt t="68893" x="7134225" y="3967163"/>
          <p14:tracePt t="69242" x="7110413" y="3967163"/>
          <p14:tracePt t="69252" x="7085013" y="3967163"/>
          <p14:tracePt t="69262" x="7059613" y="3954463"/>
          <p14:tracePt t="69276" x="7021513" y="3929063"/>
          <p14:tracePt t="69293" x="6985000" y="3892550"/>
          <p14:tracePt t="69313" x="6972300" y="3879850"/>
          <p14:tracePt t="69413" x="6972300" y="3867150"/>
          <p14:tracePt t="69433" x="6985000" y="3867150"/>
          <p14:tracePt t="69464" x="6997700" y="3867150"/>
          <p14:tracePt t="69484" x="7010400" y="3867150"/>
          <p14:tracePt t="69504" x="7034213" y="3867150"/>
          <p14:tracePt t="69524" x="7046913" y="3867150"/>
          <p14:tracePt t="69534" x="7072313" y="3867150"/>
          <p14:tracePt t="69544" x="7085013" y="3867150"/>
          <p14:tracePt t="69559" x="7097713" y="3867150"/>
          <p14:tracePt t="69577" x="7110413" y="3867150"/>
          <p14:tracePt t="69593" x="7123113" y="3867150"/>
          <p14:tracePt t="69609" x="7123113" y="3879850"/>
          <p14:tracePt t="69626" x="7134225" y="3879850"/>
          <p14:tracePt t="69643" x="7146925" y="3879850"/>
          <p14:tracePt t="69665" x="7159625" y="3879850"/>
          <p14:tracePt t="69695" x="7172325" y="3879850"/>
          <p14:tracePt t="69705" x="7172325" y="3892550"/>
          <p14:tracePt t="69736" x="7185025" y="3892550"/>
          <p14:tracePt t="69766" x="7197725" y="3892550"/>
          <p14:tracePt t="69796" x="7210425" y="3892550"/>
          <p14:tracePt t="69836" x="7223125" y="3892550"/>
          <p14:tracePt t="69846" x="7223125" y="3905250"/>
          <p14:tracePt t="69856" x="7235825" y="3905250"/>
          <p14:tracePt t="69866" x="7246938" y="3905250"/>
          <p14:tracePt t="69876" x="7259638" y="3905250"/>
          <p14:tracePt t="69893" x="7259638" y="3916363"/>
          <p14:tracePt t="69909" x="7285038" y="3916363"/>
          <p14:tracePt t="69926" x="7297738" y="3916363"/>
          <p14:tracePt t="69927" x="7297738" y="3929063"/>
          <p14:tracePt t="69948" x="7310438" y="3929063"/>
          <p14:tracePt t="69959" x="7310438" y="3941763"/>
          <p14:tracePt t="70004" x="7323138" y="3941763"/>
          <p14:tracePt t="70011" x="7335838" y="3941763"/>
          <p14:tracePt t="70027" x="7335838" y="3954463"/>
          <p14:tracePt t="70048" x="7348538" y="3967163"/>
          <p14:tracePt t="70058" x="7359650" y="3967163"/>
          <p14:tracePt t="70078" x="7385050" y="3992563"/>
          <p14:tracePt t="70088" x="7410450" y="3992563"/>
          <p14:tracePt t="70098" x="7423150" y="4005263"/>
          <p14:tracePt t="70109" x="7448550" y="4029075"/>
          <p14:tracePt t="70126" x="7459663" y="4029075"/>
          <p14:tracePt t="70142" x="7497763" y="4041775"/>
          <p14:tracePt t="70159" x="7510463" y="4041775"/>
          <p14:tracePt t="70176" x="7535863" y="4054475"/>
          <p14:tracePt t="70192" x="7572375" y="4079875"/>
          <p14:tracePt t="70209" x="7585075" y="4092575"/>
          <p14:tracePt t="70226" x="7585075" y="4105275"/>
          <p14:tracePt t="70242" x="7610475" y="4117975"/>
          <p14:tracePt t="70259" x="7635875" y="4117975"/>
          <p14:tracePt t="70280" x="7648575" y="4129088"/>
          <p14:tracePt t="70292" x="7661275" y="4129088"/>
          <p14:tracePt t="70310" x="7673975" y="4129088"/>
          <p14:tracePt t="70330" x="7685088" y="4141788"/>
          <p14:tracePt t="70351" x="7697788" y="4154488"/>
          <p14:tracePt t="70360" x="7710488" y="4154488"/>
          <p14:tracePt t="70376" x="7710488" y="4167188"/>
          <p14:tracePt t="70392" x="7723188" y="4179888"/>
          <p14:tracePt t="70409" x="7735888" y="4179888"/>
          <p14:tracePt t="70410" x="7748588" y="4179888"/>
          <p14:tracePt t="70426" x="7761288" y="4179888"/>
          <p14:tracePt t="70442" x="7773988" y="4192588"/>
          <p14:tracePt t="70471" x="7785100" y="4192588"/>
          <p14:tracePt t="70519" x="7785100" y="4205288"/>
          <p14:tracePt t="70834" x="7810500" y="4205288"/>
          <p14:tracePt t="70844" x="7823200" y="4205288"/>
          <p14:tracePt t="70854" x="7848600" y="4205288"/>
          <p14:tracePt t="70864" x="7874000" y="4205288"/>
          <p14:tracePt t="70876" x="7897813" y="4217988"/>
          <p14:tracePt t="70892" x="7923213" y="4217988"/>
          <p14:tracePt t="70893" x="7935913" y="4241800"/>
          <p14:tracePt t="70909" x="7974013" y="4254500"/>
          <p14:tracePt t="70925" x="8010525" y="4279900"/>
          <p14:tracePt t="70942" x="8035925" y="4279900"/>
          <p14:tracePt t="70959" x="8086725" y="4318000"/>
          <p14:tracePt t="70976" x="8135938" y="4354513"/>
          <p14:tracePt t="70992" x="8161338" y="4379913"/>
          <p14:tracePt t="71009" x="8199438" y="4418013"/>
          <p14:tracePt t="71026" x="8235950" y="4454525"/>
          <p14:tracePt t="71042" x="8261350" y="4492625"/>
          <p14:tracePt t="71059" x="8286750" y="4530725"/>
          <p14:tracePt t="71076" x="8312150" y="4554538"/>
          <p14:tracePt t="71092" x="8324850" y="4579938"/>
          <p14:tracePt t="71109" x="8335963" y="4592638"/>
          <p14:tracePt t="71126" x="8348663" y="4605338"/>
          <p14:tracePt t="71479" x="8361363" y="4643438"/>
          <p14:tracePt t="71489" x="8386763" y="4705350"/>
          <p14:tracePt t="71499" x="8412163" y="4768850"/>
          <p14:tracePt t="71509" x="8435975" y="4818063"/>
          <p14:tracePt t="71525" x="8474075" y="4892675"/>
          <p14:tracePt t="71542" x="8548688" y="5030788"/>
          <p14:tracePt t="71559" x="8624888" y="5218113"/>
          <p14:tracePt t="71575" x="8650288" y="5281613"/>
          <p14:tracePt t="71592" x="8699500" y="5381625"/>
          <p14:tracePt t="71609" x="8724900" y="5418138"/>
          <p14:tracePt t="71610" x="8737600" y="5443538"/>
          <p14:tracePt t="71625" x="8750300" y="5468938"/>
          <p14:tracePt t="71642" x="8774113" y="5507038"/>
          <p14:tracePt t="71659" x="8786813" y="5518150"/>
          <p14:tracePt t="71660" x="8799513" y="5530850"/>
          <p14:tracePt t="71675" x="8799513" y="5556250"/>
          <p14:tracePt t="71692" x="8812213" y="5581650"/>
          <p14:tracePt t="71709" x="8824913" y="5594350"/>
          <p14:tracePt t="71710" x="8824913" y="5619750"/>
          <p14:tracePt t="71725" x="8824913" y="5656263"/>
          <p14:tracePt t="71742" x="8837613" y="5694363"/>
          <p14:tracePt t="71759" x="8837613" y="5719763"/>
          <p14:tracePt t="71760" x="8837613" y="5732463"/>
          <p14:tracePt t="71775" x="8850313" y="5732463"/>
          <p14:tracePt t="71792" x="8850313" y="5743575"/>
          <p14:tracePt t="71811" x="8850313" y="5756275"/>
          <p14:tracePt t="71972" x="8850313" y="5743575"/>
          <p14:tracePt t="71982" x="8850313" y="5732463"/>
          <p14:tracePt t="71992" x="8850313" y="5719763"/>
          <p14:tracePt t="72009" x="8850313" y="5707063"/>
          <p14:tracePt t="72025" x="8850313" y="5681663"/>
          <p14:tracePt t="72042" x="8850313" y="5668963"/>
          <p14:tracePt t="72062" x="8850313" y="5656263"/>
          <p14:tracePt t="72075" x="8837613" y="5643563"/>
          <p14:tracePt t="72103" x="8837613" y="5630863"/>
          <p14:tracePt t="72123" x="8824913" y="5619750"/>
          <p14:tracePt t="72143" x="8812213" y="5619750"/>
          <p14:tracePt t="72164" x="8799513" y="5619750"/>
          <p14:tracePt t="72173" x="8786813" y="5619750"/>
          <p14:tracePt t="72183" x="8774113" y="5619750"/>
          <p14:tracePt t="72204" x="8763000" y="5619750"/>
          <p14:tracePt t="72385" x="8774113" y="5619750"/>
          <p14:tracePt t="72416" x="8786813" y="5619750"/>
          <p14:tracePt t="72446" x="8799513" y="5607050"/>
          <p14:tracePt t="72455" x="8799513" y="5594350"/>
          <p14:tracePt t="72465" x="8799513" y="5581650"/>
          <p14:tracePt t="72475" x="8812213" y="5568950"/>
          <p14:tracePt t="72492" x="8812213" y="5543550"/>
          <p14:tracePt t="72509" x="8812213" y="5507038"/>
          <p14:tracePt t="72526" x="8812213" y="5481638"/>
          <p14:tracePt t="72542" x="8812213" y="5468938"/>
          <p14:tracePt t="72558" x="8812213" y="5456238"/>
          <p14:tracePt t="72575" x="8812213" y="5443538"/>
          <p14:tracePt t="72576" x="8799513" y="5443538"/>
          <p14:tracePt t="72591" x="8786813" y="5430838"/>
          <p14:tracePt t="72608" x="8763000" y="5407025"/>
          <p14:tracePt t="72625" x="8737600" y="5381625"/>
          <p14:tracePt t="72642" x="8724900" y="5368925"/>
          <p14:tracePt t="72658" x="8712200" y="5368925"/>
          <p14:tracePt t="73180" x="8712200" y="5343525"/>
          <p14:tracePt t="73190" x="8712200" y="5294313"/>
          <p14:tracePt t="73201" x="8712200" y="5243513"/>
          <p14:tracePt t="73211" x="8686800" y="5130800"/>
          <p14:tracePt t="73225" x="8650288" y="5018088"/>
          <p14:tracePt t="73241" x="8574088" y="4756150"/>
          <p14:tracePt t="73258" x="8548688" y="4667250"/>
          <p14:tracePt t="73275" x="8524875" y="4579938"/>
          <p14:tracePt t="73292" x="8512175" y="4567238"/>
          <p14:tracePt t="73308" x="8499475" y="4567238"/>
          <p14:tracePt t="73325" x="8486775" y="4567238"/>
          <p14:tracePt t="73342" x="8474075" y="4567238"/>
          <p14:tracePt t="73358" x="8461375" y="4567238"/>
          <p14:tracePt t="73375" x="8399463" y="4567238"/>
          <p14:tracePt t="73391" x="8361363" y="4567238"/>
          <p14:tracePt t="73393" x="8324850" y="4567238"/>
          <p14:tracePt t="73408" x="8286750" y="4567238"/>
          <p14:tracePt t="73424" x="8212138" y="4567238"/>
          <p14:tracePt t="73441" x="8199438" y="4567238"/>
          <p14:tracePt t="73443" x="8186738" y="4567238"/>
          <p14:tracePt t="73458" x="8174038" y="4567238"/>
          <p14:tracePt t="73475" x="8135938" y="4567238"/>
          <p14:tracePt t="73491" x="8123238" y="4567238"/>
          <p14:tracePt t="73493" x="8099425" y="4567238"/>
          <p14:tracePt t="73508" x="8074025" y="4567238"/>
          <p14:tracePt t="73524" x="8035925" y="4567238"/>
          <p14:tracePt t="73542" x="8023225" y="4567238"/>
          <p14:tracePt t="73558" x="7986713" y="4567238"/>
          <p14:tracePt t="73575" x="7948613" y="4567238"/>
          <p14:tracePt t="73591" x="7935913" y="4567238"/>
          <p14:tracePt t="73608" x="7910513" y="4567238"/>
          <p14:tracePt t="73625" x="7886700" y="4567238"/>
          <p14:tracePt t="73641" x="7861300" y="4554538"/>
          <p14:tracePt t="73658" x="7835900" y="4530725"/>
          <p14:tracePt t="73675" x="7810500" y="4518025"/>
          <p14:tracePt t="74108" x="7810500" y="4505325"/>
          <p14:tracePt t="74138" x="7797800" y="4492625"/>
          <p14:tracePt t="74148" x="7797800" y="4479925"/>
          <p14:tracePt t="74158" x="7785100" y="4454525"/>
          <p14:tracePt t="74174" x="7773988" y="4443413"/>
          <p14:tracePt t="74191" x="7748588" y="4392613"/>
          <p14:tracePt t="74208" x="7710488" y="4341813"/>
          <p14:tracePt t="74224" x="7685088" y="4318000"/>
          <p14:tracePt t="74241" x="7648575" y="4267200"/>
          <p14:tracePt t="74258" x="7623175" y="4254500"/>
          <p14:tracePt t="74259" x="7623175" y="4241800"/>
          <p14:tracePt t="74275" x="7610475" y="4230688"/>
          <p14:tracePt t="74299" x="7597775" y="4230688"/>
          <p14:tracePt t="74396" x="7585075" y="4230688"/>
          <p14:tracePt t="74430" x="7585075" y="4217988"/>
          <p14:tracePt t="74833" x="7585075" y="4205288"/>
          <p14:tracePt t="74844" x="7585075" y="4192588"/>
          <p14:tracePt t="74863" x="7585075" y="4179888"/>
          <p14:tracePt t="74877" x="7585075" y="4167188"/>
          <p14:tracePt t="74903" x="7585075" y="4154488"/>
          <p14:tracePt t="74913" x="7585075" y="4141788"/>
          <p14:tracePt t="74934" x="7585075" y="4129088"/>
          <p14:tracePt t="74964" x="7585075" y="4117975"/>
          <p14:tracePt t="74995" x="7585075" y="4105275"/>
          <p14:tracePt t="75005" x="7585075" y="4092575"/>
          <p14:tracePt t="75015" x="7585075" y="4079875"/>
          <p14:tracePt t="75024" x="7585075" y="4067175"/>
          <p14:tracePt t="75041" x="7585075" y="4054475"/>
          <p14:tracePt t="75057" x="7585075" y="4029075"/>
          <p14:tracePt t="75074" x="7585075" y="4017963"/>
          <p14:tracePt t="75075" x="7572375" y="4017963"/>
          <p14:tracePt t="75226" x="7561263" y="4017963"/>
          <p14:tracePt t="75317" x="7561263" y="4029075"/>
          <p14:tracePt t="75448" x="7561263" y="4041775"/>
          <p14:tracePt t="75508" x="7561263" y="4054475"/>
          <p14:tracePt t="75529" x="7548563" y="4054475"/>
          <p14:tracePt t="75559" x="7535863" y="4054475"/>
          <p14:tracePt t="75569" x="7523163" y="4054475"/>
          <p14:tracePt t="75589" x="7510463" y="4054475"/>
          <p14:tracePt t="75599" x="7497763" y="4054475"/>
          <p14:tracePt t="75609" x="7485063" y="4054475"/>
          <p14:tracePt t="75624" x="7472363" y="4054475"/>
          <p14:tracePt t="75640" x="7459663" y="4067175"/>
          <p14:tracePt t="75669" x="7448550" y="4067175"/>
          <p14:tracePt t="76506" x="7435850" y="4067175"/>
          <p14:tracePt t="76516" x="7410450" y="4067175"/>
          <p14:tracePt t="76526" x="7397750" y="4067175"/>
          <p14:tracePt t="76540" x="7385050" y="4067175"/>
          <p14:tracePt t="76557" x="7323138" y="4054475"/>
          <p14:tracePt t="76574" x="7297738" y="4041775"/>
          <p14:tracePt t="76590" x="7235825" y="4029075"/>
          <p14:tracePt t="76607" x="7197725" y="4029075"/>
          <p14:tracePt t="76627" x="7185025" y="4029075"/>
          <p14:tracePt t="76647" x="7172325" y="4029075"/>
          <p14:tracePt t="76657" x="7159625" y="4029075"/>
          <p14:tracePt t="76687" x="7146925" y="4029075"/>
          <p14:tracePt t="76747" x="7146925" y="4041775"/>
          <p14:tracePt t="77251" x="7159625" y="4041775"/>
          <p14:tracePt t="77262" x="7172325" y="4041775"/>
          <p14:tracePt t="77291" x="7185025" y="4041775"/>
          <p14:tracePt t="77312" x="7197725" y="4041775"/>
          <p14:tracePt t="77332" x="7210425" y="4041775"/>
          <p14:tracePt t="77342" x="7223125" y="4041775"/>
          <p14:tracePt t="77352" x="7235825" y="4041775"/>
          <p14:tracePt t="77368" x="7246938" y="4041775"/>
          <p14:tracePt t="77392" x="7259638" y="4041775"/>
          <p14:tracePt t="77402" x="7272338" y="4041775"/>
          <p14:tracePt t="77422" x="7285038" y="4041775"/>
          <p14:tracePt t="77443" x="7297738" y="4041775"/>
          <p14:tracePt t="77452" x="7310438" y="4041775"/>
          <p14:tracePt t="77463" x="7323138" y="4041775"/>
          <p14:tracePt t="77473" x="7335838" y="4041775"/>
          <p14:tracePt t="77490" x="7359650" y="4041775"/>
          <p14:tracePt t="77507" x="7385050" y="4067175"/>
          <p14:tracePt t="77524" x="7410450" y="4079875"/>
          <p14:tracePt t="77542" x="7410450" y="4092575"/>
          <p14:tracePt t="78208" x="7423150" y="4092575"/>
          <p14:tracePt t="78218" x="7423150" y="4079875"/>
          <p14:tracePt t="78228" x="7435850" y="4079875"/>
          <p14:tracePt t="78240" x="7448550" y="4079875"/>
          <p14:tracePt t="78268" x="7459663" y="4079875"/>
          <p14:tracePt t="78289" x="7472363" y="4079875"/>
          <p14:tracePt t="78309" x="7485063" y="4079875"/>
          <p14:tracePt t="78329" x="7497763" y="4079875"/>
          <p14:tracePt t="78369" x="7510463" y="4079875"/>
          <p14:tracePt t="78429" x="7523163" y="4079875"/>
          <p14:tracePt t="78470" x="7535863" y="4079875"/>
          <p14:tracePt t="78490" x="7548563" y="4079875"/>
          <p14:tracePt t="78500" x="7561263" y="4079875"/>
          <p14:tracePt t="78521" x="7572375" y="4079875"/>
          <p14:tracePt t="78530" x="7585075" y="4079875"/>
          <p14:tracePt t="78540" x="7597775" y="4079875"/>
          <p14:tracePt t="78561" x="7610475" y="4079875"/>
          <p14:tracePt t="78621" x="7623175" y="4079875"/>
          <p14:tracePt t="79185" x="7635875" y="4079875"/>
          <p14:tracePt t="79195" x="7648575" y="4079875"/>
          <p14:tracePt t="79216" x="7661275" y="4079875"/>
          <p14:tracePt t="79226" x="7673975" y="4079875"/>
          <p14:tracePt t="79236" x="7685088" y="4092575"/>
          <p14:tracePt t="79246" x="7697788" y="4092575"/>
          <p14:tracePt t="79256" x="7697788" y="4105275"/>
          <p14:tracePt t="79273" x="7710488" y="4105275"/>
          <p14:tracePt t="79289" x="7710488" y="4117975"/>
          <p14:tracePt t="79306" x="7723188" y="4117975"/>
          <p14:tracePt t="79323" x="7723188" y="4129088"/>
          <p14:tracePt t="81004" x="7723188" y="4117975"/>
          <p14:tracePt t="81016" x="7735888" y="4117975"/>
          <p14:tracePt t="81045" x="7748588" y="4117975"/>
          <p14:tracePt t="81056" x="7761288" y="4117975"/>
          <p14:tracePt t="81076" x="7785100" y="4117975"/>
          <p14:tracePt t="81096" x="7797800" y="4141788"/>
          <p14:tracePt t="81106" x="7810500" y="4141788"/>
          <p14:tracePt t="81116" x="7823200" y="4167188"/>
          <p14:tracePt t="81127" x="7835900" y="4167188"/>
          <p14:tracePt t="81145" x="7848600" y="4167188"/>
          <p14:tracePt t="81166" x="7848600" y="4179888"/>
          <p14:tracePt t="81871" x="7861300" y="4179888"/>
          <p14:tracePt t="81881" x="7874000" y="4192588"/>
          <p14:tracePt t="81891" x="7886700" y="4192588"/>
          <p14:tracePt t="81932" x="7886700" y="4205288"/>
          <p14:tracePt t="81942" x="7897813" y="4205288"/>
          <p14:tracePt t="81962" x="7910513" y="4205288"/>
          <p14:tracePt t="82042" x="7910513" y="4217988"/>
          <p14:tracePt t="82062" x="7923213" y="4217988"/>
          <p14:tracePt t="82072" x="7935913" y="4217988"/>
          <p14:tracePt t="82083" x="7935913" y="4230688"/>
          <p14:tracePt t="82093" x="7948613" y="4230688"/>
          <p14:tracePt t="82123" x="7948613" y="4241800"/>
          <p14:tracePt t="82133" x="7974013" y="4254500"/>
          <p14:tracePt t="82144" x="7974013" y="4267200"/>
          <p14:tracePt t="82155" x="7986713" y="4267200"/>
          <p14:tracePt t="82172" x="7986713" y="4279900"/>
          <p14:tracePt t="82189" x="7999413" y="4305300"/>
          <p14:tracePt t="82205" x="8010525" y="4305300"/>
          <p14:tracePt t="82222" x="8010525" y="4318000"/>
          <p14:tracePt t="82223" x="8023225" y="4318000"/>
          <p14:tracePt t="82238" x="8023225" y="4330700"/>
          <p14:tracePt t="82255" x="8035925" y="4341813"/>
          <p14:tracePt t="82274" x="8035925" y="4354513"/>
          <p14:tracePt t="82288" x="8048625" y="4367213"/>
          <p14:tracePt t="82305" x="8061325" y="4379913"/>
          <p14:tracePt t="82325" x="8074025" y="4392613"/>
          <p14:tracePt t="82345" x="8074025" y="4405313"/>
          <p14:tracePt t="82355" x="8086725" y="4405313"/>
          <p14:tracePt t="82376" x="8086725" y="4418013"/>
          <p14:tracePt t="82388" x="8086725" y="4430713"/>
          <p14:tracePt t="82405" x="8099425" y="4430713"/>
          <p14:tracePt t="82422" x="8110538" y="4430713"/>
          <p14:tracePt t="82909" x="8110538" y="4443413"/>
          <p14:tracePt t="82919" x="8123238" y="4443413"/>
          <p14:tracePt t="82930" x="8123238" y="4467225"/>
          <p14:tracePt t="82939" x="8148638" y="4467225"/>
          <p14:tracePt t="82955" x="8148638" y="4479925"/>
          <p14:tracePt t="82971" x="8161338" y="4492625"/>
          <p14:tracePt t="82988" x="8161338" y="4505325"/>
          <p14:tracePt t="83010" x="8174038" y="4505325"/>
          <p14:tracePt t="83022" x="8186738" y="4505325"/>
          <p14:tracePt t="83038" x="8186738" y="4518025"/>
          <p14:tracePt t="83055" x="8212138" y="4543425"/>
          <p14:tracePt t="83071" x="8223250" y="4554538"/>
          <p14:tracePt t="83088" x="8235950" y="4567238"/>
          <p14:tracePt t="83105" x="8235950" y="4579938"/>
          <p14:tracePt t="83129" x="8235950" y="4592638"/>
          <p14:tracePt t="84762" x="8212138" y="4579938"/>
          <p14:tracePt t="84772" x="8161338" y="4567238"/>
          <p14:tracePt t="84783" x="8123238" y="4554538"/>
          <p14:tracePt t="84793" x="8074025" y="4543425"/>
          <p14:tracePt t="84804" x="8035925" y="4543425"/>
          <p14:tracePt t="84821" x="8010525" y="4530725"/>
          <p14:tracePt t="84838" x="7935913" y="4518025"/>
          <p14:tracePt t="84854" x="7886700" y="4505325"/>
          <p14:tracePt t="84871" x="7874000" y="4492625"/>
          <p14:tracePt t="84887" x="7848600" y="4492625"/>
          <p14:tracePt t="84904" x="7835900" y="4492625"/>
          <p14:tracePt t="84944" x="7835900" y="4479925"/>
          <p14:tracePt t="84954" x="7823200" y="4479925"/>
          <p14:tracePt t="84974" x="7810500" y="4479925"/>
          <p14:tracePt t="84984" x="7797800" y="4479925"/>
          <p14:tracePt t="84997" x="7785100" y="4479925"/>
          <p14:tracePt t="85004" x="7761288" y="4479925"/>
          <p14:tracePt t="85026" x="7748588" y="4479925"/>
          <p14:tracePt t="85045" x="7735888" y="4479925"/>
          <p14:tracePt t="85054" x="7723188" y="4467225"/>
          <p14:tracePt t="85085" x="7710488" y="4454525"/>
          <p14:tracePt t="85095" x="7697788" y="4454525"/>
          <p14:tracePt t="85105" x="7697788" y="4443413"/>
          <p14:tracePt t="85121" x="7685088" y="4443413"/>
          <p14:tracePt t="85137" x="7673975" y="4405313"/>
          <p14:tracePt t="85156" x="7673975" y="4392613"/>
          <p14:tracePt t="85176" x="7673975" y="4379913"/>
          <p14:tracePt t="85267" x="7673975" y="4367213"/>
          <p14:tracePt t="85297" x="7673975" y="4341813"/>
          <p14:tracePt t="85317" x="7673975" y="4330700"/>
          <p14:tracePt t="85327" x="7673975" y="4318000"/>
          <p14:tracePt t="85347" x="7673975" y="4305300"/>
          <p14:tracePt t="85358" x="7673975" y="4292600"/>
          <p14:tracePt t="85388" x="7673975" y="4279900"/>
          <p14:tracePt t="85761" x="7673975" y="4267200"/>
          <p14:tracePt t="85771" x="7673975" y="4254500"/>
          <p14:tracePt t="85781" x="7673975" y="4241800"/>
          <p14:tracePt t="85790" x="7673975" y="4217988"/>
          <p14:tracePt t="85804" x="7673975" y="4192588"/>
          <p14:tracePt t="85821" x="7623175" y="4092575"/>
          <p14:tracePt t="85837" x="7597775" y="4054475"/>
          <p14:tracePt t="85854" x="7561263" y="3992563"/>
          <p14:tracePt t="85871" x="7535863" y="3967163"/>
          <p14:tracePt t="85892" x="7523163" y="3967163"/>
          <p14:tracePt t="86193" x="7548563" y="3967163"/>
          <p14:tracePt t="86204" x="7572375" y="3979863"/>
          <p14:tracePt t="86213" x="7585075" y="3979863"/>
          <p14:tracePt t="86224" x="7610475" y="3979863"/>
          <p14:tracePt t="86237" x="7635875" y="3992563"/>
          <p14:tracePt t="86254" x="7673975" y="4017963"/>
          <p14:tracePt t="86270" x="7697788" y="4017963"/>
          <p14:tracePt t="86287" x="7761288" y="4092575"/>
          <p14:tracePt t="86304" x="7848600" y="4141788"/>
          <p14:tracePt t="86321" x="7886700" y="4179888"/>
          <p14:tracePt t="86337" x="8010525" y="4241800"/>
          <p14:tracePt t="86354" x="8061325" y="4267200"/>
          <p14:tracePt t="86355" x="8110538" y="4318000"/>
          <p14:tracePt t="86370" x="8148638" y="4354513"/>
          <p14:tracePt t="86387" x="8223250" y="4430713"/>
          <p14:tracePt t="86404" x="8274050" y="4479925"/>
          <p14:tracePt t="86420" x="8286750" y="4518025"/>
          <p14:tracePt t="86437" x="8335963" y="4592638"/>
          <p14:tracePt t="86454" x="8348663" y="4656138"/>
          <p14:tracePt t="86455" x="8361363" y="4679950"/>
          <p14:tracePt t="86471" x="8374063" y="4705350"/>
          <p14:tracePt t="86487" x="8399463" y="4756150"/>
          <p14:tracePt t="86504" x="8399463" y="4768850"/>
          <p14:tracePt t="86505" x="8412163" y="4779963"/>
          <p14:tracePt t="86520" x="8424863" y="4818063"/>
          <p14:tracePt t="86537" x="8435975" y="4856163"/>
          <p14:tracePt t="86554" x="8448675" y="4879975"/>
          <p14:tracePt t="86570" x="8474075" y="4905375"/>
          <p14:tracePt t="86587" x="8499475" y="4930775"/>
          <p14:tracePt t="86604" x="8499475" y="4943475"/>
          <p14:tracePt t="86620" x="8548688" y="4992688"/>
          <p14:tracePt t="86637" x="8624888" y="5081588"/>
          <p14:tracePt t="86653" x="8637588" y="5143500"/>
          <p14:tracePt t="86670" x="8674100" y="5305425"/>
          <p14:tracePt t="86687" x="8686800" y="5368925"/>
          <p14:tracePt t="86704" x="8686800" y="5381625"/>
          <p14:tracePt t="86720" x="8686800" y="5394325"/>
          <p14:tracePt t="87403" x="8686800" y="5381625"/>
          <p14:tracePt t="87413" x="8650288" y="5318125"/>
          <p14:tracePt t="87422" x="8586788" y="5230813"/>
          <p14:tracePt t="87437" x="8499475" y="5143500"/>
          <p14:tracePt t="87453" x="8299450" y="4879975"/>
          <p14:tracePt t="87470" x="8199438" y="4705350"/>
          <p14:tracePt t="87487" x="7974013" y="4479925"/>
          <p14:tracePt t="87504" x="7761288" y="4354513"/>
          <p14:tracePt t="87520" x="7697788" y="4318000"/>
          <p14:tracePt t="87537" x="7610475" y="4267200"/>
          <p14:tracePt t="87554" x="7572375" y="4230688"/>
          <p14:tracePt t="87906" x="7535863" y="4217988"/>
          <p14:tracePt t="87916" x="7472363" y="4179888"/>
          <p14:tracePt t="87926" x="7410450" y="4141788"/>
          <p14:tracePt t="87936" x="7297738" y="4092575"/>
          <p14:tracePt t="87953" x="7097713" y="4017963"/>
          <p14:tracePt t="87970" x="6997700" y="3979863"/>
          <p14:tracePt t="87987" x="6572250" y="3854450"/>
          <p14:tracePt t="88003" x="6446838" y="3779838"/>
          <p14:tracePt t="88020" x="6296025" y="3679825"/>
          <p14:tracePt t="88037" x="6234113" y="3603625"/>
          <p14:tracePt t="88053" x="6221413" y="3603625"/>
          <p14:tracePt t="88070" x="6221413" y="3590925"/>
          <p14:tracePt t="88470" x="6221413" y="3603625"/>
          <p14:tracePt t="88479" x="6208713" y="3603625"/>
          <p14:tracePt t="88510" x="6183313" y="3603625"/>
          <p14:tracePt t="88530" x="6170613" y="3616325"/>
          <p14:tracePt t="88550" x="6157913" y="3616325"/>
          <p14:tracePt t="88571" x="6134100" y="3616325"/>
          <p14:tracePt t="88603" x="6121400" y="3629025"/>
          <p14:tracePt t="88610" x="6121400" y="3641725"/>
          <p14:tracePt t="88620" x="6096000" y="3641725"/>
          <p14:tracePt t="88641" x="6083300" y="3654425"/>
          <p14:tracePt t="88653" x="6057900" y="3654425"/>
          <p14:tracePt t="88670" x="6045200" y="3654425"/>
          <p14:tracePt t="88671" x="6021388" y="3667125"/>
          <p14:tracePt t="88686" x="5995988" y="3667125"/>
          <p14:tracePt t="88703" x="5932488" y="3667125"/>
          <p14:tracePt t="88720" x="5908675" y="3667125"/>
          <p14:tracePt t="88737" x="5845175" y="3679825"/>
          <p14:tracePt t="88753" x="5795963" y="3679825"/>
          <p14:tracePt t="88770" x="5770563" y="3679825"/>
          <p14:tracePt t="88786" x="5719763" y="3679825"/>
          <p14:tracePt t="88803" x="5695950" y="3679825"/>
          <p14:tracePt t="88820" x="5670550" y="3679825"/>
          <p14:tracePt t="88836" x="5645150" y="3679825"/>
          <p14:tracePt t="88853" x="5619750" y="3654425"/>
          <p14:tracePt t="88870" x="5607050" y="3654425"/>
          <p14:tracePt t="88886" x="5595938" y="3654425"/>
          <p14:tracePt t="88942" x="5595938" y="3667125"/>
          <p14:tracePt t="89619" x="5619750" y="3667125"/>
          <p14:tracePt t="89629" x="5657850" y="3667125"/>
          <p14:tracePt t="89639" x="5683250" y="3667125"/>
          <p14:tracePt t="89653" x="5695950" y="3667125"/>
          <p14:tracePt t="89669" x="5732463" y="3667125"/>
          <p14:tracePt t="89686" x="5757863" y="3667125"/>
          <p14:tracePt t="89703" x="5770563" y="3667125"/>
          <p14:tracePt t="89730" x="5783263" y="3667125"/>
          <p14:tracePt t="90333" x="5757863" y="3667125"/>
          <p14:tracePt t="90344" x="5732463" y="3667125"/>
          <p14:tracePt t="90354" x="5708650" y="3667125"/>
          <p14:tracePt t="90369" x="5683250" y="3667125"/>
          <p14:tracePt t="90386" x="5632450" y="3667125"/>
          <p14:tracePt t="90402" x="5607050" y="3667125"/>
          <p14:tracePt t="90419" x="5595938" y="3667125"/>
          <p14:tracePt t="90436" x="5583238" y="3667125"/>
          <p14:tracePt t="90494" x="5595938" y="3667125"/>
          <p14:tracePt t="90515" x="5607050" y="3667125"/>
          <p14:tracePt t="90535" x="5619750" y="3667125"/>
          <p14:tracePt t="90545" x="5632450" y="3667125"/>
          <p14:tracePt t="90555" x="5645150" y="3667125"/>
          <p14:tracePt t="90569" x="5670550" y="3679825"/>
          <p14:tracePt t="90586" x="5732463" y="3692525"/>
          <p14:tracePt t="90602" x="5770563" y="3692525"/>
          <p14:tracePt t="90619" x="5795963" y="3729038"/>
          <p14:tracePt t="90636" x="5795963" y="3741738"/>
          <p14:tracePt t="91170" x="5783263" y="3741738"/>
          <p14:tracePt t="91180" x="5745163" y="3741738"/>
          <p14:tracePt t="91191" x="5719763" y="3741738"/>
          <p14:tracePt t="91202" x="5695950" y="3729038"/>
          <p14:tracePt t="91219" x="5645150" y="3729038"/>
          <p14:tracePt t="91220" x="5595938" y="3716338"/>
          <p14:tracePt t="91235" x="5570538" y="3692525"/>
          <p14:tracePt t="91252" x="5519738" y="3641725"/>
          <p14:tracePt t="91269" x="5495925" y="3641725"/>
          <p14:tracePt t="91270" x="5483225" y="3616325"/>
          <p14:tracePt t="91300" x="5470525" y="3616325"/>
          <p14:tracePt t="91486" x="5483225" y="3616325"/>
          <p14:tracePt t="91512" x="5495925" y="3616325"/>
          <p14:tracePt t="91523" x="5519738" y="3616325"/>
          <p14:tracePt t="91532" x="5532438" y="3616325"/>
          <p14:tracePt t="91553" x="5557838" y="3616325"/>
          <p14:tracePt t="91563" x="5583238" y="3616325"/>
          <p14:tracePt t="91573" x="5595938" y="3616325"/>
          <p14:tracePt t="91586" x="5607050" y="3616325"/>
          <p14:tracePt t="91602" x="5619750" y="3616325"/>
          <p14:tracePt t="91619" x="5632450" y="3616325"/>
          <p14:tracePt t="91635" x="5645150" y="3616325"/>
          <p14:tracePt t="91663" x="5657850" y="3616325"/>
          <p14:tracePt t="91734" x="5670550" y="3616325"/>
          <p14:tracePt t="92369" x="5645150" y="3616325"/>
          <p14:tracePt t="92379" x="5645150" y="3603625"/>
          <p14:tracePt t="92390" x="5632450" y="3603625"/>
          <p14:tracePt t="92402" x="5607050" y="3590925"/>
          <p14:tracePt t="92419" x="5583238" y="3579813"/>
          <p14:tracePt t="92419" x="5557838" y="3567113"/>
          <p14:tracePt t="92435" x="5519738" y="3541713"/>
          <p14:tracePt t="92452" x="5419725" y="3516313"/>
          <p14:tracePt t="92469" x="5370513" y="3503613"/>
          <p14:tracePt t="92470" x="5281613" y="3490913"/>
          <p14:tracePt t="92485" x="5181600" y="3479800"/>
          <p14:tracePt t="92501" x="4968875" y="3454400"/>
          <p14:tracePt t="92519" x="4868863" y="3441700"/>
          <p14:tracePt t="92520" x="4781550" y="3441700"/>
          <p14:tracePt t="92535" x="4719638" y="3441700"/>
          <p14:tracePt t="92551" x="4630738" y="3441700"/>
          <p14:tracePt t="92568" x="4581525" y="3441700"/>
          <p14:tracePt t="92585" x="4494213" y="3441700"/>
          <p14:tracePt t="92602" x="4430713" y="3441700"/>
          <p14:tracePt t="92618" x="4394200" y="3441700"/>
          <p14:tracePt t="92620" x="4381500" y="3441700"/>
          <p14:tracePt t="92635" x="4368800" y="3441700"/>
          <p14:tracePt t="92652" x="4343400" y="3441700"/>
          <p14:tracePt t="92669" x="4318000" y="3454400"/>
          <p14:tracePt t="92685" x="4318000" y="3467100"/>
          <p14:tracePt t="92702" x="4318000" y="3479800"/>
          <p14:tracePt t="92718" x="4305300" y="3479800"/>
          <p14:tracePt t="92832" x="4318000" y="3479800"/>
          <p14:tracePt t="92842" x="4330700" y="3479800"/>
          <p14:tracePt t="92852" x="4343400" y="3479800"/>
          <p14:tracePt t="92868" x="4368800" y="3479800"/>
          <p14:tracePt t="92885" x="4430713" y="3503613"/>
          <p14:tracePt t="92902" x="4481513" y="3541713"/>
          <p14:tracePt t="92903" x="4543425" y="3554413"/>
          <p14:tracePt t="92918" x="4619625" y="3554413"/>
          <p14:tracePt t="92935" x="4732338" y="3554413"/>
          <p14:tracePt t="92951" x="4819650" y="3579813"/>
          <p14:tracePt t="92968" x="4981575" y="3590925"/>
          <p14:tracePt t="92985" x="5119688" y="3603625"/>
          <p14:tracePt t="93001" x="5181600" y="3603625"/>
          <p14:tracePt t="93003" x="5281613" y="3603625"/>
          <p14:tracePt t="93018" x="5332413" y="3641725"/>
          <p14:tracePt t="93035" x="5432425" y="3692525"/>
          <p14:tracePt t="93051" x="5483225" y="3716338"/>
          <p14:tracePt t="93068" x="5607050" y="3716338"/>
          <p14:tracePt t="93085" x="5719763" y="3716338"/>
          <p14:tracePt t="93102" x="5783263" y="3729038"/>
          <p14:tracePt t="93118" x="5857875" y="3729038"/>
          <p14:tracePt t="93135" x="5895975" y="3729038"/>
          <p14:tracePt t="93921" x="5883275" y="3716338"/>
          <p14:tracePt t="93930" x="5857875" y="3716338"/>
          <p14:tracePt t="93940" x="5832475" y="3716338"/>
          <p14:tracePt t="93951" x="5808663" y="3703638"/>
          <p14:tracePt t="93968" x="5770563" y="3679825"/>
          <p14:tracePt t="93984" x="5708650" y="3654425"/>
          <p14:tracePt t="94002" x="5657850" y="3616325"/>
          <p14:tracePt t="94018" x="5632450" y="3603625"/>
          <p14:tracePt t="94035" x="5607050" y="3579813"/>
          <p14:tracePt t="94092" x="5607050" y="3567113"/>
          <p14:tracePt t="94223" x="5632450" y="3567113"/>
          <p14:tracePt t="94233" x="5645150" y="3567113"/>
          <p14:tracePt t="94243" x="5657850" y="3567113"/>
          <p14:tracePt t="94253" x="5683250" y="3567113"/>
          <p14:tracePt t="94268" x="5708650" y="3567113"/>
          <p14:tracePt t="94285" x="5770563" y="3567113"/>
          <p14:tracePt t="94301" x="5808663" y="3567113"/>
          <p14:tracePt t="94302" x="5845175" y="3567113"/>
          <p14:tracePt t="94318" x="5883275" y="3567113"/>
          <p14:tracePt t="94334" x="5957888" y="3567113"/>
          <p14:tracePt t="94351" x="5995988" y="3567113"/>
          <p14:tracePt t="94368" x="6057900" y="3567113"/>
          <p14:tracePt t="94384" x="6146800" y="3579813"/>
          <p14:tracePt t="94401" x="6208713" y="3579813"/>
          <p14:tracePt t="94418" x="6334125" y="3579813"/>
          <p14:tracePt t="94435" x="6396038" y="3590925"/>
          <p14:tracePt t="94756" x="6408738" y="3590925"/>
          <p14:tracePt t="94766" x="6421438" y="3554413"/>
          <p14:tracePt t="94776" x="6446838" y="3529013"/>
          <p14:tracePt t="94786" x="6483350" y="3503613"/>
          <p14:tracePt t="94801" x="6521450" y="3479800"/>
          <p14:tracePt t="94818" x="6572250" y="3416300"/>
          <p14:tracePt t="94834" x="6596063" y="3403600"/>
          <p14:tracePt t="94851" x="6608763" y="3390900"/>
          <p14:tracePt t="94918" x="6621463" y="3378200"/>
          <p14:tracePt t="94928" x="6634163" y="3378200"/>
          <p14:tracePt t="94955" x="6646863" y="3367088"/>
          <p14:tracePt t="94988" x="6646863" y="3354388"/>
          <p14:tracePt t="95069" x="6659563" y="3354388"/>
          <p14:tracePt t="95130" x="6672263" y="3354388"/>
          <p14:tracePt t="95146" x="6684963" y="3354388"/>
          <p14:tracePt t="95153" x="6684963" y="3341688"/>
          <p14:tracePt t="95179" x="6696075" y="3341688"/>
          <p14:tracePt t="95220" x="6708775" y="3341688"/>
          <p14:tracePt t="95432" x="6708775" y="3328988"/>
          <p14:tracePt t="95492" x="6696075" y="3328988"/>
          <p14:tracePt t="95502" x="6684963" y="3328988"/>
          <p14:tracePt t="95513" x="6672263" y="3328988"/>
          <p14:tracePt t="95523" x="6659563" y="3328988"/>
          <p14:tracePt t="95542" x="6646863" y="3328988"/>
          <p14:tracePt t="95552" x="6634163" y="3328988"/>
          <p14:tracePt t="95568" x="6621463" y="3328988"/>
          <p14:tracePt t="95584" x="6608763" y="3328988"/>
          <p14:tracePt t="95601" x="6596063" y="3328988"/>
          <p14:tracePt t="95617" x="6584950" y="3328988"/>
          <p14:tracePt t="95634" x="6572250" y="3328988"/>
          <p14:tracePt t="95651" x="6559550" y="3328988"/>
          <p14:tracePt t="95667" x="6534150" y="3328988"/>
          <p14:tracePt t="95684" x="6508750" y="3328988"/>
          <p14:tracePt t="95701" x="6508750" y="3341688"/>
          <p14:tracePt t="95718" x="6483350" y="3354388"/>
          <p14:tracePt t="95734" x="6459538" y="3354388"/>
          <p14:tracePt t="95751" x="6434138" y="3367088"/>
          <p14:tracePt t="95767" x="6396038" y="3390900"/>
          <p14:tracePt t="95784" x="6321425" y="3416300"/>
          <p14:tracePt t="95801" x="6296025" y="3454400"/>
          <p14:tracePt t="95817" x="6246813" y="3529013"/>
          <p14:tracePt t="95834" x="6208713" y="3590925"/>
          <p14:tracePt t="95851" x="6183313" y="3616325"/>
          <p14:tracePt t="95867" x="6170613" y="3679825"/>
          <p14:tracePt t="95884" x="6157913" y="3692525"/>
          <p14:tracePt t="95885" x="6157913" y="3703638"/>
          <p14:tracePt t="95901" x="6157913" y="3729038"/>
          <p14:tracePt t="95917" x="6134100" y="3754438"/>
          <p14:tracePt t="95934" x="6134100" y="3767138"/>
          <p14:tracePt t="95935" x="6134100" y="3779838"/>
          <p14:tracePt t="95951" x="6121400" y="3792538"/>
          <p14:tracePt t="95967" x="6108700" y="3816350"/>
          <p14:tracePt t="95984" x="6108700" y="3829050"/>
          <p14:tracePt t="96001" x="6096000" y="3829050"/>
          <p14:tracePt t="96017" x="6096000" y="3854450"/>
          <p14:tracePt t="96036" x="6083300" y="3867150"/>
          <p14:tracePt t="96051" x="6070600" y="3867150"/>
          <p14:tracePt t="96067" x="6057900" y="3879850"/>
          <p14:tracePt t="96084" x="6057900" y="3892550"/>
          <p14:tracePt t="96101" x="6034088" y="3905250"/>
          <p14:tracePt t="96117" x="6021388" y="3905250"/>
          <p14:tracePt t="96198" x="6021388" y="3892550"/>
          <p14:tracePt t="96207" x="6021388" y="3879850"/>
          <p14:tracePt t="96217" x="6021388" y="3867150"/>
          <p14:tracePt t="96234" x="6021388" y="3854450"/>
          <p14:tracePt t="96251" x="6021388" y="3829050"/>
          <p14:tracePt t="96267" x="6045200" y="3803650"/>
          <p14:tracePt t="96284" x="6057900" y="3792538"/>
          <p14:tracePt t="96300" x="6096000" y="3754438"/>
          <p14:tracePt t="96317" x="6108700" y="3741738"/>
          <p14:tracePt t="96318" x="6146800" y="3703638"/>
          <p14:tracePt t="96334" x="6170613" y="3692525"/>
          <p14:tracePt t="96350" x="6246813" y="3603625"/>
          <p14:tracePt t="96367" x="6270625" y="3567113"/>
          <p14:tracePt t="96368" x="6321425" y="3541713"/>
          <p14:tracePt t="96384" x="6370638" y="3516313"/>
          <p14:tracePt t="96400" x="6508750" y="3467100"/>
          <p14:tracePt t="96417" x="6584950" y="3429000"/>
          <p14:tracePt t="96419" x="6634163" y="3403600"/>
          <p14:tracePt t="96434" x="6708775" y="3390900"/>
          <p14:tracePt t="96450" x="6797675" y="3367088"/>
          <p14:tracePt t="96467" x="6834188" y="3354388"/>
          <p14:tracePt t="96484" x="6872288" y="3354388"/>
          <p14:tracePt t="96822" x="6884988" y="3341688"/>
          <p14:tracePt t="96834" x="6910388" y="3341688"/>
          <p14:tracePt t="96842" x="6934200" y="3316288"/>
          <p14:tracePt t="96853" x="6959600" y="3303588"/>
          <p14:tracePt t="96867" x="6997700" y="3267075"/>
          <p14:tracePt t="96884" x="7034213" y="3216275"/>
          <p14:tracePt t="96900" x="7072313" y="3165475"/>
          <p14:tracePt t="96917" x="7159625" y="3016250"/>
          <p14:tracePt t="96934" x="7210425" y="2916238"/>
          <p14:tracePt t="96950" x="7235825" y="2903538"/>
          <p14:tracePt t="96967" x="7272338" y="2878138"/>
          <p14:tracePt t="96984" x="7272338" y="2865438"/>
          <p14:tracePt t="97005" x="7285038" y="2865438"/>
          <p14:tracePt t="97104" x="7285038" y="2852738"/>
          <p14:tracePt t="97124" x="7285038" y="2840038"/>
          <p14:tracePt t="97145" x="7285038" y="2816225"/>
          <p14:tracePt t="97165" x="7285038" y="2803525"/>
          <p14:tracePt t="97185" x="7285038" y="2790825"/>
          <p14:tracePt t="97195" x="7285038" y="2778125"/>
          <p14:tracePt t="97285" x="7272338" y="2778125"/>
          <p14:tracePt t="97316" x="7259638" y="2778125"/>
          <p14:tracePt t="97326" x="7246938" y="2778125"/>
          <p14:tracePt t="97356" x="7235825" y="2790825"/>
          <p14:tracePt t="97386" x="7223125" y="2790825"/>
          <p14:tracePt t="97407" x="7223125" y="2803525"/>
          <p14:tracePt t="97416" x="7210425" y="2803525"/>
          <p14:tracePt t="97436" x="7197725" y="2816225"/>
          <p14:tracePt t="97477" x="7185025" y="2816225"/>
          <p14:tracePt t="97487" x="7185025" y="2828925"/>
          <p14:tracePt t="97668" x="7185025" y="2816225"/>
          <p14:tracePt t="97769" x="7197725" y="2816225"/>
          <p14:tracePt t="97779" x="7210425" y="2816225"/>
          <p14:tracePt t="97799" x="7223125" y="2816225"/>
          <p14:tracePt t="97809" x="7235825" y="2816225"/>
          <p14:tracePt t="97819" x="7259638" y="2816225"/>
          <p14:tracePt t="97833" x="7285038" y="2816225"/>
          <p14:tracePt t="97850" x="7372350" y="2828925"/>
          <p14:tracePt t="97867" x="7448550" y="2852738"/>
          <p14:tracePt t="97883" x="7548563" y="2952750"/>
          <p14:tracePt t="97900" x="7635875" y="3065463"/>
          <p14:tracePt t="97917" x="7685088" y="3154363"/>
          <p14:tracePt t="97933" x="7761288" y="3290888"/>
          <p14:tracePt t="97950" x="7823200" y="3416300"/>
          <p14:tracePt t="97967" x="7861300" y="3490913"/>
          <p14:tracePt t="97983" x="7897813" y="3629025"/>
          <p14:tracePt t="98000" x="7961313" y="3741738"/>
          <p14:tracePt t="98017" x="7986713" y="3792538"/>
          <p14:tracePt t="98033" x="8048625" y="3929063"/>
          <p14:tracePt t="98050" x="8048625" y="3979863"/>
          <p14:tracePt t="98051" x="8061325" y="4005263"/>
          <p14:tracePt t="98067" x="8061325" y="4029075"/>
          <p14:tracePt t="98083" x="8074025" y="4067175"/>
          <p14:tracePt t="98100" x="8074025" y="4079875"/>
          <p14:tracePt t="98101" x="8074025" y="4105275"/>
          <p14:tracePt t="98122" x="8074025" y="4129088"/>
          <p14:tracePt t="98142" x="8074025" y="4141788"/>
          <p14:tracePt t="98162" x="8074025" y="4154488"/>
          <p14:tracePt t="98192" x="8074025" y="4167188"/>
          <p14:tracePt t="98233" x="8074025" y="4179888"/>
          <p14:tracePt t="98243" x="8074025" y="4192588"/>
          <p14:tracePt t="98253" x="8086725" y="4192588"/>
          <p14:tracePt t="98266" x="8086725" y="4205288"/>
          <p14:tracePt t="98283" x="8086725" y="4230688"/>
          <p14:tracePt t="98333" x="8086725" y="4241800"/>
          <p14:tracePt t="98494" x="8086725" y="4217988"/>
          <p14:tracePt t="98505" x="8086725" y="4205288"/>
          <p14:tracePt t="98514" x="8086725" y="4192588"/>
          <p14:tracePt t="98524" x="8086725" y="4167188"/>
          <p14:tracePt t="98534" x="8086725" y="4129088"/>
          <p14:tracePt t="98550" x="8086725" y="4079875"/>
          <p14:tracePt t="98567" x="8048625" y="3929063"/>
          <p14:tracePt t="98583" x="8048625" y="3854450"/>
          <p14:tracePt t="98600" x="7999413" y="3654425"/>
          <p14:tracePt t="98616" x="7935913" y="3454400"/>
          <p14:tracePt t="98633" x="7897813" y="3390900"/>
          <p14:tracePt t="98650" x="7810500" y="3267075"/>
          <p14:tracePt t="98666" x="7723188" y="3203575"/>
          <p14:tracePt t="98683" x="7661275" y="3178175"/>
          <p14:tracePt t="98700" x="7597775" y="3154363"/>
          <p14:tracePt t="98717" x="7535863" y="3154363"/>
          <p14:tracePt t="98733" x="7497763" y="3154363"/>
          <p14:tracePt t="98750" x="7397750" y="3154363"/>
          <p14:tracePt t="98767" x="7323138" y="3190875"/>
          <p14:tracePt t="98783" x="7259638" y="3203575"/>
          <p14:tracePt t="98800" x="7197725" y="3203575"/>
          <p14:tracePt t="98817" x="7172325" y="3203575"/>
          <p14:tracePt t="98833" x="7159625" y="3203575"/>
          <p14:tracePt t="98850" x="7134225" y="3203575"/>
          <p14:tracePt t="99009" x="7134225" y="3190875"/>
          <p14:tracePt t="99019" x="7134225" y="3178175"/>
          <p14:tracePt t="99028" x="7123113" y="3178175"/>
          <p14:tracePt t="99038" x="7123113" y="3165475"/>
          <p14:tracePt t="99058" x="7123113" y="3154363"/>
          <p14:tracePt t="99079" x="7110413" y="3141663"/>
          <p14:tracePt t="99089" x="7110413" y="3128963"/>
          <p14:tracePt t="99100" x="7097713" y="3128963"/>
          <p14:tracePt t="99116" x="7085013" y="3128963"/>
          <p14:tracePt t="99133" x="7059613" y="3116263"/>
          <p14:tracePt t="99150" x="7046913" y="3090863"/>
          <p14:tracePt t="99166" x="7046913" y="3078163"/>
          <p14:tracePt t="99183" x="7034213" y="3078163"/>
          <p14:tracePt t="99200" x="7034213" y="3065463"/>
          <p14:tracePt t="99270" x="7034213" y="3054350"/>
          <p14:tracePt t="99290" x="7034213" y="3041650"/>
          <p14:tracePt t="99301" x="7046913" y="3041650"/>
          <p14:tracePt t="99321" x="7059613" y="3028950"/>
          <p14:tracePt t="99330" x="7072313" y="3028950"/>
          <p14:tracePt t="99340" x="7097713" y="3016250"/>
          <p14:tracePt t="99350" x="7110413" y="3003550"/>
          <p14:tracePt t="99366" x="7123113" y="2990850"/>
          <p14:tracePt t="99383" x="7172325" y="2978150"/>
          <p14:tracePt t="99399" x="7185025" y="2965450"/>
          <p14:tracePt t="99401" x="7197725" y="2965450"/>
          <p14:tracePt t="99416" x="7223125" y="2965450"/>
          <p14:tracePt t="99433" x="7246938" y="2965450"/>
          <p14:tracePt t="99449" x="7259638" y="2965450"/>
          <p14:tracePt t="99466" x="7285038" y="2965450"/>
          <p14:tracePt t="99483" x="7323138" y="2965450"/>
          <p14:tracePt t="99499" x="7348538" y="2965450"/>
          <p14:tracePt t="99516" x="7423150" y="3016250"/>
          <p14:tracePt t="99533" x="7548563" y="3203575"/>
          <p14:tracePt t="99550" x="7597775" y="3303588"/>
          <p14:tracePt t="99566" x="7710488" y="3516313"/>
          <p14:tracePt t="99583" x="7773988" y="3654425"/>
          <p14:tracePt t="99599" x="7785100" y="3729038"/>
          <p14:tracePt t="99616" x="7797800" y="3841750"/>
          <p14:tracePt t="99633" x="7835900" y="3967163"/>
          <p14:tracePt t="99649" x="7848600" y="4029075"/>
          <p14:tracePt t="99666" x="7861300" y="4117975"/>
          <p14:tracePt t="99683" x="7861300" y="4154488"/>
          <p14:tracePt t="99684" x="7861300" y="4167188"/>
          <p14:tracePt t="99699" x="7861300" y="4179888"/>
          <p14:tracePt t="99716" x="7874000" y="4205288"/>
          <p14:tracePt t="99733" x="7874000" y="4230688"/>
          <p14:tracePt t="99754" x="7874000" y="4241800"/>
          <p14:tracePt t="99766" x="7874000" y="4267200"/>
          <p14:tracePt t="99784" x="7874000" y="4279900"/>
          <p14:tracePt t="99799" x="7886700" y="4292600"/>
          <p14:tracePt t="99816" x="7897813" y="4305300"/>
          <p14:tracePt t="99832" x="7897813" y="4318000"/>
          <p14:tracePt t="99849" x="7897813" y="4330700"/>
          <p14:tracePt t="99866" x="7910513" y="4341813"/>
          <p14:tracePt t="99883" x="7923213" y="4354513"/>
          <p14:tracePt t="99899" x="7923213" y="4379913"/>
          <p14:tracePt t="99916" x="7923213" y="4405313"/>
          <p14:tracePt t="99985" x="7935913" y="4405313"/>
          <p14:tracePt t="100056" x="7948613" y="4405313"/>
          <p14:tracePt t="100076" x="7961313" y="4405313"/>
          <p14:tracePt t="100086" x="7974013" y="4405313"/>
          <p14:tracePt t="100096" x="7986713" y="4405313"/>
          <p14:tracePt t="100106" x="7986713" y="4392613"/>
          <p14:tracePt t="100116" x="7999413" y="4392613"/>
          <p14:tracePt t="100133" x="8010525" y="4379913"/>
          <p14:tracePt t="100149" x="8023225" y="4367213"/>
          <p14:tracePt t="100166" x="8035925" y="4354513"/>
          <p14:tracePt t="100183" x="8035925" y="4341813"/>
          <p14:tracePt t="100199" x="8048625" y="4341813"/>
          <p14:tracePt t="100216" x="8061325" y="4318000"/>
          <p14:tracePt t="100238" x="8061325" y="4305300"/>
          <p14:tracePt t="100267" x="8061325" y="4292600"/>
          <p14:tracePt t="100277" x="8061325" y="4279900"/>
          <p14:tracePt t="100288" x="8061325" y="4267200"/>
          <p14:tracePt t="100299" x="8061325" y="4254500"/>
          <p14:tracePt t="100316" x="8061325" y="4230688"/>
          <p14:tracePt t="100333" x="8061325" y="4192588"/>
          <p14:tracePt t="100349" x="8061325" y="4154488"/>
          <p14:tracePt t="100366" x="8061325" y="4141788"/>
          <p14:tracePt t="100382" x="8035925" y="4117975"/>
          <p14:tracePt t="100400" x="8023225" y="4092575"/>
          <p14:tracePt t="100416" x="8023225" y="4067175"/>
          <p14:tracePt t="100432" x="7999413" y="4041775"/>
          <p14:tracePt t="100449" x="7974013" y="4041775"/>
          <p14:tracePt t="100466" x="7961313" y="4029075"/>
          <p14:tracePt t="100482" x="7874000" y="4029075"/>
          <p14:tracePt t="100499" x="7797800" y="4029075"/>
          <p14:tracePt t="100516" x="7761288" y="4041775"/>
          <p14:tracePt t="100533" x="7697788" y="4079875"/>
          <p14:tracePt t="100549" x="7648575" y="4105275"/>
          <p14:tracePt t="100566" x="7635875" y="4117975"/>
          <p14:tracePt t="100582" x="7597775" y="4141788"/>
          <p14:tracePt t="100600" x="7561263" y="4179888"/>
          <p14:tracePt t="100616" x="7561263" y="4192588"/>
          <p14:tracePt t="100632" x="7548563" y="4217988"/>
          <p14:tracePt t="100649" x="7548563" y="4230688"/>
          <p14:tracePt t="100650" x="7548563" y="4241800"/>
          <p14:tracePt t="100666" x="7548563" y="4254500"/>
          <p14:tracePt t="100682" x="7548563" y="4279900"/>
          <p14:tracePt t="100699" x="7561263" y="4305300"/>
          <p14:tracePt t="100715" x="7585075" y="4341813"/>
          <p14:tracePt t="100732" x="7623175" y="4379913"/>
          <p14:tracePt t="100749" x="7648575" y="4392613"/>
          <p14:tracePt t="100750" x="7661275" y="4418013"/>
          <p14:tracePt t="100766" x="7697788" y="4418013"/>
          <p14:tracePt t="100782" x="7761288" y="4443413"/>
          <p14:tracePt t="100799" x="7785100" y="4443413"/>
          <p14:tracePt t="100816" x="7823200" y="4454525"/>
          <p14:tracePt t="100832" x="7874000" y="4454525"/>
          <p14:tracePt t="100849" x="7897813" y="4454525"/>
          <p14:tracePt t="100865" x="7948613" y="4454525"/>
          <p14:tracePt t="100882" x="7974013" y="4454525"/>
          <p14:tracePt t="100899" x="7986713" y="4454525"/>
          <p14:tracePt t="100916" x="8010525" y="4454525"/>
          <p14:tracePt t="100932" x="8023225" y="4430713"/>
          <p14:tracePt t="100949" x="8048625" y="4430713"/>
          <p14:tracePt t="100966" x="8074025" y="4405313"/>
          <p14:tracePt t="100982" x="8086725" y="4392613"/>
          <p14:tracePt t="100999" x="8110538" y="4379913"/>
          <p14:tracePt t="101015" x="8135938" y="4341813"/>
          <p14:tracePt t="101033" x="8135938" y="4318000"/>
          <p14:tracePt t="101034" x="8135938" y="4305300"/>
          <p14:tracePt t="101049" x="8135938" y="4292600"/>
          <p14:tracePt t="101066" x="8135938" y="4230688"/>
          <p14:tracePt t="101082" x="8135938" y="4205288"/>
          <p14:tracePt t="101099" x="8135938" y="4105275"/>
          <p14:tracePt t="101115" x="8086725" y="3992563"/>
          <p14:tracePt t="101117" x="8074025" y="3967163"/>
          <p14:tracePt t="101133" x="8061325" y="3929063"/>
          <p14:tracePt t="101149" x="8023225" y="3767138"/>
          <p14:tracePt t="101166" x="7948613" y="3541713"/>
          <p14:tracePt t="101182" x="7923213" y="3479800"/>
          <p14:tracePt t="101199" x="7874000" y="3441700"/>
          <p14:tracePt t="101216" x="7785100" y="3441700"/>
          <p14:tracePt t="101232" x="7710488" y="3479800"/>
          <p14:tracePt t="101249" x="7623175" y="3529013"/>
          <p14:tracePt t="101266" x="7585075" y="3567113"/>
          <p14:tracePt t="101282" x="7561263" y="3567113"/>
          <p14:tracePt t="101299" x="7561263" y="3579813"/>
          <p14:tracePt t="101315" x="7548563" y="3616325"/>
          <p14:tracePt t="101332" x="7548563" y="3629025"/>
          <p14:tracePt t="101349" x="7535863" y="3692525"/>
          <p14:tracePt t="101366" x="7535863" y="3767138"/>
          <p14:tracePt t="101382" x="7535863" y="3792538"/>
          <p14:tracePt t="101399" x="7535863" y="3892550"/>
          <p14:tracePt t="101416" x="7535863" y="3967163"/>
          <p14:tracePt t="101432" x="7535863" y="4005263"/>
          <p14:tracePt t="101449" x="7535863" y="4079875"/>
          <p14:tracePt t="101466" x="7572375" y="4167188"/>
          <p14:tracePt t="101482" x="7610475" y="4192588"/>
          <p14:tracePt t="101499" x="7710488" y="4367213"/>
          <p14:tracePt t="101515" x="7773988" y="4479925"/>
          <p14:tracePt t="101517" x="7773988" y="4656138"/>
          <p14:tracePt t="101532" x="7797800" y="4743450"/>
          <p14:tracePt t="101549" x="7823200" y="4805363"/>
          <p14:tracePt t="101981" x="7835900" y="4805363"/>
          <p14:tracePt t="101991" x="7874000" y="4779963"/>
          <p14:tracePt t="102001" x="7886700" y="4756150"/>
          <p14:tracePt t="102015" x="7923213" y="4730750"/>
          <p14:tracePt t="102032" x="7986713" y="4692650"/>
          <p14:tracePt t="102048" x="8048625" y="4643438"/>
          <p14:tracePt t="102065" x="8061325" y="4630738"/>
          <p14:tracePt t="102082" x="8086725" y="4579938"/>
          <p14:tracePt t="102098" x="8110538" y="4554538"/>
          <p14:tracePt t="102115" x="8123238" y="4505325"/>
          <p14:tracePt t="102132" x="8123238" y="4467225"/>
          <p14:tracePt t="102148" x="8123238" y="4454525"/>
          <p14:tracePt t="102165" x="8123238" y="4392613"/>
          <p14:tracePt t="102182" x="8086725" y="4279900"/>
          <p14:tracePt t="102199" x="8074025" y="4217988"/>
          <p14:tracePt t="102215" x="8023225" y="4054475"/>
          <p14:tracePt t="102232" x="7986713" y="3916363"/>
          <p14:tracePt t="102249" x="7961313" y="3854450"/>
          <p14:tracePt t="102265" x="7935913" y="3841750"/>
          <p14:tracePt t="102282" x="7897813" y="3829050"/>
          <p14:tracePt t="102299" x="7886700" y="3829050"/>
          <p14:tracePt t="102454" x="7897813" y="3816350"/>
          <p14:tracePt t="102464" x="7897813" y="3792538"/>
          <p14:tracePt t="102474" x="7897813" y="3754438"/>
          <p14:tracePt t="102484" x="7897813" y="3716338"/>
          <p14:tracePt t="102498" x="7897813" y="3667125"/>
          <p14:tracePt t="102515" x="7886700" y="3529013"/>
          <p14:tracePt t="102532" x="7861300" y="3429000"/>
          <p14:tracePt t="102549" x="7735888" y="3190875"/>
          <p14:tracePt t="102565" x="7610475" y="3016250"/>
          <p14:tracePt t="102582" x="7548563" y="2965450"/>
          <p14:tracePt t="102598" x="7448550" y="2903538"/>
          <p14:tracePt t="102615" x="7385050" y="2878138"/>
          <p14:tracePt t="102632" x="7359650" y="2878138"/>
          <p14:tracePt t="102648" x="7335838" y="2878138"/>
          <p14:tracePt t="102665" x="7297738" y="2865438"/>
          <p14:tracePt t="102686" x="7285038" y="2852738"/>
          <p14:tracePt t="102699" x="7259638" y="2816225"/>
          <p14:tracePt t="103048" x="7246938" y="2816225"/>
          <p14:tracePt t="103059" x="7223125" y="2816225"/>
          <p14:tracePt t="103069" x="7210425" y="2816225"/>
          <p14:tracePt t="103082" x="7197725" y="2816225"/>
          <p14:tracePt t="103098" x="7185025" y="2816225"/>
          <p14:tracePt t="103115" x="7159625" y="2816225"/>
          <p14:tracePt t="103131" x="7146925" y="2816225"/>
          <p14:tracePt t="103148" x="7134225" y="2816225"/>
          <p14:tracePt t="103165" x="7123113" y="2816225"/>
          <p14:tracePt t="103199" x="7110413" y="2816225"/>
          <p14:tracePt t="103250" x="7110413" y="2828925"/>
          <p14:tracePt t="103502" x="7123113" y="2828925"/>
          <p14:tracePt t="103663" x="7123113" y="2816225"/>
          <p14:tracePt t="103975" x="7123113" y="2828925"/>
          <p14:tracePt t="103986" x="7123113" y="2840038"/>
          <p14:tracePt t="103995" x="7123113" y="2852738"/>
          <p14:tracePt t="104006" x="7123113" y="2878138"/>
          <p14:tracePt t="104016" x="7123113" y="2941638"/>
          <p14:tracePt t="104031" x="7123113" y="2990850"/>
          <p14:tracePt t="104048" x="7097713" y="3141663"/>
          <p14:tracePt t="104065" x="7072313" y="3190875"/>
          <p14:tracePt t="104066" x="7034213" y="3267075"/>
          <p14:tracePt t="104081" x="6997700" y="3354388"/>
          <p14:tracePt t="104098" x="6921500" y="3429000"/>
          <p14:tracePt t="104115" x="6884988" y="3454400"/>
          <p14:tracePt t="104131" x="6821488" y="3467100"/>
          <p14:tracePt t="104148" x="6746875" y="3479800"/>
          <p14:tracePt t="104165" x="6708775" y="3503613"/>
          <p14:tracePt t="104181" x="6634163" y="3516313"/>
          <p14:tracePt t="104198" x="6521450" y="3554413"/>
          <p14:tracePt t="104215" x="6483350" y="3567113"/>
          <p14:tracePt t="104231" x="6396038" y="3567113"/>
          <p14:tracePt t="104248" x="6359525" y="3567113"/>
          <p14:tracePt t="104264" x="6334125" y="3567113"/>
          <p14:tracePt t="104281" x="6321425" y="3554413"/>
          <p14:tracePt t="104298" x="6321425" y="3541713"/>
          <p14:tracePt t="104356" x="6321425" y="3529013"/>
          <p14:tracePt t="104650" x="6296025" y="3529013"/>
          <p14:tracePt t="104660" x="6270625" y="3529013"/>
          <p14:tracePt t="104670" x="6234113" y="3529013"/>
          <p14:tracePt t="104681" x="6208713" y="3529013"/>
          <p14:tracePt t="104698" x="6170613" y="3529013"/>
          <p14:tracePt t="104714" x="6108700" y="3541713"/>
          <p14:tracePt t="104731" x="6070600" y="3554413"/>
          <p14:tracePt t="104748" x="6045200" y="3554413"/>
          <p14:tracePt t="104764" x="5995988" y="3579813"/>
          <p14:tracePt t="104781" x="5945188" y="3616325"/>
          <p14:tracePt t="104798" x="5921375" y="3629025"/>
          <p14:tracePt t="104814" x="5883275" y="3667125"/>
          <p14:tracePt t="104831" x="5857875" y="3703638"/>
          <p14:tracePt t="104848" x="5845175" y="3703638"/>
          <p14:tracePt t="104864" x="5832475" y="3729038"/>
          <p14:tracePt t="104881" x="5821363" y="3729038"/>
          <p14:tracePt t="104882" x="5821363" y="3741738"/>
          <p14:tracePt t="104902" x="5808663" y="3741738"/>
          <p14:tracePt t="104914" x="5808663" y="3754438"/>
          <p14:tracePt t="105074" x="5821363" y="3754438"/>
          <p14:tracePt t="105093" x="5832475" y="3754438"/>
          <p14:tracePt t="105103" x="5845175" y="3767138"/>
          <p14:tracePt t="105123" x="5857875" y="3779838"/>
          <p14:tracePt t="105134" x="5870575" y="3779838"/>
          <p14:tracePt t="105154" x="5883275" y="3779838"/>
          <p14:tracePt t="105164" x="5895975" y="3779838"/>
          <p14:tracePt t="105177" x="5921375" y="3779838"/>
          <p14:tracePt t="105195" x="5932488" y="3779838"/>
          <p14:tracePt t="105204" x="5945188" y="3779838"/>
          <p14:tracePt t="105214" x="5957888" y="3779838"/>
          <p14:tracePt t="105231" x="5970588" y="3779838"/>
          <p14:tracePt t="105247" x="5995988" y="3779838"/>
          <p14:tracePt t="105265" x="6034088" y="3767138"/>
          <p14:tracePt t="105281" x="6057900" y="3754438"/>
          <p14:tracePt t="105298" x="6096000" y="3729038"/>
          <p14:tracePt t="105314" x="6108700" y="3729038"/>
          <p14:tracePt t="105315" x="6121400" y="3729038"/>
          <p14:tracePt t="105331" x="6134100" y="3729038"/>
          <p14:tracePt t="105347" x="6134100" y="3716338"/>
          <p14:tracePt t="105375" x="6146800" y="3716338"/>
          <p14:tracePt t="105415" x="6146800" y="3703638"/>
          <p14:tracePt t="105426" x="6134100" y="3692525"/>
          <p14:tracePt t="105436" x="6134100" y="3667125"/>
          <p14:tracePt t="105447" x="6108700" y="3667125"/>
          <p14:tracePt t="105464" x="6083300" y="3641725"/>
          <p14:tracePt t="105481" x="6034088" y="3603625"/>
          <p14:tracePt t="105498" x="5957888" y="3579813"/>
          <p14:tracePt t="105514" x="5921375" y="3567113"/>
          <p14:tracePt t="105531" x="5870575" y="3554413"/>
          <p14:tracePt t="105548" x="5821363" y="3554413"/>
          <p14:tracePt t="105564" x="5808663" y="3554413"/>
          <p14:tracePt t="105581" x="5795963" y="3554413"/>
          <p14:tracePt t="105598" x="5783263" y="3554413"/>
          <p14:tracePt t="105614" x="5783263" y="3567113"/>
          <p14:tracePt t="105678" x="5783263" y="3579813"/>
          <p14:tracePt t="105688" x="5783263" y="3590925"/>
          <p14:tracePt t="105698" x="5795963" y="3616325"/>
          <p14:tracePt t="105714" x="5808663" y="3629025"/>
          <p14:tracePt t="105730" x="5821363" y="3679825"/>
          <p14:tracePt t="105747" x="5821363" y="3703638"/>
          <p14:tracePt t="105749" x="5845175" y="3741738"/>
          <p14:tracePt t="105764" x="5857875" y="3792538"/>
          <p14:tracePt t="105781" x="5857875" y="3803650"/>
          <p14:tracePt t="105797" x="5883275" y="3816350"/>
          <p14:tracePt t="105814" x="5895975" y="3829050"/>
          <p14:tracePt t="105831" x="5895975" y="3841750"/>
          <p14:tracePt t="106192" x="5921375" y="3829050"/>
          <p14:tracePt t="106202" x="5932488" y="3803650"/>
          <p14:tracePt t="106212" x="5970588" y="3767138"/>
          <p14:tracePt t="106222" x="5995988" y="3729038"/>
          <p14:tracePt t="106232" x="6021388" y="3703638"/>
          <p14:tracePt t="106247" x="6070600" y="3679825"/>
          <p14:tracePt t="106264" x="6096000" y="3654425"/>
          <p14:tracePt t="106283" x="6108700" y="3654425"/>
          <p14:tracePt t="106363" x="6108700" y="3641725"/>
          <p14:tracePt t="106393" x="6108700" y="3629025"/>
          <p14:tracePt t="106424" x="6108700" y="3603625"/>
          <p14:tracePt t="106434" x="6096000" y="3603625"/>
          <p14:tracePt t="106444" x="6070600" y="3590925"/>
          <p14:tracePt t="106454" x="6045200" y="3579813"/>
          <p14:tracePt t="106464" x="6021388" y="3579813"/>
          <p14:tracePt t="106480" x="5995988" y="3579813"/>
          <p14:tracePt t="106497" x="5957888" y="3579813"/>
          <p14:tracePt t="106514" x="5932488" y="3579813"/>
          <p14:tracePt t="106531" x="5921375" y="3579813"/>
          <p14:tracePt t="106547" x="5895975" y="3579813"/>
          <p14:tracePt t="106564" x="5870575" y="3603625"/>
          <p14:tracePt t="106585" x="5857875" y="3616325"/>
          <p14:tracePt t="106597" x="5845175" y="3629025"/>
          <p14:tracePt t="106614" x="5832475" y="3629025"/>
          <p14:tracePt t="106630" x="5832475" y="3641725"/>
          <p14:tracePt t="106655" x="5832475" y="3654425"/>
          <p14:tracePt t="106666" x="5832475" y="3667125"/>
          <p14:tracePt t="106680" x="5832475" y="3679825"/>
          <p14:tracePt t="106697" x="5832475" y="3716338"/>
          <p14:tracePt t="106714" x="5832475" y="3729038"/>
          <p14:tracePt t="106715" x="5832475" y="3741738"/>
          <p14:tracePt t="106736" x="5832475" y="3754438"/>
          <p14:tracePt t="106747" x="5832475" y="3767138"/>
          <p14:tracePt t="106763" x="5832475" y="3792538"/>
          <p14:tracePt t="106781" x="5845175" y="3803650"/>
          <p14:tracePt t="106797" x="5870575" y="3829050"/>
          <p14:tracePt t="106814" x="5883275" y="3829050"/>
          <p14:tracePt t="106830" x="5895975" y="3829050"/>
          <p14:tracePt t="106847" x="5921375" y="3841750"/>
          <p14:tracePt t="106864" x="5945188" y="3841750"/>
          <p14:tracePt t="106880" x="5957888" y="3841750"/>
          <p14:tracePt t="106897" x="6008688" y="3841750"/>
          <p14:tracePt t="106913" x="6021388" y="3841750"/>
          <p14:tracePt t="106930" x="6057900" y="3841750"/>
          <p14:tracePt t="106947" x="6070600" y="3841750"/>
          <p14:tracePt t="106963" x="6083300" y="3841750"/>
          <p14:tracePt t="107008" x="6083300" y="3829050"/>
          <p14:tracePt t="107018" x="6083300" y="3792538"/>
          <p14:tracePt t="107027" x="6083300" y="3767138"/>
          <p14:tracePt t="107037" x="6083300" y="3729038"/>
          <p14:tracePt t="107048" x="6083300" y="3716338"/>
          <p14:tracePt t="107064" x="6083300" y="3692525"/>
          <p14:tracePt t="107080" x="6083300" y="3654425"/>
          <p14:tracePt t="107097" x="6083300" y="3641725"/>
          <p14:tracePt t="107098" x="6083300" y="3629025"/>
          <p14:tracePt t="107114" x="6083300" y="3616325"/>
          <p14:tracePt t="107130" x="6045200" y="3603625"/>
          <p14:tracePt t="107147" x="6034088" y="3590925"/>
          <p14:tracePt t="107148" x="6021388" y="3579813"/>
          <p14:tracePt t="107164" x="5995988" y="3579813"/>
          <p14:tracePt t="107180" x="5970588" y="3567113"/>
          <p14:tracePt t="107197" x="5945188" y="3554413"/>
          <p14:tracePt t="107213" x="5921375" y="3554413"/>
          <p14:tracePt t="107230" x="5908675" y="3554413"/>
          <p14:tracePt t="107247" x="5895975" y="3554413"/>
          <p14:tracePt t="107264" x="5883275" y="3554413"/>
          <p14:tracePt t="107280" x="5883275" y="3567113"/>
          <p14:tracePt t="107297" x="5883275" y="3579813"/>
          <p14:tracePt t="107320" x="5883275" y="3590925"/>
          <p14:tracePt t="107340" x="5870575" y="3603625"/>
          <p14:tracePt t="107351" x="5870575" y="3616325"/>
          <p14:tracePt t="107364" x="5870575" y="3629025"/>
          <p14:tracePt t="107380" x="5870575" y="3667125"/>
          <p14:tracePt t="107397" x="5870575" y="3679825"/>
          <p14:tracePt t="107413" x="5870575" y="3716338"/>
          <p14:tracePt t="107430" x="5870575" y="3741738"/>
          <p14:tracePt t="107451" x="5870575" y="3754438"/>
          <p14:tracePt t="107463" x="5870575" y="3767138"/>
          <p14:tracePt t="107480" x="5870575" y="3779838"/>
          <p14:tracePt t="107481" x="5883275" y="3779838"/>
          <p14:tracePt t="107497" x="5895975" y="3779838"/>
          <p14:tracePt t="107514" x="5908675" y="3803650"/>
          <p14:tracePt t="107530" x="5932488" y="3803650"/>
          <p14:tracePt t="107532" x="5945188" y="3803650"/>
          <p14:tracePt t="107547" x="5957888" y="3803650"/>
          <p14:tracePt t="107563" x="5995988" y="3803650"/>
          <p14:tracePt t="107580" x="6008688" y="3803650"/>
          <p14:tracePt t="107582" x="6021388" y="3803650"/>
          <p14:tracePt t="107598" x="6034088" y="3803650"/>
          <p14:tracePt t="107632" x="6045200" y="3803650"/>
          <p14:tracePt t="107642" x="6057900" y="3803650"/>
          <p14:tracePt t="107662" x="6070600" y="3792538"/>
          <p14:tracePt t="107672" x="6083300" y="3754438"/>
          <p14:tracePt t="107683" x="6083300" y="3716338"/>
          <p14:tracePt t="107697" x="6083300" y="3692525"/>
          <p14:tracePt t="107714" x="6108700" y="3667125"/>
          <p14:tracePt t="107730" x="6108700" y="3654425"/>
          <p14:tracePt t="107747" x="6108700" y="3641725"/>
          <p14:tracePt t="107784" x="6108700" y="3629025"/>
          <p14:tracePt t="107803" x="6096000" y="3616325"/>
          <p14:tracePt t="107813" x="6083300" y="3616325"/>
          <p14:tracePt t="107823" x="6057900" y="3603625"/>
          <p14:tracePt t="107834" x="6045200" y="3603625"/>
          <p14:tracePt t="107847" x="6021388" y="3590925"/>
          <p14:tracePt t="107864" x="5957888" y="3579813"/>
          <p14:tracePt t="107880" x="5945188" y="3579813"/>
          <p14:tracePt t="107897" x="5921375" y="3579813"/>
          <p14:tracePt t="107914" x="5908675" y="3579813"/>
          <p14:tracePt t="107915" x="5895975" y="3579813"/>
          <p14:tracePt t="107930" x="5883275" y="3579813"/>
          <p14:tracePt t="107955" x="5870575" y="3579813"/>
          <p14:tracePt t="107995" x="5857875" y="3579813"/>
          <p14:tracePt t="108005" x="5845175" y="3579813"/>
          <p14:tracePt t="108025" x="5832475" y="3590925"/>
          <p14:tracePt t="108045" x="5832475" y="3603625"/>
          <p14:tracePt t="108055" x="5821363" y="3603625"/>
          <p14:tracePt t="108065" x="5821363" y="3616325"/>
          <p14:tracePt t="108106" x="5821363" y="3629025"/>
          <p14:tracePt t="108136" x="5821363" y="3641725"/>
          <p14:tracePt t="108166" x="5821363" y="3654425"/>
          <p14:tracePt t="108237" x="5821363" y="3641725"/>
          <p14:tracePt t="108267" x="5845175" y="3641725"/>
          <p14:tracePt t="108277" x="5870575" y="3641725"/>
          <p14:tracePt t="108287" x="5895975" y="3641725"/>
          <p14:tracePt t="108297" x="5921375" y="3641725"/>
          <p14:tracePt t="108313" x="5945188" y="3641725"/>
          <p14:tracePt t="108330" x="6034088" y="3641725"/>
          <p14:tracePt t="108347" x="6108700" y="3641725"/>
          <p14:tracePt t="108363" x="6146800" y="3629025"/>
          <p14:tracePt t="108380" x="6196013" y="3603625"/>
          <p14:tracePt t="108397" x="6208713" y="3590925"/>
          <p14:tracePt t="108398" x="6234113" y="3579813"/>
          <p14:tracePt t="108418" x="6246813" y="3554413"/>
          <p14:tracePt t="108430" x="6259513" y="3554413"/>
          <p14:tracePt t="108446" x="6270625" y="3541713"/>
          <p14:tracePt t="108463" x="6308725" y="3516313"/>
          <p14:tracePt t="108480" x="6359525" y="3479800"/>
          <p14:tracePt t="108497" x="6383338" y="3467100"/>
          <p14:tracePt t="108498" x="6408738" y="3441700"/>
          <p14:tracePt t="108513" x="6434138" y="3429000"/>
          <p14:tracePt t="108530" x="6496050" y="3403600"/>
          <p14:tracePt t="108546" x="6508750" y="3403600"/>
          <p14:tracePt t="108563" x="6572250" y="3378200"/>
          <p14:tracePt t="108580" x="6584950" y="3378200"/>
          <p14:tracePt t="108942" x="6596063" y="3378200"/>
          <p14:tracePt t="108973" x="6608763" y="3390900"/>
          <p14:tracePt t="108993" x="6621463" y="3403600"/>
          <p14:tracePt t="109002" x="6621463" y="3416300"/>
          <p14:tracePt t="109013" x="6621463" y="3429000"/>
          <p14:tracePt t="109030" x="6621463" y="3441700"/>
          <p14:tracePt t="109046" x="6621463" y="3467100"/>
          <p14:tracePt t="109073" x="6634163" y="3467100"/>
          <p14:tracePt t="109174" x="6646863" y="3467100"/>
          <p14:tracePt t="109204" x="6659563" y="3467100"/>
          <p14:tracePt t="109214" x="6672263" y="3467100"/>
          <p14:tracePt t="109234" x="6684963" y="3467100"/>
          <p14:tracePt t="109264" x="6696075" y="3454400"/>
          <p14:tracePt t="109285" x="6696075" y="3441700"/>
          <p14:tracePt t="109315" x="6696075" y="3429000"/>
          <p14:tracePt t="109335" x="6696075" y="3416300"/>
          <p14:tracePt t="109355" x="6696075" y="3403600"/>
          <p14:tracePt t="109375" x="6684963" y="3390900"/>
          <p14:tracePt t="109395" x="6672263" y="3390900"/>
          <p14:tracePt t="109405" x="6659563" y="3390900"/>
          <p14:tracePt t="109415" x="6646863" y="3390900"/>
          <p14:tracePt t="109429" x="6608763" y="3390900"/>
          <p14:tracePt t="109446" x="6572250" y="3390900"/>
          <p14:tracePt t="109463" x="6559550" y="3390900"/>
          <p14:tracePt t="109479" x="6521450" y="3403600"/>
          <p14:tracePt t="109497" x="6508750" y="3429000"/>
          <p14:tracePt t="109527" x="6508750" y="3441700"/>
          <p14:tracePt t="109586" x="6508750" y="3454400"/>
          <p14:tracePt t="109617" x="6508750" y="3467100"/>
          <p14:tracePt t="109627" x="6508750" y="3479800"/>
          <p14:tracePt t="109637" x="6534150" y="3479800"/>
          <p14:tracePt t="109658" x="6546850" y="3479800"/>
          <p14:tracePt t="109668" x="6572250" y="3479800"/>
          <p14:tracePt t="109679" x="6584950" y="3479800"/>
          <p14:tracePt t="109696" x="6596063" y="3479800"/>
          <p14:tracePt t="109698" x="6608763" y="3479800"/>
          <p14:tracePt t="109713" x="6621463" y="3479800"/>
          <p14:tracePt t="109729" x="6634163" y="3479800"/>
          <p14:tracePt t="109747" x="6646863" y="3479800"/>
          <p14:tracePt t="109768" x="6646863" y="3467100"/>
          <p14:tracePt t="109779" x="6646863" y="3454400"/>
          <p14:tracePt t="109796" x="6646863" y="3441700"/>
          <p14:tracePt t="109813" x="6646863" y="3416300"/>
          <p14:tracePt t="109829" x="6646863" y="3354388"/>
          <p14:tracePt t="109846" x="6646863" y="3341688"/>
          <p14:tracePt t="109869" x="6634163" y="3341688"/>
          <p14:tracePt t="109889" x="6608763" y="3341688"/>
          <p14:tracePt t="109900" x="6596063" y="3341688"/>
          <p14:tracePt t="109913" x="6584950" y="3341688"/>
          <p14:tracePt t="109929" x="6521450" y="3367088"/>
          <p14:tracePt t="109946" x="6496050" y="3390900"/>
          <p14:tracePt t="109963" x="6459538" y="3390900"/>
          <p14:tracePt t="109980" x="6434138" y="3416300"/>
          <p14:tracePt t="109996" x="6408738" y="3416300"/>
          <p14:tracePt t="110012" x="6396038" y="3441700"/>
          <p14:tracePt t="110030" x="6383338" y="3454400"/>
          <p14:tracePt t="110031" x="6370638" y="3467100"/>
          <p14:tracePt t="110046" x="6359525" y="3479800"/>
          <p14:tracePt t="110062" x="6346825" y="3479800"/>
          <p14:tracePt t="110906" x="6321425" y="3479800"/>
          <p14:tracePt t="110917" x="6283325" y="3479800"/>
          <p14:tracePt t="110926" x="6259513" y="3479800"/>
          <p14:tracePt t="110937" x="6208713" y="3490913"/>
          <p14:tracePt t="110947" x="6170613" y="3503613"/>
          <p14:tracePt t="110962" x="6121400" y="3516313"/>
          <p14:tracePt t="110979" x="6008688" y="3541713"/>
          <p14:tracePt t="110996" x="5957888" y="3541713"/>
          <p14:tracePt t="110997" x="5921375" y="3554413"/>
          <p14:tracePt t="111012" x="5883275" y="3567113"/>
          <p14:tracePt t="111029" x="5857875" y="3579813"/>
          <p14:tracePt t="111046" x="5845175" y="3579813"/>
          <p14:tracePt t="111732" x="5845175" y="3590925"/>
          <p14:tracePt t="111742" x="5832475" y="3641725"/>
          <p14:tracePt t="111753" x="5795963" y="3679825"/>
          <p14:tracePt t="111762" x="5757863" y="3716338"/>
          <p14:tracePt t="111779" x="5708650" y="3754438"/>
          <p14:tracePt t="111795" x="5632450" y="3816350"/>
          <p14:tracePt t="111812" x="5607050" y="3841750"/>
          <p14:tracePt t="111813" x="5595938" y="3854450"/>
          <p14:tracePt t="111829" x="5570538" y="3879850"/>
          <p14:tracePt t="111845" x="5532438" y="3892550"/>
          <p14:tracePt t="111862" x="5507038" y="3916363"/>
          <p14:tracePt t="111864" x="5483225" y="3941763"/>
          <p14:tracePt t="111879" x="5457825" y="3954463"/>
          <p14:tracePt t="111895" x="5394325" y="3992563"/>
          <p14:tracePt t="111912" x="5383213" y="3992563"/>
          <p14:tracePt t="111914" x="5357813" y="3992563"/>
          <p14:tracePt t="111928" x="5319713" y="3992563"/>
          <p14:tracePt t="111946" x="5307013" y="3979863"/>
          <p14:tracePt t="111962" x="5281613" y="3941763"/>
          <p14:tracePt t="111979" x="5245100" y="3905250"/>
          <p14:tracePt t="111995" x="5232400" y="3879850"/>
          <p14:tracePt t="112012" x="5219700" y="3879850"/>
          <p14:tracePt t="112029" x="5207000" y="3867150"/>
          <p14:tracePt t="112046" x="5194300" y="3867150"/>
          <p14:tracePt t="115459" x="5207000" y="3841750"/>
          <p14:tracePt t="115473" x="5219700" y="3829050"/>
          <p14:tracePt t="115483" x="5281613" y="3792538"/>
          <p14:tracePt t="115494" x="5332413" y="3754438"/>
          <p14:tracePt t="115511" x="5357813" y="3754438"/>
          <p14:tracePt t="115527" x="5495925" y="3716338"/>
          <p14:tracePt t="115544" x="5657850" y="3692525"/>
          <p14:tracePt t="115561" x="5708650" y="3692525"/>
          <p14:tracePt t="115578" x="5808663" y="3692525"/>
          <p14:tracePt t="115594" x="5870575" y="3692525"/>
          <p14:tracePt t="115611" x="5895975" y="3679825"/>
          <p14:tracePt t="115866" x="5921375" y="3654425"/>
          <p14:tracePt t="115876" x="5945188" y="3641725"/>
          <p14:tracePt t="115887" x="5970588" y="3616325"/>
          <p14:tracePt t="115897" x="5983288" y="3603625"/>
          <p14:tracePt t="115911" x="5995988" y="3579813"/>
          <p14:tracePt t="115927" x="6070600" y="3467100"/>
          <p14:tracePt t="115944" x="6096000" y="3403600"/>
          <p14:tracePt t="115961" x="6146800" y="3290888"/>
          <p14:tracePt t="115977" x="6170613" y="3228975"/>
          <p14:tracePt t="115994" x="6170613" y="3190875"/>
          <p14:tracePt t="116010" x="6170613" y="3128963"/>
          <p14:tracePt t="116028" x="6170613" y="3054350"/>
          <p14:tracePt t="116044" x="6170613" y="3003550"/>
          <p14:tracePt t="116060" x="6170613" y="2916238"/>
          <p14:tracePt t="116077" x="6183313" y="2765425"/>
          <p14:tracePt t="116094" x="6196013" y="2678113"/>
          <p14:tracePt t="116111" x="6221413" y="2527300"/>
          <p14:tracePt t="116128" x="6246813" y="2439988"/>
          <p14:tracePt t="116144" x="6259513" y="2427288"/>
          <p14:tracePt t="116219" x="6270625" y="2414588"/>
          <p14:tracePt t="116239" x="6296025" y="2390775"/>
          <p14:tracePt t="116249" x="6308725" y="2378075"/>
          <p14:tracePt t="116259" x="6321425" y="2365375"/>
          <p14:tracePt t="116269" x="6321425" y="2352675"/>
          <p14:tracePt t="116280" x="6321425" y="2339975"/>
          <p14:tracePt t="116702" x="6308725" y="2327275"/>
          <p14:tracePt t="116712" x="6296025" y="2327275"/>
          <p14:tracePt t="116722" x="6259513" y="2314575"/>
          <p14:tracePt t="116732" x="6234113" y="2303463"/>
          <p14:tracePt t="116744" x="6208713" y="2290763"/>
          <p14:tracePt t="116760" x="6183313" y="2290763"/>
          <p14:tracePt t="116777" x="6121400" y="2265363"/>
          <p14:tracePt t="116794" x="6083300" y="2252663"/>
          <p14:tracePt t="116810" x="6070600" y="2252663"/>
          <p14:tracePt t="116827" x="6045200" y="2252663"/>
          <p14:tracePt t="116844" x="6021388" y="2252663"/>
          <p14:tracePt t="116861" x="6008688" y="2252663"/>
          <p14:tracePt t="117115" x="6008688" y="2265363"/>
          <p14:tracePt t="117145" x="6008688" y="2278063"/>
          <p14:tracePt t="117166" x="6008688" y="2290763"/>
          <p14:tracePt t="117176" x="6008688" y="2303463"/>
          <p14:tracePt t="117186" x="6008688" y="2314575"/>
          <p14:tracePt t="117196" x="6008688" y="2339975"/>
          <p14:tracePt t="117210" x="6008688" y="2352675"/>
          <p14:tracePt t="117227" x="5995988" y="2403475"/>
          <p14:tracePt t="117244" x="5983288" y="2452688"/>
          <p14:tracePt t="117260" x="5957888" y="2578100"/>
          <p14:tracePt t="117277" x="5945188" y="2703513"/>
          <p14:tracePt t="117294" x="5932488" y="2765425"/>
          <p14:tracePt t="117310" x="5921375" y="2840038"/>
          <p14:tracePt t="117327" x="5908675" y="2865438"/>
          <p14:tracePt t="117791" x="5908675" y="2890838"/>
          <p14:tracePt t="117801" x="5908675" y="2903538"/>
          <p14:tracePt t="117810" x="5908675" y="2916238"/>
          <p14:tracePt t="117827" x="5908675" y="2941638"/>
          <p14:tracePt t="117843" x="5908675" y="3016250"/>
          <p14:tracePt t="117860" x="5908675" y="3090863"/>
          <p14:tracePt t="117877" x="5908675" y="3116263"/>
          <p14:tracePt t="117894" x="5945188" y="3267075"/>
          <p14:tracePt t="117910" x="5957888" y="3328988"/>
          <p14:tracePt t="117911" x="5970588" y="3403600"/>
          <p14:tracePt t="117927" x="5970588" y="3454400"/>
          <p14:tracePt t="117943" x="5983288" y="3529013"/>
          <p14:tracePt t="117960" x="6008688" y="3579813"/>
          <p14:tracePt t="117961" x="6021388" y="3616325"/>
          <p14:tracePt t="117977" x="6034088" y="3667125"/>
          <p14:tracePt t="117993" x="6083300" y="3767138"/>
          <p14:tracePt t="118010" x="6096000" y="3816350"/>
          <p14:tracePt t="118014" x="6108700" y="3867150"/>
          <p14:tracePt t="118027" x="6121400" y="3892550"/>
          <p14:tracePt t="118044" x="6157913" y="3905250"/>
          <p14:tracePt t="118354" x="6146800" y="3905250"/>
          <p14:tracePt t="118365" x="6121400" y="3905250"/>
          <p14:tracePt t="118374" x="6096000" y="3905250"/>
          <p14:tracePt t="118385" x="6057900" y="3905250"/>
          <p14:tracePt t="118395" x="6034088" y="3905250"/>
          <p14:tracePt t="118410" x="5995988" y="3905250"/>
          <p14:tracePt t="118426" x="5895975" y="3854450"/>
          <p14:tracePt t="118443" x="5845175" y="3816350"/>
          <p14:tracePt t="118460" x="5783263" y="3754438"/>
          <p14:tracePt t="118477" x="5745163" y="3667125"/>
          <p14:tracePt t="118493" x="5745163" y="3654425"/>
          <p14:tracePt t="118510" x="5745163" y="3641725"/>
          <p14:tracePt t="119942" x="5708650" y="3641725"/>
          <p14:tracePt t="119952" x="5657850" y="3641725"/>
          <p14:tracePt t="119963" x="5583238" y="3641725"/>
          <p14:tracePt t="119976" x="5519738" y="3641725"/>
          <p14:tracePt t="119993" x="5394325" y="3641725"/>
          <p14:tracePt t="120009" x="5332413" y="3641725"/>
          <p14:tracePt t="120026" x="5319713" y="3641725"/>
          <p14:tracePt t="120043" x="5281613" y="3641725"/>
          <p14:tracePt t="120059" x="5270500" y="3641725"/>
          <p14:tracePt t="121568" x="5281613" y="3641725"/>
          <p14:tracePt t="121577" x="5319713" y="3629025"/>
          <p14:tracePt t="121587" x="5345113" y="3616325"/>
          <p14:tracePt t="121598" x="5394325" y="3603625"/>
          <p14:tracePt t="121609" x="5445125" y="3590925"/>
          <p14:tracePt t="121626" x="5532438" y="3579813"/>
          <p14:tracePt t="121642" x="5795963" y="3516313"/>
          <p14:tracePt t="121659" x="6134100" y="3467100"/>
          <p14:tracePt t="121676" x="6283325" y="3454400"/>
          <p14:tracePt t="121692" x="6472238" y="3503613"/>
          <p14:tracePt t="122172" x="6508750" y="3479800"/>
          <p14:tracePt t="122182" x="6559550" y="3454400"/>
          <p14:tracePt t="122192" x="6621463" y="3416300"/>
          <p14:tracePt t="122208" x="6759575" y="3328988"/>
          <p14:tracePt t="122225" x="7246938" y="3065463"/>
          <p14:tracePt t="122242" x="8048625" y="2765425"/>
          <p14:tracePt t="122259" x="8548688" y="2603500"/>
          <p14:tracePt t="122275" x="9650413" y="2190750"/>
          <p14:tracePt t="122292" x="10564813" y="2001838"/>
          <p14:tracePt t="122308" x="10977563" y="1952625"/>
          <p14:tracePt t="122325" x="11266488" y="1952625"/>
          <p14:tracePt t="122342" x="11328400" y="19653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24" y="1508052"/>
            <a:ext cx="3516892" cy="276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24" y="4268500"/>
            <a:ext cx="3514702" cy="216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475" y="1508053"/>
            <a:ext cx="5041780" cy="328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794" y="4792367"/>
            <a:ext cx="3399461" cy="20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EB0049-B71F-3873-EF57-373D48BF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Difusión de CO2</a:t>
            </a:r>
            <a:endParaRPr 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7EE585-ABB1-4064-EC72-481AF241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76"/>
    </mc:Choice>
    <mc:Fallback xmlns="">
      <p:transition spd="slow" advTm="7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32" x="11328400" y="1952625"/>
          <p14:tracePt t="19848" x="11341100" y="1914525"/>
          <p14:tracePt t="19859" x="11353800" y="1852613"/>
          <p14:tracePt t="19871" x="11377613" y="1776413"/>
          <p14:tracePt t="19887" x="11403013" y="1689100"/>
          <p14:tracePt t="19889" x="11415713" y="1627188"/>
          <p14:tracePt t="19904" x="11441113" y="1539875"/>
          <p14:tracePt t="19921" x="11466513" y="1363663"/>
          <p14:tracePt t="19937" x="11490325" y="1301750"/>
          <p14:tracePt t="19954" x="11503025" y="1227138"/>
          <p14:tracePt t="19971" x="11528425" y="1150938"/>
          <p14:tracePt t="19987" x="11541125" y="1114425"/>
          <p14:tracePt t="20004" x="11566525" y="1063625"/>
          <p14:tracePt t="20021" x="11566525" y="1038225"/>
          <p14:tracePt t="20037" x="11566525" y="1025525"/>
          <p14:tracePt t="20131" x="11566525" y="1038225"/>
          <p14:tracePt t="20413" x="11528425" y="1038225"/>
          <p14:tracePt t="20423" x="11428413" y="1038225"/>
          <p14:tracePt t="20433" x="11303000" y="1050925"/>
          <p14:tracePt t="20443" x="11064875" y="1050925"/>
          <p14:tracePt t="20454" x="10652125" y="1076325"/>
          <p14:tracePt t="20470" x="10201275" y="1101725"/>
          <p14:tracePt t="20487" x="9175750" y="1163638"/>
          <p14:tracePt t="20504" x="8035925" y="1250950"/>
          <p14:tracePt t="20520" x="7272338" y="1276350"/>
          <p14:tracePt t="20537" x="7010400" y="1327150"/>
          <p14:tracePt t="20554" x="5983288" y="1489075"/>
          <p14:tracePt t="20570" x="5683250" y="1563688"/>
          <p14:tracePt t="20587" x="5394325" y="1676400"/>
          <p14:tracePt t="20604" x="5194300" y="1801813"/>
          <p14:tracePt t="20620" x="5119688" y="1865313"/>
          <p14:tracePt t="20637" x="5006975" y="1965325"/>
          <p14:tracePt t="20654" x="4994275" y="2127250"/>
          <p14:tracePt t="20947" x="4981575" y="2127250"/>
          <p14:tracePt t="20957" x="4956175" y="2127250"/>
          <p14:tracePt t="20967" x="4932363" y="2127250"/>
          <p14:tracePt t="20977" x="4881563" y="2127250"/>
          <p14:tracePt t="20987" x="4819650" y="2114550"/>
          <p14:tracePt t="21004" x="4756150" y="2089150"/>
          <p14:tracePt t="21020" x="4530725" y="1952625"/>
          <p14:tracePt t="21037" x="4368800" y="1827213"/>
          <p14:tracePt t="21053" x="4268788" y="1765300"/>
          <p14:tracePt t="21070" x="4230688" y="1752600"/>
          <p14:tracePt t="21087" x="4017963" y="1727200"/>
          <p14:tracePt t="21103" x="3968750" y="1727200"/>
          <p14:tracePt t="21120" x="3879850" y="1727200"/>
          <p14:tracePt t="21137" x="3867150" y="1739900"/>
          <p14:tracePt t="21138" x="3843338" y="1752600"/>
          <p14:tracePt t="21153" x="3805238" y="1765300"/>
          <p14:tracePt t="21170" x="3756025" y="1814513"/>
          <p14:tracePt t="21187" x="3717925" y="1839913"/>
          <p14:tracePt t="21204" x="3692525" y="1876425"/>
          <p14:tracePt t="21531" x="3667125" y="1876425"/>
          <p14:tracePt t="21541" x="3643313" y="1876425"/>
          <p14:tracePt t="21551" x="3630613" y="1876425"/>
          <p14:tracePt t="21561" x="3605213" y="1876425"/>
          <p14:tracePt t="21571" x="3567113" y="1876425"/>
          <p14:tracePt t="21586" x="3530600" y="1876425"/>
          <p14:tracePt t="21604" x="3441700" y="1852613"/>
          <p14:tracePt t="21620" x="3392488" y="1839913"/>
          <p14:tracePt t="21636" x="3328988" y="1839913"/>
          <p14:tracePt t="21653" x="3305175" y="1839913"/>
          <p14:tracePt t="21670" x="3292475" y="1839913"/>
          <p14:tracePt t="21732" x="3279775" y="1839913"/>
          <p14:tracePt t="21753" x="3267075" y="1852613"/>
          <p14:tracePt t="21763" x="3254375" y="1876425"/>
          <p14:tracePt t="21773" x="3241675" y="1927225"/>
          <p14:tracePt t="21786" x="3216275" y="1978025"/>
          <p14:tracePt t="21803" x="3167063" y="2078038"/>
          <p14:tracePt t="21820" x="3154363" y="2139950"/>
          <p14:tracePt t="21837" x="3116263" y="2227263"/>
          <p14:tracePt t="21853" x="3054350" y="2403475"/>
          <p14:tracePt t="21870" x="3016250" y="2516188"/>
          <p14:tracePt t="21887" x="2928938" y="2740025"/>
          <p14:tracePt t="21903" x="2867025" y="2928938"/>
          <p14:tracePt t="21920" x="2854325" y="3028950"/>
          <p14:tracePt t="21936" x="2841625" y="3165475"/>
          <p14:tracePt t="21953" x="2841625" y="3216275"/>
          <p14:tracePt t="21954" x="2828925" y="3254375"/>
          <p14:tracePt t="21970" x="2828925" y="3290888"/>
          <p14:tracePt t="21987" x="2828925" y="3367088"/>
          <p14:tracePt t="22003" x="2828925" y="3403600"/>
          <p14:tracePt t="22020" x="2828925" y="3503613"/>
          <p14:tracePt t="22036" x="2828925" y="3603625"/>
          <p14:tracePt t="22053" x="2828925" y="3654425"/>
          <p14:tracePt t="22054" x="2828925" y="3692525"/>
          <p14:tracePt t="22070" x="2828925" y="3729038"/>
          <p14:tracePt t="22086" x="2828925" y="3779838"/>
          <p14:tracePt t="22103" x="2828925" y="3816350"/>
          <p14:tracePt t="22120" x="2841625" y="3867150"/>
          <p14:tracePt t="22137" x="2854325" y="3905250"/>
          <p14:tracePt t="22153" x="2867025" y="3941763"/>
          <p14:tracePt t="22170" x="2890838" y="4017963"/>
          <p14:tracePt t="22187" x="2903538" y="4067175"/>
          <p14:tracePt t="22203" x="2903538" y="4092575"/>
          <p14:tracePt t="22220" x="2916238" y="4092575"/>
          <p14:tracePt t="22236" x="2928938" y="4092575"/>
          <p14:tracePt t="22253" x="2941638" y="4092575"/>
          <p14:tracePt t="22269" x="2992438" y="4092575"/>
          <p14:tracePt t="22286" x="3054350" y="4092575"/>
          <p14:tracePt t="22303" x="3079750" y="4092575"/>
          <p14:tracePt t="22320" x="3167063" y="4092575"/>
          <p14:tracePt t="22337" x="3216275" y="4079875"/>
          <p14:tracePt t="22338" x="3292475" y="4041775"/>
          <p14:tracePt t="22353" x="3354388" y="4017963"/>
          <p14:tracePt t="22370" x="3429000" y="3979863"/>
          <p14:tracePt t="22386" x="3479800" y="3941763"/>
          <p14:tracePt t="22403" x="3492500" y="3941763"/>
          <p14:tracePt t="22419" x="3505200" y="3929063"/>
          <p14:tracePt t="22436" x="3505200" y="3916363"/>
          <p14:tracePt t="22453" x="3505200" y="3905250"/>
          <p14:tracePt t="22470" x="3505200" y="3867150"/>
          <p14:tracePt t="22486" x="3505200" y="3829050"/>
          <p14:tracePt t="22487" x="3505200" y="3779838"/>
          <p14:tracePt t="22503" x="3517900" y="3692525"/>
          <p14:tracePt t="22519" x="3517900" y="3516313"/>
          <p14:tracePt t="22536" x="3517900" y="3416300"/>
          <p14:tracePt t="22553" x="3517900" y="3216275"/>
          <p14:tracePt t="22570" x="3517900" y="3103563"/>
          <p14:tracePt t="22586" x="3505200" y="3003550"/>
          <p14:tracePt t="22603" x="3441700" y="2590800"/>
          <p14:tracePt t="22620" x="3429000" y="2327275"/>
          <p14:tracePt t="22636" x="3429000" y="2201863"/>
          <p14:tracePt t="22653" x="3429000" y="2027238"/>
          <p14:tracePt t="22670" x="3429000" y="1839913"/>
          <p14:tracePt t="22686" x="3429000" y="1752600"/>
          <p14:tracePt t="22703" x="3429000" y="1639888"/>
          <p14:tracePt t="22720" x="3429000" y="1527175"/>
          <p14:tracePt t="22736" x="3429000" y="1489075"/>
          <p14:tracePt t="22753" x="3429000" y="1401763"/>
          <p14:tracePt t="22770" x="3417888" y="1339850"/>
          <p14:tracePt t="22786" x="3417888" y="1314450"/>
          <p14:tracePt t="22803" x="3392488" y="1301750"/>
          <p14:tracePt t="22820" x="3379788" y="1301750"/>
          <p14:tracePt t="22821" x="3367088" y="1301750"/>
          <p14:tracePt t="22836" x="3354388" y="1301750"/>
          <p14:tracePt t="22853" x="3305175" y="1301750"/>
          <p14:tracePt t="22870" x="3279775" y="1301750"/>
          <p14:tracePt t="22886" x="3254375" y="1301750"/>
          <p14:tracePt t="22903" x="3228975" y="1327150"/>
          <p14:tracePt t="22920" x="3205163" y="1339850"/>
          <p14:tracePt t="22921" x="3179763" y="1363663"/>
          <p14:tracePt t="22936" x="3154363" y="1389063"/>
          <p14:tracePt t="22953" x="3103563" y="1476375"/>
          <p14:tracePt t="22970" x="3054350" y="1552575"/>
          <p14:tracePt t="22986" x="2967038" y="1714500"/>
          <p14:tracePt t="23003" x="2867025" y="1865313"/>
          <p14:tracePt t="23019" x="2816225" y="1927225"/>
          <p14:tracePt t="23036" x="2728913" y="2089150"/>
          <p14:tracePt t="23053" x="2667000" y="2314575"/>
          <p14:tracePt t="23070" x="2654300" y="2403475"/>
          <p14:tracePt t="23086" x="2616200" y="2516188"/>
          <p14:tracePt t="23103" x="2616200" y="2565400"/>
          <p14:tracePt t="23153" x="2616200" y="2552700"/>
          <p14:tracePt t="23536" x="2616200" y="2565400"/>
          <p14:tracePt t="23546" x="2616200" y="2578100"/>
          <p14:tracePt t="23556" x="2628900" y="2616200"/>
          <p14:tracePt t="23569" x="2654300" y="2678113"/>
          <p14:tracePt t="23586" x="2716213" y="2790825"/>
          <p14:tracePt t="23603" x="2741613" y="2865438"/>
          <p14:tracePt t="23619" x="2828925" y="3041650"/>
          <p14:tracePt t="23636" x="2903538" y="3278188"/>
          <p14:tracePt t="23653" x="2941638" y="3416300"/>
          <p14:tracePt t="23669" x="3003550" y="3692525"/>
          <p14:tracePt t="23686" x="3028950" y="3779838"/>
          <p14:tracePt t="23702" x="3054350" y="3841750"/>
          <p14:tracePt t="23719" x="3054350" y="3879850"/>
          <p14:tracePt t="23736" x="3067050" y="3879850"/>
          <p14:tracePt t="23737" x="3067050" y="3892550"/>
          <p14:tracePt t="23752" x="3067050" y="3905250"/>
          <p14:tracePt t="23769" x="3092450" y="3916363"/>
          <p14:tracePt t="23786" x="3092450" y="3941763"/>
          <p14:tracePt t="23787" x="3103563" y="3954463"/>
          <p14:tracePt t="23803" x="3116263" y="3979863"/>
          <p14:tracePt t="23819" x="3128963" y="3979863"/>
          <p14:tracePt t="23838" x="3154363" y="3979863"/>
          <p14:tracePt t="23852" x="3167063" y="3979863"/>
          <p14:tracePt t="23869" x="3205163" y="3979863"/>
          <p14:tracePt t="23886" x="3254375" y="3941763"/>
          <p14:tracePt t="23903" x="3328988" y="3867150"/>
          <p14:tracePt t="23919" x="3417888" y="3754438"/>
          <p14:tracePt t="23936" x="3441700" y="3716338"/>
          <p14:tracePt t="23952" x="3492500" y="3516313"/>
          <p14:tracePt t="23969" x="3530600" y="3254375"/>
          <p14:tracePt t="23986" x="3541713" y="3141663"/>
          <p14:tracePt t="24002" x="3541713" y="2828925"/>
          <p14:tracePt t="24019" x="3517900" y="2540000"/>
          <p14:tracePt t="24036" x="3517900" y="2403475"/>
          <p14:tracePt t="24053" x="3492500" y="2190750"/>
          <p14:tracePt t="24069" x="3492500" y="2089150"/>
          <p14:tracePt t="24070" x="3479800" y="2001838"/>
          <p14:tracePt t="24086" x="3467100" y="1965325"/>
          <p14:tracePt t="24103" x="3441700" y="1901825"/>
          <p14:tracePt t="24119" x="3441700" y="1889125"/>
          <p14:tracePt t="24136" x="3441700" y="1865313"/>
          <p14:tracePt t="24153" x="3429000" y="1865313"/>
          <p14:tracePt t="24169" x="3429000" y="1852613"/>
          <p14:tracePt t="24170" x="3405188" y="1839913"/>
          <p14:tracePt t="24186" x="3392488" y="1839913"/>
          <p14:tracePt t="24202" x="3341688" y="1827213"/>
          <p14:tracePt t="24219" x="3305175" y="1827213"/>
          <p14:tracePt t="24220" x="3267075" y="1827213"/>
          <p14:tracePt t="24236" x="3228975" y="1827213"/>
          <p14:tracePt t="24252" x="3167063" y="1827213"/>
          <p14:tracePt t="24269" x="3154363" y="1827213"/>
          <p14:tracePt t="24286" x="3103563" y="1827213"/>
          <p14:tracePt t="24302" x="3079750" y="1901825"/>
          <p14:tracePt t="24319" x="3054350" y="1939925"/>
          <p14:tracePt t="24336" x="3003550" y="2065338"/>
          <p14:tracePt t="24352" x="2941638" y="2165350"/>
          <p14:tracePt t="24369" x="2916238" y="2227263"/>
          <p14:tracePt t="24386" x="2879725" y="2390775"/>
          <p14:tracePt t="24403" x="2854325" y="2552700"/>
          <p14:tracePt t="24419" x="2841625" y="2616200"/>
          <p14:tracePt t="24436" x="2816225" y="2740025"/>
          <p14:tracePt t="24453" x="2816225" y="2816225"/>
          <p14:tracePt t="24469" x="2816225" y="2840038"/>
          <p14:tracePt t="24928" x="2816225" y="2865438"/>
          <p14:tracePt t="24936" x="2816225" y="2878138"/>
          <p14:tracePt t="24946" x="2828925" y="2903538"/>
          <p14:tracePt t="24957" x="2841625" y="2928938"/>
          <p14:tracePt t="24969" x="2841625" y="2978150"/>
          <p14:tracePt t="24986" x="2867025" y="3090863"/>
          <p14:tracePt t="24987" x="2903538" y="3190875"/>
          <p14:tracePt t="25002" x="2916238" y="3278188"/>
          <p14:tracePt t="25019" x="2954338" y="3454400"/>
          <p14:tracePt t="25036" x="2967038" y="3567113"/>
          <p14:tracePt t="25052" x="2979738" y="3616325"/>
          <p14:tracePt t="25069" x="3003550" y="3679825"/>
          <p14:tracePt t="25086" x="3028950" y="3679825"/>
          <p14:tracePt t="25409" x="3028950" y="3667125"/>
          <p14:tracePt t="25419" x="3028950" y="3641725"/>
          <p14:tracePt t="25429" x="3041650" y="3641725"/>
          <p14:tracePt t="25440" x="3054350" y="3603625"/>
          <p14:tracePt t="25452" x="3079750" y="3590925"/>
          <p14:tracePt t="25469" x="3116263" y="3554413"/>
          <p14:tracePt t="25470" x="3179763" y="3490913"/>
          <p14:tracePt t="25485" x="3279775" y="3390900"/>
          <p14:tracePt t="25502" x="3579813" y="3116263"/>
          <p14:tracePt t="25519" x="3679825" y="2978150"/>
          <p14:tracePt t="25520" x="3779838" y="2865438"/>
          <p14:tracePt t="25535" x="3830638" y="2790825"/>
          <p14:tracePt t="25552" x="3879850" y="2728913"/>
          <p14:tracePt t="25569" x="3879850" y="2703513"/>
          <p14:tracePt t="25585" x="3879850" y="2690813"/>
          <p14:tracePt t="25602" x="3856038" y="2678113"/>
          <p14:tracePt t="25619" x="3817938" y="2652713"/>
          <p14:tracePt t="25635" x="3743325" y="2603500"/>
          <p14:tracePt t="25652" x="3617913" y="2516188"/>
          <p14:tracePt t="25669" x="3554413" y="2452688"/>
          <p14:tracePt t="25685" x="3429000" y="2390775"/>
          <p14:tracePt t="25702" x="3317875" y="2352675"/>
          <p14:tracePt t="25719" x="3267075" y="2339975"/>
          <p14:tracePt t="25735" x="3154363" y="2314575"/>
          <p14:tracePt t="25752" x="3103563" y="2290763"/>
          <p14:tracePt t="25768" x="3067050" y="2278063"/>
          <p14:tracePt t="25786" x="3041650" y="2252663"/>
          <p14:tracePt t="25823" x="3028950" y="2252663"/>
          <p14:tracePt t="25831" x="3028950" y="2265363"/>
          <p14:tracePt t="26256" x="3016250" y="2278063"/>
          <p14:tracePt t="26266" x="3003550" y="2303463"/>
          <p14:tracePt t="26276" x="2992438" y="2327275"/>
          <p14:tracePt t="26286" x="2992438" y="2378075"/>
          <p14:tracePt t="26302" x="2992438" y="2427288"/>
          <p14:tracePt t="26318" x="2979738" y="2490788"/>
          <p14:tracePt t="26335" x="2979738" y="2516188"/>
          <p14:tracePt t="26336" x="2979738" y="2540000"/>
          <p14:tracePt t="26352" x="2979738" y="2565400"/>
          <p14:tracePt t="26368" x="2979738" y="2640013"/>
          <p14:tracePt t="26385" x="2979738" y="2678113"/>
          <p14:tracePt t="26386" x="2979738" y="2703513"/>
          <p14:tracePt t="26402" x="2979738" y="2765425"/>
          <p14:tracePt t="26419" x="3003550" y="2840038"/>
          <p14:tracePt t="26435" x="3028950" y="2852738"/>
          <p14:tracePt t="26452" x="3041650" y="2878138"/>
          <p14:tracePt t="27869" x="3041650" y="2916238"/>
          <p14:tracePt t="27879" x="3041650" y="2952750"/>
          <p14:tracePt t="27890" x="3041650" y="2990850"/>
          <p14:tracePt t="27901" x="3041650" y="3028950"/>
          <p14:tracePt t="27918" x="3041650" y="3065463"/>
          <p14:tracePt t="27935" x="3028950" y="3141663"/>
          <p14:tracePt t="27951" x="3028950" y="3178175"/>
          <p14:tracePt t="27991" x="3028950" y="3190875"/>
          <p14:tracePt t="28001" x="3028950" y="3203575"/>
          <p14:tracePt t="28021" x="3028950" y="3216275"/>
          <p14:tracePt t="28041" x="3028950" y="3228975"/>
          <p14:tracePt t="28061" x="3028950" y="3241675"/>
          <p14:tracePt t="28071" x="3028950" y="3254375"/>
          <p14:tracePt t="28081" x="3028950" y="3267075"/>
          <p14:tracePt t="28101" x="3028950" y="3278188"/>
          <p14:tracePt t="28111" x="3028950" y="3290888"/>
          <p14:tracePt t="28122" x="3028950" y="3303588"/>
          <p14:tracePt t="28142" x="3028950" y="3316288"/>
          <p14:tracePt t="28151" x="3028950" y="3328988"/>
          <p14:tracePt t="29236" x="3041650" y="3316288"/>
          <p14:tracePt t="29249" x="3041650" y="3303588"/>
          <p14:tracePt t="29260" x="3092450" y="3254375"/>
          <p14:tracePt t="29271" x="3141663" y="3190875"/>
          <p14:tracePt t="29284" x="3241675" y="3103563"/>
          <p14:tracePt t="29301" x="3541713" y="2928938"/>
          <p14:tracePt t="29317" x="3667125" y="2852738"/>
          <p14:tracePt t="29334" x="3879850" y="2752725"/>
          <p14:tracePt t="29351" x="4017963" y="2690813"/>
          <p14:tracePt t="29367" x="4043363" y="2678113"/>
          <p14:tracePt t="29384" x="4068763" y="2590800"/>
          <p14:tracePt t="29734" x="4068763" y="2578100"/>
          <p14:tracePt t="29744" x="4068763" y="2565400"/>
          <p14:tracePt t="29755" x="4068763" y="2540000"/>
          <p14:tracePt t="29767" x="4092575" y="2527300"/>
          <p14:tracePt t="29784" x="4143375" y="2465388"/>
          <p14:tracePt t="29800" x="4181475" y="2414588"/>
          <p14:tracePt t="29817" x="4268788" y="2314575"/>
          <p14:tracePt t="29834" x="4343400" y="2239963"/>
          <p14:tracePt t="29851" x="4356100" y="2214563"/>
          <p14:tracePt t="29867" x="4381500" y="2201863"/>
          <p14:tracePt t="29884" x="4394200" y="2201863"/>
          <p14:tracePt t="29901" x="4394200" y="2190750"/>
          <p14:tracePt t="29917" x="4418013" y="2178050"/>
          <p14:tracePt t="29934" x="4430713" y="2165350"/>
          <p14:tracePt t="29950" x="4443413" y="2165350"/>
          <p14:tracePt t="29967" x="4443413" y="2152650"/>
          <p14:tracePt t="29984" x="4456113" y="2152650"/>
          <p14:tracePt t="30368" x="4481513" y="2139950"/>
          <p14:tracePt t="30378" x="4494213" y="2139950"/>
          <p14:tracePt t="30389" x="4518025" y="2114550"/>
          <p14:tracePt t="30400" x="4568825" y="2101850"/>
          <p14:tracePt t="30417" x="4606925" y="2101850"/>
          <p14:tracePt t="30418" x="4643438" y="2089150"/>
          <p14:tracePt t="30434" x="4706938" y="2078038"/>
          <p14:tracePt t="30450" x="4843463" y="2078038"/>
          <p14:tracePt t="30467" x="4881563" y="2078038"/>
          <p14:tracePt t="30484" x="4981575" y="2078038"/>
          <p14:tracePt t="30500" x="5094288" y="2101850"/>
          <p14:tracePt t="30517" x="5145088" y="2101850"/>
          <p14:tracePt t="30533" x="5270500" y="2152650"/>
          <p14:tracePt t="30550" x="5357813" y="2227263"/>
          <p14:tracePt t="30567" x="5383213" y="2265363"/>
          <p14:tracePt t="30583" x="5419725" y="2327275"/>
          <p14:tracePt t="30601" x="5445125" y="2414588"/>
          <p14:tracePt t="30617" x="5457825" y="2465388"/>
          <p14:tracePt t="30634" x="5483225" y="2527300"/>
          <p14:tracePt t="30651" x="5495925" y="2603500"/>
          <p14:tracePt t="30667" x="5495925" y="2627313"/>
          <p14:tracePt t="30684" x="5495925" y="2703513"/>
          <p14:tracePt t="30701" x="5495925" y="2765425"/>
          <p14:tracePt t="30717" x="5495925" y="2790825"/>
          <p14:tracePt t="30733" x="5495925" y="2865438"/>
          <p14:tracePt t="30751" x="5495925" y="2890838"/>
          <p14:tracePt t="30752" x="5495925" y="2928938"/>
          <p14:tracePt t="30767" x="5483225" y="2965450"/>
          <p14:tracePt t="30784" x="5457825" y="3041650"/>
          <p14:tracePt t="30800" x="5432425" y="3128963"/>
          <p14:tracePt t="30817" x="5419725" y="3141663"/>
          <p14:tracePt t="30834" x="5370513" y="3241675"/>
          <p14:tracePt t="30850" x="5357813" y="3278188"/>
          <p14:tracePt t="30851" x="5345113" y="3303588"/>
          <p14:tracePt t="30867" x="5332413" y="3328988"/>
          <p14:tracePt t="30884" x="5294313" y="3378200"/>
          <p14:tracePt t="30900" x="5281613" y="3390900"/>
          <p14:tracePt t="30917" x="5207000" y="3441700"/>
          <p14:tracePt t="30933" x="5145088" y="3479800"/>
          <p14:tracePt t="30950" x="5106988" y="3503613"/>
          <p14:tracePt t="30967" x="5057775" y="3541713"/>
          <p14:tracePt t="30983" x="4994275" y="3590925"/>
          <p14:tracePt t="31000" x="4968875" y="3603625"/>
          <p14:tracePt t="31017" x="4919663" y="3641725"/>
          <p14:tracePt t="31034" x="4843463" y="3679825"/>
          <p14:tracePt t="31050" x="4806950" y="3679825"/>
          <p14:tracePt t="31067" x="4732338" y="3703638"/>
          <p14:tracePt t="31083" x="4668838" y="3716338"/>
          <p14:tracePt t="31100" x="4643438" y="3716338"/>
          <p14:tracePt t="31117" x="4581525" y="3703638"/>
          <p14:tracePt t="31134" x="4530725" y="3629025"/>
          <p14:tracePt t="31150" x="4494213" y="3579813"/>
          <p14:tracePt t="31167" x="4430713" y="3467100"/>
          <p14:tracePt t="31184" x="4394200" y="3367088"/>
          <p14:tracePt t="31200" x="4381500" y="3290888"/>
          <p14:tracePt t="31217" x="4381500" y="3178175"/>
          <p14:tracePt t="31234" x="4381500" y="3103563"/>
          <p14:tracePt t="31235" x="4381500" y="3041650"/>
          <p14:tracePt t="31250" x="4381500" y="3003550"/>
          <p14:tracePt t="31267" x="4381500" y="2916238"/>
          <p14:tracePt t="31283" x="4381500" y="2865438"/>
          <p14:tracePt t="31285" x="4406900" y="2790825"/>
          <p14:tracePt t="31300" x="4406900" y="2716213"/>
          <p14:tracePt t="31317" x="4443413" y="2578100"/>
          <p14:tracePt t="31333" x="4456113" y="2516188"/>
          <p14:tracePt t="31350" x="4468813" y="2439988"/>
          <p14:tracePt t="31367" x="4481513" y="2390775"/>
          <p14:tracePt t="31383" x="4494213" y="2365375"/>
          <p14:tracePt t="31400" x="4506913" y="2303463"/>
          <p14:tracePt t="31417" x="4518025" y="2252663"/>
          <p14:tracePt t="31434" x="4518025" y="2201863"/>
          <p14:tracePt t="31450" x="4543425" y="2127250"/>
          <p14:tracePt t="31467" x="4568825" y="2078038"/>
          <p14:tracePt t="31483" x="4581525" y="2065338"/>
          <p14:tracePt t="31500" x="4619625" y="2027238"/>
          <p14:tracePt t="31517" x="4656138" y="2001838"/>
          <p14:tracePt t="31533" x="4694238" y="1989138"/>
          <p14:tracePt t="31550" x="4743450" y="1965325"/>
          <p14:tracePt t="31567" x="4832350" y="1952625"/>
          <p14:tracePt t="31583" x="4868863" y="1952625"/>
          <p14:tracePt t="31600" x="4956175" y="1952625"/>
          <p14:tracePt t="31617" x="5019675" y="1965325"/>
          <p14:tracePt t="31633" x="5032375" y="1965325"/>
          <p14:tracePt t="31650" x="5068888" y="2014538"/>
          <p14:tracePt t="31667" x="5081588" y="2039938"/>
          <p14:tracePt t="31668" x="5094288" y="2078038"/>
          <p14:tracePt t="31683" x="5094288" y="2101850"/>
          <p14:tracePt t="31700" x="5119688" y="2227263"/>
          <p14:tracePt t="31717" x="5132388" y="2278063"/>
          <p14:tracePt t="31718" x="5132388" y="2314575"/>
          <p14:tracePt t="31733" x="5132388" y="2365375"/>
          <p14:tracePt t="31750" x="5132388" y="2439988"/>
          <p14:tracePt t="31767" x="5132388" y="2478088"/>
          <p14:tracePt t="31768" x="5132388" y="2540000"/>
          <p14:tracePt t="31783" x="5132388" y="2578100"/>
          <p14:tracePt t="31800" x="5132388" y="2678113"/>
          <p14:tracePt t="31817" x="5119688" y="2740025"/>
          <p14:tracePt t="31833" x="5106988" y="2865438"/>
          <p14:tracePt t="31850" x="5081588" y="2990850"/>
          <p14:tracePt t="31867" x="5081588" y="3065463"/>
          <p14:tracePt t="31868" x="5068888" y="3141663"/>
          <p14:tracePt t="31883" x="5057775" y="3216275"/>
          <p14:tracePt t="31900" x="5057775" y="3254375"/>
          <p14:tracePt t="31917" x="5045075" y="3316288"/>
          <p14:tracePt t="31933" x="5006975" y="3429000"/>
          <p14:tracePt t="31950" x="4981575" y="3467100"/>
          <p14:tracePt t="31951" x="4981575" y="3516313"/>
          <p14:tracePt t="31967" x="4968875" y="3541713"/>
          <p14:tracePt t="31983" x="4945063" y="3590925"/>
          <p14:tracePt t="32000" x="4932363" y="3603625"/>
          <p14:tracePt t="32016" x="4932363" y="3616325"/>
          <p14:tracePt t="32033" x="4906963" y="3629025"/>
          <p14:tracePt t="32050" x="4843463" y="3629025"/>
          <p14:tracePt t="32067" x="4806950" y="3641725"/>
          <p14:tracePt t="32083" x="4732338" y="3641725"/>
          <p14:tracePt t="32100" x="4694238" y="3641725"/>
          <p14:tracePt t="32101" x="4656138" y="3616325"/>
          <p14:tracePt t="32117" x="4594225" y="3541713"/>
          <p14:tracePt t="32133" x="4481513" y="3354388"/>
          <p14:tracePt t="32150" x="4418013" y="3267075"/>
          <p14:tracePt t="32151" x="4356100" y="3141663"/>
          <p14:tracePt t="32166" x="4318000" y="3041650"/>
          <p14:tracePt t="32183" x="4268788" y="2716213"/>
          <p14:tracePt t="32200" x="4256088" y="2616200"/>
          <p14:tracePt t="32201" x="4243388" y="2516188"/>
          <p14:tracePt t="32216" x="4243388" y="2427288"/>
          <p14:tracePt t="32233" x="4243388" y="2303463"/>
          <p14:tracePt t="32250" x="4256088" y="2239963"/>
          <p14:tracePt t="32266" x="4268788" y="2114550"/>
          <p14:tracePt t="32283" x="4294188" y="1989138"/>
          <p14:tracePt t="32300" x="4305300" y="1952625"/>
          <p14:tracePt t="32317" x="4318000" y="1901825"/>
          <p14:tracePt t="32333" x="4343400" y="1827213"/>
          <p14:tracePt t="32350" x="4368800" y="1789113"/>
          <p14:tracePt t="32366" x="4394200" y="1739900"/>
          <p14:tracePt t="32383" x="4430713" y="1714500"/>
          <p14:tracePt t="32400" x="4443413" y="1701800"/>
          <p14:tracePt t="32416" x="4456113" y="1689100"/>
          <p14:tracePt t="32433" x="4506913" y="1689100"/>
          <p14:tracePt t="32450" x="4530725" y="1689100"/>
          <p14:tracePt t="32466" x="4581525" y="1689100"/>
          <p14:tracePt t="32483" x="4643438" y="1689100"/>
          <p14:tracePt t="32500" x="4681538" y="1727200"/>
          <p14:tracePt t="32516" x="4756150" y="1776413"/>
          <p14:tracePt t="32533" x="4832350" y="1889125"/>
          <p14:tracePt t="32550" x="4868863" y="1978025"/>
          <p14:tracePt t="32566" x="4906963" y="2190750"/>
          <p14:tracePt t="32583" x="4919663" y="2378075"/>
          <p14:tracePt t="32600" x="4919663" y="2427288"/>
          <p14:tracePt t="32616" x="4919663" y="2490788"/>
          <p14:tracePt t="32633" x="4919663" y="2516188"/>
          <p14:tracePt t="32634" x="4919663" y="2552700"/>
          <p14:tracePt t="32649" x="4919663" y="2578100"/>
          <p14:tracePt t="32666" x="4894263" y="2690813"/>
          <p14:tracePt t="32683" x="4868863" y="2740025"/>
          <p14:tracePt t="32700" x="4843463" y="2840038"/>
          <p14:tracePt t="32716" x="4843463" y="2878138"/>
          <p14:tracePt t="32733" x="4832350" y="2903538"/>
          <p14:tracePt t="32750" x="4832350" y="2916238"/>
          <p14:tracePt t="32766" x="4806950" y="2978150"/>
          <p14:tracePt t="32783" x="4794250" y="3016250"/>
          <p14:tracePt t="32799" x="4743450" y="3103563"/>
          <p14:tracePt t="32817" x="4706938" y="3154363"/>
          <p14:tracePt t="32833" x="4694238" y="3165475"/>
          <p14:tracePt t="37363" x="4681538" y="3190875"/>
          <p14:tracePt t="37373" x="4681538" y="3216275"/>
          <p14:tracePt t="37383" x="4668838" y="3241675"/>
          <p14:tracePt t="37398" x="4656138" y="3303588"/>
          <p14:tracePt t="37415" x="4643438" y="3441700"/>
          <p14:tracePt t="37431" x="4619625" y="3503613"/>
          <p14:tracePt t="37448" x="4581525" y="3616325"/>
          <p14:tracePt t="37465" x="4556125" y="3767138"/>
          <p14:tracePt t="37481" x="4556125" y="3867150"/>
          <p14:tracePt t="37498" x="4530725" y="4092575"/>
          <p14:tracePt t="37515" x="4494213" y="4379913"/>
          <p14:tracePt t="37776" x="4468813" y="4405313"/>
          <p14:tracePt t="37787" x="4456113" y="4454525"/>
          <p14:tracePt t="37796" x="4418013" y="4479925"/>
          <p14:tracePt t="37806" x="4368800" y="4543425"/>
          <p14:tracePt t="37816" x="4294188" y="4592638"/>
          <p14:tracePt t="37831" x="4243388" y="4643438"/>
          <p14:tracePt t="37848" x="4105275" y="4718050"/>
          <p14:tracePt t="37865" x="4017963" y="4743450"/>
          <p14:tracePt t="37867" x="3943350" y="4779963"/>
          <p14:tracePt t="37881" x="3843338" y="4818063"/>
          <p14:tracePt t="37898" x="3654425" y="4905375"/>
          <p14:tracePt t="37915" x="3579813" y="4968875"/>
          <p14:tracePt t="37932" x="3467100" y="5068888"/>
          <p14:tracePt t="37948" x="3379788" y="5130800"/>
          <p14:tracePt t="37965" x="3341688" y="5156200"/>
          <p14:tracePt t="37981" x="3267075" y="5230813"/>
          <p14:tracePt t="37998" x="3179763" y="5305425"/>
          <p14:tracePt t="38015" x="3092450" y="5394325"/>
          <p14:tracePt t="38031" x="3079750" y="5418138"/>
          <p14:tracePt t="38048" x="3016250" y="5507038"/>
          <p14:tracePt t="38064" x="2967038" y="5543550"/>
          <p14:tracePt t="38081" x="2916238" y="5568950"/>
          <p14:tracePt t="38098" x="2903538" y="5568950"/>
          <p14:tracePt t="38114" x="2890838" y="5581650"/>
          <p14:tracePt t="38131" x="2879725" y="5594350"/>
          <p14:tracePt t="38148" x="2867025" y="5607050"/>
          <p14:tracePt t="38239" x="2879725" y="5607050"/>
          <p14:tracePt t="38249" x="2879725" y="5630863"/>
          <p14:tracePt t="38260" x="2903538" y="5643563"/>
          <p14:tracePt t="38270" x="2928938" y="5656263"/>
          <p14:tracePt t="38281" x="2954338" y="5694363"/>
          <p14:tracePt t="38298" x="2979738" y="5707063"/>
          <p14:tracePt t="38315" x="3016250" y="5732463"/>
          <p14:tracePt t="38331" x="3067050" y="5756275"/>
          <p14:tracePt t="38348" x="3092450" y="5756275"/>
          <p14:tracePt t="38364" x="3128963" y="5756275"/>
          <p14:tracePt t="38381" x="3179763" y="5756275"/>
          <p14:tracePt t="38398" x="3192463" y="5756275"/>
          <p14:tracePt t="38414" x="3228975" y="5756275"/>
          <p14:tracePt t="38431" x="3254375" y="5732463"/>
          <p14:tracePt t="38448" x="3267075" y="5707063"/>
          <p14:tracePt t="38464" x="3292475" y="5643563"/>
          <p14:tracePt t="38481" x="3317875" y="5494338"/>
          <p14:tracePt t="38498" x="3341688" y="5430838"/>
          <p14:tracePt t="38514" x="3367088" y="5305425"/>
          <p14:tracePt t="38531" x="3367088" y="5281613"/>
          <p14:tracePt t="38532" x="3367088" y="5268913"/>
          <p14:tracePt t="38548" x="3367088" y="5243513"/>
          <p14:tracePt t="38565" x="3367088" y="5230813"/>
          <p14:tracePt t="38581" x="3354388" y="5218113"/>
          <p14:tracePt t="38598" x="3341688" y="5218113"/>
          <p14:tracePt t="38614" x="3317875" y="5205413"/>
          <p14:tracePt t="38631" x="3305175" y="5205413"/>
          <p14:tracePt t="38632" x="3292475" y="5205413"/>
          <p14:tracePt t="38648" x="3279775" y="5205413"/>
          <p14:tracePt t="38664" x="3254375" y="5205413"/>
          <p14:tracePt t="38681" x="3228975" y="5205413"/>
          <p14:tracePt t="38698" x="3205163" y="5218113"/>
          <p14:tracePt t="38714" x="3167063" y="5230813"/>
          <p14:tracePt t="38731" x="3154363" y="5256213"/>
          <p14:tracePt t="38748" x="3116263" y="5294313"/>
          <p14:tracePt t="38764" x="3103563" y="5318125"/>
          <p14:tracePt t="38781" x="3092450" y="5343525"/>
          <p14:tracePt t="38798" x="3092450" y="5418138"/>
          <p14:tracePt t="38815" x="3092450" y="5481638"/>
          <p14:tracePt t="38831" x="3092450" y="5507038"/>
          <p14:tracePt t="38847" x="3092450" y="5556250"/>
          <p14:tracePt t="38864" x="3116263" y="5619750"/>
          <p14:tracePt t="38881" x="3154363" y="5643563"/>
          <p14:tracePt t="38898" x="3192463" y="5707063"/>
          <p14:tracePt t="38915" x="3279775" y="5743575"/>
          <p14:tracePt t="38931" x="3305175" y="5756275"/>
          <p14:tracePt t="38947" x="3379788" y="5756275"/>
          <p14:tracePt t="38964" x="3417888" y="5768975"/>
          <p14:tracePt t="38981" x="3441700" y="5768975"/>
          <p14:tracePt t="38997" x="3467100" y="5768975"/>
          <p14:tracePt t="39014" x="3467100" y="5756275"/>
          <p14:tracePt t="39016" x="3467100" y="5743575"/>
          <p14:tracePt t="39031" x="3467100" y="5732463"/>
          <p14:tracePt t="39048" x="3467100" y="5668963"/>
          <p14:tracePt t="39064" x="3467100" y="5630863"/>
          <p14:tracePt t="39065" x="3441700" y="5581650"/>
          <p14:tracePt t="39081" x="3429000" y="5530850"/>
          <p14:tracePt t="39098" x="3392488" y="5481638"/>
          <p14:tracePt t="39114" x="3367088" y="5468938"/>
          <p14:tracePt t="39131" x="3341688" y="5468938"/>
          <p14:tracePt t="39147" x="3328988" y="5468938"/>
          <p14:tracePt t="39176" x="3317875" y="5468938"/>
          <p14:tracePt t="39197" x="3317875" y="5481638"/>
          <p14:tracePt t="41629" x="3317875" y="5468938"/>
          <p14:tracePt t="41639" x="3341688" y="5456238"/>
          <p14:tracePt t="41649" x="3354388" y="5443538"/>
          <p14:tracePt t="41664" x="3392488" y="5407025"/>
          <p14:tracePt t="41680" x="3454400" y="5381625"/>
          <p14:tracePt t="41697" x="3479800" y="5356225"/>
          <p14:tracePt t="41713" x="3579813" y="5330825"/>
          <p14:tracePt t="41730" x="3667125" y="5294313"/>
          <p14:tracePt t="41747" x="3692525" y="5294313"/>
          <p14:tracePt t="41763" x="3779838" y="5268913"/>
          <p14:tracePt t="41780" x="3879850" y="5256213"/>
          <p14:tracePt t="41797" x="3930650" y="5256213"/>
          <p14:tracePt t="41813" x="4030663" y="5368925"/>
          <p14:tracePt t="42254" x="4030663" y="5394325"/>
          <p14:tracePt t="42263" x="4030663" y="5407025"/>
          <p14:tracePt t="42284" x="4017963" y="5430838"/>
          <p14:tracePt t="42293" x="4005263" y="5443538"/>
          <p14:tracePt t="42304" x="3968750" y="5468938"/>
          <p14:tracePt t="42313" x="3930650" y="5494338"/>
          <p14:tracePt t="42330" x="3856038" y="5530850"/>
          <p14:tracePt t="42346" x="3756025" y="5568950"/>
          <p14:tracePt t="42363" x="3730625" y="5594350"/>
          <p14:tracePt t="42364" x="3705225" y="5607050"/>
          <p14:tracePt t="42380" x="3679825" y="5619750"/>
          <p14:tracePt t="42396" x="3617913" y="5643563"/>
          <p14:tracePt t="42413" x="3592513" y="5681663"/>
          <p14:tracePt t="42414" x="3579813" y="5681663"/>
          <p14:tracePt t="42430" x="3554413" y="5681663"/>
          <p14:tracePt t="42446" x="3517900" y="5681663"/>
          <p14:tracePt t="42463" x="3505200" y="5681663"/>
          <p14:tracePt t="42480" x="3479800" y="5681663"/>
          <p14:tracePt t="42497" x="3467100" y="5681663"/>
          <p14:tracePt t="42536" x="3454400" y="5681663"/>
          <p14:tracePt t="42566" x="3454400" y="5668963"/>
          <p14:tracePt t="42586" x="3454400" y="5656263"/>
          <p14:tracePt t="42667" x="3441700" y="5656263"/>
          <p14:tracePt t="43029" x="3429000" y="5656263"/>
          <p14:tracePt t="43060" x="3429000" y="5668963"/>
          <p14:tracePt t="43080" x="3417888" y="5668963"/>
          <p14:tracePt t="43120" x="3405188" y="5668963"/>
          <p14:tracePt t="43150" x="3392488" y="5668963"/>
          <p14:tracePt t="43170" x="3392488" y="5656263"/>
          <p14:tracePt t="43180" x="3379788" y="5656263"/>
          <p14:tracePt t="43190" x="3367088" y="5643563"/>
          <p14:tracePt t="43201" x="3367088" y="5630863"/>
          <p14:tracePt t="43230" x="3367088" y="5619750"/>
          <p14:tracePt t="43785" x="3354388" y="5630863"/>
          <p14:tracePt t="43915" x="3354388" y="5643563"/>
          <p14:tracePt t="43956" x="3354388" y="5656263"/>
          <p14:tracePt t="43967" x="3354388" y="5668963"/>
          <p14:tracePt t="43997" x="3354388" y="5681663"/>
          <p14:tracePt t="44017" x="3354388" y="5694363"/>
          <p14:tracePt t="44053" x="3354388" y="5707063"/>
          <p14:tracePt t="44126" x="3341688" y="5707063"/>
          <p14:tracePt t="44409" x="3354388" y="5681663"/>
          <p14:tracePt t="44419" x="3379788" y="5668963"/>
          <p14:tracePt t="44429" x="3392488" y="5643563"/>
          <p14:tracePt t="44439" x="3405188" y="5630863"/>
          <p14:tracePt t="44450" x="3405188" y="5619750"/>
          <p14:tracePt t="44462" x="3417888" y="5607050"/>
          <p14:tracePt t="44479" x="3429000" y="5568950"/>
          <p14:tracePt t="44496" x="3429000" y="5530850"/>
          <p14:tracePt t="44512" x="3454400" y="5456238"/>
          <p14:tracePt t="44529" x="3454400" y="5368925"/>
          <p14:tracePt t="44530" x="3454400" y="5305425"/>
          <p14:tracePt t="44546" x="3454400" y="5243513"/>
          <p14:tracePt t="44562" x="3429000" y="5143500"/>
          <p14:tracePt t="44579" x="3417888" y="5130800"/>
          <p14:tracePt t="44596" x="3379788" y="5118100"/>
          <p14:tracePt t="44612" x="3354388" y="5118100"/>
          <p14:tracePt t="44629" x="3328988" y="5130800"/>
          <p14:tracePt t="44646" x="3279775" y="5168900"/>
          <p14:tracePt t="44662" x="3216275" y="5218113"/>
          <p14:tracePt t="44679" x="3192463" y="5230813"/>
          <p14:tracePt t="44695" x="3141663" y="5294313"/>
          <p14:tracePt t="44712" x="3079750" y="5381625"/>
          <p14:tracePt t="44729" x="3054350" y="5418138"/>
          <p14:tracePt t="44745" x="3016250" y="5468938"/>
          <p14:tracePt t="44762" x="2979738" y="5518150"/>
          <p14:tracePt t="44779" x="2979738" y="5530850"/>
          <p14:tracePt t="44796" x="2967038" y="5543550"/>
          <p14:tracePt t="44812" x="2954338" y="5568950"/>
          <p14:tracePt t="44863" x="2941638" y="5568950"/>
          <p14:tracePt t="44873" x="2941638" y="5581650"/>
          <p14:tracePt t="44893" x="2941638" y="5594350"/>
          <p14:tracePt t="44913" x="2941638" y="5607050"/>
          <p14:tracePt t="44934" x="2941638" y="5619750"/>
          <p14:tracePt t="44954" x="2941638" y="5630863"/>
          <p14:tracePt t="44974" x="2941638" y="5643563"/>
          <p14:tracePt t="44984" x="2941638" y="5656263"/>
          <p14:tracePt t="45014" x="2941638" y="5668963"/>
          <p14:tracePt t="50804" x="2979738" y="5656263"/>
          <p14:tracePt t="50815" x="3067050" y="5594350"/>
          <p14:tracePt t="50825" x="3179763" y="5543550"/>
          <p14:tracePt t="50834" x="3367088" y="5418138"/>
          <p14:tracePt t="50844" x="3617913" y="5281613"/>
          <p14:tracePt t="50860" x="3879850" y="5156200"/>
          <p14:tracePt t="50877" x="4394200" y="4918075"/>
          <p14:tracePt t="50894" x="4945063" y="4667250"/>
          <p14:tracePt t="50910" x="5119688" y="4592638"/>
          <p14:tracePt t="50927" x="5445125" y="4518025"/>
          <p14:tracePt t="50943" x="5583238" y="4518025"/>
          <p14:tracePt t="50945" x="5670550" y="4518025"/>
          <p14:tracePt t="50960" x="5745163" y="4530725"/>
          <p14:tracePt t="50977" x="5870575" y="4530725"/>
          <p14:tracePt t="51297" x="5883275" y="4530725"/>
          <p14:tracePt t="51317" x="5908675" y="4505325"/>
          <p14:tracePt t="51327" x="5932488" y="4505325"/>
          <p14:tracePt t="51338" x="5945188" y="4492625"/>
          <p14:tracePt t="51348" x="5983288" y="4479925"/>
          <p14:tracePt t="51360" x="6045200" y="4467225"/>
          <p14:tracePt t="51377" x="6083300" y="4467225"/>
          <p14:tracePt t="51378" x="6121400" y="4467225"/>
          <p14:tracePt t="51394" x="6157913" y="4467225"/>
          <p14:tracePt t="51410" x="6246813" y="4467225"/>
          <p14:tracePt t="51427" x="6283325" y="4467225"/>
          <p14:tracePt t="51444" x="6321425" y="4543425"/>
          <p14:tracePt t="51891" x="6334125" y="4505325"/>
          <p14:tracePt t="51901" x="6334125" y="4479925"/>
          <p14:tracePt t="51912" x="6359525" y="4443413"/>
          <p14:tracePt t="51926" x="6370638" y="4392613"/>
          <p14:tracePt t="51943" x="6421438" y="4230688"/>
          <p14:tracePt t="51960" x="6446838" y="4129088"/>
          <p14:tracePt t="51976" x="6483350" y="3954463"/>
          <p14:tracePt t="51993" x="6546850" y="3792538"/>
          <p14:tracePt t="52010" x="6572250" y="3716338"/>
          <p14:tracePt t="52026" x="6608763" y="3579813"/>
          <p14:tracePt t="52043" x="6659563" y="3503613"/>
          <p14:tracePt t="52496" x="6659563" y="3467100"/>
          <p14:tracePt t="52506" x="6659563" y="3441700"/>
          <p14:tracePt t="52517" x="6659563" y="3416300"/>
          <p14:tracePt t="52527" x="6659563" y="3367088"/>
          <p14:tracePt t="52543" x="6659563" y="3278188"/>
          <p14:tracePt t="52560" x="6659563" y="3003550"/>
          <p14:tracePt t="52577" x="6659563" y="2752725"/>
          <p14:tracePt t="52593" x="6659563" y="2665413"/>
          <p14:tracePt t="52610" x="6659563" y="2578100"/>
          <p14:tracePt t="52627" x="6672263" y="2565400"/>
          <p14:tracePt t="53524" x="6696075" y="2565400"/>
          <p14:tracePt t="53534" x="6734175" y="2590800"/>
          <p14:tracePt t="53544" x="6772275" y="2616200"/>
          <p14:tracePt t="53559" x="6808788" y="2640013"/>
          <p14:tracePt t="53576" x="6921500" y="2716213"/>
          <p14:tracePt t="53593" x="6972300" y="2740025"/>
          <p14:tracePt t="53594" x="7046913" y="2778125"/>
          <p14:tracePt t="53609" x="7134225" y="2803525"/>
          <p14:tracePt t="53626" x="7335838" y="2865438"/>
          <p14:tracePt t="53643" x="7459663" y="2903538"/>
          <p14:tracePt t="53644" x="7585075" y="2928938"/>
          <p14:tracePt t="53659" x="7710488" y="2952750"/>
          <p14:tracePt t="53676" x="7848600" y="3003550"/>
          <p14:tracePt t="53693" x="7910513" y="3016250"/>
          <p14:tracePt t="53709" x="7923213" y="3028950"/>
          <p14:tracePt t="53967" x="7948613" y="3016250"/>
          <p14:tracePt t="53977" x="7974013" y="3003550"/>
          <p14:tracePt t="53987" x="8023225" y="2965450"/>
          <p14:tracePt t="53998" x="8099425" y="2916238"/>
          <p14:tracePt t="54009" x="8174038" y="2878138"/>
          <p14:tracePt t="54026" x="8274050" y="2816225"/>
          <p14:tracePt t="54028" x="8361363" y="2778125"/>
          <p14:tracePt t="54043" x="8448675" y="2728913"/>
          <p14:tracePt t="54060" x="8674100" y="2665413"/>
          <p14:tracePt t="54076" x="8812213" y="2640013"/>
          <p14:tracePt t="54092" x="8886825" y="2616200"/>
          <p14:tracePt t="54109" x="9063038" y="2590800"/>
          <p14:tracePt t="54126" x="9124950" y="2590800"/>
          <p14:tracePt t="54142" x="9224963" y="2552700"/>
          <p14:tracePt t="54159" x="9301163" y="2540000"/>
          <p14:tracePt t="54176" x="9337675" y="2516188"/>
          <p14:tracePt t="54193" x="9424988" y="2478088"/>
          <p14:tracePt t="54209" x="9563100" y="2378075"/>
          <p14:tracePt t="54226" x="9613900" y="2352675"/>
          <p14:tracePt t="54243" x="9675813" y="2327275"/>
          <p14:tracePt t="54592" x="9675813" y="2339975"/>
          <p14:tracePt t="54601" x="9663113" y="2352675"/>
          <p14:tracePt t="54612" x="9637713" y="2352675"/>
          <p14:tracePt t="54626" x="9588500" y="2378075"/>
          <p14:tracePt t="54642" x="9437688" y="2503488"/>
          <p14:tracePt t="54659" x="9312275" y="2616200"/>
          <p14:tracePt t="54676" x="9075738" y="2816225"/>
          <p14:tracePt t="54692" x="8824913" y="2928938"/>
          <p14:tracePt t="54709" x="8750300" y="2965450"/>
          <p14:tracePt t="54726" x="8674100" y="3041650"/>
          <p14:tracePt t="54743" x="8612188" y="3128963"/>
          <p14:tracePt t="54759" x="8561388" y="3178175"/>
          <p14:tracePt t="54776" x="8435975" y="3316288"/>
          <p14:tracePt t="54792" x="8374063" y="3390900"/>
          <p14:tracePt t="54794" x="8312150" y="3454400"/>
          <p14:tracePt t="54809" x="8261350" y="3503613"/>
          <p14:tracePt t="54825" x="8186738" y="3579813"/>
          <p14:tracePt t="54842" x="8161338" y="3590925"/>
          <p14:tracePt t="54843" x="8148638" y="3590925"/>
          <p14:tracePt t="54859" x="8161338" y="3692525"/>
          <p14:tracePt t="55115" x="8135938" y="3703638"/>
          <p14:tracePt t="55126" x="8123238" y="3729038"/>
          <p14:tracePt t="55135" x="8099425" y="3729038"/>
          <p14:tracePt t="55146" x="8074025" y="3754438"/>
          <p14:tracePt t="55159" x="8010525" y="3767138"/>
          <p14:tracePt t="55176" x="7835900" y="3816350"/>
          <p14:tracePt t="55192" x="7748588" y="3841750"/>
          <p14:tracePt t="55209" x="7535863" y="3892550"/>
          <p14:tracePt t="55226" x="7372350" y="3916363"/>
          <p14:tracePt t="55227" x="7223125" y="3954463"/>
          <p14:tracePt t="55242" x="7085013" y="3992563"/>
          <p14:tracePt t="55259" x="6859588" y="4092575"/>
          <p14:tracePt t="55276" x="6759575" y="4154488"/>
          <p14:tracePt t="55277" x="6684963" y="4192588"/>
          <p14:tracePt t="55292" x="6621463" y="4230688"/>
          <p14:tracePt t="55309" x="6546850" y="4254500"/>
          <p14:tracePt t="55326" x="6508750" y="4267200"/>
          <p14:tracePt t="55342" x="6483350" y="4279900"/>
          <p14:tracePt t="55359" x="6472238" y="4279900"/>
          <p14:tracePt t="55428" x="6459538" y="4279900"/>
          <p14:tracePt t="55518" x="6459538" y="4267200"/>
          <p14:tracePt t="55538" x="6459538" y="4254500"/>
          <p14:tracePt t="55549" x="6459538" y="4241800"/>
          <p14:tracePt t="55559" x="6483350" y="4241800"/>
          <p14:tracePt t="55569" x="6508750" y="4230688"/>
          <p14:tracePt t="55579" x="6559550" y="4217988"/>
          <p14:tracePt t="55592" x="6634163" y="4192588"/>
          <p14:tracePt t="55609" x="6772275" y="4141788"/>
          <p14:tracePt t="55625" x="6859588" y="4079875"/>
          <p14:tracePt t="55642" x="7159625" y="3941763"/>
          <p14:tracePt t="55659" x="7423150" y="3803650"/>
          <p14:tracePt t="55675" x="7561263" y="3729038"/>
          <p14:tracePt t="55692" x="7797800" y="3667125"/>
          <p14:tracePt t="55709" x="7923213" y="3616325"/>
          <p14:tracePt t="55726" x="7935913" y="3616325"/>
          <p14:tracePt t="56082" x="7923213" y="3616325"/>
          <p14:tracePt t="56092" x="7897813" y="3616325"/>
          <p14:tracePt t="56102" x="7861300" y="3616325"/>
          <p14:tracePt t="56113" x="7810500" y="3616325"/>
          <p14:tracePt t="56125" x="7761288" y="3616325"/>
          <p14:tracePt t="56142" x="7710488" y="3616325"/>
          <p14:tracePt t="56143" x="7635875" y="3616325"/>
          <p14:tracePt t="56159" x="7585075" y="3590925"/>
          <p14:tracePt t="56175" x="7472363" y="3567113"/>
          <p14:tracePt t="56192" x="7435850" y="3567113"/>
          <p14:tracePt t="56193" x="7410450" y="3567113"/>
          <p14:tracePt t="56208" x="7372350" y="3567113"/>
          <p14:tracePt t="56225" x="7348538" y="3567113"/>
          <p14:tracePt t="56242" x="7335838" y="3567113"/>
          <p14:tracePt t="56243" x="7323138" y="3567113"/>
          <p14:tracePt t="56258" x="7323138" y="3579813"/>
          <p14:tracePt t="56587" x="7310438" y="3590925"/>
          <p14:tracePt t="56596" x="7285038" y="3603625"/>
          <p14:tracePt t="56603" x="7272338" y="3629025"/>
          <p14:tracePt t="56610" x="7259638" y="3629025"/>
          <p14:tracePt t="56626" x="7246938" y="3654425"/>
          <p14:tracePt t="56642" x="7210425" y="3692525"/>
          <p14:tracePt t="56658" x="7123113" y="3741738"/>
          <p14:tracePt t="56675" x="7097713" y="3754438"/>
          <p14:tracePt t="56676" x="7072313" y="3779838"/>
          <p14:tracePt t="56691" x="7046913" y="3779838"/>
          <p14:tracePt t="56708" x="7010400" y="3803650"/>
          <p14:tracePt t="56725" x="6997700" y="3803650"/>
          <p14:tracePt t="56742" x="6985000" y="3803650"/>
          <p14:tracePt t="56758" x="6972300" y="3803650"/>
          <p14:tracePt t="57100" x="6972300" y="3792538"/>
          <p14:tracePt t="57117" x="6972300" y="3779838"/>
          <p14:tracePt t="57142" x="6985000" y="3754438"/>
          <p14:tracePt t="57150" x="7034213" y="3741738"/>
          <p14:tracePt t="57161" x="7072313" y="3716338"/>
          <p14:tracePt t="57175" x="7123113" y="3703638"/>
          <p14:tracePt t="57191" x="7235825" y="3692525"/>
          <p14:tracePt t="57208" x="7285038" y="3679825"/>
          <p14:tracePt t="57225" x="7348538" y="3679825"/>
          <p14:tracePt t="57241" x="7372350" y="3679825"/>
          <p14:tracePt t="57258" x="7372350" y="3654425"/>
          <p14:tracePt t="59004" x="7423150" y="3654425"/>
          <p14:tracePt t="59014" x="7472363" y="3654425"/>
          <p14:tracePt t="59024" x="7523163" y="3654425"/>
          <p14:tracePt t="59034" x="7597775" y="3667125"/>
          <p14:tracePt t="59044" x="7648575" y="3679825"/>
          <p14:tracePt t="59058" x="7710488" y="3716338"/>
          <p14:tracePt t="59074" x="7785100" y="3754438"/>
          <p14:tracePt t="59076" x="7823200" y="3803650"/>
          <p14:tracePt t="59091" x="7897813" y="3879850"/>
          <p14:tracePt t="59108" x="7974013" y="3979863"/>
          <p14:tracePt t="59900" x="7999413" y="3979863"/>
          <p14:tracePt t="59911" x="8023225" y="3979863"/>
          <p14:tracePt t="59920" x="8061325" y="3979863"/>
          <p14:tracePt t="59931" x="8099425" y="3992563"/>
          <p14:tracePt t="59941" x="8135938" y="3992563"/>
          <p14:tracePt t="59957" x="8186738" y="3992563"/>
          <p14:tracePt t="59974" x="8299450" y="4005263"/>
          <p14:tracePt t="59991" x="8386763" y="4029075"/>
          <p14:tracePt t="60007" x="8412163" y="4054475"/>
          <p14:tracePt t="60024" x="8435975" y="4092575"/>
          <p14:tracePt t="60041" x="8448675" y="4105275"/>
          <p14:tracePt t="60515" x="8474075" y="4105275"/>
          <p14:tracePt t="60525" x="8499475" y="4117975"/>
          <p14:tracePt t="60535" x="8524875" y="4117975"/>
          <p14:tracePt t="60546" x="8548688" y="4129088"/>
          <p14:tracePt t="60557" x="8561388" y="4129088"/>
          <p14:tracePt t="60574" x="8574088" y="4141788"/>
          <p14:tracePt t="60591" x="8612188" y="4167188"/>
          <p14:tracePt t="60607" x="8624888" y="4192588"/>
          <p14:tracePt t="60624" x="8650288" y="4217988"/>
          <p14:tracePt t="60928" x="8650288" y="4230688"/>
          <p14:tracePt t="60938" x="8650288" y="4241800"/>
          <p14:tracePt t="60948" x="8650288" y="4254500"/>
          <p14:tracePt t="60958" x="8650288" y="4279900"/>
          <p14:tracePt t="60974" x="8650288" y="4305300"/>
          <p14:tracePt t="60990" x="8650288" y="4330700"/>
          <p14:tracePt t="61007" x="8650288" y="4354513"/>
          <p14:tracePt t="61024" x="8650288" y="4367213"/>
          <p14:tracePt t="61040" x="8650288" y="4379913"/>
          <p14:tracePt t="61088" x="8650288" y="4392613"/>
          <p14:tracePt t="61664" x="8661400" y="4367213"/>
          <p14:tracePt t="61674" x="8661400" y="4354513"/>
          <p14:tracePt t="61684" x="8674100" y="4330700"/>
          <p14:tracePt t="61694" x="8674100" y="4305300"/>
          <p14:tracePt t="61706" x="8674100" y="4267200"/>
          <p14:tracePt t="61723" x="8686800" y="4217988"/>
          <p14:tracePt t="61740" x="8686800" y="4179888"/>
          <p14:tracePt t="61757" x="8686800" y="4167188"/>
          <p14:tracePt t="61773" x="8686800" y="4154488"/>
          <p14:tracePt t="61844" x="8686800" y="4141788"/>
          <p14:tracePt t="62147" x="8686800" y="4129088"/>
          <p14:tracePt t="62167" x="8674100" y="4129088"/>
          <p14:tracePt t="62178" x="8674100" y="4117975"/>
          <p14:tracePt t="62197" x="8661400" y="4105275"/>
          <p14:tracePt t="62207" x="8661400" y="4092575"/>
          <p14:tracePt t="62227" x="8650288" y="4079875"/>
          <p14:tracePt t="62268" x="8650288" y="4067175"/>
          <p14:tracePt t="62308" x="8650288" y="4054475"/>
          <p14:tracePt t="62379" x="8637588" y="4054475"/>
          <p14:tracePt t="62420" x="8637588" y="4067175"/>
          <p14:tracePt t="62429" x="8624888" y="4067175"/>
          <p14:tracePt t="62449" x="8624888" y="4079875"/>
          <p14:tracePt t="62479" x="8624888" y="4105275"/>
          <p14:tracePt t="62490" x="8624888" y="4117975"/>
          <p14:tracePt t="62500" x="8624888" y="4129088"/>
          <p14:tracePt t="62510" x="8624888" y="4167188"/>
          <p14:tracePt t="62523" x="8624888" y="4217988"/>
          <p14:tracePt t="62540" x="8624888" y="4341813"/>
          <p14:tracePt t="62556" x="8624888" y="4392613"/>
          <p14:tracePt t="62573" x="8624888" y="4443413"/>
          <p14:tracePt t="62590" x="8624888" y="4492625"/>
          <p14:tracePt t="64926" x="8637588" y="4479925"/>
          <p14:tracePt t="64940" x="8650288" y="4479925"/>
          <p14:tracePt t="64950" x="8674100" y="4430713"/>
          <p14:tracePt t="64961" x="8712200" y="4379913"/>
          <p14:tracePt t="64972" x="8750300" y="4318000"/>
          <p14:tracePt t="64989" x="8799513" y="4241800"/>
          <p14:tracePt t="65006" x="8812213" y="4230688"/>
          <p14:tracePt t="65022" x="8863013" y="4205288"/>
          <p14:tracePt t="65039" x="8874125" y="4205288"/>
          <p14:tracePt t="65055" x="8886825" y="4205288"/>
          <p14:tracePt t="65493" x="8874125" y="4205288"/>
          <p14:tracePt t="65503" x="8850313" y="4205288"/>
          <p14:tracePt t="65513" x="8824913" y="4217988"/>
          <p14:tracePt t="65523" x="8799513" y="4230688"/>
          <p14:tracePt t="65539" x="8774113" y="4241800"/>
          <p14:tracePt t="65555" x="8724900" y="4267200"/>
          <p14:tracePt t="65572" x="8699500" y="4267200"/>
          <p14:tracePt t="65589" x="8661400" y="4267200"/>
          <p14:tracePt t="65605" x="8637588" y="4292600"/>
          <p14:tracePt t="65622" x="8612188" y="4305300"/>
          <p14:tracePt t="65639" x="8574088" y="4318000"/>
          <p14:tracePt t="65656" x="8561388" y="4341813"/>
          <p14:tracePt t="65676" x="8548688" y="4341813"/>
          <p14:tracePt t="65689" x="8548688" y="4354513"/>
          <p14:tracePt t="65706" x="8537575" y="4354513"/>
          <p14:tracePt t="65722" x="8524875" y="4367213"/>
          <p14:tracePt t="66169" x="8548688" y="4367213"/>
          <p14:tracePt t="66179" x="8599488" y="4341813"/>
          <p14:tracePt t="66189" x="8661400" y="4318000"/>
          <p14:tracePt t="66205" x="8750300" y="4305300"/>
          <p14:tracePt t="66222" x="8975725" y="4230688"/>
          <p14:tracePt t="66239" x="9163050" y="4205288"/>
          <p14:tracePt t="66255" x="9237663" y="4205288"/>
          <p14:tracePt t="66272" x="9350375" y="4205288"/>
          <p14:tracePt t="66289" x="9375775" y="4205288"/>
          <p14:tracePt t="66804" x="9363075" y="4205288"/>
          <p14:tracePt t="66814" x="9337675" y="4205288"/>
          <p14:tracePt t="66824" x="9312275" y="4205288"/>
          <p14:tracePt t="66838" x="9250363" y="4205288"/>
          <p14:tracePt t="66840" x="9175750" y="4205288"/>
          <p14:tracePt t="66855" x="9137650" y="4205288"/>
          <p14:tracePt t="66872" x="9099550" y="4205288"/>
          <p14:tracePt t="66873" x="8963025" y="4179888"/>
          <p14:tracePt t="66888" x="8850313" y="4154488"/>
          <p14:tracePt t="66905" x="8686800" y="4154488"/>
          <p14:tracePt t="66922" x="8624888" y="4154488"/>
          <p14:tracePt t="66939" x="8561388" y="4154488"/>
          <p14:tracePt t="66955" x="8537575" y="4167188"/>
          <p14:tracePt t="66956" x="8524875" y="4179888"/>
          <p14:tracePt t="66975" x="8499475" y="4192588"/>
          <p14:tracePt t="66988" x="8486775" y="4205288"/>
          <p14:tracePt t="67005" x="8474075" y="4230688"/>
          <p14:tracePt t="67022" x="8461375" y="4230688"/>
          <p14:tracePt t="67038" x="8448675" y="4254500"/>
          <p14:tracePt t="67055" x="8435975" y="4267200"/>
          <p14:tracePt t="67056" x="8424863" y="4279900"/>
          <p14:tracePt t="67072" x="8412163" y="4292600"/>
          <p14:tracePt t="67088" x="8399463" y="4305300"/>
          <p14:tracePt t="67105" x="8399463" y="4318000"/>
          <p14:tracePt t="69362" x="8399463" y="4354513"/>
          <p14:tracePt t="69376" x="8399463" y="4367213"/>
          <p14:tracePt t="69382" x="8424863" y="4430713"/>
          <p14:tracePt t="69395" x="8435975" y="4467225"/>
          <p14:tracePt t="69405" x="8486775" y="4554538"/>
          <p14:tracePt t="69421" x="8537575" y="4667250"/>
          <p14:tracePt t="69437" x="8712200" y="4905375"/>
          <p14:tracePt t="69454" x="8786813" y="5005388"/>
          <p14:tracePt t="69471" x="8837613" y="5281613"/>
          <p14:tracePt t="69488" x="8863013" y="5456238"/>
          <p14:tracePt t="69890" x="8874125" y="5456238"/>
          <p14:tracePt t="69903" x="8874125" y="5443538"/>
          <p14:tracePt t="69920" x="8874125" y="5430838"/>
          <p14:tracePt t="69930" x="8886825" y="5407025"/>
          <p14:tracePt t="69940" x="8886825" y="5381625"/>
          <p14:tracePt t="69954" x="8899525" y="5343525"/>
          <p14:tracePt t="69971" x="8924925" y="5230813"/>
          <p14:tracePt t="69987" x="8937625" y="5168900"/>
          <p14:tracePt t="70004" x="8963025" y="5105400"/>
          <p14:tracePt t="70021" x="8975725" y="5068888"/>
          <p14:tracePt t="70037" x="8999538" y="5056188"/>
          <p14:tracePt t="70494" x="8986838" y="5056188"/>
          <p14:tracePt t="70504" x="8950325" y="5056188"/>
          <p14:tracePt t="70514" x="8899525" y="5068888"/>
          <p14:tracePt t="70525" x="8824913" y="5081588"/>
          <p14:tracePt t="70537" x="8750300" y="5081588"/>
          <p14:tracePt t="70554" x="8699500" y="5081588"/>
          <p14:tracePt t="70555" x="8650288" y="5081588"/>
          <p14:tracePt t="70571" x="8612188" y="5118100"/>
          <p14:tracePt t="70587" x="8524875" y="5156200"/>
          <p14:tracePt t="70604" x="8486775" y="5168900"/>
          <p14:tracePt t="70605" x="8461375" y="5181600"/>
          <p14:tracePt t="70621" x="8424863" y="5194300"/>
          <p14:tracePt t="70637" x="8386763" y="5218113"/>
          <p14:tracePt t="70654" x="8361363" y="5218113"/>
          <p14:tracePt t="70655" x="8348663" y="5218113"/>
          <p14:tracePt t="70670" x="8335963" y="5218113"/>
          <p14:tracePt t="71058" x="8324850" y="5218113"/>
          <p14:tracePt t="71068" x="8286750" y="5218113"/>
          <p14:tracePt t="71078" x="8248650" y="5218113"/>
          <p14:tracePt t="71089" x="8212138" y="5218113"/>
          <p14:tracePt t="71104" x="8174038" y="5218113"/>
          <p14:tracePt t="71120" x="8123238" y="5218113"/>
          <p14:tracePt t="71137" x="8110538" y="5218113"/>
          <p14:tracePt t="71153" x="8074025" y="5218113"/>
          <p14:tracePt t="71170" x="8048625" y="5218113"/>
          <p14:tracePt t="71187" x="8023225" y="5218113"/>
          <p14:tracePt t="71204" x="7999413" y="5230813"/>
          <p14:tracePt t="71220" x="7974013" y="5243513"/>
          <p14:tracePt t="71237" x="7961313" y="5256213"/>
          <p14:tracePt t="71254" x="7948613" y="5268913"/>
          <p14:tracePt t="71271" x="7910513" y="5294313"/>
          <p14:tracePt t="71287" x="7897813" y="5318125"/>
          <p14:tracePt t="71303" x="7861300" y="5356225"/>
          <p14:tracePt t="71320" x="7823200" y="5418138"/>
          <p14:tracePt t="71337" x="7785100" y="5518150"/>
          <p14:tracePt t="71683" x="7785100" y="5507038"/>
          <p14:tracePt t="71693" x="7785100" y="5494338"/>
          <p14:tracePt t="71704" x="7785100" y="5481638"/>
          <p14:tracePt t="71713" x="7785100" y="5468938"/>
          <p14:tracePt t="71723" x="7797800" y="5468938"/>
          <p14:tracePt t="71737" x="7797800" y="5456238"/>
          <p14:tracePt t="71754" x="7810500" y="5456238"/>
          <p14:tracePt t="71770" x="7810500" y="5443538"/>
          <p14:tracePt t="71787" x="7835900" y="5430838"/>
          <p14:tracePt t="71804" x="7848600" y="5418138"/>
          <p14:tracePt t="71825" x="7861300" y="5394325"/>
          <p14:tracePt t="71837" x="7874000" y="5381625"/>
          <p14:tracePt t="71853" x="7897813" y="5343525"/>
          <p14:tracePt t="71874" x="7910513" y="5330825"/>
          <p14:tracePt t="71887" x="7923213" y="5318125"/>
          <p14:tracePt t="71903" x="7935913" y="5318125"/>
          <p14:tracePt t="71905" x="7935913" y="5305425"/>
          <p14:tracePt t="71920" x="7948613" y="5305425"/>
          <p14:tracePt t="71936" x="7961313" y="5294313"/>
          <p14:tracePt t="71955" x="7974013" y="5294313"/>
          <p14:tracePt t="71970" x="7974013" y="5281613"/>
          <p14:tracePt t="71987" x="7986713" y="5268913"/>
          <p14:tracePt t="72003" x="7999413" y="5268913"/>
          <p14:tracePt t="72020" x="8010525" y="5243513"/>
          <p14:tracePt t="72037" x="8035925" y="5218113"/>
          <p14:tracePt t="72053" x="8048625" y="5194300"/>
          <p14:tracePt t="72070" x="8061325" y="5194300"/>
          <p14:tracePt t="72087" x="8086725" y="5168900"/>
          <p14:tracePt t="72106" x="8099425" y="5168900"/>
          <p14:tracePt t="72126" x="8110538" y="5168900"/>
          <p14:tracePt t="72146" x="8123238" y="5156200"/>
          <p14:tracePt t="72157" x="8135938" y="5156200"/>
          <p14:tracePt t="72170" x="8148638" y="5143500"/>
          <p14:tracePt t="72187" x="8174038" y="5143500"/>
          <p14:tracePt t="72203" x="8174038" y="5130800"/>
          <p14:tracePt t="72220" x="8186738" y="5130800"/>
          <p14:tracePt t="72237" x="8212138" y="5130800"/>
          <p14:tracePt t="72253" x="8223250" y="5130800"/>
          <p14:tracePt t="72270" x="8248650" y="5118100"/>
          <p14:tracePt t="72287" x="8274050" y="5118100"/>
          <p14:tracePt t="72288" x="8299450" y="5105400"/>
          <p14:tracePt t="72303" x="8312150" y="5081588"/>
          <p14:tracePt t="72320" x="8374063" y="5081588"/>
          <p14:tracePt t="72337" x="8399463" y="5081588"/>
          <p14:tracePt t="72338" x="8412163" y="5081588"/>
          <p14:tracePt t="72353" x="8424863" y="5081588"/>
          <p14:tracePt t="72370" x="8461375" y="5081588"/>
          <p14:tracePt t="72388" x="8486775" y="5081588"/>
          <p14:tracePt t="72403" x="8499475" y="5081588"/>
          <p14:tracePt t="72420" x="8524875" y="5081588"/>
          <p14:tracePt t="72437" x="8548688" y="5081588"/>
          <p14:tracePt t="72453" x="8561388" y="5081588"/>
          <p14:tracePt t="72470" x="8586788" y="5081588"/>
          <p14:tracePt t="72489" x="8599488" y="5081588"/>
          <p14:tracePt t="72510" x="8612188" y="5081588"/>
          <p14:tracePt t="72539" x="8637588" y="5081588"/>
          <p14:tracePt t="72549" x="8650288" y="5081588"/>
          <p14:tracePt t="72569" x="8661400" y="5081588"/>
          <p14:tracePt t="72579" x="8674100" y="5081588"/>
          <p14:tracePt t="72600" x="8686800" y="5081588"/>
          <p14:tracePt t="72630" x="8699500" y="5081588"/>
          <p14:tracePt t="72650" x="8712200" y="5081588"/>
          <p14:tracePt t="72660" x="8724900" y="5081588"/>
          <p14:tracePt t="72681" x="8737600" y="5081588"/>
          <p14:tracePt t="72691" x="8750300" y="5081588"/>
          <p14:tracePt t="72703" x="8763000" y="5081588"/>
          <p14:tracePt t="72720" x="8774113" y="5081588"/>
          <p14:tracePt t="73094" x="8799513" y="5081588"/>
          <p14:tracePt t="73104" x="8812213" y="5081588"/>
          <p14:tracePt t="73114" x="8837613" y="5081588"/>
          <p14:tracePt t="73125" x="8837613" y="5092700"/>
          <p14:tracePt t="73136" x="8850313" y="5092700"/>
          <p14:tracePt t="73153" x="8863013" y="5092700"/>
          <p14:tracePt t="73170" x="8874125" y="5092700"/>
          <p14:tracePt t="73186" x="8886825" y="5092700"/>
          <p14:tracePt t="73203" x="8912225" y="5092700"/>
          <p14:tracePt t="73204" x="8924925" y="5092700"/>
          <p14:tracePt t="73219" x="8950325" y="5092700"/>
          <p14:tracePt t="73236" x="8986838" y="5092700"/>
          <p14:tracePt t="73253" x="8999538" y="5105400"/>
          <p14:tracePt t="73254" x="9012238" y="5118100"/>
          <p14:tracePt t="73269" x="9037638" y="5118100"/>
          <p14:tracePt t="73286" x="9063038" y="5130800"/>
          <p14:tracePt t="73303" x="9063038" y="5143500"/>
          <p14:tracePt t="73304" x="9075738" y="5143500"/>
          <p14:tracePt t="73319" x="9075738" y="5156200"/>
          <p14:tracePt t="73336" x="9088438" y="5156200"/>
          <p14:tracePt t="73353" x="9099550" y="5156200"/>
          <p14:tracePt t="73370" x="9124950" y="5168900"/>
          <p14:tracePt t="73386" x="9137650" y="5181600"/>
          <p14:tracePt t="73406" x="9163050" y="5181600"/>
          <p14:tracePt t="73419" x="9163050" y="5194300"/>
          <p14:tracePt t="73437" x="9188450" y="5205413"/>
          <p14:tracePt t="73453" x="9199563" y="5205413"/>
          <p14:tracePt t="73470" x="9224963" y="5218113"/>
          <p14:tracePt t="73486" x="9237663" y="5243513"/>
          <p14:tracePt t="73503" x="9250363" y="5243513"/>
          <p14:tracePt t="73520" x="9263063" y="5268913"/>
          <p14:tracePt t="73536" x="9275763" y="5281613"/>
          <p14:tracePt t="73553" x="9288463" y="5281613"/>
          <p14:tracePt t="73569" x="9288463" y="5305425"/>
          <p14:tracePt t="73587" x="9301163" y="5318125"/>
          <p14:tracePt t="73603" x="9312275" y="5330825"/>
          <p14:tracePt t="73619" x="9312275" y="5356225"/>
          <p14:tracePt t="73637" x="9324975" y="5368925"/>
          <p14:tracePt t="73658" x="9324975" y="5381625"/>
          <p14:tracePt t="73669" x="9337675" y="5394325"/>
          <p14:tracePt t="73688" x="9337675" y="5407025"/>
          <p14:tracePt t="73708" x="9350375" y="5418138"/>
          <p14:tracePt t="73728" x="9350375" y="5430838"/>
          <p14:tracePt t="73739" x="9363075" y="5443538"/>
          <p14:tracePt t="73758" x="9363075" y="5456238"/>
          <p14:tracePt t="73778" x="9375775" y="5468938"/>
          <p14:tracePt t="73798" x="9375775" y="5481638"/>
          <p14:tracePt t="73808" x="9375775" y="5494338"/>
          <p14:tracePt t="73820" x="9401175" y="5507038"/>
          <p14:tracePt t="73836" x="9401175" y="5518150"/>
          <p14:tracePt t="73853" x="9413875" y="5556250"/>
          <p14:tracePt t="73869" x="9424988" y="5581650"/>
          <p14:tracePt t="73886" x="9424988" y="5607050"/>
          <p14:tracePt t="73903" x="9424988" y="5619750"/>
          <p14:tracePt t="73920" x="9437688" y="5643563"/>
          <p14:tracePt t="73940" x="9450388" y="5668963"/>
          <p14:tracePt t="73953" x="9450388" y="5681663"/>
          <p14:tracePt t="73970" x="9450388" y="5743575"/>
          <p14:tracePt t="74393" x="9463088" y="5743575"/>
          <p14:tracePt t="74403" x="9475788" y="5756275"/>
          <p14:tracePt t="74424" x="9488488" y="5756275"/>
          <p14:tracePt t="74433" x="9501188" y="5768975"/>
          <p14:tracePt t="74454" x="9513888" y="5781675"/>
          <p14:tracePt t="74464" x="9525000" y="5781675"/>
          <p14:tracePt t="74474" x="9537700" y="5794375"/>
          <p14:tracePt t="74494" x="9537700" y="5807075"/>
          <p14:tracePt t="74503" x="9550400" y="5807075"/>
          <p14:tracePt t="74519" x="9550400" y="5819775"/>
          <p14:tracePt t="74536" x="9550400" y="5832475"/>
          <p14:tracePt t="74553" x="9563100" y="5832475"/>
          <p14:tracePt t="74569" x="9563100" y="5843588"/>
          <p14:tracePt t="74594" x="9563100" y="5856288"/>
          <p14:tracePt t="74625" x="9563100" y="5868988"/>
          <p14:tracePt t="75149" x="9563100" y="5881688"/>
          <p14:tracePt t="75199" x="9563100" y="5894388"/>
          <p14:tracePt t="75239" x="9563100" y="5907088"/>
          <p14:tracePt t="75269" x="9563100" y="5919788"/>
          <p14:tracePt t="75279" x="9550400" y="5932488"/>
          <p14:tracePt t="75299" x="9550400" y="5945188"/>
          <p14:tracePt t="75310" x="9537700" y="5945188"/>
          <p14:tracePt t="75320" x="9537700" y="5956300"/>
          <p14:tracePt t="75336" x="9525000" y="5956300"/>
          <p14:tracePt t="75352" x="9525000" y="5969000"/>
          <p14:tracePt t="75391" x="9525000" y="5981700"/>
          <p14:tracePt t="75401" x="9513888" y="5981700"/>
          <p14:tracePt t="75430" x="9513888" y="5994400"/>
          <p14:tracePt t="75471" x="9501188" y="6007100"/>
          <p14:tracePt t="75491" x="9488488" y="6019800"/>
          <p14:tracePt t="75501" x="9488488" y="6032500"/>
          <p14:tracePt t="75511" x="9475788" y="6032500"/>
          <p14:tracePt t="75542" x="9475788" y="6045200"/>
          <p14:tracePt t="75552" x="9463088" y="6045200"/>
          <p14:tracePt t="75974" x="9450388" y="6045200"/>
          <p14:tracePt t="75985" x="9437688" y="6069013"/>
          <p14:tracePt t="75995" x="9424988" y="6081713"/>
          <p14:tracePt t="76005" x="9401175" y="6107113"/>
          <p14:tracePt t="76019" x="9375775" y="6119813"/>
          <p14:tracePt t="76036" x="9337675" y="6145213"/>
          <p14:tracePt t="76052" x="9312275" y="6169025"/>
          <p14:tracePt t="76069" x="9275763" y="6194425"/>
          <p14:tracePt t="76086" x="9237663" y="6219825"/>
          <p14:tracePt t="76102" x="9212263" y="6232525"/>
          <p14:tracePt t="76119" x="9163050" y="6245225"/>
          <p14:tracePt t="76135" x="9112250" y="6257925"/>
          <p14:tracePt t="76152" x="9099550" y="6269038"/>
          <p14:tracePt t="76169" x="9075738" y="6281738"/>
          <p14:tracePt t="76186" x="9075738" y="6294438"/>
          <p14:tracePt t="76187" x="9063038" y="6294438"/>
          <p14:tracePt t="76202" x="9050338" y="6307138"/>
          <p14:tracePt t="76218" x="9012238" y="6332538"/>
          <p14:tracePt t="76237" x="8986838" y="6345238"/>
          <p14:tracePt t="76252" x="8975725" y="6345238"/>
          <p14:tracePt t="76268" x="8963025" y="6357938"/>
          <p14:tracePt t="76286" x="8950325" y="6370638"/>
          <p14:tracePt t="76287" x="8937625" y="6370638"/>
          <p14:tracePt t="76302" x="8924925" y="6370638"/>
          <p14:tracePt t="76318" x="8899525" y="6381750"/>
          <p14:tracePt t="76337" x="8874125" y="6394450"/>
          <p14:tracePt t="76352" x="8863013" y="6394450"/>
          <p14:tracePt t="76368" x="8824913" y="6419850"/>
          <p14:tracePt t="76385" x="8799513" y="6419850"/>
          <p14:tracePt t="76402" x="8786813" y="6432550"/>
          <p14:tracePt t="76419" x="8763000" y="6445250"/>
          <p14:tracePt t="76435" x="8737600" y="6457950"/>
          <p14:tracePt t="76452" x="8724900" y="6457950"/>
          <p14:tracePt t="76469" x="8699500" y="6483350"/>
          <p14:tracePt t="76485" x="8674100" y="6483350"/>
          <p14:tracePt t="76502" x="8637588" y="6494463"/>
          <p14:tracePt t="76519" x="8586788" y="6507163"/>
          <p14:tracePt t="76535" x="8574088" y="6507163"/>
          <p14:tracePt t="76552" x="8537575" y="6532563"/>
          <p14:tracePt t="76569" x="8512175" y="6545263"/>
          <p14:tracePt t="76585" x="8486775" y="6557963"/>
          <p14:tracePt t="76602" x="8461375" y="6570663"/>
          <p14:tracePt t="76630" x="8448675" y="6570663"/>
          <p14:tracePt t="77012" x="8424863" y="6570663"/>
          <p14:tracePt t="77023" x="8399463" y="6583363"/>
          <p14:tracePt t="77032" x="8348663" y="6583363"/>
          <p14:tracePt t="77042" x="8299450" y="6583363"/>
          <p14:tracePt t="77052" x="8248650" y="6583363"/>
          <p14:tracePt t="77068" x="8199438" y="6583363"/>
          <p14:tracePt t="77085" x="8110538" y="6583363"/>
          <p14:tracePt t="77102" x="8074025" y="6583363"/>
          <p14:tracePt t="77103" x="8048625" y="6583363"/>
          <p14:tracePt t="77118" x="8010525" y="6583363"/>
          <p14:tracePt t="77135" x="7986713" y="6583363"/>
          <p14:tracePt t="77152" x="7974013" y="6583363"/>
          <p14:tracePt t="77354" x="7961313" y="6583363"/>
          <p14:tracePt t="77364" x="7948613" y="6583363"/>
          <p14:tracePt t="77375" x="7935913" y="6583363"/>
          <p14:tracePt t="77385" x="7923213" y="6594475"/>
          <p14:tracePt t="77402" x="7910513" y="6594475"/>
          <p14:tracePt t="77418" x="7835900" y="6619875"/>
          <p14:tracePt t="77435" x="7735888" y="6632575"/>
          <p14:tracePt t="77451" x="7685088" y="6632575"/>
          <p14:tracePt t="77468" x="7623175" y="6645275"/>
          <p14:tracePt t="77485" x="7597775" y="6657975"/>
          <p14:tracePt t="77486" x="7561263" y="6657975"/>
          <p14:tracePt t="77506" x="7548563" y="6657975"/>
          <p14:tracePt t="77518" x="7510463" y="67071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18" y="1678675"/>
            <a:ext cx="5633818" cy="500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160EEAF-E69E-0D55-54B4-062D04E3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Difusión de CO2</a:t>
            </a:r>
            <a:endParaRPr lang="es-AR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7E751A-D93E-2CEB-93A1-3E89CD706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94"/>
    </mc:Choice>
    <mc:Fallback xmlns="">
      <p:transition spd="slow" advTm="6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3" x="7510463" y="6683375"/>
          <p14:tracePt t="1782" x="7510463" y="6619875"/>
          <p14:tracePt t="1790" x="7510463" y="6519863"/>
          <p14:tracePt t="1804" x="7510463" y="6457950"/>
          <p14:tracePt t="1820" x="7523163" y="6345238"/>
          <p14:tracePt t="1837" x="7661275" y="5556250"/>
          <p14:tracePt t="1854" x="7797800" y="4956175"/>
          <p14:tracePt t="1870" x="7823200" y="4830763"/>
          <p14:tracePt t="1887" x="7848600" y="4705350"/>
          <p14:tracePt t="1904" x="7848600" y="4679950"/>
          <p14:tracePt t="1944" x="7848600" y="4667250"/>
          <p14:tracePt t="1954" x="7848600" y="4656138"/>
          <p14:tracePt t="1963" x="7874000" y="4618038"/>
          <p14:tracePt t="2387" x="7848600" y="4567238"/>
          <p14:tracePt t="2397" x="7797800" y="4530725"/>
          <p14:tracePt t="2408" x="7748588" y="4454525"/>
          <p14:tracePt t="2420" x="7661275" y="4318000"/>
          <p14:tracePt t="2437" x="7523163" y="4079875"/>
          <p14:tracePt t="2438" x="7272338" y="3792538"/>
          <p14:tracePt t="2453" x="7010400" y="3503613"/>
          <p14:tracePt t="2470" x="6408738" y="2878138"/>
          <p14:tracePt t="2487" x="6070600" y="2652713"/>
          <p14:tracePt t="2488" x="5821363" y="2478088"/>
          <p14:tracePt t="2503" x="5619750" y="2327275"/>
          <p14:tracePt t="2520" x="5307013" y="2065338"/>
          <p14:tracePt t="2537" x="5207000" y="1978025"/>
          <p14:tracePt t="2553" x="5119688" y="1901825"/>
          <p14:tracePt t="2570" x="5094288" y="1889125"/>
          <p14:tracePt t="2587" x="5068888" y="1889125"/>
          <p14:tracePt t="2603" x="5032375" y="1889125"/>
          <p14:tracePt t="3738" x="4994275" y="1901825"/>
          <p14:tracePt t="3748" x="4919663" y="1939925"/>
          <p14:tracePt t="3758" x="4832350" y="1989138"/>
          <p14:tracePt t="3769" x="4706938" y="2052638"/>
          <p14:tracePt t="3786" x="4568825" y="2114550"/>
          <p14:tracePt t="3787" x="4443413" y="2165350"/>
          <p14:tracePt t="3803" x="4305300" y="2239963"/>
          <p14:tracePt t="3819" x="4043363" y="2314575"/>
          <p14:tracePt t="3836" x="3956050" y="2352675"/>
          <p14:tracePt t="3838" x="3867150" y="2390775"/>
          <p14:tracePt t="3853" x="3756025" y="2465388"/>
          <p14:tracePt t="3870" x="3567113" y="2590800"/>
          <p14:tracePt t="3886" x="3467100" y="2665413"/>
          <p14:tracePt t="3903" x="3354388" y="2740025"/>
          <p14:tracePt t="3920" x="3305175" y="2840038"/>
          <p14:tracePt t="4412" x="3267075" y="2840038"/>
          <p14:tracePt t="4422" x="3216275" y="2840038"/>
          <p14:tracePt t="4432" x="3154363" y="2852738"/>
          <p14:tracePt t="4442" x="3016250" y="2928938"/>
          <p14:tracePt t="4453" x="2828925" y="3016250"/>
          <p14:tracePt t="4469" x="2516188" y="3116263"/>
          <p14:tracePt t="4486" x="1990725" y="3316288"/>
          <p14:tracePt t="4503" x="1739900" y="3429000"/>
          <p14:tracePt t="4520" x="1677988" y="3454400"/>
          <p14:tracePt t="4536" x="1589088" y="3490913"/>
          <p14:tracePt t="4553" x="1577975" y="3503613"/>
          <p14:tracePt t="10590" x="1589088" y="3503613"/>
          <p14:tracePt t="10603" x="1601788" y="3490913"/>
          <p14:tracePt t="10610" x="1677988" y="3454400"/>
          <p14:tracePt t="10623" x="1727200" y="3429000"/>
          <p14:tracePt t="10634" x="1890713" y="3290888"/>
          <p14:tracePt t="10650" x="2178050" y="3054350"/>
          <p14:tracePt t="10667" x="2754313" y="2640013"/>
          <p14:tracePt t="10684" x="3103563" y="2414588"/>
          <p14:tracePt t="10700" x="3228975" y="2352675"/>
          <p14:tracePt t="10717" x="3367088" y="2290763"/>
          <p14:tracePt t="10734" x="3454400" y="2265363"/>
          <p14:tracePt t="10750" x="3467100" y="2265363"/>
          <p14:tracePt t="11973" x="3479800" y="2252663"/>
          <p14:tracePt t="11984" x="3492500" y="2252663"/>
          <p14:tracePt t="12004" x="3505200" y="2252663"/>
          <p14:tracePt t="12024" x="3530600" y="2252663"/>
          <p14:tracePt t="12034" x="3541713" y="2239963"/>
          <p14:tracePt t="12044" x="3554413" y="2239963"/>
          <p14:tracePt t="12055" x="3579813" y="2227263"/>
          <p14:tracePt t="12067" x="3617913" y="2214563"/>
          <p14:tracePt t="12084" x="3643313" y="2201863"/>
          <p14:tracePt t="12085" x="3679825" y="2190750"/>
          <p14:tracePt t="12100" x="3717925" y="2165350"/>
          <p14:tracePt t="12117" x="3830638" y="2127250"/>
          <p14:tracePt t="12134" x="3905250" y="2101850"/>
          <p14:tracePt t="12150" x="3917950" y="2101850"/>
          <p14:tracePt t="12167" x="3930650" y="2089150"/>
          <p14:tracePt t="12195" x="3943350" y="2089150"/>
          <p14:tracePt t="12437" x="3943350" y="2101850"/>
          <p14:tracePt t="12467" x="3943350" y="2127250"/>
          <p14:tracePt t="12477" x="3930650" y="2139950"/>
          <p14:tracePt t="12487" x="3930650" y="2152650"/>
          <p14:tracePt t="12500" x="3917950" y="2190750"/>
          <p14:tracePt t="12517" x="3879850" y="2252663"/>
          <p14:tracePt t="12534" x="3856038" y="2278063"/>
          <p14:tracePt t="12550" x="3830638" y="2339975"/>
          <p14:tracePt t="12567" x="3817938" y="2378075"/>
          <p14:tracePt t="12568" x="3805238" y="2403475"/>
          <p14:tracePt t="12583" x="3805238" y="2414588"/>
          <p14:tracePt t="12729" x="3843338" y="2390775"/>
          <p14:tracePt t="12739" x="3905250" y="2365375"/>
          <p14:tracePt t="12749" x="3956050" y="2352675"/>
          <p14:tracePt t="12759" x="3992563" y="2352675"/>
          <p14:tracePt t="12770" x="4030663" y="2339975"/>
          <p14:tracePt t="12784" x="4068763" y="2339975"/>
          <p14:tracePt t="12800" x="4117975" y="2339975"/>
          <p14:tracePt t="12817" x="4156075" y="2339975"/>
          <p14:tracePt t="12833" x="4181475" y="2339975"/>
          <p14:tracePt t="12850" x="4192588" y="2365375"/>
          <p14:tracePt t="13454" x="4192588" y="2378075"/>
          <p14:tracePt t="13464" x="4192588" y="2390775"/>
          <p14:tracePt t="13475" x="4205288" y="2427288"/>
          <p14:tracePt t="13485" x="4205288" y="2465388"/>
          <p14:tracePt t="13500" x="4205288" y="2490788"/>
          <p14:tracePt t="13516" x="4205288" y="2552700"/>
          <p14:tracePt t="13533" x="4217988" y="2578100"/>
          <p14:tracePt t="13550" x="4230688" y="2665413"/>
          <p14:tracePt t="13566" x="4230688" y="2728913"/>
          <p14:tracePt t="13583" x="4230688" y="2778125"/>
          <p14:tracePt t="13600" x="4230688" y="2803525"/>
          <p14:tracePt t="13616" x="4230688" y="2916238"/>
          <p14:tracePt t="13633" x="4230688" y="3003550"/>
          <p14:tracePt t="13650" x="4230688" y="3154363"/>
          <p14:tracePt t="13666" x="4205288" y="3267075"/>
          <p14:tracePt t="13683" x="4192588" y="3290888"/>
          <p14:tracePt t="13700" x="4192588" y="3328988"/>
          <p14:tracePt t="13716" x="4192588" y="3341688"/>
          <p14:tracePt t="13737" x="4192588" y="3354388"/>
          <p14:tracePt t="13750" x="4192588" y="3367088"/>
          <p14:tracePt t="13766" x="4192588" y="3378200"/>
          <p14:tracePt t="13783" x="4205288" y="3378200"/>
          <p14:tracePt t="13800" x="4256088" y="3403600"/>
          <p14:tracePt t="13817" x="4330700" y="3441700"/>
          <p14:tracePt t="13833" x="4356100" y="3454400"/>
          <p14:tracePt t="13850" x="4418013" y="3479800"/>
          <p14:tracePt t="13866" x="4456113" y="3479800"/>
          <p14:tracePt t="13867" x="4518025" y="3503613"/>
          <p14:tracePt t="13883" x="4594225" y="3516313"/>
          <p14:tracePt t="13900" x="4732338" y="3503613"/>
          <p14:tracePt t="13916" x="4781550" y="3479800"/>
          <p14:tracePt t="13933" x="4868863" y="3441700"/>
          <p14:tracePt t="13949" x="4932363" y="3403600"/>
          <p14:tracePt t="13967" x="4945063" y="3390900"/>
          <p14:tracePt t="13968" x="4956175" y="3378200"/>
          <p14:tracePt t="13983" x="4981575" y="3328988"/>
          <p14:tracePt t="14000" x="5045075" y="3203575"/>
          <p14:tracePt t="14016" x="5081588" y="3128963"/>
          <p14:tracePt t="14033" x="5145088" y="2965450"/>
          <p14:tracePt t="14050" x="5194300" y="2803525"/>
          <p14:tracePt t="14066" x="5207000" y="2703513"/>
          <p14:tracePt t="14083" x="5219700" y="2552700"/>
          <p14:tracePt t="14100" x="5219700" y="2490788"/>
          <p14:tracePt t="14116" x="5219700" y="2478088"/>
          <p14:tracePt t="14281" x="5207000" y="2478088"/>
          <p14:tracePt t="14301" x="5194300" y="2478088"/>
          <p14:tracePt t="14317" x="5181600" y="2478088"/>
          <p14:tracePt t="14340" x="5157788" y="2490788"/>
          <p14:tracePt t="14350" x="5132388" y="2516188"/>
          <p14:tracePt t="14361" x="5094288" y="2552700"/>
          <p14:tracePt t="14371" x="5032375" y="2603500"/>
          <p14:tracePt t="14383" x="4968875" y="2665413"/>
          <p14:tracePt t="14399" x="4894263" y="2728913"/>
          <p14:tracePt t="14401" x="4832350" y="2803525"/>
          <p14:tracePt t="14416" x="4781550" y="2865438"/>
          <p14:tracePt t="14433" x="4694238" y="2965450"/>
          <p14:tracePt t="14450" x="4668838" y="3028950"/>
          <p14:tracePt t="14466" x="4606925" y="3103563"/>
          <p14:tracePt t="14483" x="4568825" y="3178175"/>
          <p14:tracePt t="14499" x="4543425" y="3203575"/>
          <p14:tracePt t="14516" x="4518025" y="3267075"/>
          <p14:tracePt t="14533" x="4494213" y="3290888"/>
          <p14:tracePt t="14549" x="4481513" y="3290888"/>
          <p14:tracePt t="14566" x="4468813" y="3316288"/>
          <p14:tracePt t="14593" x="4456113" y="3328988"/>
          <p14:tracePt t="14633" x="4456113" y="3341688"/>
          <p14:tracePt t="14724" x="4456113" y="3354388"/>
          <p14:tracePt t="14733" x="4456113" y="3378200"/>
          <p14:tracePt t="14744" x="4456113" y="3390900"/>
          <p14:tracePt t="14754" x="4456113" y="3429000"/>
          <p14:tracePt t="14766" x="4456113" y="3454400"/>
          <p14:tracePt t="14783" x="4456113" y="3479800"/>
          <p14:tracePt t="14784" x="4456113" y="3516313"/>
          <p14:tracePt t="14799" x="4456113" y="3541713"/>
          <p14:tracePt t="14816" x="4456113" y="3579813"/>
          <p14:tracePt t="14835" x="4456113" y="3590925"/>
          <p14:tracePt t="15217" x="4468813" y="3590925"/>
          <p14:tracePt t="15227" x="4506913" y="3590925"/>
          <p14:tracePt t="15238" x="4530725" y="3579813"/>
          <p14:tracePt t="15249" x="4543425" y="3554413"/>
          <p14:tracePt t="15266" x="4568825" y="3554413"/>
          <p14:tracePt t="15283" x="4606925" y="3529013"/>
          <p14:tracePt t="15299" x="4668838" y="3516313"/>
          <p14:tracePt t="15316" x="4694238" y="3503613"/>
          <p14:tracePt t="15332" x="4756150" y="3490913"/>
          <p14:tracePt t="15349" x="4819650" y="3479800"/>
          <p14:tracePt t="15366" x="4856163" y="3479800"/>
          <p14:tracePt t="15382" x="4881563" y="3479800"/>
          <p14:tracePt t="15399" x="4894263" y="3479800"/>
          <p14:tracePt t="15510" x="4894263" y="3490913"/>
          <p14:tracePt t="15530" x="4894263" y="3503613"/>
          <p14:tracePt t="15540" x="4881563" y="3503613"/>
          <p14:tracePt t="15559" x="4881563" y="3516313"/>
          <p14:tracePt t="15570" x="4868863" y="3516313"/>
          <p14:tracePt t="15600" x="4856163" y="3516313"/>
          <p14:tracePt t="15621" x="4856163" y="3529013"/>
          <p14:tracePt t="15711" x="4856163" y="3516313"/>
          <p14:tracePt t="15721" x="4856163" y="3490913"/>
          <p14:tracePt t="15731" x="4856163" y="3467100"/>
          <p14:tracePt t="15741" x="4881563" y="3416300"/>
          <p14:tracePt t="15751" x="4932363" y="3341688"/>
          <p14:tracePt t="15766" x="4981575" y="3267075"/>
          <p14:tracePt t="15782" x="5081588" y="3141663"/>
          <p14:tracePt t="15799" x="5119688" y="3103563"/>
          <p14:tracePt t="15815" x="5170488" y="3054350"/>
          <p14:tracePt t="15832" x="5181600" y="3041650"/>
          <p14:tracePt t="16426" x="5170488" y="3041650"/>
          <p14:tracePt t="16437" x="5145088" y="3041650"/>
          <p14:tracePt t="16447" x="5106988" y="3054350"/>
          <p14:tracePt t="16457" x="5057775" y="3065463"/>
          <p14:tracePt t="16467" x="5006975" y="3065463"/>
          <p14:tracePt t="16482" x="4932363" y="3090863"/>
          <p14:tracePt t="16499" x="4694238" y="3128963"/>
          <p14:tracePt t="16515" x="4556125" y="3128963"/>
          <p14:tracePt t="16532" x="4305300" y="3128963"/>
          <p14:tracePt t="16549" x="4056063" y="3128963"/>
          <p14:tracePt t="16565" x="3956050" y="3128963"/>
          <p14:tracePt t="16582" x="3779838" y="3078163"/>
          <p14:tracePt t="16598" x="3654425" y="2978150"/>
          <p14:tracePt t="16615" x="3630613" y="2952750"/>
          <p14:tracePt t="16632" x="3605213" y="2916238"/>
          <p14:tracePt t="16649" x="3592513" y="2903538"/>
          <p14:tracePt t="16665" x="3592513" y="2890838"/>
          <p14:tracePt t="17192" x="3592513" y="2878138"/>
          <p14:tracePt t="17202" x="3592513" y="2852738"/>
          <p14:tracePt t="17212" x="3643313" y="2816225"/>
          <p14:tracePt t="17222" x="3667125" y="2803525"/>
          <p14:tracePt t="17232" x="3717925" y="2778125"/>
          <p14:tracePt t="17249" x="3792538" y="2740025"/>
          <p14:tracePt t="17265" x="3968750" y="2690813"/>
          <p14:tracePt t="17282" x="4056063" y="2665413"/>
          <p14:tracePt t="17283" x="4130675" y="2652713"/>
          <p14:tracePt t="17299" x="4192588" y="2640013"/>
          <p14:tracePt t="17315" x="4256088" y="2627313"/>
          <p14:tracePt t="17332" x="4318000" y="2627313"/>
          <p14:tracePt t="17333" x="4418013" y="2627313"/>
          <p14:tracePt t="17348" x="4481513" y="2652713"/>
          <p14:tracePt t="17365" x="4506913" y="2765425"/>
          <p14:tracePt t="17978" x="4506913" y="2752725"/>
          <p14:tracePt t="17988" x="4506913" y="2740025"/>
          <p14:tracePt t="17998" x="4506913" y="2728913"/>
          <p14:tracePt t="18015" x="4506913" y="2716213"/>
          <p14:tracePt t="18032" x="4506913" y="2703513"/>
          <p14:tracePt t="18048" x="4518025" y="2690813"/>
          <p14:tracePt t="18065" x="4530725" y="2665413"/>
          <p14:tracePt t="18081" x="4556125" y="2652713"/>
          <p14:tracePt t="18098" x="4594225" y="2640013"/>
          <p14:tracePt t="18115" x="4630738" y="2640013"/>
          <p14:tracePt t="18131" x="4694238" y="2640013"/>
          <p14:tracePt t="18148" x="4719638" y="2640013"/>
          <p14:tracePt t="18149" x="4732338" y="2640013"/>
          <p14:tracePt t="18165" x="4756150" y="2640013"/>
          <p14:tracePt t="18182" x="4781550" y="2665413"/>
          <p14:tracePt t="18198" x="4794250" y="2665413"/>
          <p14:tracePt t="18215" x="4794250" y="2678113"/>
          <p14:tracePt t="18703" x="4794250" y="2690813"/>
          <p14:tracePt t="18714" x="4794250" y="2703513"/>
          <p14:tracePt t="18724" x="4794250" y="2716213"/>
          <p14:tracePt t="18734" x="4794250" y="2740025"/>
          <p14:tracePt t="18748" x="4794250" y="2752725"/>
          <p14:tracePt t="18764" x="4794250" y="2803525"/>
          <p14:tracePt t="18781" x="4794250" y="2828925"/>
          <p14:tracePt t="18798" x="4794250" y="2878138"/>
          <p14:tracePt t="18814" x="4794250" y="2952750"/>
          <p14:tracePt t="18831" x="4794250" y="2978150"/>
          <p14:tracePt t="18848" x="4806950" y="3054350"/>
          <p14:tracePt t="18865" x="4819650" y="3103563"/>
          <p14:tracePt t="18881" x="4832350" y="3116263"/>
          <p14:tracePt t="18898" x="4832350" y="3154363"/>
          <p14:tracePt t="18915" x="4856163" y="3165475"/>
          <p14:tracePt t="18932" x="4868863" y="3178175"/>
          <p14:tracePt t="18948" x="4894263" y="3216275"/>
          <p14:tracePt t="18965" x="4932363" y="3254375"/>
          <p14:tracePt t="18981" x="4956175" y="3254375"/>
          <p14:tracePt t="18998" x="4994275" y="3316288"/>
          <p14:tracePt t="19015" x="5019675" y="3341688"/>
          <p14:tracePt t="19016" x="5019675" y="3354388"/>
          <p14:tracePt t="19036" x="5032375" y="3367088"/>
          <p14:tracePt t="19048" x="5032375" y="3378200"/>
          <p14:tracePt t="19066" x="5045075" y="3390900"/>
          <p14:tracePt t="19096" x="5045075" y="3403600"/>
          <p14:tracePt t="19327" x="5045075" y="3416300"/>
          <p14:tracePt t="19337" x="5032375" y="3416300"/>
          <p14:tracePt t="19348" x="5019675" y="3416300"/>
          <p14:tracePt t="19358" x="4994275" y="3429000"/>
          <p14:tracePt t="19368" x="4956175" y="3429000"/>
          <p14:tracePt t="19381" x="4906963" y="3441700"/>
          <p14:tracePt t="19398" x="4668838" y="3529013"/>
          <p14:tracePt t="19414" x="4481513" y="3603625"/>
          <p14:tracePt t="19431" x="4156075" y="3741738"/>
          <p14:tracePt t="19448" x="4017963" y="3816350"/>
          <p14:tracePt t="19449" x="3892550" y="3854450"/>
          <p14:tracePt t="19464" x="3805238" y="3879850"/>
          <p14:tracePt t="19481" x="3717925" y="3879850"/>
          <p14:tracePt t="19498" x="3705225" y="3879850"/>
          <p14:tracePt t="19514" x="3692525" y="3879850"/>
          <p14:tracePt t="19539" x="3692525" y="3867150"/>
          <p14:tracePt t="19569" x="3692525" y="3854450"/>
          <p14:tracePt t="19610" x="3717925" y="3854450"/>
          <p14:tracePt t="19620" x="3756025" y="3854450"/>
          <p14:tracePt t="19630" x="3805238" y="3841750"/>
          <p14:tracePt t="19640" x="3856038" y="3841750"/>
          <p14:tracePt t="19650" x="3905250" y="3829050"/>
          <p14:tracePt t="19664" x="3968750" y="3816350"/>
          <p14:tracePt t="19681" x="4092575" y="3779838"/>
          <p14:tracePt t="19698" x="4168775" y="3754438"/>
          <p14:tracePt t="19715" x="4330700" y="3741738"/>
          <p14:tracePt t="19731" x="4494213" y="3703638"/>
          <p14:tracePt t="19748" x="4568825" y="3679825"/>
          <p14:tracePt t="19764" x="4643438" y="3641725"/>
          <p14:tracePt t="19781" x="4668838" y="3641725"/>
          <p14:tracePt t="20304" x="4706938" y="3629025"/>
          <p14:tracePt t="20314" x="4756150" y="3590925"/>
          <p14:tracePt t="20325" x="4819650" y="3554413"/>
          <p14:tracePt t="20335" x="4868863" y="3516313"/>
          <p14:tracePt t="20347" x="4932363" y="3490913"/>
          <p14:tracePt t="20364" x="4981575" y="3479800"/>
          <p14:tracePt t="20365" x="5045075" y="3454400"/>
          <p14:tracePt t="20381" x="5081588" y="3429000"/>
          <p14:tracePt t="20397" x="5170488" y="3416300"/>
          <p14:tracePt t="20414" x="5194300" y="3416300"/>
          <p14:tracePt t="20415" x="5207000" y="3416300"/>
          <p14:tracePt t="20431" x="5219700" y="3416300"/>
          <p14:tracePt t="20447" x="5219700" y="3403600"/>
          <p14:tracePt t="21939" x="5219700" y="3378200"/>
          <p14:tracePt t="21949" x="5219700" y="3354388"/>
          <p14:tracePt t="21960" x="5219700" y="3341688"/>
          <p14:tracePt t="21970" x="5232400" y="3316288"/>
          <p14:tracePt t="21982" x="5245100" y="3303588"/>
          <p14:tracePt t="21997" x="5245100" y="3278188"/>
          <p14:tracePt t="22014" x="5281613" y="3165475"/>
          <p14:tracePt t="22031" x="5332413" y="3016250"/>
          <p14:tracePt t="22047" x="5357813" y="2952750"/>
          <p14:tracePt t="22063" x="5394325" y="2878138"/>
          <p14:tracePt t="22080" x="5407025" y="2865438"/>
          <p14:tracePt t="22097" x="5407025" y="2852738"/>
          <p14:tracePt t="22114" x="5419725" y="2852738"/>
          <p14:tracePt t="23008" x="5419725" y="2865438"/>
          <p14:tracePt t="23018" x="5419725" y="2878138"/>
          <p14:tracePt t="23038" x="5419725" y="2890838"/>
          <p14:tracePt t="23048" x="5419725" y="2903538"/>
          <p14:tracePt t="23169" x="5432425" y="2903538"/>
          <p14:tracePt t="23222" x="5432425" y="2890838"/>
          <p14:tracePt t="23230" x="5432425" y="2878138"/>
          <p14:tracePt t="23240" x="5432425" y="2852738"/>
          <p14:tracePt t="23259" x="5432425" y="2840038"/>
          <p14:tracePt t="23270" x="5432425" y="2828925"/>
          <p14:tracePt t="23280" x="5432425" y="2816225"/>
          <p14:tracePt t="23300" x="5432425" y="2803525"/>
          <p14:tracePt t="23371" x="5432425" y="2790825"/>
          <p14:tracePt t="23381" x="5432425" y="2778125"/>
          <p14:tracePt t="23401" x="5432425" y="2765425"/>
          <p14:tracePt t="23410" x="5457825" y="2752725"/>
          <p14:tracePt t="23421" x="5457825" y="2740025"/>
          <p14:tracePt t="23430" x="5470525" y="2728913"/>
          <p14:tracePt t="23446" x="5495925" y="2716213"/>
          <p14:tracePt t="23464" x="5545138" y="2690813"/>
          <p14:tracePt t="23480" x="5595938" y="2678113"/>
          <p14:tracePt t="23481" x="5657850" y="2678113"/>
          <p14:tracePt t="23496" x="5732463" y="2678113"/>
          <p14:tracePt t="23514" x="5883275" y="2740025"/>
          <p14:tracePt t="24166" x="5921375" y="2752725"/>
          <p14:tracePt t="24176" x="5983288" y="2778125"/>
          <p14:tracePt t="24186" x="6021388" y="2790825"/>
          <p14:tracePt t="24196" x="6057900" y="2803525"/>
          <p14:tracePt t="24213" x="6096000" y="2803525"/>
          <p14:tracePt t="24230" x="6157913" y="2816225"/>
          <p14:tracePt t="24247" x="6196013" y="2828925"/>
          <p14:tracePt t="25154" x="6221413" y="2828925"/>
          <p14:tracePt t="25163" x="6234113" y="2828925"/>
          <p14:tracePt t="25174" x="6259513" y="2828925"/>
          <p14:tracePt t="25184" x="6283325" y="2828925"/>
          <p14:tracePt t="25196" x="6321425" y="2828925"/>
          <p14:tracePt t="25213" x="6359525" y="2828925"/>
          <p14:tracePt t="25214" x="6383338" y="2828925"/>
          <p14:tracePt t="25229" x="6421438" y="2840038"/>
          <p14:tracePt t="25246" x="6472238" y="2865438"/>
          <p14:tracePt t="25263" x="6483350" y="2878138"/>
          <p14:tracePt t="25279" x="6508750" y="2903538"/>
          <p14:tracePt t="25707" x="6534150" y="2903538"/>
          <p14:tracePt t="25714" x="6559550" y="2903538"/>
          <p14:tracePt t="25721" x="6572250" y="2903538"/>
          <p14:tracePt t="25737" x="6584950" y="2903538"/>
          <p14:tracePt t="25748" x="6608763" y="2903538"/>
          <p14:tracePt t="25762" x="6646863" y="2903538"/>
          <p14:tracePt t="25779" x="6721475" y="2916238"/>
          <p14:tracePt t="25796" x="6772275" y="2941638"/>
          <p14:tracePt t="25812" x="6834188" y="2965450"/>
          <p14:tracePt t="25829" x="6846888" y="3016250"/>
          <p14:tracePt t="25845" x="6846888" y="3041650"/>
          <p14:tracePt t="28684" x="6821488" y="3028950"/>
          <p14:tracePt t="28695" x="6797675" y="3003550"/>
          <p14:tracePt t="28704" x="6759575" y="2965450"/>
          <p14:tracePt t="28714" x="6684963" y="2928938"/>
          <p14:tracePt t="28728" x="6621463" y="2903538"/>
          <p14:tracePt t="28745" x="6521450" y="2840038"/>
          <p14:tracePt t="28761" x="6496050" y="2828925"/>
          <p14:tracePt t="28778" x="6472238" y="2803525"/>
          <p14:tracePt t="28795" x="6446838" y="2790825"/>
          <p14:tracePt t="28811" x="6434138" y="2790825"/>
          <p14:tracePt t="28835" x="6421438" y="2778125"/>
          <p14:tracePt t="28866" x="6421438" y="2765425"/>
          <p14:tracePt t="28986" x="6421438" y="2752725"/>
          <p14:tracePt t="29027" x="6434138" y="2752725"/>
          <p14:tracePt t="29037" x="6446838" y="2740025"/>
          <p14:tracePt t="29047" x="6459538" y="2740025"/>
          <p14:tracePt t="29061" x="6483350" y="2728913"/>
          <p14:tracePt t="29078" x="6559550" y="2728913"/>
          <p14:tracePt t="29095" x="6596063" y="2703513"/>
          <p14:tracePt t="29111" x="6659563" y="2703513"/>
          <p14:tracePt t="29128" x="6696075" y="2703513"/>
          <p14:tracePt t="29145" x="6721475" y="2703513"/>
          <p14:tracePt t="29161" x="6784975" y="2703513"/>
          <p14:tracePt t="29178" x="6846888" y="2752725"/>
          <p14:tracePt t="29195" x="6884988" y="2803525"/>
          <p14:tracePt t="29211" x="6934200" y="2928938"/>
          <p14:tracePt t="29228" x="6959600" y="3016250"/>
          <p14:tracePt t="29245" x="6985000" y="3065463"/>
          <p14:tracePt t="30175" x="6985000" y="3054350"/>
          <p14:tracePt t="30185" x="6985000" y="3016250"/>
          <p14:tracePt t="30195" x="6985000" y="3003550"/>
          <p14:tracePt t="30216" x="6985000" y="2990850"/>
          <p14:tracePt t="30228" x="6985000" y="2978150"/>
          <p14:tracePt t="30246" x="6985000" y="2965450"/>
          <p14:tracePt t="30285" x="6997700" y="2952750"/>
          <p14:tracePt t="30295" x="7010400" y="2941638"/>
          <p14:tracePt t="30306" x="7021513" y="2941638"/>
          <p14:tracePt t="30316" x="7046913" y="2928938"/>
          <p14:tracePt t="30327" x="7059613" y="2928938"/>
          <p14:tracePt t="30344" x="7072313" y="2928938"/>
          <p14:tracePt t="30361" x="7097713" y="2928938"/>
          <p14:tracePt t="30377" x="7110413" y="2928938"/>
          <p14:tracePt t="30397" x="7123113" y="2928938"/>
          <p14:tracePt t="30417" x="7134225" y="2928938"/>
          <p14:tracePt t="30428" x="7159625" y="2928938"/>
          <p14:tracePt t="31041" x="7172325" y="2928938"/>
          <p14:tracePt t="31051" x="7185025" y="2928938"/>
          <p14:tracePt t="31061" x="7197725" y="2952750"/>
          <p14:tracePt t="31077" x="7210425" y="2978150"/>
          <p14:tracePt t="31094" x="7246938" y="3041650"/>
          <p14:tracePt t="31111" x="7259638" y="3090863"/>
          <p14:tracePt t="31112" x="7285038" y="3141663"/>
          <p14:tracePt t="31127" x="7297738" y="3203575"/>
          <p14:tracePt t="31144" x="7335838" y="3328988"/>
          <p14:tracePt t="31161" x="7348538" y="3378200"/>
          <p14:tracePt t="31162" x="7359650" y="3403600"/>
          <p14:tracePt t="31177" x="7359650" y="3441700"/>
          <p14:tracePt t="31194" x="7372350" y="3503613"/>
          <p14:tracePt t="35207" x="7410450" y="3503613"/>
          <p14:tracePt t="35217" x="7448550" y="3503613"/>
          <p14:tracePt t="35227" x="7510463" y="3503613"/>
          <p14:tracePt t="35242" x="7572375" y="3479800"/>
          <p14:tracePt t="35259" x="7735888" y="3416300"/>
          <p14:tracePt t="35276" x="7848600" y="3390900"/>
          <p14:tracePt t="35277" x="7910513" y="3367088"/>
          <p14:tracePt t="35293" x="7986713" y="3341688"/>
          <p14:tracePt t="35309" x="8074025" y="3303588"/>
          <p14:tracePt t="35326" x="8099425" y="3303588"/>
          <p14:tracePt t="35343" x="8161338" y="3303588"/>
          <p14:tracePt t="35359" x="8235950" y="3303588"/>
          <p14:tracePt t="35376" x="8274050" y="3303588"/>
          <p14:tracePt t="35393" x="8374063" y="3303588"/>
          <p14:tracePt t="35409" x="8474075" y="3303588"/>
          <p14:tracePt t="35426" x="8512175" y="3303588"/>
          <p14:tracePt t="35427" x="8537575" y="3303588"/>
          <p14:tracePt t="35791" x="8512175" y="3290888"/>
          <p14:tracePt t="35801" x="8486775" y="3290888"/>
          <p14:tracePt t="35811" x="8474075" y="3267075"/>
          <p14:tracePt t="35826" x="8448675" y="3267075"/>
          <p14:tracePt t="35842" x="8412163" y="3254375"/>
          <p14:tracePt t="35859" x="8386763" y="3254375"/>
          <p14:tracePt t="35876" x="8335963" y="3254375"/>
          <p14:tracePt t="35893" x="8274050" y="3278188"/>
          <p14:tracePt t="35909" x="8261350" y="3290888"/>
          <p14:tracePt t="35926" x="8235950" y="3316288"/>
          <p14:tracePt t="35942" x="8223250" y="3316288"/>
          <p14:tracePt t="35943" x="8212138" y="3354388"/>
          <p14:tracePt t="35959" x="8199438" y="3378200"/>
          <p14:tracePt t="35976" x="8161338" y="3454400"/>
          <p14:tracePt t="35993" x="8123238" y="3529013"/>
          <p14:tracePt t="36009" x="8110538" y="3541713"/>
          <p14:tracePt t="36025" x="8099425" y="3590925"/>
          <p14:tracePt t="36043" x="8099425" y="3603625"/>
          <p14:tracePt t="36072" x="8099425" y="3616325"/>
          <p14:tracePt t="36436" x="8099425" y="3667125"/>
          <p14:tracePt t="36447" x="8086725" y="3703638"/>
          <p14:tracePt t="36457" x="8048625" y="3729038"/>
          <p14:tracePt t="36466" x="8010525" y="3754438"/>
          <p14:tracePt t="36476" x="7974013" y="3767138"/>
          <p14:tracePt t="36492" x="7935913" y="3779838"/>
          <p14:tracePt t="36509" x="7773988" y="3816350"/>
          <p14:tracePt t="36526" x="7697788" y="3841750"/>
          <p14:tracePt t="36527" x="7648575" y="3854450"/>
          <p14:tracePt t="36542" x="7610475" y="3867150"/>
          <p14:tracePt t="36559" x="7561263" y="3867150"/>
          <p14:tracePt t="36575" x="7535863" y="3867150"/>
          <p14:tracePt t="36592" x="7523163" y="3867150"/>
          <p14:tracePt t="36618" x="7523163" y="3879850"/>
          <p14:tracePt t="36708" x="7535863" y="3879850"/>
          <p14:tracePt t="36718" x="7561263" y="3879850"/>
          <p14:tracePt t="36728" x="7597775" y="3879850"/>
          <p14:tracePt t="36742" x="7623175" y="3879850"/>
          <p14:tracePt t="36759" x="7635875" y="3879850"/>
          <p14:tracePt t="37152" x="7585075" y="3892550"/>
          <p14:tracePt t="37162" x="7485063" y="3892550"/>
          <p14:tracePt t="37172" x="7385050" y="3929063"/>
          <p14:tracePt t="37181" x="7246938" y="3954463"/>
          <p14:tracePt t="37192" x="7021513" y="4041775"/>
          <p14:tracePt t="37209" x="6721475" y="4141788"/>
          <p14:tracePt t="37225" x="6021388" y="4354513"/>
          <p14:tracePt t="37242" x="5383213" y="4530725"/>
          <p14:tracePt t="37258" x="5132388" y="4643438"/>
          <p14:tracePt t="37275" x="4806950" y="4779963"/>
          <p14:tracePt t="37292" x="4594225" y="4843463"/>
          <p14:tracePt t="37309" x="4530725" y="4856163"/>
          <p14:tracePt t="37326" x="4394200" y="4868863"/>
          <p14:tracePt t="37342" x="4356100" y="4868863"/>
          <p14:tracePt t="37343" x="4318000" y="4868863"/>
          <p14:tracePt t="37358" x="4294188" y="4868863"/>
          <p14:tracePt t="37375" x="4256088" y="4868863"/>
          <p14:tracePt t="37696" x="4256088" y="4856163"/>
          <p14:tracePt t="37706" x="4256088" y="4843463"/>
          <p14:tracePt t="37716" x="4281488" y="4792663"/>
          <p14:tracePt t="37725" x="4330700" y="4705350"/>
          <p14:tracePt t="37742" x="4418013" y="4592638"/>
          <p14:tracePt t="37758" x="4694238" y="4330700"/>
          <p14:tracePt t="37775" x="5081588" y="4067175"/>
          <p14:tracePt t="37792" x="5219700" y="3967163"/>
          <p14:tracePt t="37809" x="5432425" y="3867150"/>
          <p14:tracePt t="37825" x="5519738" y="3816350"/>
          <p14:tracePt t="37826" x="5570538" y="3816350"/>
          <p14:tracePt t="37842" x="5632450" y="3816350"/>
          <p14:tracePt t="37858" x="5695950" y="3816350"/>
          <p14:tracePt t="38320" x="5732463" y="3829050"/>
          <p14:tracePt t="38330" x="5770563" y="3841750"/>
          <p14:tracePt t="38340" x="5821363" y="3879850"/>
          <p14:tracePt t="38350" x="5857875" y="3929063"/>
          <p14:tracePt t="38360" x="5921375" y="3967163"/>
          <p14:tracePt t="38375" x="5957888" y="4005263"/>
          <p14:tracePt t="38392" x="6057900" y="4129088"/>
          <p14:tracePt t="38408" x="6096000" y="4217988"/>
          <p14:tracePt t="38425" x="6170613" y="4318000"/>
          <p14:tracePt t="38441" x="6221413" y="4430713"/>
          <p14:tracePt t="38458" x="6221413" y="4443413"/>
          <p14:tracePt t="38763" x="6246813" y="4443413"/>
          <p14:tracePt t="38774" x="6283325" y="4443413"/>
          <p14:tracePt t="38783" x="6321425" y="4443413"/>
          <p14:tracePt t="38791" x="6408738" y="4418013"/>
          <p14:tracePt t="38808" x="6446838" y="4392613"/>
          <p14:tracePt t="38825" x="6985000" y="4179888"/>
          <p14:tracePt t="38841" x="7285038" y="4105275"/>
          <p14:tracePt t="38858" x="7785100" y="3979863"/>
          <p14:tracePt t="38874" x="8123238" y="3916363"/>
          <p14:tracePt t="38891" x="8248650" y="3905250"/>
          <p14:tracePt t="38908" x="8424863" y="3892550"/>
          <p14:tracePt t="38925" x="8512175" y="3892550"/>
          <p14:tracePt t="39398" x="8512175" y="3916363"/>
          <p14:tracePt t="39408" x="8512175" y="3954463"/>
          <p14:tracePt t="39418" x="8499475" y="4017963"/>
          <p14:tracePt t="39428" x="8435975" y="4141788"/>
          <p14:tracePt t="39441" x="8374063" y="4292600"/>
          <p14:tracePt t="39458" x="8199438" y="4718050"/>
          <p14:tracePt t="39475" x="8135938" y="4930775"/>
          <p14:tracePt t="39491" x="8023225" y="5168900"/>
          <p14:tracePt t="39508" x="7986713" y="5230813"/>
          <p14:tracePt t="39509" x="7974013" y="5256213"/>
          <p14:tracePt t="39525" x="7974013" y="5268913"/>
          <p14:tracePt t="39546" x="7961313" y="5268913"/>
          <p14:tracePt t="39811" x="7961313" y="5256213"/>
          <p14:tracePt t="39831" x="7961313" y="5243513"/>
          <p14:tracePt t="39841" x="7986713" y="5243513"/>
          <p14:tracePt t="39852" x="8010525" y="5243513"/>
          <p14:tracePt t="39861" x="8023225" y="5230813"/>
          <p14:tracePt t="39874" x="8048625" y="5230813"/>
          <p14:tracePt t="39891" x="8074025" y="5218113"/>
          <p14:tracePt t="39908" x="8086725" y="5218113"/>
          <p14:tracePt t="39924" x="8110538" y="5194300"/>
          <p14:tracePt t="39942" x="8135938" y="5194300"/>
          <p14:tracePt t="39958" x="8135938" y="5181600"/>
          <p14:tracePt t="39974" x="8186738" y="5168900"/>
          <p14:tracePt t="39991" x="8199438" y="5168900"/>
          <p14:tracePt t="39993" x="8223250" y="5168900"/>
          <p14:tracePt t="40008" x="8235950" y="5143500"/>
          <p14:tracePt t="40024" x="8299450" y="5130800"/>
          <p14:tracePt t="40042" x="8386763" y="5092700"/>
          <p14:tracePt t="40556" x="8399463" y="5092700"/>
          <p14:tracePt t="40579" x="8424863" y="5092700"/>
          <p14:tracePt t="40596" x="8448675" y="5092700"/>
          <p14:tracePt t="40607" x="8474075" y="5092700"/>
          <p14:tracePt t="40617" x="8486775" y="5092700"/>
          <p14:tracePt t="40627" x="8499475" y="5092700"/>
          <p14:tracePt t="40647" x="8512175" y="5092700"/>
          <p14:tracePt t="40708" x="8512175" y="5105400"/>
          <p14:tracePt t="41956" x="8524875" y="5105400"/>
          <p14:tracePt t="41966" x="8548688" y="5105400"/>
          <p14:tracePt t="41977" x="8574088" y="5105400"/>
          <p14:tracePt t="41990" x="8599488" y="5105400"/>
          <p14:tracePt t="42007" x="8637588" y="5105400"/>
          <p14:tracePt t="42024" x="8650288" y="5105400"/>
          <p14:tracePt t="42040" x="8686800" y="5105400"/>
          <p14:tracePt t="43004" x="8686800" y="5092700"/>
          <p14:tracePt t="43014" x="8712200" y="5068888"/>
          <p14:tracePt t="43024" x="8724900" y="5043488"/>
          <p14:tracePt t="43040" x="8737600" y="5005388"/>
          <p14:tracePt t="43056" x="8812213" y="4843463"/>
          <p14:tracePt t="43073" x="8874125" y="4705350"/>
          <p14:tracePt t="43090" x="8975725" y="4292600"/>
          <p14:tracePt t="43106" x="8999538" y="3916363"/>
          <p14:tracePt t="43123" x="8999538" y="3767138"/>
          <p14:tracePt t="43124" x="8999538" y="3667125"/>
          <p14:tracePt t="43140" x="8999538" y="3529013"/>
          <p14:tracePt t="43156" x="8950325" y="3378200"/>
          <p14:tracePt t="43173" x="8937625" y="3328988"/>
          <p14:tracePt t="43190" x="8924925" y="3290888"/>
          <p14:tracePt t="43207" x="8924925" y="3267075"/>
          <p14:tracePt t="43771" x="8912225" y="3278188"/>
          <p14:tracePt t="43779" x="8863013" y="3328988"/>
          <p14:tracePt t="43790" x="8812213" y="3403600"/>
          <p14:tracePt t="43806" x="8750300" y="3503613"/>
          <p14:tracePt t="43823" x="8574088" y="3679825"/>
          <p14:tracePt t="43840" x="8448675" y="3816350"/>
          <p14:tracePt t="43856" x="8424863" y="3854450"/>
          <p14:tracePt t="43873" x="8386763" y="3892550"/>
          <p14:tracePt t="43890" x="8361363" y="3916363"/>
          <p14:tracePt t="43891" x="8361363" y="3929063"/>
          <p14:tracePt t="43907" x="8348663" y="3929063"/>
          <p14:tracePt t="43923" x="8348663" y="3941763"/>
          <p14:tracePt t="43942" x="8348663" y="3954463"/>
          <p14:tracePt t="43956" x="8335963" y="3967163"/>
          <p14:tracePt t="43981" x="8324850" y="3979863"/>
          <p14:tracePt t="44031" x="8312150" y="3979863"/>
          <p14:tracePt t="44354" x="8248650" y="4017963"/>
          <p14:tracePt t="44365" x="8123238" y="4041775"/>
          <p14:tracePt t="44375" x="7961313" y="4079875"/>
          <p14:tracePt t="44389" x="7735888" y="4141788"/>
          <p14:tracePt t="44406" x="7146925" y="4354513"/>
          <p14:tracePt t="44423" x="6797675" y="4454525"/>
          <p14:tracePt t="44439" x="6196013" y="4692650"/>
          <p14:tracePt t="44456" x="5745163" y="4856163"/>
          <p14:tracePt t="44473" x="5657850" y="4879975"/>
          <p14:tracePt t="44474" x="5545138" y="4918075"/>
          <p14:tracePt t="44489" x="5357813" y="4968875"/>
          <p14:tracePt t="44506" x="5119688" y="5005388"/>
          <p14:tracePt t="44523" x="5045075" y="5005388"/>
          <p14:tracePt t="44540" x="4968875" y="5005388"/>
          <p14:tracePt t="44556" x="4945063" y="4992688"/>
          <p14:tracePt t="44575" x="4945063" y="4968875"/>
          <p14:tracePt t="44939" x="4968875" y="4956175"/>
          <p14:tracePt t="44949" x="5032375" y="4943475"/>
          <p14:tracePt t="44959" x="5119688" y="4918075"/>
          <p14:tracePt t="44972" x="5232400" y="4918075"/>
          <p14:tracePt t="44989" x="5545138" y="4905375"/>
          <p14:tracePt t="45006" x="5732463" y="4905375"/>
          <p14:tracePt t="45023" x="6259513" y="4905375"/>
          <p14:tracePt t="45040" x="6684963" y="4905375"/>
          <p14:tracePt t="45056" x="6784975" y="4968875"/>
          <p14:tracePt t="45073" x="7097713" y="4968875"/>
          <p14:tracePt t="45089" x="7259638" y="4981575"/>
          <p14:tracePt t="45342" x="7297738" y="4956175"/>
          <p14:tracePt t="45352" x="7385050" y="4892675"/>
          <p14:tracePt t="45362" x="7485063" y="4830763"/>
          <p14:tracePt t="45373" x="7597775" y="4756150"/>
          <p14:tracePt t="45389" x="7710488" y="4667250"/>
          <p14:tracePt t="45406" x="7948613" y="4405313"/>
          <p14:tracePt t="45423" x="8135938" y="4279900"/>
          <p14:tracePt t="45439" x="8174038" y="4230688"/>
          <p14:tracePt t="45456" x="8186738" y="4205288"/>
          <p14:tracePt t="45543" x="8186738" y="4192588"/>
          <p14:tracePt t="45563" x="8186738" y="4179888"/>
          <p14:tracePt t="45573" x="8199438" y="4167188"/>
          <p14:tracePt t="45584" x="8199438" y="4154488"/>
          <p14:tracePt t="45594" x="8199438" y="4141788"/>
          <p14:tracePt t="45745" x="8199438" y="4154488"/>
          <p14:tracePt t="45775" x="8199438" y="4167188"/>
          <p14:tracePt t="45785" x="8186738" y="4179888"/>
          <p14:tracePt t="45805" x="8186738" y="4192588"/>
          <p14:tracePt t="45816" x="8174038" y="4205288"/>
          <p14:tracePt t="45825" x="8161338" y="4230688"/>
          <p14:tracePt t="45839" x="8161338" y="4254500"/>
          <p14:tracePt t="45856" x="8148638" y="4330700"/>
          <p14:tracePt t="45872" x="8148638" y="4367213"/>
          <p14:tracePt t="45889" x="8110538" y="4505325"/>
          <p14:tracePt t="45906" x="8074025" y="4743450"/>
          <p14:tracePt t="45923" x="8061325" y="4830763"/>
          <p14:tracePt t="45939" x="8035925" y="4918075"/>
          <p14:tracePt t="45956" x="8035925" y="4930775"/>
          <p14:tracePt t="45995" x="8035925" y="4918075"/>
          <p14:tracePt t="46340" x="8035925" y="4943475"/>
          <p14:tracePt t="46349" x="8023225" y="4968875"/>
          <p14:tracePt t="46359" x="8010525" y="4992688"/>
          <p14:tracePt t="46372" x="8010525" y="5005388"/>
          <p14:tracePt t="46389" x="7999413" y="5043488"/>
          <p14:tracePt t="46405" x="7986713" y="5056188"/>
          <p14:tracePt t="46422" x="7986713" y="5105400"/>
          <p14:tracePt t="46440" x="7986713" y="5118100"/>
          <p14:tracePt t="46455" x="7986713" y="5130800"/>
          <p14:tracePt t="46472" x="7986713" y="5156200"/>
          <p14:tracePt t="46489" x="7986713" y="5168900"/>
          <p14:tracePt t="46490" x="7974013" y="5181600"/>
          <p14:tracePt t="46505" x="7974013" y="5205413"/>
          <p14:tracePt t="46522" x="7961313" y="5230813"/>
          <p14:tracePt t="46539" x="7961313" y="5243513"/>
          <p14:tracePt t="46540" x="7961313" y="5256213"/>
          <p14:tracePt t="46555" x="7961313" y="5268913"/>
          <p14:tracePt t="46572" x="7961313" y="5281613"/>
          <p14:tracePt t="46589" x="7961313" y="5294313"/>
          <p14:tracePt t="46606" x="7961313" y="5318125"/>
          <p14:tracePt t="46622" x="7961313" y="5343525"/>
          <p14:tracePt t="46639" x="7961313" y="5368925"/>
          <p14:tracePt t="46655" x="7961313" y="5381625"/>
          <p14:tracePt t="46672" x="7961313" y="5394325"/>
          <p14:tracePt t="47024" x="7961313" y="5381625"/>
          <p14:tracePt t="47034" x="7961313" y="5368925"/>
          <p14:tracePt t="47045" x="7961313" y="5343525"/>
          <p14:tracePt t="47055" x="7961313" y="5318125"/>
          <p14:tracePt t="47072" x="7961313" y="5305425"/>
          <p14:tracePt t="47089" x="7961313" y="5256213"/>
          <p14:tracePt t="47106" x="7961313" y="5205413"/>
          <p14:tracePt t="47122" x="7961313" y="5181600"/>
          <p14:tracePt t="47139" x="7923213" y="5168900"/>
          <p14:tracePt t="47155" x="7848600" y="5168900"/>
          <p14:tracePt t="47172" x="7810500" y="5168900"/>
          <p14:tracePt t="47189" x="7723188" y="5205413"/>
          <p14:tracePt t="47205" x="7661275" y="5243513"/>
          <p14:tracePt t="47222" x="7635875" y="5256213"/>
          <p14:tracePt t="47238" x="7585075" y="5318125"/>
          <p14:tracePt t="47256" x="7535863" y="5407025"/>
          <p14:tracePt t="47272" x="7510463" y="5530850"/>
          <p14:tracePt t="47289" x="7459663" y="5707063"/>
          <p14:tracePt t="47305" x="7448550" y="5781675"/>
          <p14:tracePt t="47307" x="7448550" y="5832475"/>
          <p14:tracePt t="47322" x="7448550" y="5868988"/>
          <p14:tracePt t="47323" x="7448550" y="5907088"/>
          <p14:tracePt t="47338" x="7448550" y="5919788"/>
          <p14:tracePt t="47356" x="7448550" y="5932488"/>
          <p14:tracePt t="47357" x="7448550" y="5945188"/>
          <p14:tracePt t="47372" x="7448550" y="5956300"/>
          <p14:tracePt t="47388" x="7459663" y="5969000"/>
          <p14:tracePt t="47405" x="7472363" y="5994400"/>
          <p14:tracePt t="47422" x="7485063" y="5994400"/>
          <p14:tracePt t="47439" x="7535863" y="6007100"/>
          <p14:tracePt t="47458" x="7548563" y="6007100"/>
          <p14:tracePt t="47472" x="7561263" y="6007100"/>
          <p14:tracePt t="47489" x="7597775" y="6007100"/>
          <p14:tracePt t="47505" x="7623175" y="5969000"/>
          <p14:tracePt t="47830" x="7648575" y="5956300"/>
          <p14:tracePt t="47840" x="7661275" y="5956300"/>
          <p14:tracePt t="47850" x="7673975" y="5945188"/>
          <p14:tracePt t="47860" x="7697788" y="5932488"/>
          <p14:tracePt t="47872" x="7735888" y="5932488"/>
          <p14:tracePt t="47888" x="7761288" y="5919788"/>
          <p14:tracePt t="47905" x="7810500" y="5907088"/>
          <p14:tracePt t="47922" x="7861300" y="5907088"/>
          <p14:tracePt t="47938" x="7874000" y="5907088"/>
          <p14:tracePt t="47955" x="7886700" y="5907088"/>
          <p14:tracePt t="47972" x="7910513" y="5907088"/>
          <p14:tracePt t="48001" x="7923213" y="5907088"/>
          <p14:tracePt t="48011" x="7935913" y="5907088"/>
          <p14:tracePt t="48022" x="7948613" y="5907088"/>
          <p14:tracePt t="48052" x="7961313" y="5907088"/>
          <p14:tracePt t="48082" x="7974013" y="5907088"/>
          <p14:tracePt t="48092" x="7986713" y="5907088"/>
          <p14:tracePt t="48102" x="7999413" y="5907088"/>
          <p14:tracePt t="48122" x="8010525" y="5907088"/>
          <p14:tracePt t="48143" x="8035925" y="5907088"/>
          <p14:tracePt t="48153" x="8061325" y="5907088"/>
          <p14:tracePt t="48162" x="8086725" y="5907088"/>
          <p14:tracePt t="48172" x="8099425" y="5907088"/>
          <p14:tracePt t="48188" x="8110538" y="5907088"/>
          <p14:tracePt t="48205" x="8123238" y="5907088"/>
          <p14:tracePt t="48222" x="8135938" y="5894388"/>
          <p14:tracePt t="48238" x="8135938" y="5881688"/>
          <p14:tracePt t="48255" x="8135938" y="5832475"/>
          <p14:tracePt t="48272" x="8135938" y="5807075"/>
          <p14:tracePt t="48273" x="8135938" y="5756275"/>
          <p14:tracePt t="48288" x="8135938" y="5668963"/>
          <p14:tracePt t="48305" x="8135938" y="5343525"/>
          <p14:tracePt t="48322" x="8074025" y="4956175"/>
          <p14:tracePt t="48338" x="7948613" y="4267200"/>
          <p14:tracePt t="48355" x="7848600" y="3703638"/>
          <p14:tracePt t="48371" x="7823200" y="3590925"/>
          <p14:tracePt t="48388" x="7797800" y="3490913"/>
          <p14:tracePt t="48838" x="7797800" y="3516313"/>
          <p14:tracePt t="48848" x="7797800" y="3554413"/>
          <p14:tracePt t="48859" x="7797800" y="3603625"/>
          <p14:tracePt t="48871" x="7797800" y="3641725"/>
          <p14:tracePt t="48888" x="7823200" y="3729038"/>
          <p14:tracePt t="48905" x="7835900" y="3803650"/>
          <p14:tracePt t="48922" x="7835900" y="3829050"/>
          <p14:tracePt t="48938" x="7848600" y="3954463"/>
          <p14:tracePt t="48955" x="7861300" y="4029075"/>
          <p14:tracePt t="48971" x="7886700" y="4117975"/>
          <p14:tracePt t="48988" x="7897813" y="4205288"/>
          <p14:tracePt t="49005" x="7910513" y="4241800"/>
          <p14:tracePt t="49021" x="7923213" y="4330700"/>
          <p14:tracePt t="49038" x="7923213" y="4367213"/>
          <p14:tracePt t="49054" x="7923213" y="4379913"/>
          <p14:tracePt t="49071" x="7923213" y="4418013"/>
          <p14:tracePt t="49321" x="7923213" y="4443413"/>
          <p14:tracePt t="49331" x="7923213" y="4479925"/>
          <p14:tracePt t="49342" x="7923213" y="4518025"/>
          <p14:tracePt t="49354" x="7923213" y="4592638"/>
          <p14:tracePt t="49371" x="7897813" y="4805363"/>
          <p14:tracePt t="49388" x="7874000" y="4930775"/>
          <p14:tracePt t="49404" x="7797800" y="5143500"/>
          <p14:tracePt t="49421" x="7785100" y="5318125"/>
          <p14:tracePt t="49438" x="7773988" y="5381625"/>
          <p14:tracePt t="49454" x="7773988" y="5456238"/>
          <p14:tracePt t="49471" x="7773988" y="5494338"/>
          <p14:tracePt t="49472" x="7773988" y="5530850"/>
          <p14:tracePt t="49488" x="7761288" y="5568950"/>
          <p14:tracePt t="49505" x="7748588" y="5668963"/>
          <p14:tracePt t="49521" x="7735888" y="5743575"/>
          <p14:tracePt t="49522" x="7735888" y="5819775"/>
          <p14:tracePt t="49538" x="7735888" y="5894388"/>
          <p14:tracePt t="49554" x="7723188" y="5994400"/>
          <p14:tracePt t="49571" x="7723188" y="6032500"/>
          <p14:tracePt t="49588" x="7723188" y="6094413"/>
          <p14:tracePt t="49604" x="7723188" y="6145213"/>
          <p14:tracePt t="49621" x="7723188" y="6157913"/>
          <p14:tracePt t="49638" x="7723188" y="6169025"/>
          <p14:tracePt t="49655" x="7723188" y="6194425"/>
          <p14:tracePt t="49674" x="7723188" y="6207125"/>
          <p14:tracePt t="49755" x="7735888" y="6207125"/>
          <p14:tracePt t="49784" x="7748588" y="6207125"/>
          <p14:tracePt t="49815" x="7761288" y="6207125"/>
          <p14:tracePt t="49835" x="7773988" y="6207125"/>
          <p14:tracePt t="49855" x="7785100" y="6207125"/>
          <p14:tracePt t="49865" x="7797800" y="6207125"/>
          <p14:tracePt t="49876" x="7810500" y="6207125"/>
          <p14:tracePt t="49888" x="7810500" y="6194425"/>
          <p14:tracePt t="49904" x="7823200" y="6194425"/>
          <p14:tracePt t="49906" x="7823200" y="6181725"/>
          <p14:tracePt t="49921" x="7835900" y="6181725"/>
          <p14:tracePt t="49938" x="7848600" y="6157913"/>
          <p14:tracePt t="49954" x="7861300" y="6145213"/>
          <p14:tracePt t="49956" x="7874000" y="6119813"/>
          <p14:tracePt t="49971" x="7897813" y="6094413"/>
          <p14:tracePt t="49988" x="7923213" y="6019800"/>
          <p14:tracePt t="50004" x="7948613" y="5994400"/>
          <p14:tracePt t="50006" x="7961313" y="5969000"/>
          <p14:tracePt t="50021" x="7999413" y="5932488"/>
          <p14:tracePt t="50037" x="8023225" y="5856288"/>
          <p14:tracePt t="50054" x="8023225" y="5807075"/>
          <p14:tracePt t="50071" x="8023225" y="5794375"/>
          <p14:tracePt t="50088" x="8023225" y="5768975"/>
          <p14:tracePt t="50104" x="7999413" y="5756275"/>
          <p14:tracePt t="50121" x="7961313" y="5719763"/>
          <p14:tracePt t="50138" x="7935913" y="5694363"/>
          <p14:tracePt t="50154" x="7935913" y="5668963"/>
          <p14:tracePt t="50171" x="7923213" y="5668963"/>
          <p14:tracePt t="50188" x="7910513" y="5668963"/>
          <p14:tracePt t="50208" x="7897813" y="5668963"/>
          <p14:tracePt t="50238" x="7897813" y="5694363"/>
          <p14:tracePt t="50272" x="7897813" y="5707063"/>
          <p14:tracePt t="50359" x="7897813" y="5681663"/>
          <p14:tracePt t="50369" x="7897813" y="5668963"/>
          <p14:tracePt t="50379" x="7897813" y="5656263"/>
          <p14:tracePt t="50389" x="7910513" y="5630863"/>
          <p14:tracePt t="50404" x="7948613" y="5568950"/>
          <p14:tracePt t="50421" x="8061325" y="5343525"/>
          <p14:tracePt t="50438" x="8110538" y="5205413"/>
          <p14:tracePt t="50439" x="8161338" y="5081588"/>
          <p14:tracePt t="50454" x="8212138" y="4905375"/>
          <p14:tracePt t="50471" x="8235950" y="4818063"/>
          <p14:tracePt t="50488" x="8261350" y="4705350"/>
          <p14:tracePt t="50489" x="8261350" y="4579938"/>
          <p14:tracePt t="50504" x="8261350" y="4479925"/>
          <p14:tracePt t="50521" x="8261350" y="4379913"/>
          <p14:tracePt t="50882" x="8248650" y="4405313"/>
          <p14:tracePt t="50893" x="8235950" y="4479925"/>
          <p14:tracePt t="50903" x="8199438" y="4592638"/>
          <p14:tracePt t="50913" x="8186738" y="4718050"/>
          <p14:tracePt t="50923" x="8135938" y="4830763"/>
          <p14:tracePt t="50937" x="8110538" y="4943475"/>
          <p14:tracePt t="50954" x="8023225" y="5168900"/>
          <p14:tracePt t="50971" x="8010525" y="5230813"/>
          <p14:tracePt t="50987" x="7974013" y="5318125"/>
          <p14:tracePt t="51004" x="7961313" y="5356225"/>
          <p14:tracePt t="51083" x="7961313" y="5330825"/>
          <p14:tracePt t="51316" x="7961313" y="5356225"/>
          <p14:tracePt t="51326" x="7961313" y="5394325"/>
          <p14:tracePt t="51336" x="7948613" y="5481638"/>
          <p14:tracePt t="51346" x="7935913" y="5543550"/>
          <p14:tracePt t="51356" x="7923213" y="5581650"/>
          <p14:tracePt t="51371" x="7923213" y="5607050"/>
          <p14:tracePt t="51387" x="7910513" y="5630863"/>
          <p14:tracePt t="51443" x="7910513" y="5643563"/>
          <p14:tracePt t="51477" x="7910513" y="5668963"/>
          <p14:tracePt t="51487" x="7910513" y="5694363"/>
          <p14:tracePt t="51497" x="7897813" y="5707063"/>
          <p14:tracePt t="51508" x="7897813" y="5732463"/>
          <p14:tracePt t="51558" x="7897813" y="5743575"/>
          <p14:tracePt t="51588" x="7897813" y="5768975"/>
          <p14:tracePt t="51609" x="7897813" y="5781675"/>
          <p14:tracePt t="51619" x="7886700" y="5794375"/>
          <p14:tracePt t="51629" x="7886700" y="5807075"/>
          <p14:tracePt t="51638" x="7874000" y="5819775"/>
          <p14:tracePt t="51658" x="7861300" y="5832475"/>
          <p14:tracePt t="51670" x="7848600" y="5843588"/>
          <p14:tracePt t="51687" x="7848600" y="5856288"/>
          <p14:tracePt t="51688" x="7823200" y="5868988"/>
          <p14:tracePt t="51704" x="7823200" y="5881688"/>
          <p14:tracePt t="51720" x="7785100" y="5907088"/>
          <p14:tracePt t="51737" x="7785100" y="5932488"/>
          <p14:tracePt t="51754" x="7748588" y="5956300"/>
          <p14:tracePt t="51771" x="7723188" y="5981700"/>
          <p14:tracePt t="51787" x="7697788" y="5981700"/>
          <p14:tracePt t="51804" x="7685088" y="5994400"/>
          <p14:tracePt t="51821" x="7661275" y="6007100"/>
          <p14:tracePt t="51837" x="7648575" y="6019800"/>
          <p14:tracePt t="51900" x="7648575" y="6032500"/>
          <p14:tracePt t="51951" x="7648575" y="6045200"/>
          <p14:tracePt t="51971" x="7648575" y="6056313"/>
          <p14:tracePt t="52000" x="7648575" y="6069013"/>
          <p14:tracePt t="52031" x="7648575" y="6081713"/>
          <p14:tracePt t="52041" x="7661275" y="6081713"/>
          <p14:tracePt t="52051" x="7673975" y="6081713"/>
          <p14:tracePt t="52061" x="7685088" y="6094413"/>
          <p14:tracePt t="52071" x="7697788" y="6107113"/>
          <p14:tracePt t="52087" x="7723188" y="6107113"/>
          <p14:tracePt t="52104" x="7761288" y="6119813"/>
          <p14:tracePt t="52120" x="7773988" y="6119813"/>
          <p14:tracePt t="52137" x="7810500" y="6132513"/>
          <p14:tracePt t="52154" x="7835900" y="6132513"/>
          <p14:tracePt t="52173" x="7848600" y="6132513"/>
          <p14:tracePt t="52187" x="7861300" y="6132513"/>
          <p14:tracePt t="52212" x="7874000" y="6132513"/>
          <p14:tracePt t="52242" x="7886700" y="6132513"/>
          <p14:tracePt t="52253" x="7897813" y="6132513"/>
          <p14:tracePt t="52263" x="7910513" y="6132513"/>
          <p14:tracePt t="52283" x="7923213" y="6119813"/>
          <p14:tracePt t="52293" x="7923213" y="6107113"/>
          <p14:tracePt t="52304" x="7923213" y="6081713"/>
          <p14:tracePt t="52320" x="7923213" y="6069013"/>
          <p14:tracePt t="52337" x="7923213" y="6032500"/>
          <p14:tracePt t="52354" x="7923213" y="5994400"/>
          <p14:tracePt t="52370" x="7923213" y="5981700"/>
          <p14:tracePt t="52387" x="7923213" y="5932488"/>
          <p14:tracePt t="52404" x="7923213" y="5907088"/>
          <p14:tracePt t="52420" x="7910513" y="5894388"/>
          <p14:tracePt t="52437" x="7886700" y="5868988"/>
          <p14:tracePt t="52454" x="7861300" y="5868988"/>
          <p14:tracePt t="52455" x="7848600" y="5868988"/>
          <p14:tracePt t="52470" x="7823200" y="5868988"/>
          <p14:tracePt t="52487" x="7785100" y="5868988"/>
          <p14:tracePt t="52504" x="7761288" y="5881688"/>
          <p14:tracePt t="52520" x="7748588" y="5881688"/>
          <p14:tracePt t="52537" x="7697788" y="5907088"/>
          <p14:tracePt t="52554" x="7685088" y="5919788"/>
          <p14:tracePt t="52555" x="7673975" y="5932488"/>
          <p14:tracePt t="52570" x="7661275" y="5956300"/>
          <p14:tracePt t="52587" x="7635875" y="5994400"/>
          <p14:tracePt t="52603" x="7635875" y="6007100"/>
          <p14:tracePt t="52620" x="7623175" y="6032500"/>
          <p14:tracePt t="52637" x="7623175" y="6045200"/>
          <p14:tracePt t="52654" x="7610475" y="6056313"/>
          <p14:tracePt t="52670" x="7610475" y="6081713"/>
          <p14:tracePt t="52687" x="7610475" y="6107113"/>
          <p14:tracePt t="52716" x="7610475" y="6119813"/>
          <p14:tracePt t="52726" x="7610475" y="6132513"/>
          <p14:tracePt t="52848" x="7623175" y="6132513"/>
          <p14:tracePt t="52877" x="7635875" y="6132513"/>
          <p14:tracePt t="52887" x="7648575" y="6132513"/>
          <p14:tracePt t="52897" x="7661275" y="6132513"/>
          <p14:tracePt t="52908" x="7685088" y="6119813"/>
          <p14:tracePt t="52920" x="7710488" y="6119813"/>
          <p14:tracePt t="52937" x="7735888" y="6119813"/>
          <p14:tracePt t="52938" x="7773988" y="6107113"/>
          <p14:tracePt t="52953" x="7810500" y="6081713"/>
          <p14:tracePt t="52970" x="7910513" y="6045200"/>
          <p14:tracePt t="52987" x="7948613" y="6019800"/>
          <p14:tracePt t="52988" x="7999413" y="5994400"/>
          <p14:tracePt t="53004" x="8023225" y="5981700"/>
          <p14:tracePt t="53020" x="8061325" y="5956300"/>
          <p14:tracePt t="53039" x="8074025" y="5932488"/>
          <p14:tracePt t="53053" x="8074025" y="5919788"/>
          <p14:tracePt t="53070" x="8086725" y="5894388"/>
          <p14:tracePt t="53087" x="8086725" y="5881688"/>
          <p14:tracePt t="53103" x="8086725" y="5819775"/>
          <p14:tracePt t="53120" x="8086725" y="5743575"/>
          <p14:tracePt t="53137" x="8086725" y="5681663"/>
          <p14:tracePt t="53153" x="8074025" y="5530850"/>
          <p14:tracePt t="53170" x="8061325" y="5343525"/>
          <p14:tracePt t="53187" x="8048625" y="5218113"/>
          <p14:tracePt t="53203" x="8023225" y="5092700"/>
          <p14:tracePt t="53220" x="8010525" y="5056188"/>
          <p14:tracePt t="53236" x="7999413" y="5043488"/>
          <p14:tracePt t="53309" x="7986713" y="5043488"/>
          <p14:tracePt t="53643" x="7986713" y="5056188"/>
          <p14:tracePt t="53653" x="7986713" y="5081588"/>
          <p14:tracePt t="53663" x="7986713" y="5118100"/>
          <p14:tracePt t="53674" x="7986713" y="5168900"/>
          <p14:tracePt t="53687" x="7986713" y="5256213"/>
          <p14:tracePt t="53704" x="7986713" y="5481638"/>
          <p14:tracePt t="53720" x="7986713" y="5594350"/>
          <p14:tracePt t="53737" x="8023225" y="5843588"/>
          <p14:tracePt t="53753" x="8048625" y="5919788"/>
          <p14:tracePt t="53770" x="8086725" y="5994400"/>
          <p14:tracePt t="53786" x="8110538" y="6056313"/>
          <p14:tracePt t="53803" x="8110538" y="6069013"/>
          <p14:tracePt t="53804" x="8123238" y="6069013"/>
          <p14:tracePt t="54197" x="8148638" y="6081713"/>
          <p14:tracePt t="54208" x="8161338" y="6081713"/>
          <p14:tracePt t="54217" x="8174038" y="6107113"/>
          <p14:tracePt t="54227" x="8199438" y="6119813"/>
          <p14:tracePt t="54237" x="8235950" y="6145213"/>
          <p14:tracePt t="54253" x="8248650" y="6157913"/>
          <p14:tracePt t="54269" x="8286750" y="6181725"/>
          <p14:tracePt t="54286" x="8299450" y="6194425"/>
          <p14:tracePt t="54711" x="8312150" y="6194425"/>
          <p14:tracePt t="54721" x="8348663" y="6169025"/>
          <p14:tracePt t="54731" x="8412163" y="6119813"/>
          <p14:tracePt t="54741" x="8499475" y="6045200"/>
          <p14:tracePt t="54754" x="8612188" y="5969000"/>
          <p14:tracePt t="54769" x="8750300" y="5907088"/>
          <p14:tracePt t="54771" x="8899525" y="5819775"/>
          <p14:tracePt t="54786" x="9088438" y="5743575"/>
          <p14:tracePt t="54803" x="9413875" y="5656263"/>
          <p14:tracePt t="54819" x="9550400" y="5643563"/>
          <p14:tracePt t="54836" x="9750425" y="5630863"/>
          <p14:tracePt t="54853" x="9863138" y="5630863"/>
          <p14:tracePt t="54869" x="9863138" y="5707063"/>
          <p14:tracePt t="55376" x="9888538" y="5694363"/>
          <p14:tracePt t="55386" x="9913938" y="5630863"/>
          <p14:tracePt t="55396" x="9963150" y="5581650"/>
          <p14:tracePt t="55407" x="10026650" y="5494338"/>
          <p14:tracePt t="55419" x="10101263" y="5407025"/>
          <p14:tracePt t="55436" x="10313988" y="5243513"/>
          <p14:tracePt t="55453" x="10414000" y="5181600"/>
          <p14:tracePt t="55469" x="10590213" y="5056188"/>
          <p14:tracePt t="55486" x="10626725" y="5018088"/>
          <p14:tracePt t="55487" x="10664825" y="4968875"/>
          <p14:tracePt t="55503" x="10677525" y="4943475"/>
          <p14:tracePt t="55519" x="10702925" y="4892675"/>
          <p14:tracePt t="57257" x="10677525" y="4905375"/>
          <p14:tracePt t="57267" x="10602913" y="4930775"/>
          <p14:tracePt t="57277" x="10477500" y="4981575"/>
          <p14:tracePt t="57286" x="10339388" y="5005388"/>
          <p14:tracePt t="57302" x="10052050" y="5105400"/>
          <p14:tracePt t="57319" x="9913938" y="5130800"/>
          <p14:tracePt t="57335" x="9675813" y="5194300"/>
          <p14:tracePt t="57337" x="9537700" y="5243513"/>
          <p14:tracePt t="57352" x="9450388" y="5256213"/>
          <p14:tracePt t="57368" x="9363075" y="5268913"/>
          <p14:tracePt t="57385" x="9337675" y="5268913"/>
          <p14:tracePt t="58335" x="9337675" y="5230813"/>
          <p14:tracePt t="58345" x="9337675" y="5168900"/>
          <p14:tracePt t="58356" x="9388475" y="5081588"/>
          <p14:tracePt t="58368" x="9463088" y="4992688"/>
          <p14:tracePt t="58385" x="9926638" y="4667250"/>
          <p14:tracePt t="58402" x="10226675" y="4543425"/>
          <p14:tracePt t="58418" x="10977563" y="4418013"/>
          <p14:tracePt t="58435" x="11703050" y="4443413"/>
          <p14:tracePt t="58452" x="11991975" y="44799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8" y="1811499"/>
            <a:ext cx="2915958" cy="404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28" y="2088779"/>
            <a:ext cx="3939846" cy="350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31" y="1831883"/>
            <a:ext cx="4531082" cy="402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66C0DD-C361-F063-C1AD-EA3E662B8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PCO2 y V/Q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673346-C439-91E4-AD78-6E39E0E45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9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07"/>
    </mc:Choice>
    <mc:Fallback xmlns="">
      <p:transition spd="slow" advTm="170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2" x="11077575" y="4643438"/>
          <p14:tracePt t="2392" x="10526713" y="4454525"/>
          <p14:tracePt t="2405" x="9975850" y="4292600"/>
          <p14:tracePt t="2422" x="9112250" y="3954463"/>
          <p14:tracePt t="2438" x="8750300" y="3754438"/>
          <p14:tracePt t="2455" x="8324850" y="3516313"/>
          <p14:tracePt t="2472" x="8161338" y="3429000"/>
          <p14:tracePt t="2473" x="8061325" y="3367088"/>
          <p14:tracePt t="2488" x="7961313" y="3290888"/>
          <p14:tracePt t="2505" x="7923213" y="3290888"/>
          <p14:tracePt t="2856" x="7861300" y="3290888"/>
          <p14:tracePt t="2865" x="7773988" y="3278188"/>
          <p14:tracePt t="2871" x="7635875" y="3278188"/>
          <p14:tracePt t="2888" x="7585075" y="3278188"/>
          <p14:tracePt t="2905" x="6934200" y="3254375"/>
          <p14:tracePt t="2922" x="6534150" y="3165475"/>
          <p14:tracePt t="2938" x="5719763" y="2790825"/>
          <p14:tracePt t="2955" x="5345113" y="2527300"/>
          <p14:tracePt t="2956" x="4894263" y="2201863"/>
          <p14:tracePt t="2971" x="4443413" y="1814513"/>
          <p14:tracePt t="2988" x="3767138" y="1350963"/>
          <p14:tracePt t="3005" x="3505200" y="1214438"/>
          <p14:tracePt t="3021" x="3254375" y="1076325"/>
          <p14:tracePt t="3038" x="3216275" y="1025525"/>
          <p14:tracePt t="3055" x="3228975" y="1014413"/>
          <p14:tracePt t="3902" x="3205163" y="1014413"/>
          <p14:tracePt t="3913" x="3116263" y="1038225"/>
          <p14:tracePt t="3923" x="3028950" y="1089025"/>
          <p14:tracePt t="3938" x="2916238" y="1189038"/>
          <p14:tracePt t="3954" x="2641600" y="1439863"/>
          <p14:tracePt t="3971" x="2478088" y="1527175"/>
          <p14:tracePt t="3988" x="2239963" y="1639888"/>
          <p14:tracePt t="4004" x="2103438" y="1701800"/>
          <p14:tracePt t="4021" x="2065338" y="1727200"/>
          <p14:tracePt t="4023" x="2039938" y="1739900"/>
          <p14:tracePt t="4038" x="1965325" y="1814513"/>
          <p14:tracePt t="5132" x="1878013" y="1876425"/>
          <p14:tracePt t="5143" x="1790700" y="1927225"/>
          <p14:tracePt t="5152" x="1677988" y="1989138"/>
          <p14:tracePt t="5163" x="1565275" y="2027238"/>
          <p14:tracePt t="5173" x="1439863" y="2078038"/>
          <p14:tracePt t="5187" x="1314450" y="2152650"/>
          <p14:tracePt t="5204" x="1038225" y="2314575"/>
          <p14:tracePt t="5221" x="976313" y="2365375"/>
          <p14:tracePt t="5222" x="889000" y="2414588"/>
          <p14:tracePt t="5237" x="750888" y="2527300"/>
          <p14:tracePt t="5254" x="650875" y="2652713"/>
          <p14:tracePt t="5271" x="625475" y="2665413"/>
          <p14:tracePt t="5287" x="588963" y="2703513"/>
          <p14:tracePt t="5304" x="563563" y="2740025"/>
          <p14:tracePt t="5320" x="525463" y="2790825"/>
          <p14:tracePt t="5337" x="400050" y="3028950"/>
          <p14:tracePt t="5354" x="350838" y="3190875"/>
          <p14:tracePt t="5746" x="350838" y="3203575"/>
          <p14:tracePt t="5756" x="350838" y="3216275"/>
          <p14:tracePt t="5766" x="338138" y="3241675"/>
          <p14:tracePt t="5777" x="338138" y="3278188"/>
          <p14:tracePt t="5787" x="338138" y="3303588"/>
          <p14:tracePt t="5804" x="338138" y="3341688"/>
          <p14:tracePt t="5820" x="363538" y="3441700"/>
          <p14:tracePt t="5837" x="412750" y="3529013"/>
          <p14:tracePt t="5854" x="438150" y="3554413"/>
          <p14:tracePt t="5870" x="512763" y="3603625"/>
          <p14:tracePt t="6371" x="550863" y="3616325"/>
          <p14:tracePt t="6381" x="600075" y="3629025"/>
          <p14:tracePt t="6391" x="663575" y="3641725"/>
          <p14:tracePt t="6404" x="725488" y="3667125"/>
          <p14:tracePt t="6420" x="788988" y="3692525"/>
          <p14:tracePt t="6421" x="876300" y="3729038"/>
          <p14:tracePt t="6437" x="976313" y="3754438"/>
          <p14:tracePt t="6453" x="1176338" y="3841750"/>
          <p14:tracePt t="6470" x="1263650" y="3879850"/>
          <p14:tracePt t="6487" x="1427163" y="3954463"/>
          <p14:tracePt t="6925" x="1439863" y="3954463"/>
          <p14:tracePt t="6935" x="1452563" y="3929063"/>
          <p14:tracePt t="6945" x="1465263" y="3905250"/>
          <p14:tracePt t="6955" x="1476375" y="3867150"/>
          <p14:tracePt t="6970" x="1489075" y="3816350"/>
          <p14:tracePt t="6987" x="1501775" y="3741738"/>
          <p14:tracePt t="7003" x="1501775" y="3729038"/>
          <p14:tracePt t="7020" x="1501775" y="3716338"/>
          <p14:tracePt t="7046" x="1514475" y="3716338"/>
          <p14:tracePt t="7057" x="1514475" y="3703638"/>
          <p14:tracePt t="7076" x="1514475" y="3692525"/>
          <p14:tracePt t="7087" x="1514475" y="3679825"/>
          <p14:tracePt t="7103" x="1514475" y="3667125"/>
          <p14:tracePt t="7120" x="1514475" y="3641725"/>
          <p14:tracePt t="7137" x="1514475" y="3616325"/>
          <p14:tracePt t="7153" x="1489075" y="3603625"/>
          <p14:tracePt t="7170" x="1465263" y="3579813"/>
          <p14:tracePt t="7187" x="1439863" y="3567113"/>
          <p14:tracePt t="7203" x="1427163" y="3567113"/>
          <p14:tracePt t="7220" x="1389063" y="3567113"/>
          <p14:tracePt t="7237" x="1376363" y="3567113"/>
          <p14:tracePt t="7238" x="1352550" y="3567113"/>
          <p14:tracePt t="7253" x="1339850" y="3567113"/>
          <p14:tracePt t="7270" x="1301750" y="3567113"/>
          <p14:tracePt t="7287" x="1239838" y="3579813"/>
          <p14:tracePt t="7303" x="1214438" y="3590925"/>
          <p14:tracePt t="7320" x="1176338" y="3629025"/>
          <p14:tracePt t="7348" x="1176338" y="3641725"/>
          <p14:tracePt t="7379" x="1163638" y="3641725"/>
          <p14:tracePt t="7449" x="1163638" y="3654425"/>
          <p14:tracePt t="7469" x="1163638" y="3667125"/>
          <p14:tracePt t="7489" x="1176338" y="3679825"/>
          <p14:tracePt t="7499" x="1201738" y="3692525"/>
          <p14:tracePt t="7509" x="1227138" y="3716338"/>
          <p14:tracePt t="7520" x="1276350" y="3754438"/>
          <p14:tracePt t="7536" x="1327150" y="3792538"/>
          <p14:tracePt t="7553" x="1427163" y="3841750"/>
          <p14:tracePt t="7570" x="1489075" y="3867150"/>
          <p14:tracePt t="7591" x="1501775" y="3867150"/>
          <p14:tracePt t="7618" x="1514475" y="3841750"/>
          <p14:tracePt t="8094" x="1514475" y="3829050"/>
          <p14:tracePt t="8104" x="1501775" y="3816350"/>
          <p14:tracePt t="8114" x="1476375" y="3803650"/>
          <p14:tracePt t="8124" x="1452563" y="3792538"/>
          <p14:tracePt t="8136" x="1439863" y="3754438"/>
          <p14:tracePt t="8153" x="1401763" y="3741738"/>
          <p14:tracePt t="8154" x="1376363" y="3716338"/>
          <p14:tracePt t="8170" x="1352550" y="3679825"/>
          <p14:tracePt t="8186" x="1327150" y="3641725"/>
          <p14:tracePt t="8203" x="1314450" y="3641725"/>
          <p14:tracePt t="8220" x="1301750" y="3641725"/>
          <p14:tracePt t="8236" x="1276350" y="3641725"/>
          <p14:tracePt t="8253" x="1263650" y="3641725"/>
          <p14:tracePt t="8269" x="1227138" y="3667125"/>
          <p14:tracePt t="8286" x="1176338" y="3679825"/>
          <p14:tracePt t="8303" x="1163638" y="3692525"/>
          <p14:tracePt t="8319" x="1139825" y="3703638"/>
          <p14:tracePt t="8336" x="1139825" y="3716338"/>
          <p14:tracePt t="8353" x="1139825" y="3729038"/>
          <p14:tracePt t="8370" x="1139825" y="3741738"/>
          <p14:tracePt t="8386" x="1139825" y="3754438"/>
          <p14:tracePt t="8446" x="1150938" y="3754438"/>
          <p14:tracePt t="8457" x="1176338" y="3754438"/>
          <p14:tracePt t="8467" x="1189038" y="3754438"/>
          <p14:tracePt t="8477" x="1214438" y="3754438"/>
          <p14:tracePt t="8486" x="1252538" y="3754438"/>
          <p14:tracePt t="8503" x="1289050" y="3754438"/>
          <p14:tracePt t="8519" x="1352550" y="3754438"/>
          <p14:tracePt t="8537" x="1414463" y="3754438"/>
          <p14:tracePt t="8553" x="1439863" y="3754438"/>
          <p14:tracePt t="8569" x="1465263" y="3741738"/>
          <p14:tracePt t="8587" x="1476375" y="3729038"/>
          <p14:tracePt t="8603" x="1476375" y="3716338"/>
          <p14:tracePt t="8627" x="1476375" y="3703638"/>
          <p14:tracePt t="8668" x="1465263" y="3703638"/>
          <p14:tracePt t="8688" x="1465263" y="3692525"/>
          <p14:tracePt t="8719" x="1452563" y="3679825"/>
          <p14:tracePt t="8729" x="1452563" y="3667125"/>
          <p14:tracePt t="8739" x="1439863" y="3667125"/>
          <p14:tracePt t="8752" x="1427163" y="3654425"/>
          <p14:tracePt t="8769" x="1401763" y="3629025"/>
          <p14:tracePt t="8786" x="1389063" y="3616325"/>
          <p14:tracePt t="8802" x="1352550" y="3603625"/>
          <p14:tracePt t="8820" x="1301750" y="3603625"/>
          <p14:tracePt t="8836" x="1276350" y="3590925"/>
          <p14:tracePt t="8853" x="1239838" y="3590925"/>
          <p14:tracePt t="8869" x="1201738" y="3590925"/>
          <p14:tracePt t="8886" x="1189038" y="3590925"/>
          <p14:tracePt t="8903" x="1176338" y="3590925"/>
          <p14:tracePt t="8920" x="1163638" y="3603625"/>
          <p14:tracePt t="11669" x="1176338" y="3603625"/>
          <p14:tracePt t="11689" x="1189038" y="3603625"/>
          <p14:tracePt t="11699" x="1201738" y="3616325"/>
          <p14:tracePt t="11709" x="1214438" y="3616325"/>
          <p14:tracePt t="11719" x="1252538" y="3629025"/>
          <p14:tracePt t="11735" x="1276350" y="3654425"/>
          <p14:tracePt t="11752" x="1327150" y="3654425"/>
          <p14:tracePt t="11768" x="1352550" y="3667125"/>
          <p14:tracePt t="11785" x="1376363" y="3667125"/>
          <p14:tracePt t="11802" x="1401763" y="3667125"/>
          <p14:tracePt t="11818" x="1414463" y="3667125"/>
          <p14:tracePt t="12163" x="1427163" y="3667125"/>
          <p14:tracePt t="12173" x="1465263" y="3667125"/>
          <p14:tracePt t="12179" x="1476375" y="3667125"/>
          <p14:tracePt t="12186" x="1489075" y="3667125"/>
          <p14:tracePt t="12202" x="1514475" y="3667125"/>
          <p14:tracePt t="12218" x="1565275" y="3654425"/>
          <p14:tracePt t="12235" x="1652588" y="3641725"/>
          <p14:tracePt t="12252" x="1677988" y="3629025"/>
          <p14:tracePt t="12253" x="1714500" y="3629025"/>
          <p14:tracePt t="12268" x="1752600" y="3629025"/>
          <p14:tracePt t="12285" x="1827213" y="3629025"/>
          <p14:tracePt t="12302" x="1903413" y="3629025"/>
          <p14:tracePt t="12318" x="2014538" y="3629025"/>
          <p14:tracePt t="12335" x="2139950" y="3629025"/>
          <p14:tracePt t="12352" x="2203450" y="3629025"/>
          <p14:tracePt t="12368" x="2290763" y="3629025"/>
          <p14:tracePt t="12385" x="2303463" y="3641725"/>
          <p14:tracePt t="12767" x="2352675" y="3641725"/>
          <p14:tracePt t="12777" x="2403475" y="3641725"/>
          <p14:tracePt t="12787" x="2478088" y="3603625"/>
          <p14:tracePt t="12802" x="2565400" y="3567113"/>
          <p14:tracePt t="12819" x="2854325" y="3516313"/>
          <p14:tracePt t="12835" x="3003550" y="3516313"/>
          <p14:tracePt t="12851" x="3292475" y="3479800"/>
          <p14:tracePt t="12868" x="3492500" y="3479800"/>
          <p14:tracePt t="12885" x="3592513" y="3479800"/>
          <p14:tracePt t="12901" x="3679825" y="3490913"/>
          <p14:tracePt t="13371" x="3654425" y="3490913"/>
          <p14:tracePt t="13382" x="3605213" y="3490913"/>
          <p14:tracePt t="13392" x="3530600" y="3503613"/>
          <p14:tracePt t="13402" x="3454400" y="3503613"/>
          <p14:tracePt t="13418" x="3354388" y="3503613"/>
          <p14:tracePt t="13434" x="3179763" y="3503613"/>
          <p14:tracePt t="13452" x="3103563" y="3467100"/>
          <p14:tracePt t="13453" x="3041650" y="3454400"/>
          <p14:tracePt t="13468" x="3003550" y="3429000"/>
          <p14:tracePt t="13484" x="2979738" y="3390900"/>
          <p14:tracePt t="13503" x="2979738" y="3378200"/>
          <p14:tracePt t="20138" x="2941638" y="3378200"/>
          <p14:tracePt t="20148" x="2867025" y="3354388"/>
          <p14:tracePt t="20158" x="2790825" y="3341688"/>
          <p14:tracePt t="20168" x="2690813" y="3290888"/>
          <p14:tracePt t="20182" x="2554288" y="3267075"/>
          <p14:tracePt t="20199" x="2316163" y="3203575"/>
          <p14:tracePt t="20216" x="2203450" y="3178175"/>
          <p14:tracePt t="20232" x="2039938" y="3154363"/>
          <p14:tracePt t="20249" x="1914525" y="3154363"/>
          <p14:tracePt t="20266" x="1890713" y="3154363"/>
          <p14:tracePt t="20282" x="1839913" y="3154363"/>
          <p14:tracePt t="20299" x="1778000" y="3165475"/>
          <p14:tracePt t="20316" x="1752600" y="3178175"/>
          <p14:tracePt t="20332" x="1714500" y="3190875"/>
          <p14:tracePt t="20349" x="1689100" y="3190875"/>
          <p14:tracePt t="20366" x="1689100" y="3203575"/>
          <p14:tracePt t="20382" x="1677988" y="3203575"/>
          <p14:tracePt t="20399" x="1677988" y="3216275"/>
          <p14:tracePt t="20469" x="1677988" y="3228975"/>
          <p14:tracePt t="20500" x="1677988" y="3241675"/>
          <p14:tracePt t="20510" x="1677988" y="3254375"/>
          <p14:tracePt t="20521" x="1714500" y="3254375"/>
          <p14:tracePt t="20532" x="1739900" y="3267075"/>
          <p14:tracePt t="20549" x="1801813" y="3267075"/>
          <p14:tracePt t="20550" x="1852613" y="3267075"/>
          <p14:tracePt t="20566" x="1927225" y="3267075"/>
          <p14:tracePt t="20582" x="2039938" y="3216275"/>
          <p14:tracePt t="20599" x="2065338" y="3190875"/>
          <p14:tracePt t="20616" x="2090738" y="3154363"/>
          <p14:tracePt t="20632" x="2116138" y="3128963"/>
          <p14:tracePt t="20649" x="2116138" y="3116263"/>
          <p14:tracePt t="20666" x="2116138" y="3078163"/>
          <p14:tracePt t="20682" x="2116138" y="3054350"/>
          <p14:tracePt t="20699" x="2103438" y="3016250"/>
          <p14:tracePt t="20715" x="2052638" y="2903538"/>
          <p14:tracePt t="20732" x="2014538" y="2803525"/>
          <p14:tracePt t="20749" x="1990725" y="2765425"/>
          <p14:tracePt t="20765" x="1952625" y="2703513"/>
          <p14:tracePt t="20782" x="1927225" y="2690813"/>
          <p14:tracePt t="20799" x="1914525" y="2690813"/>
          <p14:tracePt t="20815" x="1903413" y="2690813"/>
          <p14:tracePt t="20832" x="1890713" y="2703513"/>
          <p14:tracePt t="20833" x="1865313" y="2728913"/>
          <p14:tracePt t="20849" x="1865313" y="2740025"/>
          <p14:tracePt t="20866" x="1827213" y="2765425"/>
          <p14:tracePt t="20882" x="1801813" y="2790825"/>
          <p14:tracePt t="20884" x="1790700" y="2828925"/>
          <p14:tracePt t="20899" x="1778000" y="2865438"/>
          <p14:tracePt t="20916" x="1739900" y="2990850"/>
          <p14:tracePt t="20932" x="1727200" y="3065463"/>
          <p14:tracePt t="20933" x="1727200" y="3116263"/>
          <p14:tracePt t="20949" x="1727200" y="3165475"/>
          <p14:tracePt t="20966" x="1727200" y="3216275"/>
          <p14:tracePt t="20982" x="1727200" y="3241675"/>
          <p14:tracePt t="21033" x="1765300" y="3228975"/>
          <p14:tracePt t="21044" x="1814513" y="3203575"/>
          <p14:tracePt t="21054" x="1927225" y="3103563"/>
          <p14:tracePt t="21065" x="2039938" y="2941638"/>
          <p14:tracePt t="21082" x="2127250" y="2816225"/>
          <p14:tracePt t="21098" x="2203450" y="2690813"/>
          <p14:tracePt t="21115" x="2216150" y="2665413"/>
          <p14:tracePt t="21132" x="2216150" y="2652713"/>
          <p14:tracePt t="21164" x="2216150" y="2665413"/>
          <p14:tracePt t="21830" x="2216150" y="2678113"/>
          <p14:tracePt t="21840" x="2216150" y="2703513"/>
          <p14:tracePt t="21850" x="2216150" y="2740025"/>
          <p14:tracePt t="21865" x="2239963" y="2778125"/>
          <p14:tracePt t="21882" x="2265363" y="2852738"/>
          <p14:tracePt t="21898" x="2290763" y="2878138"/>
          <p14:tracePt t="21915" x="2316163" y="2890838"/>
          <p14:tracePt t="21932" x="2416175" y="2941638"/>
          <p14:tracePt t="21948" x="2452688" y="2952750"/>
          <p14:tracePt t="21965" x="2503488" y="3003550"/>
          <p14:tracePt t="21981" x="2503488" y="3028950"/>
          <p14:tracePt t="24937" x="2503488" y="3065463"/>
          <p14:tracePt t="24947" x="2503488" y="3165475"/>
          <p14:tracePt t="24957" x="2490788" y="3278188"/>
          <p14:tracePt t="24967" x="2478088" y="3367088"/>
          <p14:tracePt t="24981" x="2478088" y="3441700"/>
          <p14:tracePt t="24998" x="2465388" y="3616325"/>
          <p14:tracePt t="25014" x="2465388" y="3767138"/>
          <p14:tracePt t="25030" x="2441575" y="4092575"/>
          <p14:tracePt t="25048" x="2441575" y="4467225"/>
          <p14:tracePt t="25064" x="2428875" y="4679950"/>
          <p14:tracePt t="25081" x="2416175" y="4992688"/>
          <p14:tracePt t="25098" x="2403475" y="5143500"/>
          <p14:tracePt t="25099" x="2403475" y="5268913"/>
          <p14:tracePt t="25114" x="2378075" y="5330825"/>
          <p14:tracePt t="25431" x="2352675" y="5368925"/>
          <p14:tracePt t="25441" x="2303463" y="5407025"/>
          <p14:tracePt t="25451" x="2265363" y="5456238"/>
          <p14:tracePt t="25464" x="2190750" y="5530850"/>
          <p14:tracePt t="25481" x="1990725" y="5681663"/>
          <p14:tracePt t="25497" x="1890713" y="5756275"/>
          <p14:tracePt t="25514" x="1652588" y="5868988"/>
          <p14:tracePt t="25531" x="1514475" y="5956300"/>
          <p14:tracePt t="25547" x="1465263" y="5994400"/>
          <p14:tracePt t="25564" x="1414463" y="6032500"/>
          <p14:tracePt t="25581" x="1389063" y="6056313"/>
          <p14:tracePt t="25602" x="1376363" y="6069013"/>
          <p14:tracePt t="25614" x="1376363" y="6081713"/>
          <p14:tracePt t="27719" x="1376363" y="6056313"/>
          <p14:tracePt t="27729" x="1363663" y="6032500"/>
          <p14:tracePt t="27739" x="1363663" y="5994400"/>
          <p14:tracePt t="27749" x="1363663" y="5919788"/>
          <p14:tracePt t="27763" x="1352550" y="5794375"/>
          <p14:tracePt t="27779" x="1339850" y="5543550"/>
          <p14:tracePt t="27796" x="1314450" y="5368925"/>
          <p14:tracePt t="27813" x="1289050" y="4981575"/>
          <p14:tracePt t="27830" x="1276350" y="4792663"/>
          <p14:tracePt t="27847" x="1276350" y="4756150"/>
          <p14:tracePt t="27879" x="1276350" y="4768850"/>
          <p14:tracePt t="28253" x="1289050" y="4743450"/>
          <p14:tracePt t="28263" x="1289050" y="4705350"/>
          <p14:tracePt t="28273" x="1289050" y="4667250"/>
          <p14:tracePt t="28284" x="1301750" y="4630738"/>
          <p14:tracePt t="28296" x="1301750" y="4579938"/>
          <p14:tracePt t="28313" x="1314450" y="4492625"/>
          <p14:tracePt t="28330" x="1314450" y="4454525"/>
          <p14:tracePt t="28346" x="1314450" y="4443413"/>
          <p14:tracePt t="28363" x="1314450" y="4430713"/>
          <p14:tracePt t="28412" x="1327150" y="4430713"/>
          <p14:tracePt t="28938" x="1327150" y="4418013"/>
          <p14:tracePt t="28947" x="1327150" y="4405313"/>
          <p14:tracePt t="28958" x="1327150" y="4392613"/>
          <p14:tracePt t="28968" x="1327150" y="4379913"/>
          <p14:tracePt t="28979" x="1327150" y="4367213"/>
          <p14:tracePt t="28996" x="1327150" y="4354513"/>
          <p14:tracePt t="29013" x="1327150" y="4341813"/>
          <p14:tracePt t="29049" x="1327150" y="4330700"/>
          <p14:tracePt t="29512" x="1327150" y="4318000"/>
          <p14:tracePt t="29522" x="1327150" y="4305300"/>
          <p14:tracePt t="29552" x="1327150" y="4292600"/>
          <p14:tracePt t="29583" x="1327150" y="4279900"/>
          <p14:tracePt t="29653" x="1327150" y="4267200"/>
          <p14:tracePt t="31034" x="1327150" y="4279900"/>
          <p14:tracePt t="31044" x="1327150" y="4292600"/>
          <p14:tracePt t="31063" x="1327150" y="4305300"/>
          <p14:tracePt t="31104" x="1327150" y="4318000"/>
          <p14:tracePt t="31124" x="1327150" y="4330700"/>
          <p14:tracePt t="31154" x="1327150" y="4341813"/>
          <p14:tracePt t="31174" x="1327150" y="4354513"/>
          <p14:tracePt t="31195" x="1327150" y="4367213"/>
          <p14:tracePt t="31205" x="1339850" y="4379913"/>
          <p14:tracePt t="31215" x="1339850" y="4392613"/>
          <p14:tracePt t="31234" x="1339850" y="4418013"/>
          <p14:tracePt t="31246" x="1352550" y="4430713"/>
          <p14:tracePt t="31738" x="1352550" y="4454525"/>
          <p14:tracePt t="31749" x="1352550" y="4492625"/>
          <p14:tracePt t="31759" x="1352550" y="4530725"/>
          <p14:tracePt t="31769" x="1352550" y="4579938"/>
          <p14:tracePt t="31779" x="1352550" y="4643438"/>
          <p14:tracePt t="31795" x="1352550" y="4679950"/>
          <p14:tracePt t="31812" x="1352550" y="4743450"/>
          <p14:tracePt t="31828" x="1352550" y="4768850"/>
          <p14:tracePt t="31830" x="1352550" y="4779963"/>
          <p14:tracePt t="31845" x="1352550" y="4792663"/>
          <p14:tracePt t="31862" x="1352550" y="4830763"/>
          <p14:tracePt t="31878" x="1352550" y="4843463"/>
          <p14:tracePt t="31895" x="1352550" y="4856163"/>
          <p14:tracePt t="31912" x="1352550" y="4879975"/>
          <p14:tracePt t="31930" x="1352550" y="4892675"/>
          <p14:tracePt t="31945" x="1352550" y="4918075"/>
          <p14:tracePt t="31962" x="1352550" y="4956175"/>
          <p14:tracePt t="31978" x="1352550" y="4981575"/>
          <p14:tracePt t="31995" x="1352550" y="5043488"/>
          <p14:tracePt t="32012" x="1327150" y="5118100"/>
          <p14:tracePt t="32028" x="1314450" y="5168900"/>
          <p14:tracePt t="32045" x="1301750" y="5281613"/>
          <p14:tracePt t="32062" x="1301750" y="5343525"/>
          <p14:tracePt t="32078" x="1301750" y="5356225"/>
          <p14:tracePt t="32095" x="1301750" y="5394325"/>
          <p14:tracePt t="32191" x="1301750" y="5407025"/>
          <p14:tracePt t="32221" x="1289050" y="5430838"/>
          <p14:tracePt t="38471" x="1289050" y="5456238"/>
          <p14:tracePt t="38482" x="1289050" y="5494338"/>
          <p14:tracePt t="38491" x="1289050" y="5530850"/>
          <p14:tracePt t="38500" x="1289050" y="5556250"/>
          <p14:tracePt t="38510" x="1289050" y="5594350"/>
          <p14:tracePt t="38531" x="1289050" y="5607050"/>
          <p14:tracePt t="39014" x="1301750" y="5607050"/>
          <p14:tracePt t="39021" x="1314450" y="5581650"/>
          <p14:tracePt t="39044" x="1314450" y="5556250"/>
          <p14:tracePt t="39054" x="1327150" y="5543550"/>
          <p14:tracePt t="39065" x="1327150" y="5530850"/>
          <p14:tracePt t="39085" x="1339850" y="5518150"/>
          <p14:tracePt t="39135" x="1352550" y="5518150"/>
          <p14:tracePt t="39146" x="1352550" y="5507038"/>
          <p14:tracePt t="39156" x="1363663" y="5507038"/>
          <p14:tracePt t="39174" x="1389063" y="5494338"/>
          <p14:tracePt t="39508" x="1401763" y="5494338"/>
          <p14:tracePt t="39518" x="1427163" y="5494338"/>
          <p14:tracePt t="39529" x="1427163" y="5481638"/>
          <p14:tracePt t="39543" x="1439863" y="5481638"/>
          <p14:tracePt t="39559" x="1452563" y="5481638"/>
          <p14:tracePt t="39578" x="1465263" y="5481638"/>
          <p14:tracePt t="39599" x="1476375" y="5481638"/>
          <p14:tracePt t="39609" x="1489075" y="5481638"/>
          <p14:tracePt t="39626" x="1501775" y="5481638"/>
          <p14:tracePt t="39643" x="1552575" y="5481638"/>
          <p14:tracePt t="39659" x="1577975" y="5481638"/>
          <p14:tracePt t="39676" x="1601788" y="5481638"/>
          <p14:tracePt t="39693" x="1627188" y="5481638"/>
          <p14:tracePt t="39710" x="1639888" y="5481638"/>
          <p14:tracePt t="39726" x="1652588" y="5481638"/>
          <p14:tracePt t="40234" x="1639888" y="5481638"/>
          <p14:tracePt t="40244" x="1614488" y="5481638"/>
          <p14:tracePt t="40254" x="1577975" y="5481638"/>
          <p14:tracePt t="40265" x="1552575" y="5456238"/>
          <p14:tracePt t="40275" x="1514475" y="5430838"/>
          <p14:tracePt t="40292" x="1465263" y="5381625"/>
          <p14:tracePt t="40309" x="1352550" y="5181600"/>
          <p14:tracePt t="40326" x="1252538" y="4943475"/>
          <p14:tracePt t="40342" x="1227138" y="4830763"/>
          <p14:tracePt t="40344" x="1201738" y="4768850"/>
          <p14:tracePt t="40359" x="1189038" y="4718050"/>
          <p14:tracePt t="40376" x="1189038" y="4692650"/>
          <p14:tracePt t="40392" x="1189038" y="4679950"/>
          <p14:tracePt t="40445" x="1189038" y="4667250"/>
          <p14:tracePt t="40466" x="1189038" y="4656138"/>
          <p14:tracePt t="40505" x="1189038" y="4643438"/>
          <p14:tracePt t="40522" x="1189038" y="4605338"/>
          <p14:tracePt t="40535" x="1189038" y="4592638"/>
          <p14:tracePt t="40546" x="1239838" y="4467225"/>
          <p14:tracePt t="40556" x="1289050" y="4318000"/>
          <p14:tracePt t="40566" x="1339850" y="4054475"/>
          <p14:tracePt t="40576" x="1376363" y="3792538"/>
          <p14:tracePt t="40592" x="1401763" y="3679825"/>
          <p14:tracePt t="40609" x="1414463" y="3567113"/>
          <p14:tracePt t="40625" x="1414463" y="3554413"/>
          <p14:tracePt t="41029" x="1414463" y="3579813"/>
          <p14:tracePt t="41039" x="1414463" y="3641725"/>
          <p14:tracePt t="41049" x="1414463" y="3692525"/>
          <p14:tracePt t="41060" x="1414463" y="3754438"/>
          <p14:tracePt t="41075" x="1414463" y="3841750"/>
          <p14:tracePt t="41092" x="1401763" y="4067175"/>
          <p14:tracePt t="41109" x="1389063" y="4192588"/>
          <p14:tracePt t="41110" x="1376363" y="4330700"/>
          <p14:tracePt t="41125" x="1363663" y="4430713"/>
          <p14:tracePt t="41142" x="1352550" y="4567238"/>
          <p14:tracePt t="41159" x="1352550" y="4656138"/>
          <p14:tracePt t="42096" x="1352550" y="4643438"/>
          <p14:tracePt t="42107" x="1352550" y="4630738"/>
          <p14:tracePt t="42117" x="1352550" y="4605338"/>
          <p14:tracePt t="42127" x="1352550" y="4567238"/>
          <p14:tracePt t="42142" x="1352550" y="4554538"/>
          <p14:tracePt t="42158" x="1352550" y="4492625"/>
          <p14:tracePt t="42175" x="1352550" y="4479925"/>
          <p14:tracePt t="42192" x="1352550" y="4454525"/>
          <p14:tracePt t="42329" x="1352550" y="4479925"/>
          <p14:tracePt t="42339" x="1363663" y="4530725"/>
          <p14:tracePt t="42349" x="1376363" y="4605338"/>
          <p14:tracePt t="42359" x="1401763" y="4705350"/>
          <p14:tracePt t="42375" x="1414463" y="4843463"/>
          <p14:tracePt t="42392" x="1465263" y="5181600"/>
          <p14:tracePt t="42408" x="1527175" y="5343525"/>
          <p14:tracePt t="42409" x="1565275" y="5456238"/>
          <p14:tracePt t="42425" x="1601788" y="5543550"/>
          <p14:tracePt t="42442" x="1665288" y="5607050"/>
          <p14:tracePt t="42742" x="1665288" y="5594350"/>
          <p14:tracePt t="42752" x="1677988" y="5594350"/>
          <p14:tracePt t="42763" x="1689100" y="5581650"/>
          <p14:tracePt t="42775" x="1689100" y="5568950"/>
          <p14:tracePt t="42792" x="1701800" y="5556250"/>
          <p14:tracePt t="42808" x="1701800" y="5543550"/>
          <p14:tracePt t="42825" x="1714500" y="5543550"/>
          <p14:tracePt t="42903" x="1727200" y="5530850"/>
          <p14:tracePt t="42924" x="1739900" y="5518150"/>
          <p14:tracePt t="42944" x="1752600" y="5507038"/>
          <p14:tracePt t="42953" x="1752600" y="5494338"/>
          <p14:tracePt t="42964" x="1765300" y="5494338"/>
          <p14:tracePt t="42975" x="1765300" y="5481638"/>
          <p14:tracePt t="42991" x="1765300" y="5468938"/>
          <p14:tracePt t="43008" x="1778000" y="5456238"/>
          <p14:tracePt t="43025" x="1790700" y="5418138"/>
          <p14:tracePt t="43041" x="1790700" y="5407025"/>
          <p14:tracePt t="43058" x="1790700" y="5394325"/>
          <p14:tracePt t="43105" x="1790700" y="5381625"/>
          <p14:tracePt t="43135" x="1790700" y="5368925"/>
          <p14:tracePt t="43155" x="1778000" y="5343525"/>
          <p14:tracePt t="43165" x="1752600" y="5330825"/>
          <p14:tracePt t="43175" x="1752600" y="5318125"/>
          <p14:tracePt t="43191" x="1739900" y="5318125"/>
          <p14:tracePt t="43208" x="1714500" y="5305425"/>
          <p14:tracePt t="43225" x="1701800" y="5305425"/>
          <p14:tracePt t="43241" x="1689100" y="5305425"/>
          <p14:tracePt t="43258" x="1677988" y="5305425"/>
          <p14:tracePt t="43274" x="1665288" y="5305425"/>
          <p14:tracePt t="43291" x="1652588" y="5305425"/>
          <p14:tracePt t="43317" x="1652588" y="5318125"/>
          <p14:tracePt t="43339" x="1652588" y="5330825"/>
          <p14:tracePt t="43367" x="1652588" y="5356225"/>
          <p14:tracePt t="43387" x="1652588" y="5368925"/>
          <p14:tracePt t="43397" x="1652588" y="5394325"/>
          <p14:tracePt t="43417" x="1652588" y="5418138"/>
          <p14:tracePt t="43428" x="1652588" y="5443538"/>
          <p14:tracePt t="43438" x="1652588" y="5456238"/>
          <p14:tracePt t="43447" x="1652588" y="5468938"/>
          <p14:tracePt t="43458" x="1652588" y="5481638"/>
          <p14:tracePt t="43477" x="1652588" y="5494338"/>
          <p14:tracePt t="43538" x="1665288" y="5494338"/>
          <p14:tracePt t="43548" x="1677988" y="5494338"/>
          <p14:tracePt t="43558" x="1714500" y="5481638"/>
          <p14:tracePt t="43575" x="1765300" y="5468938"/>
          <p14:tracePt t="43591" x="1890713" y="5368925"/>
          <p14:tracePt t="43608" x="1939925" y="5330825"/>
          <p14:tracePt t="43609" x="1952625" y="5305425"/>
          <p14:tracePt t="43625" x="1965325" y="5281613"/>
          <p14:tracePt t="43641" x="1965325" y="5268913"/>
          <p14:tracePt t="43658" x="1952625" y="5256213"/>
          <p14:tracePt t="43674" x="1927225" y="5256213"/>
          <p14:tracePt t="43691" x="1890713" y="5243513"/>
          <p14:tracePt t="43708" x="1865313" y="5243513"/>
          <p14:tracePt t="43709" x="1839913" y="5243513"/>
          <p14:tracePt t="43724" x="1814513" y="5243513"/>
          <p14:tracePt t="43741" x="1765300" y="5230813"/>
          <p14:tracePt t="43758" x="1739900" y="5230813"/>
          <p14:tracePt t="43774" x="1677988" y="5230813"/>
          <p14:tracePt t="43791" x="1639888" y="5256213"/>
          <p14:tracePt t="43808" x="1614488" y="5268913"/>
          <p14:tracePt t="43824" x="1614488" y="5281613"/>
          <p14:tracePt t="43841" x="1614488" y="5294313"/>
          <p14:tracePt t="43890" x="1614488" y="5305425"/>
          <p14:tracePt t="44071" x="1627188" y="5305425"/>
          <p14:tracePt t="44848" x="1639888" y="5305425"/>
          <p14:tracePt t="44868" x="1652588" y="5318125"/>
          <p14:tracePt t="44878" x="1665288" y="5343525"/>
          <p14:tracePt t="44888" x="1665288" y="5368925"/>
          <p14:tracePt t="44898" x="1665288" y="5381625"/>
          <p14:tracePt t="44908" x="1677988" y="5394325"/>
          <p14:tracePt t="44924" x="1677988" y="5407025"/>
          <p14:tracePt t="44941" x="1677988" y="5418138"/>
          <p14:tracePt t="45009" x="1689100" y="5418138"/>
          <p14:tracePt t="45039" x="1689100" y="5407025"/>
          <p14:tracePt t="45049" x="1689100" y="5394325"/>
          <p14:tracePt t="45059" x="1689100" y="5381625"/>
          <p14:tracePt t="45074" x="1689100" y="5356225"/>
          <p14:tracePt t="45091" x="1689100" y="5318125"/>
          <p14:tracePt t="45108" x="1689100" y="5294313"/>
          <p14:tracePt t="45109" x="1689100" y="5281613"/>
          <p14:tracePt t="45124" x="1689100" y="5243513"/>
          <p14:tracePt t="45141" x="1689100" y="5156200"/>
          <p14:tracePt t="45157" x="1677988" y="5092700"/>
          <p14:tracePt t="45174" x="1652588" y="4992688"/>
          <p14:tracePt t="45191" x="1639888" y="4892675"/>
          <p14:tracePt t="45208" x="1639888" y="4856163"/>
          <p14:tracePt t="45224" x="1639888" y="4805363"/>
          <p14:tracePt t="45259" x="1652588" y="4805363"/>
          <p14:tracePt t="45690" x="1665288" y="4805363"/>
          <p14:tracePt t="45713" x="1677988" y="4805363"/>
          <p14:tracePt t="45724" x="1677988" y="4830763"/>
          <p14:tracePt t="45734" x="1689100" y="4856163"/>
          <p14:tracePt t="45744" x="1689100" y="4868863"/>
          <p14:tracePt t="45757" x="1701800" y="4892675"/>
          <p14:tracePt t="45774" x="1701800" y="4930775"/>
          <p14:tracePt t="45790" x="1701800" y="4943475"/>
          <p14:tracePt t="45807" x="1701800" y="4968875"/>
          <p14:tracePt t="45825" x="1701800" y="4981575"/>
          <p14:tracePt t="45841" x="1714500" y="4981575"/>
          <p14:tracePt t="45865" x="1727200" y="4981575"/>
          <p14:tracePt t="45886" x="1739900" y="4981575"/>
          <p14:tracePt t="45895" x="1752600" y="4981575"/>
          <p14:tracePt t="45915" x="1765300" y="4981575"/>
          <p14:tracePt t="45925" x="1778000" y="4981575"/>
          <p14:tracePt t="45941" x="1790700" y="4968875"/>
          <p14:tracePt t="45957" x="1814513" y="4943475"/>
          <p14:tracePt t="45974" x="1814513" y="4930775"/>
          <p14:tracePt t="45990" x="1814513" y="4892675"/>
          <p14:tracePt t="46007" x="1814513" y="4856163"/>
          <p14:tracePt t="46024" x="1814513" y="4830763"/>
          <p14:tracePt t="46040" x="1801813" y="4756150"/>
          <p14:tracePt t="46057" x="1752600" y="4643438"/>
          <p14:tracePt t="46074" x="1714500" y="4554538"/>
          <p14:tracePt t="46090" x="1665288" y="4430713"/>
          <p14:tracePt t="46107" x="1627188" y="4354513"/>
          <p14:tracePt t="46124" x="1614488" y="4330700"/>
          <p14:tracePt t="46140" x="1589088" y="4279900"/>
          <p14:tracePt t="46157" x="1552575" y="4230688"/>
          <p14:tracePt t="46174" x="1514475" y="4179888"/>
          <p14:tracePt t="46191" x="1476375" y="4141788"/>
          <p14:tracePt t="46207" x="1452563" y="4117975"/>
          <p14:tracePt t="46701" x="1439863" y="4117975"/>
          <p14:tracePt t="46708" x="1427163" y="4117975"/>
          <p14:tracePt t="46731" x="1427163" y="4129088"/>
          <p14:tracePt t="46741" x="1414463" y="4141788"/>
          <p14:tracePt t="46751" x="1401763" y="4154488"/>
          <p14:tracePt t="46762" x="1389063" y="4167188"/>
          <p14:tracePt t="46774" x="1376363" y="4205288"/>
          <p14:tracePt t="46790" x="1363663" y="4241800"/>
          <p14:tracePt t="46791" x="1352550" y="4267200"/>
          <p14:tracePt t="46807" x="1352550" y="4292600"/>
          <p14:tracePt t="46823" x="1339850" y="4318000"/>
          <p14:tracePt t="47446" x="1352550" y="4341813"/>
          <p14:tracePt t="47457" x="1363663" y="4354513"/>
          <p14:tracePt t="47467" x="1376363" y="4379913"/>
          <p14:tracePt t="47477" x="1389063" y="4392613"/>
          <p14:tracePt t="47490" x="1401763" y="4418013"/>
          <p14:tracePt t="47507" x="1427163" y="4443413"/>
          <p14:tracePt t="47523" x="1439863" y="4467225"/>
          <p14:tracePt t="47540" x="1452563" y="4492625"/>
          <p14:tracePt t="47557" x="1465263" y="4518025"/>
          <p14:tracePt t="47558" x="1489075" y="4543425"/>
          <p14:tracePt t="47573" x="1501775" y="4567238"/>
          <p14:tracePt t="47590" x="1527175" y="4618038"/>
          <p14:tracePt t="47607" x="1565275" y="4667250"/>
          <p14:tracePt t="47623" x="1589088" y="4692650"/>
          <p14:tracePt t="47640" x="1627188" y="4692650"/>
          <p14:tracePt t="48112" x="1627188" y="4718050"/>
          <p14:tracePt t="48122" x="1627188" y="4743450"/>
          <p14:tracePt t="48132" x="1639888" y="4768850"/>
          <p14:tracePt t="48142" x="1639888" y="4792663"/>
          <p14:tracePt t="48156" x="1639888" y="4805363"/>
          <p14:tracePt t="48173" x="1665288" y="4843463"/>
          <p14:tracePt t="48190" x="1665288" y="4868863"/>
          <p14:tracePt t="48206" x="1677988" y="4892675"/>
          <p14:tracePt t="48223" x="1689100" y="4918075"/>
          <p14:tracePt t="48240" x="1701800" y="4943475"/>
          <p14:tracePt t="48257" x="1714500" y="4968875"/>
          <p14:tracePt t="48273" x="1714500" y="4992688"/>
          <p14:tracePt t="48332" x="1714500" y="5005388"/>
          <p14:tracePt t="48907" x="1714500" y="4981575"/>
          <p14:tracePt t="48917" x="1714500" y="4968875"/>
          <p14:tracePt t="48928" x="1714500" y="4956175"/>
          <p14:tracePt t="48939" x="1714500" y="4943475"/>
          <p14:tracePt t="48956" x="1714500" y="4930775"/>
          <p14:tracePt t="48973" x="1714500" y="4892675"/>
          <p14:tracePt t="48989" x="1714500" y="4843463"/>
          <p14:tracePt t="49006" x="1701800" y="4818063"/>
          <p14:tracePt t="49023" x="1652588" y="4679950"/>
          <p14:tracePt t="49039" x="1614488" y="4505325"/>
          <p14:tracePt t="49056" x="1601788" y="4443413"/>
          <p14:tracePt t="49073" x="1577975" y="4367213"/>
          <p14:tracePt t="49090" x="1577975" y="4341813"/>
          <p14:tracePt t="49693" x="1565275" y="4354513"/>
          <p14:tracePt t="49703" x="1565275" y="4379913"/>
          <p14:tracePt t="49713" x="1565275" y="4418013"/>
          <p14:tracePt t="49723" x="1565275" y="4467225"/>
          <p14:tracePt t="49739" x="1565275" y="4530725"/>
          <p14:tracePt t="49756" x="1565275" y="4667250"/>
          <p14:tracePt t="49773" x="1565275" y="4718050"/>
          <p14:tracePt t="49774" x="1565275" y="4756150"/>
          <p14:tracePt t="49789" x="1577975" y="4805363"/>
          <p14:tracePt t="49806" x="1577975" y="4843463"/>
          <p14:tracePt t="49823" x="1577975" y="4856163"/>
          <p14:tracePt t="49844" x="1589088" y="4856163"/>
          <p14:tracePt t="49856" x="1589088" y="4868863"/>
          <p14:tracePt t="54027" x="1639888" y="4868863"/>
          <p14:tracePt t="54038" x="1714500" y="4892675"/>
          <p14:tracePt t="54048" x="1778000" y="4930775"/>
          <p14:tracePt t="54057" x="1814513" y="4956175"/>
          <p14:tracePt t="54071" x="1890713" y="4992688"/>
          <p14:tracePt t="54088" x="1903413" y="5018088"/>
          <p14:tracePt t="54440" x="1927225" y="5018088"/>
          <p14:tracePt t="54450" x="1965325" y="5018088"/>
          <p14:tracePt t="54460" x="2003425" y="5018088"/>
          <p14:tracePt t="54471" x="2027238" y="5030788"/>
          <p14:tracePt t="54488" x="2052638" y="5043488"/>
          <p14:tracePt t="54504" x="2090738" y="5056188"/>
          <p14:tracePt t="54521" x="2103438" y="5068888"/>
          <p14:tracePt t="54538" x="2116138" y="5068888"/>
          <p14:tracePt t="54554" x="2127250" y="5068888"/>
          <p14:tracePt t="54571" x="2165350" y="5068888"/>
          <p14:tracePt t="54833" x="2165350" y="5092700"/>
          <p14:tracePt t="54843" x="2165350" y="5118100"/>
          <p14:tracePt t="54853" x="2165350" y="5143500"/>
          <p14:tracePt t="54864" x="2165350" y="5168900"/>
          <p14:tracePt t="54874" x="2178050" y="5194300"/>
          <p14:tracePt t="54887" x="2178050" y="5230813"/>
          <p14:tracePt t="54904" x="2178050" y="5256213"/>
          <p14:tracePt t="54921" x="2190750" y="5281613"/>
          <p14:tracePt t="54937" x="2190750" y="5294313"/>
          <p14:tracePt t="54954" x="2190750" y="5305425"/>
          <p14:tracePt t="54971" x="2190750" y="5318125"/>
          <p14:tracePt t="54988" x="2190750" y="5343525"/>
          <p14:tracePt t="55005" x="2190750" y="5381625"/>
          <p14:tracePt t="55021" x="2190750" y="5407025"/>
          <p14:tracePt t="55038" x="2165350" y="5430838"/>
          <p14:tracePt t="55054" x="2152650" y="5443538"/>
          <p14:tracePt t="55095" x="2139950" y="5443538"/>
          <p14:tracePt t="55236" x="2152650" y="5443538"/>
          <p14:tracePt t="55246" x="2165350" y="5443538"/>
          <p14:tracePt t="55256" x="2178050" y="5456238"/>
          <p14:tracePt t="55271" x="2203450" y="5456238"/>
          <p14:tracePt t="55288" x="2239963" y="5494338"/>
          <p14:tracePt t="55304" x="2265363" y="5507038"/>
          <p14:tracePt t="55321" x="2303463" y="5530850"/>
          <p14:tracePt t="55337" x="2339975" y="5556250"/>
          <p14:tracePt t="55354" x="2339975" y="5568950"/>
          <p14:tracePt t="55371" x="2352675" y="5568950"/>
          <p14:tracePt t="55417" x="2352675" y="5581650"/>
          <p14:tracePt t="55427" x="2365375" y="5581650"/>
          <p14:tracePt t="55437" x="2378075" y="5594350"/>
          <p14:tracePt t="55454" x="2390775" y="5607050"/>
          <p14:tracePt t="55471" x="2403475" y="5607050"/>
          <p14:tracePt t="55488" x="2416175" y="5607050"/>
          <p14:tracePt t="55504" x="2428875" y="5607050"/>
          <p14:tracePt t="55521" x="2441575" y="5607050"/>
          <p14:tracePt t="55539" x="2452688" y="5607050"/>
          <p14:tracePt t="55558" x="2465388" y="5607050"/>
          <p14:tracePt t="55578" x="2478088" y="5607050"/>
          <p14:tracePt t="55588" x="2478088" y="5594350"/>
          <p14:tracePt t="55604" x="2490788" y="5594350"/>
          <p14:tracePt t="55639" x="2503488" y="5594350"/>
          <p14:tracePt t="55649" x="2503488" y="5581650"/>
          <p14:tracePt t="55660" x="2516188" y="5581650"/>
          <p14:tracePt t="55670" x="2528888" y="5581650"/>
          <p14:tracePt t="55687" x="2528888" y="5568950"/>
          <p14:tracePt t="55704" x="2565400" y="5556250"/>
          <p14:tracePt t="55721" x="2590800" y="5556250"/>
          <p14:tracePt t="55737" x="2603500" y="5543550"/>
          <p14:tracePt t="55754" x="2628900" y="5543550"/>
          <p14:tracePt t="55771" x="2654300" y="5518150"/>
          <p14:tracePt t="55787" x="2678113" y="5518150"/>
          <p14:tracePt t="55804" x="2716213" y="5494338"/>
          <p14:tracePt t="55821" x="2767013" y="5456238"/>
          <p14:tracePt t="55837" x="2778125" y="5456238"/>
          <p14:tracePt t="55854" x="2790825" y="5443538"/>
          <p14:tracePt t="55871" x="2790825" y="5430838"/>
          <p14:tracePt t="55887" x="2790825" y="5418138"/>
          <p14:tracePt t="55904" x="2803525" y="5394325"/>
          <p14:tracePt t="55921" x="2816225" y="5356225"/>
          <p14:tracePt t="55937" x="2816225" y="5330825"/>
          <p14:tracePt t="55954" x="2816225" y="5268913"/>
          <p14:tracePt t="55971" x="2816225" y="5230813"/>
          <p14:tracePt t="55972" x="2816225" y="5194300"/>
          <p14:tracePt t="55987" x="2816225" y="5168900"/>
          <p14:tracePt t="56004" x="2816225" y="5105400"/>
          <p14:tracePt t="56021" x="2816225" y="5068888"/>
          <p14:tracePt t="56037" x="2803525" y="5030788"/>
          <p14:tracePt t="56054" x="2778125" y="4943475"/>
          <p14:tracePt t="56071" x="2741613" y="4905375"/>
          <p14:tracePt t="56072" x="2741613" y="4879975"/>
          <p14:tracePt t="56087" x="2716213" y="4843463"/>
          <p14:tracePt t="56104" x="2678113" y="4843463"/>
          <p14:tracePt t="56120" x="2667000" y="4843463"/>
          <p14:tracePt t="56137" x="2641600" y="4843463"/>
          <p14:tracePt t="56154" x="2628900" y="4843463"/>
          <p14:tracePt t="56173" x="2616200" y="4843463"/>
          <p14:tracePt t="56204" x="2616200" y="4856163"/>
          <p14:tracePt t="56213" x="2616200" y="4868863"/>
          <p14:tracePt t="56223" x="2603500" y="4879975"/>
          <p14:tracePt t="56237" x="2590800" y="4892675"/>
          <p14:tracePt t="56254" x="2578100" y="4930775"/>
          <p14:tracePt t="56270" x="2565400" y="4943475"/>
          <p14:tracePt t="56287" x="2554288" y="4981575"/>
          <p14:tracePt t="56304" x="2541588" y="5018088"/>
          <p14:tracePt t="56325" x="2528888" y="5030788"/>
          <p14:tracePt t="56337" x="2528888" y="5056188"/>
          <p14:tracePt t="56354" x="2528888" y="5068888"/>
          <p14:tracePt t="56355" x="2528888" y="5081588"/>
          <p14:tracePt t="56371" x="2528888" y="5092700"/>
          <p14:tracePt t="56387" x="2528888" y="5105400"/>
          <p14:tracePt t="56465" x="2541588" y="5105400"/>
          <p14:tracePt t="56476" x="2541588" y="5118100"/>
          <p14:tracePt t="56485" x="2554288" y="5130800"/>
          <p14:tracePt t="56496" x="2565400" y="5130800"/>
          <p14:tracePt t="56516" x="2578100" y="5130800"/>
          <p14:tracePt t="56556" x="2590800" y="5130800"/>
          <p14:tracePt t="56596" x="2590800" y="5118100"/>
          <p14:tracePt t="56606" x="2590800" y="5105400"/>
          <p14:tracePt t="56616" x="2590800" y="5081588"/>
          <p14:tracePt t="56626" x="2590800" y="5068888"/>
          <p14:tracePt t="56637" x="2590800" y="5056188"/>
          <p14:tracePt t="56653" x="2590800" y="5043488"/>
          <p14:tracePt t="56670" x="2590800" y="5005388"/>
          <p14:tracePt t="56687" x="2590800" y="4992688"/>
          <p14:tracePt t="56708" x="2578100" y="4992688"/>
          <p14:tracePt t="56728" x="2565400" y="4992688"/>
          <p14:tracePt t="56777" x="2554288" y="4992688"/>
          <p14:tracePt t="56797" x="2554288" y="5005388"/>
          <p14:tracePt t="56838" x="2554288" y="5018088"/>
          <p14:tracePt t="56938" x="2565400" y="5018088"/>
          <p14:tracePt t="56948" x="2578100" y="5018088"/>
          <p14:tracePt t="56969" x="2590800" y="5018088"/>
          <p14:tracePt t="56979" x="2603500" y="5018088"/>
          <p14:tracePt t="56989" x="2616200" y="5018088"/>
          <p14:tracePt t="57004" x="2628900" y="5018088"/>
          <p14:tracePt t="57020" x="2641600" y="5018088"/>
          <p14:tracePt t="57492" x="2654300" y="5043488"/>
          <p14:tracePt t="57502" x="2667000" y="5081588"/>
          <p14:tracePt t="57513" x="2703513" y="5156200"/>
          <p14:tracePt t="57523" x="2741613" y="5218113"/>
          <p14:tracePt t="57537" x="2778125" y="5294313"/>
          <p14:tracePt t="57553" x="2828925" y="5356225"/>
          <p14:tracePt t="57570" x="2841625" y="5407025"/>
          <p14:tracePt t="57586" x="2879725" y="5456238"/>
          <p14:tracePt t="57604" x="2890838" y="5494338"/>
          <p14:tracePt t="57622" x="2879725" y="5518150"/>
          <p14:tracePt t="60014" x="2890838" y="5507038"/>
          <p14:tracePt t="60025" x="2967038" y="5456238"/>
          <p14:tracePt t="60035" x="3067050" y="5356225"/>
          <p14:tracePt t="60044" x="3154363" y="5268913"/>
          <p14:tracePt t="60054" x="3241675" y="5194300"/>
          <p14:tracePt t="60069" x="3305175" y="5118100"/>
          <p14:tracePt t="60086" x="3379788" y="5005388"/>
          <p14:tracePt t="60103" x="3405188" y="4992688"/>
          <p14:tracePt t="60119" x="3454400" y="4956175"/>
          <p14:tracePt t="60136" x="3479800" y="4930775"/>
          <p14:tracePt t="60152" x="3492500" y="4930775"/>
          <p14:tracePt t="60154" x="3517900" y="4918075"/>
          <p14:tracePt t="60609" x="3517900" y="4892675"/>
          <p14:tracePt t="60619" x="3530600" y="4868863"/>
          <p14:tracePt t="60629" x="3541713" y="4843463"/>
          <p14:tracePt t="60639" x="3579813" y="4792663"/>
          <p14:tracePt t="60652" x="3605213" y="4743450"/>
          <p14:tracePt t="60669" x="3743325" y="4543425"/>
          <p14:tracePt t="60685" x="3843338" y="4430713"/>
          <p14:tracePt t="60702" x="4030663" y="4205288"/>
          <p14:tracePt t="60719" x="4156075" y="4067175"/>
          <p14:tracePt t="60735" x="4181475" y="4041775"/>
          <p14:tracePt t="60752" x="4205288" y="4029075"/>
          <p14:tracePt t="60810" x="4217988" y="4029075"/>
          <p14:tracePt t="60931" x="4217988" y="4041775"/>
          <p14:tracePt t="60971" x="4217988" y="4054475"/>
          <p14:tracePt t="60992" x="4217988" y="4067175"/>
          <p14:tracePt t="61012" x="4217988" y="4079875"/>
          <p14:tracePt t="61028" x="4217988" y="4092575"/>
          <p14:tracePt t="61051" x="4217988" y="4117975"/>
          <p14:tracePt t="61061" x="4217988" y="4179888"/>
          <p14:tracePt t="61072" x="4205288" y="4230688"/>
          <p14:tracePt t="61085" x="4192588" y="4305300"/>
          <p14:tracePt t="61102" x="4181475" y="4443413"/>
          <p14:tracePt t="61119" x="4168775" y="4530725"/>
          <p14:tracePt t="61135" x="4168775" y="4718050"/>
          <p14:tracePt t="61152" x="4168775" y="4830763"/>
          <p14:tracePt t="61169" x="4168775" y="4879975"/>
          <p14:tracePt t="61185" x="4156075" y="4943475"/>
          <p14:tracePt t="61202" x="4156075" y="4981575"/>
          <p14:tracePt t="61203" x="4156075" y="5005388"/>
          <p14:tracePt t="61219" x="4156075" y="5030788"/>
          <p14:tracePt t="61236" x="4156075" y="5056188"/>
          <p14:tracePt t="61252" x="4143375" y="5068888"/>
          <p14:tracePt t="61269" x="4143375" y="5092700"/>
          <p14:tracePt t="61285" x="4143375" y="5118100"/>
          <p14:tracePt t="61302" x="4143375" y="5143500"/>
          <p14:tracePt t="61303" x="4143375" y="5156200"/>
          <p14:tracePt t="61319" x="4143375" y="5168900"/>
          <p14:tracePt t="61335" x="4143375" y="5205413"/>
          <p14:tracePt t="61352" x="4143375" y="5218113"/>
          <p14:tracePt t="61368" x="4130675" y="5230813"/>
          <p14:tracePt t="61385" x="4130675" y="5268913"/>
          <p14:tracePt t="61405" x="4130675" y="5294313"/>
          <p14:tracePt t="61419" x="4130675" y="5318125"/>
          <p14:tracePt t="61435" x="4130675" y="5368925"/>
          <p14:tracePt t="61452" x="4130675" y="5381625"/>
          <p14:tracePt t="61469" x="4130675" y="5418138"/>
          <p14:tracePt t="61485" x="4130675" y="5430838"/>
          <p14:tracePt t="61707" x="4130675" y="5418138"/>
          <p14:tracePt t="61717" x="4130675" y="5407025"/>
          <p14:tracePt t="61727" x="4130675" y="5356225"/>
          <p14:tracePt t="61737" x="4130675" y="5281613"/>
          <p14:tracePt t="61752" x="4117975" y="5194300"/>
          <p14:tracePt t="61768" x="4068763" y="4892675"/>
          <p14:tracePt t="61785" x="4043363" y="4756150"/>
          <p14:tracePt t="61786" x="4005263" y="4618038"/>
          <p14:tracePt t="61802" x="3979863" y="4518025"/>
          <p14:tracePt t="61819" x="3943350" y="4292600"/>
          <p14:tracePt t="61835" x="3917950" y="4205288"/>
          <p14:tracePt t="61852" x="3879850" y="4105275"/>
          <p14:tracePt t="61869" x="3867150" y="3979863"/>
          <p14:tracePt t="61885" x="3867150" y="3941763"/>
          <p14:tracePt t="61902" x="3856038" y="3829050"/>
          <p14:tracePt t="61918" x="3856038" y="3767138"/>
          <p14:tracePt t="61968" x="3856038" y="3779838"/>
          <p14:tracePt t="61989" x="3856038" y="3792538"/>
          <p14:tracePt t="61999" x="3856038" y="3803650"/>
          <p14:tracePt t="62029" x="3856038" y="3816350"/>
          <p14:tracePt t="62129" x="3856038" y="3829050"/>
          <p14:tracePt t="62150" x="3856038" y="3841750"/>
          <p14:tracePt t="62160" x="3856038" y="3854450"/>
          <p14:tracePt t="62180" x="3856038" y="3867150"/>
          <p14:tracePt t="62190" x="3856038" y="3892550"/>
          <p14:tracePt t="62202" x="3856038" y="3941763"/>
          <p14:tracePt t="62219" x="3856038" y="4017963"/>
          <p14:tracePt t="62235" x="3830638" y="4230688"/>
          <p14:tracePt t="62252" x="3830638" y="4618038"/>
          <p14:tracePt t="62268" x="3830638" y="4779963"/>
          <p14:tracePt t="62285" x="3830638" y="5230813"/>
          <p14:tracePt t="62302" x="3830638" y="5481638"/>
          <p14:tracePt t="62319" x="3830638" y="5556250"/>
          <p14:tracePt t="62320" x="3830638" y="5630863"/>
          <p14:tracePt t="70650" x="3856038" y="5568950"/>
          <p14:tracePt t="70664" x="3867150" y="5543550"/>
          <p14:tracePt t="70675" x="3917950" y="5468938"/>
          <p14:tracePt t="70688" x="3968750" y="5381625"/>
          <p14:tracePt t="70705" x="4017963" y="5305425"/>
          <p14:tracePt t="70716" x="4068763" y="5243513"/>
          <p14:tracePt t="70732" x="4092575" y="5205413"/>
          <p14:tracePt t="70749" x="4130675" y="5168900"/>
          <p14:tracePt t="70766" x="4143375" y="5156200"/>
          <p14:tracePt t="70782" x="4156075" y="5156200"/>
          <p14:tracePt t="70799" x="4168775" y="5156200"/>
          <p14:tracePt t="71814" x="4168775" y="5168900"/>
          <p14:tracePt t="71832" x="4168775" y="5181600"/>
          <p14:tracePt t="71843" x="4168775" y="5194300"/>
          <p14:tracePt t="71854" x="4168775" y="5205413"/>
          <p14:tracePt t="71865" x="4168775" y="5230813"/>
          <p14:tracePt t="71882" x="4156075" y="5243513"/>
          <p14:tracePt t="71883" x="4156075" y="5256213"/>
          <p14:tracePt t="71898" x="4143375" y="5281613"/>
          <p14:tracePt t="71916" x="4143375" y="5305425"/>
          <p14:tracePt t="71933" x="4143375" y="5318125"/>
          <p14:tracePt t="71949" x="4143375" y="5330825"/>
          <p14:tracePt t="71966" x="4143375" y="5343525"/>
          <p14:tracePt t="71983" x="4143375" y="5356225"/>
          <p14:tracePt t="75230" x="4143375" y="5343525"/>
          <p14:tracePt t="75401" x="4143375" y="5330825"/>
          <p14:tracePt t="75461" x="4143375" y="5318125"/>
          <p14:tracePt t="75511" x="4143375" y="5305425"/>
          <p14:tracePt t="75542" x="4143375" y="5294313"/>
          <p14:tracePt t="75572" x="4143375" y="5281613"/>
          <p14:tracePt t="75602" x="4143375" y="5268913"/>
          <p14:tracePt t="75652" x="4143375" y="5256213"/>
          <p14:tracePt t="75672" x="4143375" y="5230813"/>
          <p14:tracePt t="75682" x="4143375" y="5218113"/>
          <p14:tracePt t="75692" x="4143375" y="5205413"/>
          <p14:tracePt t="75703" x="4156075" y="5181600"/>
          <p14:tracePt t="75714" x="4156075" y="5143500"/>
          <p14:tracePt t="75731" x="4168775" y="5092700"/>
          <p14:tracePt t="75747" x="4192588" y="5018088"/>
          <p14:tracePt t="75764" x="4230688" y="4968875"/>
          <p14:tracePt t="75781" x="4230688" y="4956175"/>
          <p14:tracePt t="75797" x="4243388" y="4930775"/>
          <p14:tracePt t="76398" x="4243388" y="4905375"/>
          <p14:tracePt t="76408" x="4268788" y="4856163"/>
          <p14:tracePt t="76419" x="4318000" y="4779963"/>
          <p14:tracePt t="76430" x="4381500" y="4656138"/>
          <p14:tracePt t="76447" x="4568825" y="4330700"/>
          <p14:tracePt t="76464" x="4643438" y="4205288"/>
          <p14:tracePt t="76480" x="4732338" y="4005263"/>
          <p14:tracePt t="76497" x="4756150" y="3916363"/>
          <p14:tracePt t="76498" x="4794250" y="3854450"/>
          <p14:tracePt t="76514" x="4806950" y="3792538"/>
          <p14:tracePt t="76530" x="4856163" y="3654425"/>
          <p14:tracePt t="76547" x="4881563" y="3529013"/>
          <p14:tracePt t="76564" x="5019675" y="3154363"/>
          <p14:tracePt t="76580" x="5181600" y="2778125"/>
          <p14:tracePt t="76597" x="5270500" y="2578100"/>
          <p14:tracePt t="76613" x="5370513" y="2327275"/>
          <p14:tracePt t="76882" x="5370513" y="2314575"/>
          <p14:tracePt t="76892" x="5370513" y="2303463"/>
          <p14:tracePt t="76901" x="5370513" y="2290763"/>
          <p14:tracePt t="76914" x="5357813" y="2265363"/>
          <p14:tracePt t="76930" x="5357813" y="2252663"/>
          <p14:tracePt t="76931" x="5332413" y="2214563"/>
          <p14:tracePt t="76947" x="5319713" y="2190750"/>
          <p14:tracePt t="76963" x="5294313" y="2101850"/>
          <p14:tracePt t="76980" x="5281613" y="2065338"/>
          <p14:tracePt t="76997" x="5270500" y="1989138"/>
          <p14:tracePt t="77014" x="5270500" y="1978025"/>
          <p14:tracePt t="77133" x="5270500" y="1989138"/>
          <p14:tracePt t="77143" x="5270500" y="2001838"/>
          <p14:tracePt t="77163" x="5270500" y="2014538"/>
          <p14:tracePt t="77224" x="5257800" y="2027238"/>
          <p14:tracePt t="77255" x="5257800" y="2039938"/>
          <p14:tracePt t="77265" x="5257800" y="2052638"/>
          <p14:tracePt t="77294" x="5257800" y="2065338"/>
          <p14:tracePt t="77314" x="5257800" y="2078038"/>
          <p14:tracePt t="77325" x="5257800" y="2089150"/>
          <p14:tracePt t="77335" x="5257800" y="2101850"/>
          <p14:tracePt t="77347" x="5257800" y="2127250"/>
          <p14:tracePt t="77364" x="5257800" y="2165350"/>
          <p14:tracePt t="77365" x="5257800" y="2190750"/>
          <p14:tracePt t="77380" x="5257800" y="2214563"/>
          <p14:tracePt t="77397" x="5257800" y="2265363"/>
          <p14:tracePt t="77413" x="5257800" y="2278063"/>
          <p14:tracePt t="77430" x="5257800" y="2327275"/>
          <p14:tracePt t="77447" x="5257800" y="2378075"/>
          <p14:tracePt t="77463" x="5257800" y="2390775"/>
          <p14:tracePt t="77480" x="5257800" y="2503488"/>
          <p14:tracePt t="77496" x="5257800" y="2590800"/>
          <p14:tracePt t="77514" x="5257800" y="2627313"/>
          <p14:tracePt t="77530" x="5257800" y="2678113"/>
          <p14:tracePt t="77547" x="5257800" y="2728913"/>
          <p14:tracePt t="77563" x="5257800" y="2752725"/>
          <p14:tracePt t="77580" x="5257800" y="2828925"/>
          <p14:tracePt t="77597" x="5257800" y="2865438"/>
          <p14:tracePt t="77613" x="5257800" y="2890838"/>
          <p14:tracePt t="77630" x="5257800" y="2965450"/>
          <p14:tracePt t="77647" x="5257800" y="3028950"/>
          <p14:tracePt t="77663" x="5257800" y="3054350"/>
          <p14:tracePt t="77680" x="5257800" y="3128963"/>
          <p14:tracePt t="77697" x="5257800" y="3165475"/>
          <p14:tracePt t="77698" x="5257800" y="3241675"/>
          <p14:tracePt t="77713" x="5257800" y="3290888"/>
          <p14:tracePt t="77730" x="5257800" y="3390900"/>
          <p14:tracePt t="77747" x="5245100" y="3516313"/>
          <p14:tracePt t="77763" x="5232400" y="3579813"/>
          <p14:tracePt t="77780" x="5219700" y="3654425"/>
          <p14:tracePt t="77797" x="5219700" y="3692525"/>
          <p14:tracePt t="77798" x="5207000" y="3703638"/>
          <p14:tracePt t="77813" x="5207000" y="3716338"/>
          <p14:tracePt t="77830" x="5207000" y="3792538"/>
          <p14:tracePt t="78201" x="5207000" y="3803650"/>
          <p14:tracePt t="78211" x="5207000" y="3816350"/>
          <p14:tracePt t="78221" x="5207000" y="3829050"/>
          <p14:tracePt t="78232" x="5207000" y="3841750"/>
          <p14:tracePt t="78246" x="5207000" y="3867150"/>
          <p14:tracePt t="78263" x="5207000" y="3905250"/>
          <p14:tracePt t="78280" x="5207000" y="3967163"/>
          <p14:tracePt t="78297" x="5207000" y="3992563"/>
          <p14:tracePt t="78313" x="5207000" y="4054475"/>
          <p14:tracePt t="78330" x="5207000" y="4105275"/>
          <p14:tracePt t="78346" x="5232400" y="4217988"/>
          <p14:tracePt t="78363" x="5245100" y="4341813"/>
          <p14:tracePt t="78380" x="5245100" y="4392613"/>
          <p14:tracePt t="78397" x="5257800" y="4467225"/>
          <p14:tracePt t="78413" x="5257800" y="4543425"/>
          <p14:tracePt t="78430" x="5257800" y="4567238"/>
          <p14:tracePt t="78447" x="5257800" y="4618038"/>
          <p14:tracePt t="78463" x="5257800" y="4679950"/>
          <p14:tracePt t="78480" x="5257800" y="4718050"/>
          <p14:tracePt t="78496" x="5257800" y="4768850"/>
          <p14:tracePt t="78513" x="5270500" y="4818063"/>
          <p14:tracePt t="78530" x="5270500" y="4843463"/>
          <p14:tracePt t="78546" x="5270500" y="4892675"/>
          <p14:tracePt t="78563" x="5281613" y="4918075"/>
          <p14:tracePt t="78564" x="5281613" y="4943475"/>
          <p14:tracePt t="78580" x="5294313" y="4968875"/>
          <p14:tracePt t="78596" x="5294313" y="5043488"/>
          <p14:tracePt t="78613" x="5294313" y="5081588"/>
          <p14:tracePt t="78614" x="5294313" y="5118100"/>
          <p14:tracePt t="78630" x="5294313" y="5156200"/>
          <p14:tracePt t="78646" x="5307013" y="5205413"/>
          <p14:tracePt t="78663" x="5307013" y="5218113"/>
          <p14:tracePt t="78680" x="5307013" y="5230813"/>
          <p14:tracePt t="78917" x="5307013" y="5243513"/>
          <p14:tracePt t="79068" x="5294313" y="5243513"/>
          <p14:tracePt t="79118" x="5294313" y="5230813"/>
          <p14:tracePt t="79139" x="5294313" y="5218113"/>
          <p14:tracePt t="79148" x="5281613" y="5194300"/>
          <p14:tracePt t="79155" x="5270500" y="5168900"/>
          <p14:tracePt t="79168" x="5270500" y="5156200"/>
          <p14:tracePt t="79180" x="5270500" y="5130800"/>
          <p14:tracePt t="79196" x="5257800" y="5081588"/>
          <p14:tracePt t="79213" x="5245100" y="5005388"/>
          <p14:tracePt t="79230" x="5245100" y="4918075"/>
          <p14:tracePt t="79246" x="5245100" y="4856163"/>
          <p14:tracePt t="79263" x="5245100" y="4779963"/>
          <p14:tracePt t="79280" x="5245100" y="4718050"/>
          <p14:tracePt t="79296" x="5245100" y="4705350"/>
          <p14:tracePt t="79313" x="5232400" y="4679950"/>
          <p14:tracePt t="79329" x="5219700" y="4656138"/>
          <p14:tracePt t="79350" x="5219700" y="4643438"/>
          <p14:tracePt t="79363" x="5219700" y="4630738"/>
          <p14:tracePt t="79380" x="5219700" y="4567238"/>
          <p14:tracePt t="79396" x="5207000" y="4543425"/>
          <p14:tracePt t="79413" x="5194300" y="4479925"/>
          <p14:tracePt t="79430" x="5194300" y="4454525"/>
          <p14:tracePt t="79431" x="5194300" y="4430713"/>
          <p14:tracePt t="79446" x="5194300" y="4418013"/>
          <p14:tracePt t="79463" x="5194300" y="4367213"/>
          <p14:tracePt t="79480" x="5194300" y="4354513"/>
          <p14:tracePt t="79481" x="5194300" y="4341813"/>
          <p14:tracePt t="79496" x="5194300" y="4330700"/>
          <p14:tracePt t="80125" x="5194300" y="4318000"/>
          <p14:tracePt t="80146" x="5194300" y="4305300"/>
          <p14:tracePt t="80156" x="5194300" y="4292600"/>
          <p14:tracePt t="80176" x="5194300" y="4279900"/>
          <p14:tracePt t="80196" x="5194300" y="4267200"/>
          <p14:tracePt t="80206" x="5194300" y="4254500"/>
          <p14:tracePt t="80217" x="5194300" y="4241800"/>
          <p14:tracePt t="80237" x="5181600" y="4241800"/>
          <p14:tracePt t="80246" x="5181600" y="4230688"/>
          <p14:tracePt t="80618" x="5170488" y="4254500"/>
          <p14:tracePt t="81747" x="5181600" y="4254500"/>
          <p14:tracePt t="81928" x="5194300" y="4254500"/>
          <p14:tracePt t="82846" x="5194300" y="4241800"/>
          <p14:tracePt t="82855" x="5194300" y="4230688"/>
          <p14:tracePt t="82875" x="5194300" y="4205288"/>
          <p14:tracePt t="82885" x="5194300" y="4192588"/>
          <p14:tracePt t="82895" x="5194300" y="4167188"/>
          <p14:tracePt t="82912" x="5194300" y="4129088"/>
          <p14:tracePt t="82929" x="5194300" y="4029075"/>
          <p14:tracePt t="82945" x="5194300" y="3967163"/>
          <p14:tracePt t="82946" x="5194300" y="3916363"/>
          <p14:tracePt t="82961" x="5194300" y="3879850"/>
          <p14:tracePt t="82978" x="5194300" y="3792538"/>
          <p14:tracePt t="82995" x="5194300" y="3767138"/>
          <p14:tracePt t="83011" x="5181600" y="3703638"/>
          <p14:tracePt t="83028" x="5181600" y="3616325"/>
          <p14:tracePt t="83045" x="5181600" y="3567113"/>
          <p14:tracePt t="83046" x="5181600" y="3503613"/>
          <p14:tracePt t="83062" x="5181600" y="3416300"/>
          <p14:tracePt t="83078" x="5181600" y="3367088"/>
          <p14:tracePt t="83095" x="5181600" y="3254375"/>
          <p14:tracePt t="83112" x="5181600" y="3128963"/>
          <p14:tracePt t="83128" x="5181600" y="3103563"/>
          <p14:tracePt t="83145" x="5181600" y="3090863"/>
          <p14:tracePt t="83162" x="5181600" y="3065463"/>
          <p14:tracePt t="83179" x="5181600" y="3054350"/>
          <p14:tracePt t="83195" x="5181600" y="3041650"/>
          <p14:tracePt t="83212" x="5181600" y="3028950"/>
          <p14:tracePt t="83228" x="5181600" y="3016250"/>
          <p14:tracePt t="83245" x="5181600" y="3003550"/>
          <p14:tracePt t="83278" x="5181600" y="2990850"/>
          <p14:tracePt t="83299" x="5170488" y="2978150"/>
          <p14:tracePt t="83309" x="5170488" y="2965450"/>
          <p14:tracePt t="83319" x="5170488" y="2941638"/>
          <p14:tracePt t="83329" x="5170488" y="2928938"/>
          <p14:tracePt t="83345" x="5157788" y="2916238"/>
          <p14:tracePt t="83362" x="5157788" y="2890838"/>
          <p14:tracePt t="83378" x="5157788" y="2878138"/>
          <p14:tracePt t="83379" x="5157788" y="2865438"/>
          <p14:tracePt t="83420" x="5157788" y="2852738"/>
          <p14:tracePt t="83440" x="5157788" y="2840038"/>
          <p14:tracePt t="84185" x="5170488" y="2840038"/>
          <p14:tracePt t="84760" x="5170488" y="2852738"/>
          <p14:tracePt t="84871" x="5170488" y="2865438"/>
          <p14:tracePt t="84972" x="5170488" y="2878138"/>
          <p14:tracePt t="85043" x="5170488" y="2890838"/>
          <p14:tracePt t="85061" x="5170488" y="2903538"/>
          <p14:tracePt t="85082" x="5170488" y="2916238"/>
          <p14:tracePt t="85092" x="5170488" y="2928938"/>
          <p14:tracePt t="85112" x="5170488" y="2952750"/>
          <p14:tracePt t="85133" x="5170488" y="2965450"/>
          <p14:tracePt t="85143" x="5170488" y="2990850"/>
          <p14:tracePt t="85163" x="5170488" y="3016250"/>
          <p14:tracePt t="85173" x="5170488" y="3028950"/>
          <p14:tracePt t="85183" x="5170488" y="3041650"/>
          <p14:tracePt t="85194" x="5170488" y="3054350"/>
          <p14:tracePt t="85213" x="5170488" y="3078163"/>
          <p14:tracePt t="85228" x="5170488" y="3154363"/>
          <p14:tracePt t="86452" x="5170488" y="3141663"/>
          <p14:tracePt t="86462" x="5170488" y="3128963"/>
          <p14:tracePt t="86472" x="5170488" y="3116263"/>
          <p14:tracePt t="86482" x="5170488" y="3103563"/>
          <p14:tracePt t="86503" x="5170488" y="3090863"/>
          <p14:tracePt t="86553" x="5170488" y="3078163"/>
          <p14:tracePt t="86573" x="5170488" y="3065463"/>
          <p14:tracePt t="86584" x="5170488" y="3041650"/>
          <p14:tracePt t="86594" x="5170488" y="3016250"/>
          <p14:tracePt t="86603" x="5170488" y="3003550"/>
          <p14:tracePt t="86610" x="5170488" y="2990850"/>
          <p14:tracePt t="86627" x="5170488" y="2978150"/>
          <p14:tracePt t="86653" x="5170488" y="2965450"/>
          <p14:tracePt t="87420" x="5170488" y="2952750"/>
          <p14:tracePt t="87510" x="5170488" y="2941638"/>
          <p14:tracePt t="87551" x="5170488" y="2928938"/>
          <p14:tracePt t="87591" x="5170488" y="2916238"/>
          <p14:tracePt t="87631" x="5181600" y="2903538"/>
          <p14:tracePt t="87691" x="5181600" y="2890838"/>
          <p14:tracePt t="87712" x="5181600" y="2878138"/>
          <p14:tracePt t="87722" x="5194300" y="2865438"/>
          <p14:tracePt t="88145" x="5194300" y="2852738"/>
          <p14:tracePt t="88155" x="5207000" y="2852738"/>
          <p14:tracePt t="88165" x="5207000" y="2840038"/>
          <p14:tracePt t="88176" x="5219700" y="2840038"/>
          <p14:tracePt t="88205" x="5219700" y="2828925"/>
          <p14:tracePt t="88215" x="5232400" y="2816225"/>
          <p14:tracePt t="88227" x="5232400" y="2803525"/>
          <p14:tracePt t="88243" x="5245100" y="2803525"/>
          <p14:tracePt t="88260" x="5270500" y="2778125"/>
          <p14:tracePt t="88277" x="5281613" y="2765425"/>
          <p14:tracePt t="88295" x="5294313" y="2752725"/>
          <p14:tracePt t="88310" x="5307013" y="2740025"/>
          <p14:tracePt t="88326" x="5319713" y="2740025"/>
          <p14:tracePt t="88343" x="5332413" y="2740025"/>
          <p14:tracePt t="88360" x="5370513" y="2728913"/>
          <p14:tracePt t="88377" x="5383213" y="2728913"/>
          <p14:tracePt t="88393" x="5407025" y="2728913"/>
          <p14:tracePt t="88410" x="5432425" y="2703513"/>
          <p14:tracePt t="88427" x="5445125" y="2703513"/>
          <p14:tracePt t="88443" x="5457825" y="2703513"/>
          <p14:tracePt t="88460" x="5483225" y="2690813"/>
          <p14:tracePt t="88476" x="5495925" y="2690813"/>
          <p14:tracePt t="88493" x="5507038" y="2690813"/>
          <p14:tracePt t="88510" x="5545138" y="2678113"/>
          <p14:tracePt t="88527" x="5545138" y="2665413"/>
          <p14:tracePt t="88528" x="5557838" y="2665413"/>
          <p14:tracePt t="88543" x="5583238" y="2665413"/>
          <p14:tracePt t="88560" x="5607050" y="2665413"/>
          <p14:tracePt t="88577" x="5619750" y="2652713"/>
          <p14:tracePt t="88578" x="5645150" y="2640013"/>
          <p14:tracePt t="88593" x="5657850" y="2640013"/>
          <p14:tracePt t="88610" x="5708650" y="2616200"/>
          <p14:tracePt t="88626" x="5732463" y="2616200"/>
          <p14:tracePt t="88643" x="5795963" y="2578100"/>
          <p14:tracePt t="88660" x="5883275" y="2540000"/>
          <p14:tracePt t="88677" x="5921375" y="2540000"/>
          <p14:tracePt t="88678" x="5957888" y="2527300"/>
          <p14:tracePt t="88693" x="5983288" y="2516188"/>
          <p14:tracePt t="88710" x="6057900" y="2503488"/>
          <p14:tracePt t="88726" x="6096000" y="2490788"/>
          <p14:tracePt t="88743" x="6146800" y="2478088"/>
          <p14:tracePt t="88760" x="6196013" y="2478088"/>
          <p14:tracePt t="88776" x="6221413" y="2478088"/>
          <p14:tracePt t="88793" x="6283325" y="2478088"/>
          <p14:tracePt t="88810" x="6308725" y="2478088"/>
          <p14:tracePt t="88826" x="6334125" y="2478088"/>
          <p14:tracePt t="88843" x="6383338" y="2465388"/>
          <p14:tracePt t="88860" x="6421438" y="2465388"/>
          <p14:tracePt t="88876" x="6446838" y="2452688"/>
          <p14:tracePt t="88893" x="6496050" y="2452688"/>
          <p14:tracePt t="88910" x="6534150" y="2439988"/>
          <p14:tracePt t="88926" x="6572250" y="2439988"/>
          <p14:tracePt t="88943" x="6596063" y="2439988"/>
          <p14:tracePt t="88960" x="6608763" y="2439988"/>
          <p14:tracePt t="88961" x="6634163" y="2439988"/>
          <p14:tracePt t="88976" x="6646863" y="2439988"/>
          <p14:tracePt t="88993" x="6659563" y="2439988"/>
          <p14:tracePt t="89009" x="6672263" y="2439988"/>
          <p14:tracePt t="89026" x="6684963" y="2439988"/>
          <p14:tracePt t="89043" x="6696075" y="2439988"/>
          <p14:tracePt t="89071" x="6708775" y="2439988"/>
          <p14:tracePt t="89082" x="6721475" y="2439988"/>
          <p14:tracePt t="89102" x="6734175" y="2439988"/>
          <p14:tracePt t="89132" x="6759575" y="2439988"/>
          <p14:tracePt t="89142" x="6772275" y="2439988"/>
          <p14:tracePt t="89163" x="6797675" y="2439988"/>
          <p14:tracePt t="89172" x="6808788" y="2439988"/>
          <p14:tracePt t="89183" x="6821488" y="2439988"/>
          <p14:tracePt t="89193" x="6834188" y="2439988"/>
          <p14:tracePt t="89210" x="6846888" y="2439988"/>
          <p14:tracePt t="89226" x="6859588" y="2439988"/>
          <p14:tracePt t="89243" x="6872288" y="2439988"/>
          <p14:tracePt t="89260" x="6884988" y="2439988"/>
          <p14:tracePt t="89276" x="6897688" y="2439988"/>
          <p14:tracePt t="89293" x="6910388" y="2439988"/>
          <p14:tracePt t="89309" x="6921500" y="2439988"/>
          <p14:tracePt t="89326" x="6934200" y="2439988"/>
          <p14:tracePt t="89343" x="6959600" y="2439988"/>
          <p14:tracePt t="89360" x="6972300" y="2439988"/>
          <p14:tracePt t="89376" x="6985000" y="2439988"/>
          <p14:tracePt t="89403" x="6997700" y="2439988"/>
          <p14:tracePt t="89424" x="7010400" y="2439988"/>
          <p14:tracePt t="89444" x="7021513" y="2439988"/>
          <p14:tracePt t="89495" x="7034213" y="2439988"/>
          <p14:tracePt t="90330" x="7021513" y="2439988"/>
          <p14:tracePt t="90391" x="7010400" y="2439988"/>
          <p14:tracePt t="90401" x="6997700" y="2439988"/>
          <p14:tracePt t="90411" x="6972300" y="2439988"/>
          <p14:tracePt t="90426" x="6934200" y="2439988"/>
          <p14:tracePt t="90442" x="6808788" y="2490788"/>
          <p14:tracePt t="90459" x="6734175" y="2527300"/>
          <p14:tracePt t="90461" x="6672263" y="2552700"/>
          <p14:tracePt t="90476" x="6596063" y="2590800"/>
          <p14:tracePt t="90492" x="6496050" y="2640013"/>
          <p14:tracePt t="90509" x="6446838" y="2678113"/>
          <p14:tracePt t="90526" x="6308725" y="2765425"/>
          <p14:tracePt t="90543" x="6034088" y="2928938"/>
          <p14:tracePt t="90559" x="5883275" y="3054350"/>
          <p14:tracePt t="90576" x="5570538" y="3354388"/>
          <p14:tracePt t="90593" x="5357813" y="3529013"/>
          <p14:tracePt t="90609" x="5294313" y="3590925"/>
          <p14:tracePt t="90626" x="5194300" y="3679825"/>
          <p14:tracePt t="90643" x="5132388" y="3716338"/>
          <p14:tracePt t="90659" x="5132388" y="3729038"/>
          <p14:tracePt t="90676" x="5106988" y="3729038"/>
          <p14:tracePt t="90693" x="5081588" y="3741738"/>
          <p14:tracePt t="90709" x="5068888" y="3741738"/>
          <p14:tracePt t="90726" x="5057775" y="3754438"/>
          <p14:tracePt t="91216" x="5057775" y="3767138"/>
          <p14:tracePt t="91237" x="5057775" y="3779838"/>
          <p14:tracePt t="91257" x="5057775" y="3803650"/>
          <p14:tracePt t="91277" x="5057775" y="3816350"/>
          <p14:tracePt t="91287" x="5057775" y="3829050"/>
          <p14:tracePt t="91298" x="5068888" y="3841750"/>
          <p14:tracePt t="91309" x="5068888" y="3854450"/>
          <p14:tracePt t="91326" x="5081588" y="3879850"/>
          <p14:tracePt t="91342" x="5094288" y="3967163"/>
          <p14:tracePt t="91359" x="5132388" y="4092575"/>
          <p14:tracePt t="91375" x="5145088" y="4154488"/>
          <p14:tracePt t="91392" x="5157788" y="4241800"/>
          <p14:tracePt t="91409" x="5170488" y="4292600"/>
          <p14:tracePt t="91425" x="5181600" y="4305300"/>
          <p14:tracePt t="91442" x="5181600" y="4330700"/>
          <p14:tracePt t="91459" x="5194300" y="4330700"/>
          <p14:tracePt t="92143" x="5207000" y="4330700"/>
          <p14:tracePt t="92526" x="5219700" y="4330700"/>
          <p14:tracePt t="92949" x="5219700" y="4341813"/>
          <p14:tracePt t="93010" x="5232400" y="4341813"/>
          <p14:tracePt t="93161" x="5245100" y="4341813"/>
          <p14:tracePt t="93523" x="5257800" y="4341813"/>
          <p14:tracePt t="94691" x="5270500" y="4341813"/>
          <p14:tracePt t="94752" x="5281613" y="4341813"/>
          <p14:tracePt t="94823" x="5294313" y="4341813"/>
          <p14:tracePt t="94853" x="5307013" y="4341813"/>
          <p14:tracePt t="94873" x="5319713" y="4341813"/>
          <p14:tracePt t="94883" x="5319713" y="4354513"/>
          <p14:tracePt t="94893" x="5332413" y="4354513"/>
          <p14:tracePt t="94914" x="5345113" y="4354513"/>
          <p14:tracePt t="94924" x="5345113" y="4367213"/>
          <p14:tracePt t="94941" x="5357813" y="4367213"/>
          <p14:tracePt t="94958" x="5370513" y="4367213"/>
          <p14:tracePt t="94974" x="5383213" y="4367213"/>
          <p14:tracePt t="94995" x="5383213" y="4379913"/>
          <p14:tracePt t="95008" x="5394325" y="4379913"/>
          <p14:tracePt t="95024" x="5407025" y="4379913"/>
          <p14:tracePt t="95045" x="5419725" y="4379913"/>
          <p14:tracePt t="95058" x="5432425" y="4379913"/>
          <p14:tracePt t="95074" x="5432425" y="4392613"/>
          <p14:tracePt t="95091" x="5445125" y="4392613"/>
          <p14:tracePt t="95529" x="5470525" y="4392613"/>
          <p14:tracePt t="95539" x="5483225" y="4392613"/>
          <p14:tracePt t="95549" x="5483225" y="4405313"/>
          <p14:tracePt t="95558" x="5495925" y="4418013"/>
          <p14:tracePt t="95574" x="5507038" y="4418013"/>
          <p14:tracePt t="95591" x="5507038" y="4430713"/>
          <p14:tracePt t="95608" x="5519738" y="4430713"/>
          <p14:tracePt t="95609" x="5519738" y="4443413"/>
          <p14:tracePt t="95629" x="5545138" y="4454525"/>
          <p14:tracePt t="95641" x="5545138" y="4467225"/>
          <p14:tracePt t="95658" x="5557838" y="4479925"/>
          <p14:tracePt t="95659" x="5557838" y="4492625"/>
          <p14:tracePt t="95674" x="5570538" y="4492625"/>
          <p14:tracePt t="95691" x="5583238" y="4505325"/>
          <p14:tracePt t="95707" x="5583238" y="4518025"/>
          <p14:tracePt t="95724" x="5595938" y="4518025"/>
          <p14:tracePt t="95741" x="5619750" y="4543425"/>
          <p14:tracePt t="95757" x="5632450" y="4543425"/>
          <p14:tracePt t="95774" x="5645150" y="4554538"/>
          <p14:tracePt t="95791" x="5670550" y="4554538"/>
          <p14:tracePt t="95807" x="5683250" y="4554538"/>
          <p14:tracePt t="95824" x="5708650" y="4567238"/>
          <p14:tracePt t="95841" x="5719763" y="4567238"/>
          <p14:tracePt t="95857" x="5732463" y="4567238"/>
          <p14:tracePt t="95874" x="5757863" y="4579938"/>
          <p14:tracePt t="95891" x="5783263" y="4579938"/>
          <p14:tracePt t="95908" x="5808663" y="4579938"/>
          <p14:tracePt t="95924" x="5821363" y="4579938"/>
          <p14:tracePt t="95941" x="5845175" y="4579938"/>
          <p14:tracePt t="95957" x="5870575" y="4579938"/>
          <p14:tracePt t="95974" x="5895975" y="4592638"/>
          <p14:tracePt t="95991" x="5908675" y="4592638"/>
          <p14:tracePt t="96007" x="5921375" y="4592638"/>
          <p14:tracePt t="96546" x="5932488" y="4592638"/>
          <p14:tracePt t="96566" x="5932488" y="4605338"/>
          <p14:tracePt t="96573" x="5945188" y="4605338"/>
          <p14:tracePt t="96580" x="5945188" y="4618038"/>
          <p14:tracePt t="96608" x="5957888" y="4630738"/>
          <p14:tracePt t="96616" x="5957888" y="4643438"/>
          <p14:tracePt t="96627" x="5970588" y="4643438"/>
          <p14:tracePt t="96641" x="5970588" y="4656138"/>
          <p14:tracePt t="96657" x="5983288" y="4667250"/>
          <p14:tracePt t="96687" x="5983288" y="4679950"/>
          <p14:tracePt t="96696" x="5995988" y="4679950"/>
          <p14:tracePt t="96727" x="5995988" y="4692650"/>
          <p14:tracePt t="96737" x="6008688" y="4692650"/>
          <p14:tracePt t="96757" x="6008688" y="4705350"/>
          <p14:tracePt t="96767" x="6021388" y="4705350"/>
          <p14:tracePt t="96788" x="6034088" y="4705350"/>
          <p14:tracePt t="96798" x="6034088" y="4718050"/>
          <p14:tracePt t="96818" x="6045200" y="4718050"/>
          <p14:tracePt t="96848" x="6057900" y="4718050"/>
          <p14:tracePt t="96879" x="6057900" y="4730750"/>
          <p14:tracePt t="97533" x="6083300" y="4730750"/>
          <p14:tracePt t="97544" x="6108700" y="4730750"/>
          <p14:tracePt t="97554" x="6121400" y="4730750"/>
          <p14:tracePt t="97564" x="6134100" y="4730750"/>
          <p14:tracePt t="97574" x="6146800" y="4730750"/>
          <p14:tracePt t="97590" x="6170613" y="4730750"/>
          <p14:tracePt t="97607" x="6196013" y="4743450"/>
          <p14:tracePt t="97624" x="6221413" y="4756150"/>
          <p14:tracePt t="97640" x="6234113" y="4756150"/>
          <p14:tracePt t="97657" x="6270625" y="4756150"/>
          <p14:tracePt t="97674" x="6321425" y="4756150"/>
          <p14:tracePt t="97690" x="6346825" y="4768850"/>
          <p14:tracePt t="97707" x="6396038" y="4792663"/>
          <p14:tracePt t="97723" x="6421438" y="4792663"/>
          <p14:tracePt t="97725" x="6459538" y="4792663"/>
          <p14:tracePt t="97740" x="6472238" y="4792663"/>
          <p14:tracePt t="97757" x="6508750" y="4792663"/>
          <p14:tracePt t="97774" x="6534150" y="4792663"/>
          <p14:tracePt t="97775" x="6559550" y="4792663"/>
          <p14:tracePt t="97795" x="6572250" y="4792663"/>
          <p14:tracePt t="100795" x="6546850" y="4792663"/>
          <p14:tracePt t="100805" x="6472238" y="4792663"/>
          <p14:tracePt t="100815" x="6408738" y="4792663"/>
          <p14:tracePt t="100825" x="6296025" y="4792663"/>
          <p14:tracePt t="100839" x="6170613" y="4768850"/>
          <p14:tracePt t="100856" x="5945188" y="4618038"/>
          <p14:tracePt t="100872" x="5845175" y="4543425"/>
          <p14:tracePt t="100889" x="5683250" y="4405313"/>
          <p14:tracePt t="100906" x="5557838" y="4330700"/>
          <p14:tracePt t="100923" x="5519738" y="4305300"/>
          <p14:tracePt t="100939" x="5457825" y="4292600"/>
          <p14:tracePt t="100956" x="5419725" y="4279900"/>
          <p14:tracePt t="100972" x="5407025" y="4279900"/>
          <p14:tracePt t="100989" x="5407025" y="4267200"/>
          <p14:tracePt t="101329" x="5407025" y="4254500"/>
          <p14:tracePt t="101339" x="5407025" y="4217988"/>
          <p14:tracePt t="101349" x="5394325" y="4179888"/>
          <p14:tracePt t="101359" x="5383213" y="4129088"/>
          <p14:tracePt t="101372" x="5345113" y="4041775"/>
          <p14:tracePt t="101389" x="5281613" y="3829050"/>
          <p14:tracePt t="101406" x="5257800" y="3716338"/>
          <p14:tracePt t="101422" x="5219700" y="3503613"/>
          <p14:tracePt t="101439" x="5219700" y="3403600"/>
          <p14:tracePt t="101456" x="5219700" y="3367088"/>
          <p14:tracePt t="101473" x="5207000" y="3341688"/>
          <p14:tracePt t="101489" x="5207000" y="3328988"/>
          <p14:tracePt t="101883" x="5207000" y="3341688"/>
          <p14:tracePt t="101893" x="5207000" y="3367088"/>
          <p14:tracePt t="101903" x="5232400" y="3441700"/>
          <p14:tracePt t="101913" x="5245100" y="3503613"/>
          <p14:tracePt t="101923" x="5257800" y="3579813"/>
          <p14:tracePt t="101938" x="5281613" y="3654425"/>
          <p14:tracePt t="101956" x="5319713" y="3792538"/>
          <p14:tracePt t="101972" x="5332413" y="3892550"/>
          <p14:tracePt t="101988" x="5332413" y="3941763"/>
          <p14:tracePt t="102005" x="5332413" y="4017963"/>
          <p14:tracePt t="102022" x="5332413" y="4054475"/>
          <p14:tracePt t="102038" x="5332413" y="4067175"/>
          <p14:tracePt t="102055" x="5332413" y="4092575"/>
          <p14:tracePt t="102074" x="5332413" y="4105275"/>
          <p14:tracePt t="102095" x="5332413" y="4117975"/>
          <p14:tracePt t="102105" x="5332413" y="4154488"/>
          <p14:tracePt t="102122" x="5332413" y="4179888"/>
          <p14:tracePt t="102487" x="5332413" y="4192588"/>
          <p14:tracePt t="102527" x="5332413" y="4205288"/>
          <p14:tracePt t="102547" x="5332413" y="4217988"/>
          <p14:tracePt t="102558" x="5332413" y="4230688"/>
          <p14:tracePt t="102588" x="5332413" y="4241800"/>
          <p14:tracePt t="102709" x="5319713" y="4241800"/>
          <p14:tracePt t="102749" x="5307013" y="4241800"/>
          <p14:tracePt t="102780" x="5294313" y="4241800"/>
          <p14:tracePt t="102819" x="5281613" y="4241800"/>
          <p14:tracePt t="102880" x="5270500" y="4241800"/>
          <p14:tracePt t="108058" x="5257800" y="4241800"/>
          <p14:tracePt t="108068" x="5245100" y="4241800"/>
          <p14:tracePt t="108198" x="5245100" y="4254500"/>
          <p14:tracePt t="108249" x="5232400" y="4254500"/>
          <p14:tracePt t="108279" x="5232400" y="4267200"/>
          <p14:tracePt t="108310" x="5219700" y="4267200"/>
          <p14:tracePt t="108420" x="5219700" y="4279900"/>
          <p14:tracePt t="110134" x="5219700" y="4305300"/>
          <p14:tracePt t="110144" x="5219700" y="4330700"/>
          <p14:tracePt t="110155" x="5219700" y="4379913"/>
          <p14:tracePt t="110169" x="5219700" y="4418013"/>
          <p14:tracePt t="110186" x="5219700" y="4492625"/>
          <p14:tracePt t="110203" x="5219700" y="4543425"/>
          <p14:tracePt t="110204" x="5219700" y="4592638"/>
          <p14:tracePt t="110219" x="5219700" y="4643438"/>
          <p14:tracePt t="110236" x="5219700" y="4805363"/>
          <p14:tracePt t="110253" x="5219700" y="4879975"/>
          <p14:tracePt t="110270" x="5232400" y="4981575"/>
          <p14:tracePt t="110286" x="5232400" y="5105400"/>
          <p14:tracePt t="110303" x="5232400" y="5118100"/>
          <p14:tracePt t="110319" x="5245100" y="5205413"/>
          <p14:tracePt t="110336" x="5257800" y="5281613"/>
          <p14:tracePt t="110352" x="5257800" y="5318125"/>
          <p14:tracePt t="110369" x="5270500" y="5368925"/>
          <p14:tracePt t="110386" x="5270500" y="5418138"/>
          <p14:tracePt t="110403" x="5270500" y="5443538"/>
          <p14:tracePt t="110419" x="5270500" y="5468938"/>
          <p14:tracePt t="110436" x="5270500" y="5481638"/>
          <p14:tracePt t="110778" x="5270500" y="5468938"/>
          <p14:tracePt t="110799" x="5270500" y="5456238"/>
          <p14:tracePt t="110860" x="5270500" y="5443538"/>
          <p14:tracePt t="110880" x="5270500" y="5430838"/>
          <p14:tracePt t="110899" x="5270500" y="5418138"/>
          <p14:tracePt t="110909" x="5270500" y="5407025"/>
          <p14:tracePt t="110920" x="5270500" y="5381625"/>
          <p14:tracePt t="110935" x="5270500" y="5368925"/>
          <p14:tracePt t="110952" x="5270500" y="5343525"/>
          <p14:tracePt t="110969" x="5270500" y="5330825"/>
          <p14:tracePt t="110970" x="5270500" y="5318125"/>
          <p14:tracePt t="111001" x="5270500" y="5305425"/>
          <p14:tracePt t="111021" x="5257800" y="5305425"/>
          <p14:tracePt t="111071" x="5257800" y="5294313"/>
          <p14:tracePt t="111101" x="5257800" y="5281613"/>
          <p14:tracePt t="111111" x="5257800" y="5268913"/>
          <p14:tracePt t="111131" x="5257800" y="5256213"/>
          <p14:tracePt t="111141" x="5257800" y="5243513"/>
          <p14:tracePt t="111152" x="5245100" y="5230813"/>
          <p14:tracePt t="111169" x="5245100" y="5205413"/>
          <p14:tracePt t="111186" x="5245100" y="5156200"/>
          <p14:tracePt t="111203" x="5245100" y="5081588"/>
          <p14:tracePt t="111219" x="5232400" y="5043488"/>
          <p14:tracePt t="111236" x="5219700" y="4956175"/>
          <p14:tracePt t="111253" x="5219700" y="4868863"/>
          <p14:tracePt t="111269" x="5219700" y="4843463"/>
          <p14:tracePt t="111286" x="5219700" y="4805363"/>
          <p14:tracePt t="111303" x="5219700" y="4792663"/>
          <p14:tracePt t="111665" x="5219700" y="4779963"/>
          <p14:tracePt t="111676" x="5219700" y="4756150"/>
          <p14:tracePt t="111686" x="5219700" y="4718050"/>
          <p14:tracePt t="111702" x="5219700" y="4692650"/>
          <p14:tracePt t="111719" x="5219700" y="4605338"/>
          <p14:tracePt t="111736" x="5219700" y="4492625"/>
          <p14:tracePt t="111752" x="5207000" y="4467225"/>
          <p14:tracePt t="111769" x="5207000" y="4418013"/>
          <p14:tracePt t="111786" x="5207000" y="4392613"/>
          <p14:tracePt t="112028" x="5207000" y="4379913"/>
          <p14:tracePt t="112048" x="5207000" y="4367213"/>
          <p14:tracePt t="112069" x="5207000" y="4341813"/>
          <p14:tracePt t="112079" x="5194300" y="4341813"/>
          <p14:tracePt t="112089" x="5194300" y="4330700"/>
          <p14:tracePt t="112119" x="5194300" y="4318000"/>
          <p14:tracePt t="113489" x="5181600" y="4318000"/>
          <p14:tracePt t="113509" x="5170488" y="4318000"/>
          <p14:tracePt t="113518" x="5157788" y="4318000"/>
          <p14:tracePt t="113529" x="5145088" y="4318000"/>
          <p14:tracePt t="113549" x="5119688" y="4318000"/>
          <p14:tracePt t="113559" x="5119688" y="4305300"/>
          <p14:tracePt t="113569" x="5106988" y="4305300"/>
          <p14:tracePt t="113585" x="5106988" y="4292600"/>
          <p14:tracePt t="113602" x="5094288" y="4279900"/>
          <p14:tracePt t="113618" x="5068888" y="4279900"/>
          <p14:tracePt t="113619" x="5068888" y="4267200"/>
          <p14:tracePt t="113635" x="5057775" y="4254500"/>
          <p14:tracePt t="113660" x="5045075" y="4254500"/>
          <p14:tracePt t="113669" x="5032375" y="4254500"/>
          <p14:tracePt t="113685" x="5032375" y="4241800"/>
          <p14:tracePt t="113701" x="5019675" y="4241800"/>
          <p14:tracePt t="113718" x="5019675" y="4230688"/>
          <p14:tracePt t="113735" x="5019675" y="4217988"/>
          <p14:tracePt t="113752" x="5006975" y="4205288"/>
          <p14:tracePt t="113768" x="4994275" y="4192588"/>
          <p14:tracePt t="113785" x="4981575" y="4179888"/>
          <p14:tracePt t="113802" x="4968875" y="4167188"/>
          <p14:tracePt t="113818" x="4968875" y="4154488"/>
          <p14:tracePt t="113835" x="4945063" y="4141788"/>
          <p14:tracePt t="113851" x="4919663" y="4129088"/>
          <p14:tracePt t="113868" x="4906963" y="4117975"/>
          <p14:tracePt t="113885" x="4894263" y="4092575"/>
          <p14:tracePt t="113902" x="4856163" y="4067175"/>
          <p14:tracePt t="113918" x="4843463" y="4041775"/>
          <p14:tracePt t="113934" x="4819650" y="4017963"/>
          <p14:tracePt t="113952" x="4794250" y="3979863"/>
          <p14:tracePt t="113968" x="4768850" y="3954463"/>
          <p14:tracePt t="113985" x="4743450" y="3941763"/>
          <p14:tracePt t="114002" x="4719638" y="3929063"/>
          <p14:tracePt t="114003" x="4706938" y="3929063"/>
          <p14:tracePt t="114018" x="4694238" y="3916363"/>
          <p14:tracePt t="114035" x="4668838" y="3892550"/>
          <p14:tracePt t="114051" x="4656138" y="3879850"/>
          <p14:tracePt t="114053" x="4643438" y="3867150"/>
          <p14:tracePt t="114068" x="4643438" y="3854450"/>
          <p14:tracePt t="114085" x="4619625" y="3816350"/>
          <p14:tracePt t="114101" x="4619625" y="3803650"/>
          <p14:tracePt t="114118" x="4606925" y="3767138"/>
          <p14:tracePt t="114135" x="4594225" y="3716338"/>
          <p14:tracePt t="114153" x="4568825" y="3703638"/>
          <p14:tracePt t="114168" x="4568825" y="3679825"/>
          <p14:tracePt t="114185" x="4543425" y="3641725"/>
          <p14:tracePt t="114201" x="4530725" y="3641725"/>
          <p14:tracePt t="114218" x="4518025" y="3629025"/>
          <p14:tracePt t="114235" x="4494213" y="3603625"/>
          <p14:tracePt t="114251" x="4494213" y="3590925"/>
          <p14:tracePt t="114268" x="4481513" y="3567113"/>
          <p14:tracePt t="114285" x="4468813" y="3541713"/>
          <p14:tracePt t="114301" x="4456113" y="3516313"/>
          <p14:tracePt t="114318" x="4443413" y="3479800"/>
          <p14:tracePt t="114335" x="4430713" y="3441700"/>
          <p14:tracePt t="114356" x="4418013" y="3416300"/>
          <p14:tracePt t="114368" x="4406900" y="3416300"/>
          <p14:tracePt t="114385" x="4381500" y="3378200"/>
          <p14:tracePt t="114401" x="4381500" y="3354388"/>
          <p14:tracePt t="114418" x="4356100" y="3316288"/>
          <p14:tracePt t="114435" x="4343400" y="3303588"/>
          <p14:tracePt t="114436" x="4330700" y="3290888"/>
          <p14:tracePt t="114451" x="4318000" y="3267075"/>
          <p14:tracePt t="114468" x="4305300" y="3228975"/>
          <p14:tracePt t="114485" x="4294188" y="3203575"/>
          <p14:tracePt t="114486" x="4281488" y="3190875"/>
          <p14:tracePt t="114501" x="4281488" y="3178175"/>
          <p14:tracePt t="114518" x="4281488" y="3165475"/>
          <p14:tracePt t="114535" x="4281488" y="3154363"/>
          <p14:tracePt t="115201" x="4281488" y="3141663"/>
          <p14:tracePt t="115211" x="4281488" y="3116263"/>
          <p14:tracePt t="115231" x="4281488" y="3103563"/>
          <p14:tracePt t="115241" x="4268788" y="3090863"/>
          <p14:tracePt t="115262" x="4268788" y="3078163"/>
          <p14:tracePt t="115272" x="4256088" y="3065463"/>
          <p14:tracePt t="115302" x="4256088" y="3054350"/>
          <p14:tracePt t="115323" x="4243388" y="3041650"/>
          <p14:tracePt t="115343" x="4243388" y="3028950"/>
          <p14:tracePt t="115353" x="4243388" y="3016250"/>
          <p14:tracePt t="115363" x="4243388" y="3003550"/>
          <p14:tracePt t="115372" x="4230688" y="3003550"/>
          <p14:tracePt t="124655" x="4230688" y="3016250"/>
          <p14:tracePt t="124665" x="4230688" y="3041650"/>
          <p14:tracePt t="124675" x="4243388" y="3065463"/>
          <p14:tracePt t="124686" x="4243388" y="3103563"/>
          <p14:tracePt t="124698" x="4256088" y="3128963"/>
          <p14:tracePt t="124715" x="4256088" y="3141663"/>
          <p14:tracePt t="124716" x="4268788" y="3165475"/>
          <p14:tracePt t="124731" x="4268788" y="3190875"/>
          <p14:tracePt t="124748" x="4281488" y="3203575"/>
          <p14:tracePt t="124765" x="4294188" y="3216275"/>
          <p14:tracePt t="124781" x="4294188" y="3228975"/>
          <p14:tracePt t="124798" x="4305300" y="3228975"/>
          <p14:tracePt t="124815" x="4318000" y="3228975"/>
          <p14:tracePt t="124831" x="4330700" y="3228975"/>
          <p14:tracePt t="124848" x="4356100" y="3228975"/>
          <p14:tracePt t="124867" x="4381500" y="3228975"/>
          <p14:tracePt t="124881" x="4406900" y="3228975"/>
          <p14:tracePt t="124898" x="4443413" y="3228975"/>
          <p14:tracePt t="124915" x="4468813" y="3228975"/>
          <p14:tracePt t="124931" x="4543425" y="3228975"/>
          <p14:tracePt t="124948" x="4630738" y="3216275"/>
          <p14:tracePt t="124964" x="4681538" y="3203575"/>
          <p14:tracePt t="124981" x="4806950" y="3178175"/>
          <p14:tracePt t="124998" x="4932363" y="3154363"/>
          <p14:tracePt t="125015" x="4994275" y="3154363"/>
          <p14:tracePt t="125031" x="5057775" y="3128963"/>
          <p14:tracePt t="125048" x="5081588" y="3078163"/>
          <p14:tracePt t="125064" x="5081588" y="3041650"/>
          <p14:tracePt t="125341" x="5081588" y="3028950"/>
          <p14:tracePt t="125350" x="5081588" y="3003550"/>
          <p14:tracePt t="125360" x="5081588" y="2965450"/>
          <p14:tracePt t="125370" x="5094288" y="2928938"/>
          <p14:tracePt t="125381" x="5106988" y="2890838"/>
          <p14:tracePt t="125398" x="5106988" y="2852738"/>
          <p14:tracePt t="125414" x="5157788" y="2716213"/>
          <p14:tracePt t="125431" x="5207000" y="2640013"/>
          <p14:tracePt t="125448" x="5219700" y="2616200"/>
          <p14:tracePt t="125464" x="5232400" y="2590800"/>
          <p14:tracePt t="125572" x="5245100" y="2590800"/>
          <p14:tracePt t="125643" x="5245100" y="2603500"/>
          <p14:tracePt t="125703" x="5257800" y="2603500"/>
          <p14:tracePt t="125723" x="5257800" y="2616200"/>
          <p14:tracePt t="125737" x="5270500" y="2616200"/>
          <p14:tracePt t="125763" x="5281613" y="2627313"/>
          <p14:tracePt t="125772" x="5281613" y="2665413"/>
          <p14:tracePt t="126278" x="5281613" y="2678113"/>
          <p14:tracePt t="126288" x="5281613" y="2690813"/>
          <p14:tracePt t="126307" x="5281613" y="2703513"/>
          <p14:tracePt t="126327" x="5281613" y="2728913"/>
          <p14:tracePt t="126348" x="5270500" y="2728913"/>
          <p14:tracePt t="126358" x="5270500" y="2740025"/>
          <p14:tracePt t="126459" x="5270500" y="2752725"/>
          <p14:tracePt t="126489" x="5270500" y="2765425"/>
          <p14:tracePt t="126932" x="5257800" y="2765425"/>
          <p14:tracePt t="126942" x="5245100" y="2765425"/>
          <p14:tracePt t="127063" x="5245100" y="2778125"/>
          <p14:tracePt t="127073" x="5245100" y="2790825"/>
          <p14:tracePt t="127083" x="5232400" y="2803525"/>
          <p14:tracePt t="127097" x="5219700" y="2816225"/>
          <p14:tracePt t="127114" x="5207000" y="2828925"/>
          <p14:tracePt t="127134" x="5194300" y="2840038"/>
          <p14:tracePt t="127154" x="5181600" y="2840038"/>
          <p14:tracePt t="128382" x="5170488" y="2840038"/>
          <p14:tracePt t="128463" x="5157788" y="2840038"/>
          <p14:tracePt t="128574" x="5145088" y="2852738"/>
          <p14:tracePt t="128665" x="5132388" y="2852738"/>
          <p14:tracePt t="128695" x="5132388" y="2865438"/>
          <p14:tracePt t="128776" x="5119688" y="2865438"/>
          <p14:tracePt t="129007" x="5145088" y="2840038"/>
          <p14:tracePt t="129259" x="5145088" y="2852738"/>
          <p14:tracePt t="129280" x="5145088" y="2865438"/>
          <p14:tracePt t="129320" x="5145088" y="2878138"/>
          <p14:tracePt t="129351" x="5145088" y="2890838"/>
          <p14:tracePt t="129370" x="5145088" y="2903538"/>
          <p14:tracePt t="129390" x="5145088" y="2916238"/>
          <p14:tracePt t="129410" x="5132388" y="2928938"/>
          <p14:tracePt t="129431" x="5119688" y="2941638"/>
          <p14:tracePt t="129441" x="5119688" y="2952750"/>
          <p14:tracePt t="129461" x="5106988" y="2965450"/>
          <p14:tracePt t="129491" x="5094288" y="2965450"/>
          <p14:tracePt t="129502" x="5081588" y="2965450"/>
          <p14:tracePt t="129512" x="5081588" y="2978150"/>
          <p14:tracePt t="129522" x="5068888" y="2978150"/>
          <p14:tracePt t="129542" x="5045075" y="2990850"/>
          <p14:tracePt t="129552" x="5019675" y="3016250"/>
          <p14:tracePt t="129563" x="4994275" y="3028950"/>
          <p14:tracePt t="129580" x="4968875" y="3054350"/>
          <p14:tracePt t="129596" x="4919663" y="3103563"/>
          <p14:tracePt t="129613" x="4881563" y="3141663"/>
          <p14:tracePt t="129630" x="4868863" y="3154363"/>
          <p14:tracePt t="129646" x="4843463" y="3178175"/>
          <p14:tracePt t="129663" x="4832350" y="3203575"/>
          <p14:tracePt t="129680" x="4806950" y="3228975"/>
          <p14:tracePt t="129696" x="4781550" y="3254375"/>
          <p14:tracePt t="129713" x="4768850" y="3278188"/>
          <p14:tracePt t="129729" x="4768850" y="3303588"/>
          <p14:tracePt t="129746" x="4743450" y="3341688"/>
          <p14:tracePt t="129763" x="4719638" y="3403600"/>
          <p14:tracePt t="129780" x="4694238" y="3429000"/>
          <p14:tracePt t="129796" x="4668838" y="3467100"/>
          <p14:tracePt t="129813" x="4656138" y="3503613"/>
          <p14:tracePt t="129814" x="4630738" y="3516313"/>
          <p14:tracePt t="129829" x="4619625" y="3541713"/>
          <p14:tracePt t="129846" x="4581525" y="3567113"/>
          <p14:tracePt t="129863" x="4556125" y="3590925"/>
          <p14:tracePt t="129885" x="4543425" y="3616325"/>
          <p14:tracePt t="129896" x="4530725" y="3616325"/>
          <p14:tracePt t="129913" x="4530725" y="3629025"/>
          <p14:tracePt t="129914" x="4518025" y="3654425"/>
          <p14:tracePt t="129929" x="4506913" y="3667125"/>
          <p14:tracePt t="129946" x="4506913" y="3716338"/>
          <p14:tracePt t="129963" x="4494213" y="3741738"/>
          <p14:tracePt t="129964" x="4481513" y="3754438"/>
          <p14:tracePt t="129980" x="4481513" y="3779838"/>
          <p14:tracePt t="129996" x="4468813" y="3779838"/>
          <p14:tracePt t="130013" x="4468813" y="3792538"/>
          <p14:tracePt t="130030" x="4456113" y="3792538"/>
          <p14:tracePt t="130046" x="4456113" y="3803650"/>
          <p14:tracePt t="134149" x="4456113" y="3829050"/>
          <p14:tracePt t="134158" x="4456113" y="3854450"/>
          <p14:tracePt t="134168" x="4443413" y="3879850"/>
          <p14:tracePt t="134178" x="4443413" y="3941763"/>
          <p14:tracePt t="134195" x="4443413" y="3967163"/>
          <p14:tracePt t="134211" x="4406900" y="4141788"/>
          <p14:tracePt t="134228" x="4368800" y="4318000"/>
          <p14:tracePt t="134245" x="4356100" y="4379913"/>
          <p14:tracePt t="134261" x="4343400" y="4492625"/>
          <p14:tracePt t="134278" x="4343400" y="4505325"/>
          <p14:tracePt t="134280" x="4343400" y="4518025"/>
          <p14:tracePt t="134672" x="4356100" y="4518025"/>
          <p14:tracePt t="134683" x="4418013" y="4518025"/>
          <p14:tracePt t="134693" x="4543425" y="4505325"/>
          <p14:tracePt t="134703" x="4694238" y="4479925"/>
          <p14:tracePt t="134713" x="4956175" y="4430713"/>
          <p14:tracePt t="134728" x="5383213" y="4367213"/>
          <p14:tracePt t="134745" x="6334125" y="4230688"/>
          <p14:tracePt t="134761" x="6821488" y="4192588"/>
          <p14:tracePt t="134763" x="7410450" y="4141788"/>
          <p14:tracePt t="134778" x="8061325" y="4179888"/>
          <p14:tracePt t="134795" x="9312275" y="4518025"/>
          <p14:tracePt t="134811" x="9775825" y="4730750"/>
          <p14:tracePt t="134813" x="10201275" y="4930775"/>
          <p14:tracePt t="134828" x="10664825" y="5018088"/>
          <p14:tracePt t="134845" x="10952163" y="5568950"/>
          <p14:tracePt t="135076" x="10977563" y="5568950"/>
          <p14:tracePt t="135085" x="11028363" y="5543550"/>
          <p14:tracePt t="135095" x="11164888" y="5468938"/>
          <p14:tracePt t="135111" x="11453813" y="5356225"/>
          <p14:tracePt t="135128" x="12079288" y="5092700"/>
          <p14:tracePt t="151383" x="12104688" y="4305300"/>
          <p14:tracePt t="151394" x="12079288" y="4279900"/>
          <p14:tracePt t="151406" x="12041188" y="4230688"/>
          <p14:tracePt t="151422" x="12017375" y="4192588"/>
          <p14:tracePt t="151424" x="11979275" y="4129088"/>
          <p14:tracePt t="151439" x="11928475" y="4041775"/>
          <p14:tracePt t="151456" x="11841163" y="3905250"/>
          <p14:tracePt t="151472" x="11815763" y="3841750"/>
          <p14:tracePt t="151474" x="11804650" y="3803650"/>
          <p14:tracePt t="151489" x="11791950" y="3767138"/>
          <p14:tracePt t="151505" x="11766550" y="3729038"/>
          <p14:tracePt t="151523" x="11766550" y="3703638"/>
          <p14:tracePt t="151554" x="11766550" y="3692525"/>
          <p14:tracePt t="151665" x="11766550" y="3679825"/>
          <p14:tracePt t="151705" x="11766550" y="3667125"/>
          <p14:tracePt t="151715" x="11741150" y="3654425"/>
          <p14:tracePt t="151726" x="11728450" y="3641725"/>
          <p14:tracePt t="151739" x="11703050" y="3616325"/>
          <p14:tracePt t="151756" x="11615738" y="3567113"/>
          <p14:tracePt t="151772" x="11515725" y="3529013"/>
          <p14:tracePt t="151789" x="11366500" y="3479800"/>
          <p14:tracePt t="151806" x="11202988" y="3454400"/>
          <p14:tracePt t="151822" x="11102975" y="3454400"/>
          <p14:tracePt t="151839" x="10915650" y="3441700"/>
          <p14:tracePt t="151856" x="10777538" y="3441700"/>
          <p14:tracePt t="151872" x="10726738" y="3454400"/>
          <p14:tracePt t="151889" x="10639425" y="3467100"/>
          <p14:tracePt t="151906" x="10577513" y="3479800"/>
          <p14:tracePt t="151922" x="10564813" y="3490913"/>
          <p14:tracePt t="151939" x="10526713" y="3529013"/>
          <p14:tracePt t="152249" x="10502900" y="3529013"/>
          <p14:tracePt t="152260" x="10452100" y="3529013"/>
          <p14:tracePt t="152270" x="10390188" y="3529013"/>
          <p14:tracePt t="152280" x="10301288" y="3541713"/>
          <p14:tracePt t="152290" x="10252075" y="3541713"/>
          <p14:tracePt t="152306" x="10201275" y="3541713"/>
          <p14:tracePt t="152322" x="10126663" y="3541713"/>
          <p14:tracePt t="152339" x="10101263" y="3541713"/>
          <p14:tracePt t="152356" x="10088563" y="3554413"/>
          <p14:tracePt t="152372" x="10026650" y="3590925"/>
          <p14:tracePt t="152389" x="10001250" y="3616325"/>
          <p14:tracePt t="152390" x="9963150" y="3641725"/>
          <p14:tracePt t="152405" x="9952038" y="3679825"/>
          <p14:tracePt t="152422" x="9913938" y="3754438"/>
          <p14:tracePt t="152439" x="9888538" y="3792538"/>
          <p14:tracePt t="152455" x="9852025" y="3905250"/>
          <p14:tracePt t="152472" x="9826625" y="3967163"/>
          <p14:tracePt t="152489" x="9826625" y="4005263"/>
          <p14:tracePt t="152490" x="9813925" y="4041775"/>
          <p14:tracePt t="152506" x="9813925" y="4067175"/>
          <p14:tracePt t="152522" x="9801225" y="4117975"/>
          <p14:tracePt t="152539" x="9788525" y="4167188"/>
          <p14:tracePt t="152555" x="9788525" y="4241800"/>
          <p14:tracePt t="152572" x="9788525" y="4279900"/>
          <p14:tracePt t="152589" x="9788525" y="4292600"/>
          <p14:tracePt t="152605" x="9788525" y="4354513"/>
          <p14:tracePt t="152622" x="9826625" y="4418013"/>
          <p14:tracePt t="152639" x="9826625" y="4430713"/>
          <p14:tracePt t="152655" x="9852025" y="4454525"/>
          <p14:tracePt t="152672" x="9863138" y="4467225"/>
          <p14:tracePt t="152692" x="9888538" y="4479925"/>
          <p14:tracePt t="152705" x="9901238" y="4479925"/>
          <p14:tracePt t="152722" x="9939338" y="4492625"/>
          <p14:tracePt t="152739" x="9963150" y="4492625"/>
          <p14:tracePt t="152755" x="10013950" y="4492625"/>
          <p14:tracePt t="152772" x="10026650" y="4492625"/>
          <p14:tracePt t="152773" x="10052050" y="4505325"/>
          <p14:tracePt t="152789" x="10064750" y="4505325"/>
          <p14:tracePt t="152805" x="10088563" y="4505325"/>
          <p14:tracePt t="152822" x="10113963" y="4505325"/>
          <p14:tracePt t="152823" x="10126663" y="4505325"/>
          <p14:tracePt t="152839" x="10139363" y="4505325"/>
          <p14:tracePt t="152855" x="10188575" y="4479925"/>
          <p14:tracePt t="152872" x="10201275" y="4467225"/>
          <p14:tracePt t="152873" x="10239375" y="4443413"/>
          <p14:tracePt t="152889" x="10252075" y="4430713"/>
          <p14:tracePt t="152905" x="10339388" y="4379913"/>
          <p14:tracePt t="152922" x="10377488" y="4341813"/>
          <p14:tracePt t="152939" x="10490200" y="4254500"/>
          <p14:tracePt t="152955" x="10590213" y="4167188"/>
          <p14:tracePt t="152972" x="10652125" y="4129088"/>
          <p14:tracePt t="152989" x="10715625" y="4054475"/>
          <p14:tracePt t="153005" x="10739438" y="4029075"/>
          <p14:tracePt t="153022" x="10739438" y="4005263"/>
          <p14:tracePt t="153038" x="10752138" y="3979863"/>
          <p14:tracePt t="153055" x="10752138" y="3905250"/>
          <p14:tracePt t="153072" x="10752138" y="3841750"/>
          <p14:tracePt t="153088" x="10752138" y="3667125"/>
          <p14:tracePt t="153105" x="10726738" y="3529013"/>
          <p14:tracePt t="153122" x="10702925" y="3479800"/>
          <p14:tracePt t="153139" x="10677525" y="3454400"/>
          <p14:tracePt t="153155" x="10626725" y="3429000"/>
          <p14:tracePt t="153172" x="10602913" y="3416300"/>
          <p14:tracePt t="153188" x="10552113" y="3416300"/>
          <p14:tracePt t="153206" x="10477500" y="3416300"/>
          <p14:tracePt t="153222" x="10452100" y="3416300"/>
          <p14:tracePt t="153238" x="10426700" y="3416300"/>
          <p14:tracePt t="153255" x="10390188" y="3416300"/>
          <p14:tracePt t="153272" x="10339388" y="3454400"/>
          <p14:tracePt t="153288" x="10252075" y="3503613"/>
          <p14:tracePt t="153305" x="10213975" y="3529013"/>
          <p14:tracePt t="153322" x="10139363" y="3567113"/>
          <p14:tracePt t="153339" x="10101263" y="3603625"/>
          <p14:tracePt t="153355" x="10075863" y="3616325"/>
          <p14:tracePt t="153356" x="10075863" y="3629025"/>
          <p14:tracePt t="153372" x="10064750" y="3641725"/>
          <p14:tracePt t="153389" x="10013950" y="3692525"/>
          <p14:tracePt t="153405" x="10001250" y="3716338"/>
          <p14:tracePt t="153422" x="9975850" y="3767138"/>
          <p14:tracePt t="153438" x="9952038" y="3816350"/>
          <p14:tracePt t="153455" x="9939338" y="3829050"/>
          <p14:tracePt t="153472" x="9939338" y="3854450"/>
          <p14:tracePt t="153489" x="9939338" y="3879850"/>
          <p14:tracePt t="153505" x="9939338" y="3905250"/>
          <p14:tracePt t="153522" x="9939338" y="3979863"/>
          <p14:tracePt t="153539" x="9939338" y="4067175"/>
          <p14:tracePt t="153555" x="9939338" y="4092575"/>
          <p14:tracePt t="153572" x="9952038" y="4154488"/>
          <p14:tracePt t="153588" x="9963150" y="4217988"/>
          <p14:tracePt t="153605" x="9963150" y="4254500"/>
          <p14:tracePt t="153622" x="10001250" y="4305300"/>
          <p14:tracePt t="153639" x="10052050" y="4354513"/>
          <p14:tracePt t="154142" x="10075863" y="4354513"/>
          <p14:tracePt t="154152" x="10101263" y="4354513"/>
          <p14:tracePt t="154163" x="10113963" y="4354513"/>
          <p14:tracePt t="154172" x="10126663" y="4354513"/>
          <p14:tracePt t="154188" x="10139363" y="4354513"/>
          <p14:tracePt t="154205" x="10188575" y="4354513"/>
          <p14:tracePt t="154222" x="10213975" y="4354513"/>
          <p14:tracePt t="154223" x="10252075" y="4354513"/>
          <p14:tracePt t="154238" x="10288588" y="4330700"/>
          <p14:tracePt t="154255" x="10390188" y="4305300"/>
          <p14:tracePt t="154272" x="10426700" y="4279900"/>
          <p14:tracePt t="154288" x="10490200" y="4241800"/>
          <p14:tracePt t="154305" x="10526713" y="4205288"/>
          <p14:tracePt t="154321" x="10526713" y="4192588"/>
          <p14:tracePt t="154338" x="10526713" y="4167188"/>
          <p14:tracePt t="154355" x="10539413" y="4117975"/>
          <p14:tracePt t="154371" x="10539413" y="4092575"/>
          <p14:tracePt t="154388" x="10539413" y="4017963"/>
          <p14:tracePt t="154405" x="10514013" y="3929063"/>
          <p14:tracePt t="154421" x="10490200" y="3905250"/>
          <p14:tracePt t="154438" x="10464800" y="3879850"/>
          <p14:tracePt t="154455" x="10426700" y="3841750"/>
          <p14:tracePt t="154472" x="10401300" y="3816350"/>
          <p14:tracePt t="154488" x="10390188" y="3803650"/>
          <p14:tracePt t="154505" x="10364788" y="3779838"/>
          <p14:tracePt t="154522" x="10339388" y="3767138"/>
          <p14:tracePt t="154538" x="10288588" y="3754438"/>
          <p14:tracePt t="154555" x="10239375" y="3754438"/>
          <p14:tracePt t="154556" x="10213975" y="3754438"/>
          <p14:tracePt t="154571" x="10188575" y="3754438"/>
          <p14:tracePt t="154588" x="10126663" y="3754438"/>
          <p14:tracePt t="154605" x="10088563" y="3767138"/>
          <p14:tracePt t="154621" x="10075863" y="3767138"/>
          <p14:tracePt t="154638" x="10039350" y="3803650"/>
          <p14:tracePt t="154655" x="10039350" y="3816350"/>
          <p14:tracePt t="154656" x="10026650" y="3841750"/>
          <p14:tracePt t="154671" x="10013950" y="3867150"/>
          <p14:tracePt t="154688" x="10001250" y="3892550"/>
          <p14:tracePt t="154705" x="9988550" y="3905250"/>
          <p14:tracePt t="154721" x="9988550" y="3929063"/>
          <p14:tracePt t="154738" x="9988550" y="3967163"/>
          <p14:tracePt t="154755" x="9988550" y="3979863"/>
          <p14:tracePt t="154771" x="9988550" y="4029075"/>
          <p14:tracePt t="154788" x="9988550" y="4041775"/>
          <p14:tracePt t="158955" x="9952038" y="4041775"/>
          <p14:tracePt t="158972" x="9913938" y="4067175"/>
          <p14:tracePt t="158982" x="9852025" y="4105275"/>
          <p14:tracePt t="158993" x="9813925" y="4117975"/>
          <p14:tracePt t="159003" x="9763125" y="4141788"/>
          <p14:tracePt t="159020" x="9726613" y="4167188"/>
          <p14:tracePt t="159037" x="9663113" y="4167188"/>
          <p14:tracePt t="159053" x="9626600" y="4179888"/>
          <p14:tracePt t="159070" x="9613900" y="4179888"/>
          <p14:tracePt t="159087" x="9601200" y="4192588"/>
          <p14:tracePt t="159103" x="9588500" y="4205288"/>
          <p14:tracePt t="159120" x="9575800" y="4205288"/>
          <p14:tracePt t="159204" x="9575800" y="4217988"/>
          <p14:tracePt t="159268" x="9575800" y="4230688"/>
          <p14:tracePt t="159304" x="9575800" y="4241800"/>
          <p14:tracePt t="159314" x="9575800" y="4254500"/>
          <p14:tracePt t="159325" x="9575800" y="4267200"/>
          <p14:tracePt t="159336" x="9575800" y="4292600"/>
          <p14:tracePt t="159353" x="9575800" y="4330700"/>
          <p14:tracePt t="159370" x="9575800" y="4367213"/>
          <p14:tracePt t="159386" x="9575800" y="4379913"/>
          <p14:tracePt t="159403" x="9575800" y="4392613"/>
          <p14:tracePt t="159420" x="9575800" y="4405313"/>
          <p14:tracePt t="159437" x="9588500" y="4418013"/>
          <p14:tracePt t="159453" x="9613900" y="4430713"/>
          <p14:tracePt t="159470" x="9650413" y="4479925"/>
          <p14:tracePt t="159487" x="9688513" y="4530725"/>
          <p14:tracePt t="159818" x="9713913" y="4530725"/>
          <p14:tracePt t="159825" x="9739313" y="4543425"/>
          <p14:tracePt t="159837" x="9763125" y="4554538"/>
          <p14:tracePt t="159858" x="9801225" y="4567238"/>
          <p14:tracePt t="159870" x="9826625" y="4579938"/>
          <p14:tracePt t="159886" x="9852025" y="4592638"/>
          <p14:tracePt t="159903" x="9888538" y="4605338"/>
          <p14:tracePt t="159920" x="9939338" y="4630738"/>
          <p14:tracePt t="159936" x="9975850" y="4667250"/>
          <p14:tracePt t="159954" x="10039350" y="4743450"/>
          <p14:tracePt t="159970" x="10152063" y="4830763"/>
          <p14:tracePt t="159986" x="10188575" y="4843463"/>
          <p14:tracePt t="160003" x="10226675" y="4868863"/>
          <p14:tracePt t="160020" x="10239375" y="4868863"/>
          <p14:tracePt t="160322" x="10264775" y="4868863"/>
          <p14:tracePt t="160332" x="10288588" y="4868863"/>
          <p14:tracePt t="160342" x="10301288" y="4868863"/>
          <p14:tracePt t="160353" x="10326688" y="4868863"/>
          <p14:tracePt t="160369" x="10352088" y="4868863"/>
          <p14:tracePt t="160386" x="10377488" y="4868863"/>
          <p14:tracePt t="160403" x="10401300" y="4868863"/>
          <p14:tracePt t="160419" x="10414000" y="4868863"/>
          <p14:tracePt t="160436" x="10452100" y="4879975"/>
          <p14:tracePt t="160453" x="10490200" y="4892675"/>
          <p14:tracePt t="160473" x="10502900" y="4905375"/>
          <p14:tracePt t="160486" x="10514013" y="4918075"/>
          <p14:tracePt t="160503" x="10552113" y="4956175"/>
          <p14:tracePt t="160519" x="10564813" y="4968875"/>
          <p14:tracePt t="160536" x="10577513" y="4992688"/>
          <p14:tracePt t="160866" x="10602913" y="4992688"/>
          <p14:tracePt t="160876" x="10626725" y="4992688"/>
          <p14:tracePt t="160887" x="10639425" y="4992688"/>
          <p14:tracePt t="160903" x="10652125" y="4992688"/>
          <p14:tracePt t="160920" x="10690225" y="4992688"/>
          <p14:tracePt t="160936" x="10702925" y="4992688"/>
          <p14:tracePt t="160937" x="10715625" y="4992688"/>
          <p14:tracePt t="160953" x="10739438" y="4992688"/>
          <p14:tracePt t="160969" x="10764838" y="5005388"/>
          <p14:tracePt t="160986" x="10815638" y="5018088"/>
          <p14:tracePt t="161003" x="10839450" y="5018088"/>
          <p14:tracePt t="161027" x="10864850" y="5018088"/>
          <p14:tracePt t="161037" x="10890250" y="5018088"/>
          <p14:tracePt t="161053" x="10902950" y="5018088"/>
          <p14:tracePt t="161813" x="10915650" y="5018088"/>
          <p14:tracePt t="161824" x="10928350" y="5005388"/>
          <p14:tracePt t="161834" x="10939463" y="5005388"/>
          <p14:tracePt t="161844" x="10952163" y="4992688"/>
          <p14:tracePt t="161854" x="10964863" y="4992688"/>
          <p14:tracePt t="161869" x="10977563" y="4992688"/>
          <p14:tracePt t="161886" x="11002963" y="4992688"/>
          <p14:tracePt t="161903" x="11028363" y="4992688"/>
          <p14:tracePt t="161919" x="11041063" y="4992688"/>
          <p14:tracePt t="161935" x="11052175" y="4992688"/>
          <p14:tracePt t="161952" x="11064875" y="4992688"/>
          <p14:tracePt t="163900" x="11064875" y="4981575"/>
          <p14:tracePt t="163909" x="11041063" y="4956175"/>
          <p14:tracePt t="163919" x="11028363" y="4930775"/>
          <p14:tracePt t="163935" x="11002963" y="4918075"/>
          <p14:tracePt t="163952" x="10964863" y="4868863"/>
          <p14:tracePt t="163969" x="10928350" y="4856163"/>
          <p14:tracePt t="163970" x="10902950" y="4830763"/>
          <p14:tracePt t="163985" x="10890250" y="4818063"/>
          <p14:tracePt t="164002" x="10839450" y="4779963"/>
          <p14:tracePt t="164018" x="10828338" y="4756150"/>
          <p14:tracePt t="164020" x="10802938" y="4743450"/>
          <p14:tracePt t="164035" x="10777538" y="4718050"/>
          <p14:tracePt t="164052" x="10715625" y="4656138"/>
          <p14:tracePt t="164068" x="10690225" y="4630738"/>
          <p14:tracePt t="164085" x="10626725" y="4579938"/>
          <p14:tracePt t="164102" x="10577513" y="4543425"/>
          <p14:tracePt t="164118" x="10552113" y="4530725"/>
          <p14:tracePt t="164120" x="10539413" y="4530725"/>
          <p14:tracePt t="164135" x="10539413" y="4518025"/>
          <p14:tracePt t="164152" x="10514013" y="4518025"/>
          <p14:tracePt t="164170" x="10514013" y="4530725"/>
          <p14:tracePt t="164483" x="10514013" y="4518025"/>
          <p14:tracePt t="164493" x="10514013" y="4492625"/>
          <p14:tracePt t="164504" x="10514013" y="4454525"/>
          <p14:tracePt t="164518" x="10502900" y="4405313"/>
          <p14:tracePt t="164535" x="10452100" y="4305300"/>
          <p14:tracePt t="164551" x="10439400" y="4241800"/>
          <p14:tracePt t="164568" x="10414000" y="4092575"/>
          <p14:tracePt t="164585" x="10401300" y="4005263"/>
          <p14:tracePt t="164602" x="10401300" y="3979863"/>
          <p14:tracePt t="164618" x="10401300" y="3941763"/>
          <p14:tracePt t="164655" x="10401300" y="3929063"/>
          <p14:tracePt t="164685" x="10401300" y="3916363"/>
          <p14:tracePt t="164695" x="10401300" y="3905250"/>
          <p14:tracePt t="166183" x="10364788" y="3916363"/>
          <p14:tracePt t="166193" x="10339388" y="3929063"/>
          <p14:tracePt t="166203" x="10326688" y="3941763"/>
          <p14:tracePt t="166218" x="10313988" y="3954463"/>
          <p14:tracePt t="166234" x="10288588" y="3954463"/>
          <p14:tracePt t="166251" x="10277475" y="3967163"/>
          <p14:tracePt t="166268" x="10252075" y="3992563"/>
          <p14:tracePt t="166284" x="10239375" y="3992563"/>
          <p14:tracePt t="166301" x="10226675" y="4005263"/>
          <p14:tracePt t="166317" x="10213975" y="4005263"/>
          <p14:tracePt t="166334" x="10201275" y="4029075"/>
          <p14:tracePt t="166364" x="10188575" y="4029075"/>
          <p14:tracePt t="166374" x="10177463" y="4041775"/>
          <p14:tracePt t="166384" x="10164763" y="4041775"/>
          <p14:tracePt t="166401" x="10164763" y="4067175"/>
          <p14:tracePt t="166417" x="10139363" y="4092575"/>
          <p14:tracePt t="166434" x="10126663" y="4154488"/>
          <p14:tracePt t="166451" x="10113963" y="4167188"/>
          <p14:tracePt t="166467" x="10113963" y="4192588"/>
          <p14:tracePt t="166484" x="10113963" y="4205288"/>
          <p14:tracePt t="166576" x="10139363" y="4217988"/>
          <p14:tracePt t="166595" x="10152063" y="4217988"/>
          <p14:tracePt t="166605" x="10164763" y="4230688"/>
          <p14:tracePt t="166615" x="10177463" y="4230688"/>
          <p14:tracePt t="166625" x="10201275" y="4230688"/>
          <p14:tracePt t="166635" x="10226675" y="4230688"/>
          <p14:tracePt t="166651" x="10252075" y="4230688"/>
          <p14:tracePt t="166667" x="10352088" y="4167188"/>
          <p14:tracePt t="166684" x="10401300" y="4105275"/>
          <p14:tracePt t="166701" x="10490200" y="3954463"/>
          <p14:tracePt t="166717" x="10502900" y="3854450"/>
          <p14:tracePt t="166734" x="10514013" y="3829050"/>
          <p14:tracePt t="166750" x="10514013" y="3779838"/>
          <p14:tracePt t="166768" x="10514013" y="3741738"/>
          <p14:tracePt t="166784" x="10477500" y="3729038"/>
          <p14:tracePt t="166801" x="10390188" y="3667125"/>
          <p14:tracePt t="166817" x="10277475" y="3616325"/>
          <p14:tracePt t="166834" x="10213975" y="3590925"/>
          <p14:tracePt t="166851" x="10052050" y="3590925"/>
          <p14:tracePt t="166867" x="9913938" y="3579813"/>
          <p14:tracePt t="166884" x="9875838" y="3590925"/>
          <p14:tracePt t="166901" x="9813925" y="3629025"/>
          <p14:tracePt t="166918" x="9801225" y="3654425"/>
          <p14:tracePt t="166938" x="9801225" y="3667125"/>
          <p14:tracePt t="166951" x="9801225" y="3679825"/>
          <p14:tracePt t="166968" x="9801225" y="3692525"/>
          <p14:tracePt t="166984" x="9801225" y="3703638"/>
          <p14:tracePt t="167001" x="9801225" y="3729038"/>
          <p14:tracePt t="167018" x="9801225" y="3767138"/>
          <p14:tracePt t="167039" x="9801225" y="3792538"/>
          <p14:tracePt t="167059" x="9801225" y="3803650"/>
          <p14:tracePt t="167523" x="9826625" y="3803650"/>
          <p14:tracePt t="167532" x="9888538" y="3803650"/>
          <p14:tracePt t="167542" x="9963150" y="3803650"/>
          <p14:tracePt t="167552" x="10052050" y="3803650"/>
          <p14:tracePt t="167567" x="10152063" y="3792538"/>
          <p14:tracePt t="167583" x="10464800" y="3729038"/>
          <p14:tracePt t="167601" x="10677525" y="3703638"/>
          <p14:tracePt t="167617" x="11228388" y="3629025"/>
          <p14:tracePt t="167634" x="11653838" y="3703638"/>
          <p14:tracePt t="167651" x="11815763" y="3803650"/>
          <p14:tracePt t="167667" x="11966575" y="4117975"/>
          <p14:tracePt t="167684" x="12028488" y="4192588"/>
          <p14:tracePt t="167915" x="12053888" y="4217988"/>
          <p14:tracePt t="167925" x="12104688" y="4241800"/>
          <p14:tracePt t="167935" x="12141200" y="4267200"/>
          <p14:tracePt t="167950" x="12179300" y="42799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56" y="1846663"/>
            <a:ext cx="3831384" cy="287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62" y="1846664"/>
            <a:ext cx="4011922" cy="31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633556" y="4941168"/>
            <a:ext cx="3958389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600" b="1" i="1" dirty="0">
                <a:solidFill>
                  <a:schemeClr val="bg1"/>
                </a:solidFill>
              </a:rPr>
              <a:t>Admisión Venosa</a:t>
            </a:r>
            <a:r>
              <a:rPr lang="es-AR" sz="1600" dirty="0">
                <a:solidFill>
                  <a:schemeClr val="bg1"/>
                </a:solidFill>
              </a:rPr>
              <a:t>: sangre venosa mixta con capilar pulmonar que genera una diferencia entre la PO2 arterial y capilar (alveolar ideal)</a:t>
            </a:r>
          </a:p>
          <a:p>
            <a:endParaRPr lang="es-AR" sz="1600" dirty="0">
              <a:solidFill>
                <a:schemeClr val="bg1"/>
              </a:solidFill>
            </a:endParaRPr>
          </a:p>
          <a:p>
            <a:r>
              <a:rPr lang="es-AR" sz="1600" b="1" i="1" dirty="0">
                <a:solidFill>
                  <a:schemeClr val="bg1"/>
                </a:solidFill>
              </a:rPr>
              <a:t>Venas de </a:t>
            </a:r>
            <a:r>
              <a:rPr lang="es-AR" sz="1600" b="1" i="1" dirty="0" err="1">
                <a:solidFill>
                  <a:schemeClr val="bg1"/>
                </a:solidFill>
              </a:rPr>
              <a:t>Thebesio</a:t>
            </a:r>
            <a:r>
              <a:rPr lang="es-AR" sz="1600" b="1" i="1" dirty="0">
                <a:solidFill>
                  <a:schemeClr val="bg1"/>
                </a:solidFill>
              </a:rPr>
              <a:t>:  </a:t>
            </a:r>
            <a:r>
              <a:rPr lang="es-AR" sz="1600" dirty="0">
                <a:solidFill>
                  <a:schemeClr val="bg1"/>
                </a:solidFill>
              </a:rPr>
              <a:t>venas pequeñas que drenan al corazón izquierdo.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750141" y="5093568"/>
            <a:ext cx="3958389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1600" b="1" i="1" dirty="0">
                <a:solidFill>
                  <a:schemeClr val="bg1"/>
                </a:solidFill>
              </a:rPr>
              <a:t>Venas Bronquiales</a:t>
            </a:r>
            <a:r>
              <a:rPr lang="es-AR" sz="1600" dirty="0">
                <a:solidFill>
                  <a:schemeClr val="bg1"/>
                </a:solidFill>
              </a:rPr>
              <a:t>:  parte del drenaje de la circulación bronquial alcanza las venas pulmonares. Se incrementa  ante bronquiectasias y enfisema.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C33A8F7-3D0E-3741-E1B2-DE2BE52C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Shunt fisiológico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5907E0-D776-4980-B71A-8AF5FE109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4"/>
    </mc:Choice>
    <mc:Fallback xmlns="">
      <p:transition spd="slow" advTm="5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30" x="11479213" y="4579938"/>
          <p14:tracePt t="11540" x="10990263" y="4530725"/>
          <p14:tracePt t="11551" x="10414000" y="4418013"/>
          <p14:tracePt t="11563" x="9839325" y="4241800"/>
          <p14:tracePt t="11579" x="9337675" y="4105275"/>
          <p14:tracePt t="11581" x="8963025" y="4029075"/>
          <p14:tracePt t="11596" x="8786813" y="4005263"/>
          <p14:tracePt t="11613" x="8586788" y="4005263"/>
          <p14:tracePt t="11630" x="8537575" y="4005263"/>
          <p14:tracePt t="11631" x="8474075" y="4029075"/>
          <p14:tracePt t="11974" x="8435975" y="4029075"/>
          <p14:tracePt t="11985" x="8374063" y="4054475"/>
          <p14:tracePt t="11994" x="8286750" y="4067175"/>
          <p14:tracePt t="12004" x="8161338" y="4092575"/>
          <p14:tracePt t="12014" x="7961313" y="4105275"/>
          <p14:tracePt t="12029" x="7561263" y="4167188"/>
          <p14:tracePt t="12046" x="6496050" y="4267200"/>
          <p14:tracePt t="12062" x="5845175" y="4292600"/>
          <p14:tracePt t="12079" x="4619625" y="4454525"/>
          <p14:tracePt t="12096" x="3579813" y="4730750"/>
          <p14:tracePt t="12113" x="3103563" y="4843463"/>
          <p14:tracePt t="12129" x="2541588" y="4956175"/>
          <p14:tracePt t="12146" x="2239963" y="5005388"/>
          <p14:tracePt t="12163" x="2139950" y="5043488"/>
          <p14:tracePt t="12528" x="2116138" y="5043488"/>
          <p14:tracePt t="12538" x="2078038" y="5068888"/>
          <p14:tracePt t="12548" x="2027238" y="5081588"/>
          <p14:tracePt t="12562" x="1927225" y="5105400"/>
          <p14:tracePt t="12579" x="1701800" y="5130800"/>
          <p14:tracePt t="12596" x="1565275" y="5143500"/>
          <p14:tracePt t="12612" x="1263650" y="5156200"/>
          <p14:tracePt t="12629" x="1014413" y="5143500"/>
          <p14:tracePt t="12645" x="825500" y="5118100"/>
          <p14:tracePt t="12662" x="463550" y="5043488"/>
          <p14:tracePt t="12679" x="100013" y="4968875"/>
          <p14:tracePt t="12931" x="74613" y="4856163"/>
          <p14:tracePt t="12944" x="163513" y="4856163"/>
          <p14:tracePt t="12961" x="263525" y="4856163"/>
          <p14:tracePt t="12971" x="488950" y="4868863"/>
          <p14:tracePt t="12981" x="676275" y="4868863"/>
          <p14:tracePt t="12995" x="825500" y="4892675"/>
          <p14:tracePt t="13012" x="1001713" y="4930775"/>
          <p14:tracePt t="13029" x="1038225" y="4981575"/>
          <p14:tracePt t="13565" x="1038225" y="4968875"/>
          <p14:tracePt t="13606" x="1038225" y="4956175"/>
          <p14:tracePt t="13636" x="1038225" y="4943475"/>
          <p14:tracePt t="13646" x="1050925" y="4943475"/>
          <p14:tracePt t="13657" x="1050925" y="4930775"/>
          <p14:tracePt t="13667" x="1063625" y="4918075"/>
          <p14:tracePt t="13696" x="1063625" y="4905375"/>
          <p14:tracePt t="13737" x="1063625" y="4892675"/>
          <p14:tracePt t="13747" x="1076325" y="4892675"/>
          <p14:tracePt t="13757" x="1076325" y="4879975"/>
          <p14:tracePt t="13777" x="1076325" y="4868863"/>
          <p14:tracePt t="13787" x="1076325" y="4856163"/>
          <p14:tracePt t="13797" x="1089025" y="4856163"/>
          <p14:tracePt t="35277" x="1176338" y="4856163"/>
          <p14:tracePt t="35290" x="1214438" y="4856163"/>
          <p14:tracePt t="35300" x="1539875" y="4856163"/>
          <p14:tracePt t="35311" x="1927225" y="4818063"/>
          <p14:tracePt t="35322" x="2316163" y="4779963"/>
          <p14:tracePt t="35338" x="2778125" y="4718050"/>
          <p14:tracePt t="35355" x="3505200" y="4656138"/>
          <p14:tracePt t="35372" x="4330700" y="4656138"/>
          <p14:tracePt t="35388" x="4719638" y="4679950"/>
          <p14:tracePt t="35405" x="5332413" y="4768850"/>
          <p14:tracePt t="35422" x="5483225" y="4843463"/>
          <p14:tracePt t="35774" x="5519738" y="4843463"/>
          <p14:tracePt t="35785" x="5557838" y="4843463"/>
          <p14:tracePt t="35795" x="5607050" y="4868863"/>
          <p14:tracePt t="35805" x="5657850" y="4892675"/>
          <p14:tracePt t="35821" x="5719763" y="4918075"/>
          <p14:tracePt t="35838" x="5808663" y="4981575"/>
          <p14:tracePt t="35855" x="5845175" y="5043488"/>
          <p14:tracePt t="35871" x="5870575" y="5068888"/>
          <p14:tracePt t="35888" x="5895975" y="5105400"/>
          <p14:tracePt t="35905" x="5921375" y="5143500"/>
          <p14:tracePt t="35921" x="5945188" y="5156200"/>
          <p14:tracePt t="35938" x="5970588" y="5181600"/>
          <p14:tracePt t="35955" x="5983288" y="5205413"/>
          <p14:tracePt t="35971" x="5983288" y="5218113"/>
          <p14:tracePt t="35988" x="5995988" y="5218113"/>
          <p14:tracePt t="44257" x="6008688" y="5218113"/>
          <p14:tracePt t="44270" x="6034088" y="5218113"/>
          <p14:tracePt t="44281" x="6070600" y="5218113"/>
          <p14:tracePt t="44291" x="6121400" y="5218113"/>
          <p14:tracePt t="44302" x="6196013" y="5218113"/>
          <p14:tracePt t="44319" x="6283325" y="5218113"/>
          <p14:tracePt t="44335" x="6459538" y="5230813"/>
          <p14:tracePt t="44352" x="6634163" y="5268913"/>
          <p14:tracePt t="44368" x="6672263" y="5305425"/>
          <p14:tracePt t="44385" x="6708775" y="5330825"/>
          <p14:tracePt t="44402" x="6708775" y="5343525"/>
          <p14:tracePt t="44744" x="6746875" y="5343525"/>
          <p14:tracePt t="44754" x="6784975" y="5343525"/>
          <p14:tracePt t="44765" x="6834188" y="5343525"/>
          <p14:tracePt t="44775" x="6910388" y="5343525"/>
          <p14:tracePt t="44785" x="7010400" y="5343525"/>
          <p14:tracePt t="44802" x="7134225" y="5343525"/>
          <p14:tracePt t="44818" x="7372350" y="5356225"/>
          <p14:tracePt t="44835" x="7561263" y="5381625"/>
          <p14:tracePt t="44851" x="7623175" y="5394325"/>
          <p14:tracePt t="44868" x="7661275" y="5430838"/>
          <p14:tracePt t="45823" x="7673975" y="5430838"/>
          <p14:tracePt t="45833" x="7697788" y="5418138"/>
          <p14:tracePt t="45842" x="7748588" y="5368925"/>
          <p14:tracePt t="45852" x="7835900" y="5318125"/>
          <p14:tracePt t="45868" x="7974013" y="5294313"/>
          <p14:tracePt t="45885" x="8248650" y="5268913"/>
          <p14:tracePt t="45901" x="8412163" y="5268913"/>
          <p14:tracePt t="45903" x="8574088" y="5268913"/>
          <p14:tracePt t="45918" x="8737600" y="5294313"/>
          <p14:tracePt t="45935" x="9050338" y="5394325"/>
          <p14:tracePt t="45951" x="9199563" y="5418138"/>
          <p14:tracePt t="45968" x="9388475" y="5607050"/>
          <p14:tracePt t="45985" x="9450388" y="5781675"/>
          <p14:tracePt t="46266" x="9488488" y="5781675"/>
          <p14:tracePt t="46276" x="9550400" y="5781675"/>
          <p14:tracePt t="46285" x="9601200" y="5781675"/>
          <p14:tracePt t="46301" x="9675813" y="5768975"/>
          <p14:tracePt t="46318" x="9826625" y="5707063"/>
          <p14:tracePt t="46335" x="9939338" y="5694363"/>
          <p14:tracePt t="46336" x="10113963" y="5668963"/>
          <p14:tracePt t="46351" x="10252075" y="5643563"/>
          <p14:tracePt t="46368" x="10490200" y="5619750"/>
          <p14:tracePt t="46385" x="10564813" y="5619750"/>
          <p14:tracePt t="46386" x="10602913" y="5619750"/>
          <p14:tracePt t="46401" x="10639425" y="5619750"/>
          <p14:tracePt t="46418" x="10702925" y="5630863"/>
          <p14:tracePt t="46971" x="10726738" y="5630863"/>
          <p14:tracePt t="46980" x="10752138" y="5630863"/>
          <p14:tracePt t="46990" x="10777538" y="5630863"/>
          <p14:tracePt t="47001" x="10828338" y="5630863"/>
          <p14:tracePt t="47017" x="10877550" y="5630863"/>
          <p14:tracePt t="47034" x="10977563" y="5630863"/>
          <p14:tracePt t="47051" x="11115675" y="5630863"/>
          <p14:tracePt t="47068" x="11228388" y="5619750"/>
          <p14:tracePt t="47084" x="11453813" y="5530850"/>
          <p14:tracePt t="47101" x="11703050" y="5443538"/>
          <p14:tracePt t="47117" x="11804650" y="54308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906417" y="2922997"/>
            <a:ext cx="3888161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PACO2 = VCO2 / VA</a:t>
            </a:r>
          </a:p>
          <a:p>
            <a:pPr algn="ctr"/>
            <a:endParaRPr lang="es-AR" sz="2400" b="1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AR" dirty="0">
                <a:solidFill>
                  <a:schemeClr val="bg1"/>
                </a:solidFill>
              </a:rPr>
              <a:t>Depende de CO2 de sangre pulmonar  (casi </a:t>
            </a:r>
            <a:r>
              <a:rPr lang="es-AR" dirty="0" err="1">
                <a:solidFill>
                  <a:schemeClr val="bg1"/>
                </a:solidFill>
              </a:rPr>
              <a:t>contínuo</a:t>
            </a:r>
            <a:r>
              <a:rPr lang="es-AR" dirty="0">
                <a:solidFill>
                  <a:schemeClr val="bg1"/>
                </a:solidFill>
              </a:rPr>
              <a:t>) y la eliminación por VA (cíclico).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AR" dirty="0">
                <a:solidFill>
                  <a:schemeClr val="bg1"/>
                </a:solidFill>
              </a:rPr>
              <a:t>Varía durante el ciclo respiratorio.</a:t>
            </a: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pPr algn="ctr"/>
            <a:r>
              <a:rPr lang="es-AR" sz="2400" b="1" dirty="0">
                <a:solidFill>
                  <a:schemeClr val="bg1"/>
                </a:solidFill>
              </a:rPr>
              <a:t>VA = FR (VT – VD)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74711"/>
            <a:ext cx="5389838" cy="331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E3A9066B-99D6-DE83-8E93-B787241B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05" y="429623"/>
            <a:ext cx="10515600" cy="1325563"/>
          </a:xfrm>
        </p:spPr>
        <p:txBody>
          <a:bodyPr/>
          <a:lstStyle/>
          <a:p>
            <a:r>
              <a:rPr lang="es-ES" dirty="0"/>
              <a:t>Presión alveolar de CO2: PACO2</a:t>
            </a:r>
            <a:endParaRPr 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999171-59F1-C274-6DE8-1695ED896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08"/>
    </mc:Choice>
    <mc:Fallback xmlns="">
      <p:transition spd="slow" advTm="17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294" x="11779250" y="5156200"/>
          <p14:tracePt t="51304" x="11353800" y="5118100"/>
          <p14:tracePt t="51317" x="10864850" y="5068888"/>
          <p14:tracePt t="51334" x="9488488" y="4943475"/>
          <p14:tracePt t="51351" x="8799513" y="4868863"/>
          <p14:tracePt t="51367" x="7623175" y="4756150"/>
          <p14:tracePt t="51384" x="7259638" y="4718050"/>
          <p14:tracePt t="51385" x="7021513" y="4718050"/>
          <p14:tracePt t="51401" x="6846888" y="4718050"/>
          <p14:tracePt t="51417" x="6608763" y="4705350"/>
          <p14:tracePt t="51434" x="6534150" y="4692650"/>
          <p14:tracePt t="51451" x="6508750" y="4656138"/>
          <p14:tracePt t="51467" x="6546850" y="4605338"/>
          <p14:tracePt t="51829" x="6521450" y="4605338"/>
          <p14:tracePt t="51839" x="6483350" y="4605338"/>
          <p14:tracePt t="51849" x="6421438" y="4618038"/>
          <p14:tracePt t="51858" x="6334125" y="4643438"/>
          <p14:tracePt t="51868" x="6157913" y="4705350"/>
          <p14:tracePt t="51884" x="5983288" y="4768850"/>
          <p14:tracePt t="51900" x="5607050" y="4930775"/>
          <p14:tracePt t="51917" x="5457825" y="5005388"/>
          <p14:tracePt t="51933" x="5245100" y="5118100"/>
          <p14:tracePt t="51950" x="5106988" y="5194300"/>
          <p14:tracePt t="51967" x="5081588" y="5230813"/>
          <p14:tracePt t="51984" x="5019675" y="5281613"/>
          <p14:tracePt t="52001" x="4968875" y="5368925"/>
          <p14:tracePt t="52017" x="4945063" y="5418138"/>
          <p14:tracePt t="52034" x="4881563" y="5518150"/>
          <p14:tracePt t="52050" x="4843463" y="5556250"/>
          <p14:tracePt t="52067" x="4832350" y="5556250"/>
          <p14:tracePt t="52084" x="4832350" y="5568950"/>
          <p14:tracePt t="52151" x="4832350" y="5543550"/>
          <p14:tracePt t="52160" x="4832350" y="5530850"/>
          <p14:tracePt t="52171" x="4832350" y="5494338"/>
          <p14:tracePt t="52184" x="4843463" y="5456238"/>
          <p14:tracePt t="52200" x="4868863" y="5381625"/>
          <p14:tracePt t="52217" x="4894263" y="5305425"/>
          <p14:tracePt t="52233" x="4932363" y="5156200"/>
          <p14:tracePt t="52250" x="4956175" y="5092700"/>
          <p14:tracePt t="52251" x="4981575" y="5043488"/>
          <p14:tracePt t="52267" x="5006975" y="4981575"/>
          <p14:tracePt t="52284" x="5032375" y="4818063"/>
          <p14:tracePt t="52300" x="5068888" y="4679950"/>
          <p14:tracePt t="52302" x="5119688" y="4530725"/>
          <p14:tracePt t="52317" x="5181600" y="4330700"/>
          <p14:tracePt t="52334" x="5332413" y="3841750"/>
          <p14:tracePt t="52350" x="5419725" y="3667125"/>
          <p14:tracePt t="52367" x="5483225" y="3467100"/>
          <p14:tracePt t="52383" x="5483225" y="3429000"/>
          <p14:tracePt t="52401" x="5483225" y="3467100"/>
          <p14:tracePt t="52714" x="5483225" y="3490913"/>
          <p14:tracePt t="52724" x="5483225" y="3529013"/>
          <p14:tracePt t="52734" x="5483225" y="3590925"/>
          <p14:tracePt t="52750" x="5483225" y="3692525"/>
          <p14:tracePt t="52767" x="5457825" y="3929063"/>
          <p14:tracePt t="52784" x="5445125" y="4054475"/>
          <p14:tracePt t="52785" x="5445125" y="4192588"/>
          <p14:tracePt t="52800" x="5445125" y="4318000"/>
          <p14:tracePt t="52817" x="5445125" y="4479925"/>
          <p14:tracePt t="52833" x="5445125" y="4554538"/>
          <p14:tracePt t="52850" x="5445125" y="4643438"/>
          <p14:tracePt t="52867" x="5445125" y="4805363"/>
          <p14:tracePt t="52883" x="5432425" y="4879975"/>
          <p14:tracePt t="52900" x="5419725" y="4968875"/>
          <p14:tracePt t="52917" x="5419725" y="5030788"/>
          <p14:tracePt t="52933" x="5419725" y="5056188"/>
          <p14:tracePt t="52950" x="5407025" y="5081588"/>
          <p14:tracePt t="52967" x="5394325" y="5081588"/>
          <p14:tracePt t="53027" x="5383213" y="5081588"/>
          <p14:tracePt t="53048" x="5370513" y="5068888"/>
          <p14:tracePt t="53058" x="5357813" y="5043488"/>
          <p14:tracePt t="53068" x="5357813" y="4992688"/>
          <p14:tracePt t="53083" x="5332413" y="4905375"/>
          <p14:tracePt t="53100" x="5332413" y="4879975"/>
          <p14:tracePt t="53117" x="5332413" y="4856163"/>
          <p14:tracePt t="53118" x="5319713" y="4779963"/>
          <p14:tracePt t="53133" x="5307013" y="4705350"/>
          <p14:tracePt t="53150" x="5294313" y="4479925"/>
          <p14:tracePt t="53166" x="5294313" y="4341813"/>
          <p14:tracePt t="53168" x="5294313" y="4205288"/>
          <p14:tracePt t="53183" x="5294313" y="4067175"/>
          <p14:tracePt t="53200" x="5294313" y="3741738"/>
          <p14:tracePt t="53217" x="5294313" y="3629025"/>
          <p14:tracePt t="53233" x="5294313" y="3479800"/>
          <p14:tracePt t="53250" x="5294313" y="3441700"/>
          <p14:tracePt t="53267" x="5307013" y="3441700"/>
          <p14:tracePt t="54346" x="5307013" y="3454400"/>
          <p14:tracePt t="54357" x="5307013" y="3490913"/>
          <p14:tracePt t="54366" x="5307013" y="3554413"/>
          <p14:tracePt t="54383" x="5307013" y="3616325"/>
          <p14:tracePt t="54399" x="5307013" y="3716338"/>
          <p14:tracePt t="54416" x="5307013" y="3792538"/>
          <p14:tracePt t="54417" x="5307013" y="3829050"/>
          <p14:tracePt t="54433" x="5294313" y="3867150"/>
          <p14:tracePt t="54449" x="5281613" y="3929063"/>
          <p14:tracePt t="54466" x="5281613" y="3941763"/>
          <p14:tracePt t="54468" x="5281613" y="3954463"/>
          <p14:tracePt t="54483" x="5281613" y="3967163"/>
          <p14:tracePt t="54568" x="5281613" y="3954463"/>
          <p14:tracePt t="54578" x="5281613" y="3941763"/>
          <p14:tracePt t="54589" x="5281613" y="3929063"/>
          <p14:tracePt t="54599" x="5270500" y="3916363"/>
          <p14:tracePt t="54616" x="5270500" y="3892550"/>
          <p14:tracePt t="54633" x="5270500" y="3867150"/>
          <p14:tracePt t="54649" x="5257800" y="3816350"/>
          <p14:tracePt t="54666" x="5257800" y="3792538"/>
          <p14:tracePt t="54683" x="5257800" y="3716338"/>
          <p14:tracePt t="54700" x="5257800" y="3692525"/>
          <p14:tracePt t="54716" x="5257800" y="3641725"/>
          <p14:tracePt t="54733" x="5257800" y="3579813"/>
          <p14:tracePt t="54750" x="5257800" y="3529013"/>
          <p14:tracePt t="54766" x="5257800" y="3516313"/>
          <p14:tracePt t="54783" x="5257800" y="3503613"/>
          <p14:tracePt t="55294" x="5245100" y="3516313"/>
          <p14:tracePt t="55305" x="5232400" y="3541713"/>
          <p14:tracePt t="55314" x="5232400" y="3567113"/>
          <p14:tracePt t="55324" x="5232400" y="3590925"/>
          <p14:tracePt t="55333" x="5232400" y="3629025"/>
          <p14:tracePt t="55349" x="5232400" y="3667125"/>
          <p14:tracePt t="55366" x="5232400" y="3729038"/>
          <p14:tracePt t="55383" x="5232400" y="3767138"/>
          <p14:tracePt t="55384" x="5232400" y="3803650"/>
          <p14:tracePt t="55399" x="5232400" y="3854450"/>
          <p14:tracePt t="55416" x="5232400" y="3967163"/>
          <p14:tracePt t="55432" x="5232400" y="4029075"/>
          <p14:tracePt t="55449" x="5245100" y="4167188"/>
          <p14:tracePt t="55466" x="5245100" y="4292600"/>
          <p14:tracePt t="55483" x="5257800" y="4354513"/>
          <p14:tracePt t="55499" x="5257800" y="4530725"/>
          <p14:tracePt t="55516" x="5270500" y="4643438"/>
          <p14:tracePt t="55532" x="5270500" y="4692650"/>
          <p14:tracePt t="55549" x="5281613" y="4792663"/>
          <p14:tracePt t="55566" x="5281613" y="4856163"/>
          <p14:tracePt t="55583" x="5281613" y="4868863"/>
          <p14:tracePt t="55599" x="5281613" y="4879975"/>
          <p14:tracePt t="55616" x="5281613" y="4905375"/>
          <p14:tracePt t="55633" x="5281613" y="4930775"/>
          <p14:tracePt t="55649" x="5281613" y="5018088"/>
          <p14:tracePt t="55666" x="5281613" y="5105400"/>
          <p14:tracePt t="55682" x="5281613" y="5156200"/>
          <p14:tracePt t="55699" x="5281613" y="5218113"/>
          <p14:tracePt t="55716" x="5281613" y="5230813"/>
          <p14:tracePt t="55732" x="5281613" y="5243513"/>
          <p14:tracePt t="55837" x="5281613" y="5230813"/>
          <p14:tracePt t="55847" x="5281613" y="5205413"/>
          <p14:tracePt t="55868" x="5281613" y="5194300"/>
          <p14:tracePt t="55888" x="5270500" y="5168900"/>
          <p14:tracePt t="55908" x="5270500" y="5156200"/>
          <p14:tracePt t="55918" x="5270500" y="5143500"/>
          <p14:tracePt t="55928" x="5270500" y="5118100"/>
          <p14:tracePt t="55939" x="5270500" y="5081588"/>
          <p14:tracePt t="55949" x="5270500" y="5018088"/>
          <p14:tracePt t="55966" x="5270500" y="4918075"/>
          <p14:tracePt t="55983" x="5270500" y="4618038"/>
          <p14:tracePt t="55999" x="5257800" y="4205288"/>
          <p14:tracePt t="56016" x="5257800" y="3992563"/>
          <p14:tracePt t="56032" x="5257800" y="3679825"/>
          <p14:tracePt t="56049" x="5257800" y="3416300"/>
          <p14:tracePt t="56066" x="5257800" y="3267075"/>
          <p14:tracePt t="56082" x="5257800" y="2978150"/>
          <p14:tracePt t="56099" x="5257800" y="2728913"/>
          <p14:tracePt t="56116" x="5257800" y="2590800"/>
          <p14:tracePt t="56132" x="5257800" y="2339975"/>
          <p14:tracePt t="56149" x="5270500" y="2278063"/>
          <p14:tracePt t="56150" x="5270500" y="2190750"/>
          <p14:tracePt t="56166" x="5270500" y="2139950"/>
          <p14:tracePt t="56183" x="5281613" y="2065338"/>
          <p14:tracePt t="56183" x="5281613" y="2052638"/>
          <p14:tracePt t="56200" x="5281613" y="2039938"/>
          <p14:tracePt t="56381" x="5281613" y="2052638"/>
          <p14:tracePt t="56391" x="5281613" y="2065338"/>
          <p14:tracePt t="56401" x="5281613" y="2101850"/>
          <p14:tracePt t="56416" x="5270500" y="2139950"/>
          <p14:tracePt t="56432" x="5257800" y="2252663"/>
          <p14:tracePt t="56449" x="5257800" y="2314575"/>
          <p14:tracePt t="56466" x="5245100" y="2565400"/>
          <p14:tracePt t="56483" x="5232400" y="2852738"/>
          <p14:tracePt t="56499" x="5232400" y="3003550"/>
          <p14:tracePt t="56515" x="5232400" y="3303588"/>
          <p14:tracePt t="56532" x="5232400" y="3529013"/>
          <p14:tracePt t="56549" x="5232400" y="3629025"/>
          <p14:tracePt t="56565" x="5232400" y="3754438"/>
          <p14:tracePt t="56582" x="5232400" y="3841750"/>
          <p14:tracePt t="56599" x="5232400" y="3879850"/>
          <p14:tracePt t="56616" x="5219700" y="3929063"/>
          <p14:tracePt t="56632" x="5219700" y="3954463"/>
          <p14:tracePt t="56633" x="5219700" y="3992563"/>
          <p14:tracePt t="56649" x="5219700" y="4029075"/>
          <p14:tracePt t="56665" x="5219700" y="4092575"/>
          <p14:tracePt t="56682" x="5219700" y="4117975"/>
          <p14:tracePt t="56684" x="5219700" y="4129088"/>
          <p14:tracePt t="56699" x="5219700" y="4154488"/>
          <p14:tracePt t="56716" x="5219700" y="4205288"/>
          <p14:tracePt t="57026" x="5219700" y="4192588"/>
          <p14:tracePt t="57036" x="5219700" y="4167188"/>
          <p14:tracePt t="57046" x="5219700" y="4129088"/>
          <p14:tracePt t="57056" x="5219700" y="4105275"/>
          <p14:tracePt t="57066" x="5219700" y="4041775"/>
          <p14:tracePt t="57082" x="5219700" y="3992563"/>
          <p14:tracePt t="57098" x="5219700" y="3854450"/>
          <p14:tracePt t="57116" x="5219700" y="3767138"/>
          <p14:tracePt t="57117" x="5219700" y="3654425"/>
          <p14:tracePt t="57132" x="5219700" y="3554413"/>
          <p14:tracePt t="57149" x="5219700" y="3403600"/>
          <p14:tracePt t="57165" x="5219700" y="3354388"/>
          <p14:tracePt t="57182" x="5219700" y="3303588"/>
          <p14:tracePt t="57199" x="5219700" y="3278188"/>
          <p14:tracePt t="57600" x="5219700" y="3290888"/>
          <p14:tracePt t="57610" x="5219700" y="3328988"/>
          <p14:tracePt t="57620" x="5207000" y="3367088"/>
          <p14:tracePt t="57632" x="5207000" y="3403600"/>
          <p14:tracePt t="57648" x="5207000" y="3441700"/>
          <p14:tracePt t="57665" x="5207000" y="3516313"/>
          <p14:tracePt t="57682" x="5207000" y="3567113"/>
          <p14:tracePt t="57699" x="5207000" y="3616325"/>
          <p14:tracePt t="57715" x="5207000" y="3692525"/>
          <p14:tracePt t="57732" x="5207000" y="3729038"/>
          <p14:tracePt t="57748" x="5207000" y="3741738"/>
          <p14:tracePt t="57765" x="5207000" y="3767138"/>
          <p14:tracePt t="57782" x="5207000" y="3779838"/>
          <p14:tracePt t="58134" x="5207000" y="3792538"/>
          <p14:tracePt t="58175" x="5194300" y="3792538"/>
          <p14:tracePt t="58255" x="5181600" y="3792538"/>
          <p14:tracePt t="58608" x="5170488" y="3792538"/>
          <p14:tracePt t="58648" x="5157788" y="3792538"/>
          <p14:tracePt t="58698" x="5145088" y="3792538"/>
          <p14:tracePt t="58728" x="5132388" y="3792538"/>
          <p14:tracePt t="58759" x="5106988" y="3792538"/>
          <p14:tracePt t="58779" x="5094288" y="3803650"/>
          <p14:tracePt t="58800" x="5081588" y="3803650"/>
          <p14:tracePt t="58819" x="5057775" y="3803650"/>
          <p14:tracePt t="58829" x="5045075" y="3803650"/>
          <p14:tracePt t="58839" x="5032375" y="3803650"/>
          <p14:tracePt t="58859" x="5019675" y="3803650"/>
          <p14:tracePt t="58870" x="5006975" y="3803650"/>
          <p14:tracePt t="58881" x="5006975" y="3816350"/>
          <p14:tracePt t="58899" x="4994275" y="3816350"/>
          <p14:tracePt t="58940" x="4981575" y="3816350"/>
          <p14:tracePt t="59303" x="4956175" y="3829050"/>
          <p14:tracePt t="59313" x="4932363" y="3841750"/>
          <p14:tracePt t="59323" x="4881563" y="3879850"/>
          <p14:tracePt t="59333" x="4832350" y="3905250"/>
          <p14:tracePt t="59348" x="4768850" y="3929063"/>
          <p14:tracePt t="59365" x="4568825" y="3979863"/>
          <p14:tracePt t="59381" x="4468813" y="3992563"/>
          <p14:tracePt t="59383" x="4356100" y="4017963"/>
          <p14:tracePt t="59398" x="4230688" y="4017963"/>
          <p14:tracePt t="59415" x="3992563" y="4054475"/>
          <p14:tracePt t="59431" x="3879850" y="4067175"/>
          <p14:tracePt t="59448" x="3654425" y="4092575"/>
          <p14:tracePt t="59465" x="3492500" y="4092575"/>
          <p14:tracePt t="59481" x="3405188" y="4092575"/>
          <p14:tracePt t="59498" x="3267075" y="4092575"/>
          <p14:tracePt t="59515" x="3167063" y="4092575"/>
          <p14:tracePt t="59531" x="3116263" y="4092575"/>
          <p14:tracePt t="59548" x="3041650" y="4092575"/>
          <p14:tracePt t="59565" x="2992438" y="4092575"/>
          <p14:tracePt t="59581" x="2979738" y="4092575"/>
          <p14:tracePt t="59598" x="2941638" y="4092575"/>
          <p14:tracePt t="59615" x="2928938" y="4092575"/>
          <p14:tracePt t="59645" x="2916238" y="4092575"/>
          <p14:tracePt t="59696" x="2903538" y="4092575"/>
          <p14:tracePt t="59767" x="2890838" y="4092575"/>
          <p14:tracePt t="59988" x="2890838" y="4079875"/>
          <p14:tracePt t="60028" x="2890838" y="4067175"/>
          <p14:tracePt t="60038" x="2916238" y="4067175"/>
          <p14:tracePt t="60048" x="2941638" y="4054475"/>
          <p14:tracePt t="60064" x="2979738" y="4041775"/>
          <p14:tracePt t="60081" x="3067050" y="4029075"/>
          <p14:tracePt t="60098" x="3128963" y="4029075"/>
          <p14:tracePt t="60099" x="3228975" y="4005263"/>
          <p14:tracePt t="60114" x="3341688" y="3992563"/>
          <p14:tracePt t="60131" x="3567113" y="3992563"/>
          <p14:tracePt t="60148" x="3679825" y="3979863"/>
          <p14:tracePt t="60149" x="3756025" y="3979863"/>
          <p14:tracePt t="60164" x="3856038" y="3979863"/>
          <p14:tracePt t="60181" x="3917950" y="3967163"/>
          <p14:tracePt t="61137" x="3892550" y="3967163"/>
          <p14:tracePt t="61147" x="3856038" y="3967163"/>
          <p14:tracePt t="61157" x="3817938" y="3979863"/>
          <p14:tracePt t="61166" x="3779838" y="3979863"/>
          <p14:tracePt t="61180" x="3730625" y="3979863"/>
          <p14:tracePt t="61197" x="3630613" y="3979863"/>
          <p14:tracePt t="61214" x="3579813" y="3979863"/>
          <p14:tracePt t="61230" x="3441700" y="3992563"/>
          <p14:tracePt t="61247" x="3317875" y="3992563"/>
          <p14:tracePt t="61264" x="3267075" y="3992563"/>
          <p14:tracePt t="61281" x="3179763" y="3992563"/>
          <p14:tracePt t="61298" x="3103563" y="3992563"/>
          <p14:tracePt t="61314" x="3079750" y="3992563"/>
          <p14:tracePt t="61331" x="3041650" y="3992563"/>
          <p14:tracePt t="61347" x="3016250" y="3992563"/>
          <p14:tracePt t="61364" x="3003550" y="3992563"/>
          <p14:tracePt t="62416" x="3016250" y="3992563"/>
          <p14:tracePt t="62426" x="3054350" y="3992563"/>
          <p14:tracePt t="62436" x="3103563" y="3992563"/>
          <p14:tracePt t="62447" x="3141663" y="3992563"/>
          <p14:tracePt t="62464" x="3167063" y="3992563"/>
          <p14:tracePt t="62480" x="3241675" y="3992563"/>
          <p14:tracePt t="62497" x="3279775" y="3992563"/>
          <p14:tracePt t="62513" x="3292475" y="3992563"/>
          <p14:tracePt t="62531" x="3341688" y="4017963"/>
          <p14:tracePt t="62547" x="3367088" y="4029075"/>
          <p14:tracePt t="64360" x="3367088" y="4041775"/>
          <p14:tracePt t="64369" x="3367088" y="4079875"/>
          <p14:tracePt t="64380" x="3367088" y="4117975"/>
          <p14:tracePt t="64396" x="3367088" y="4217988"/>
          <p14:tracePt t="64413" x="3367088" y="4418013"/>
          <p14:tracePt t="64430" x="3354388" y="4567238"/>
          <p14:tracePt t="64446" x="3341688" y="4630738"/>
          <p14:tracePt t="64463" x="3328988" y="4679950"/>
          <p14:tracePt t="64480" x="3328988" y="4692650"/>
          <p14:tracePt t="64480" x="3328988" y="4705350"/>
          <p14:tracePt t="64793" x="3328988" y="4718050"/>
          <p14:tracePt t="64803" x="3328988" y="4743450"/>
          <p14:tracePt t="64813" x="3328988" y="4768850"/>
          <p14:tracePt t="64829" x="3328988" y="4792663"/>
          <p14:tracePt t="64846" x="3317875" y="4856163"/>
          <p14:tracePt t="64863" x="3305175" y="4930775"/>
          <p14:tracePt t="64881" x="3292475" y="4981575"/>
          <p14:tracePt t="64896" x="3267075" y="5081588"/>
          <p14:tracePt t="64913" x="3241675" y="5205413"/>
          <p14:tracePt t="64929" x="3216275" y="5294313"/>
          <p14:tracePt t="64946" x="3205163" y="5481638"/>
          <p14:tracePt t="64963" x="3192463" y="5530850"/>
          <p14:tracePt t="64964" x="3192463" y="5581650"/>
          <p14:tracePt t="64979" x="3179763" y="5619750"/>
          <p14:tracePt t="64996" x="3179763" y="5630863"/>
          <p14:tracePt t="65013" x="3167063" y="5643563"/>
          <p14:tracePt t="65115" x="3167063" y="5656263"/>
          <p14:tracePt t="65156" x="3154363" y="5656263"/>
          <p14:tracePt t="65176" x="3141663" y="5656263"/>
          <p14:tracePt t="65186" x="3128963" y="5668963"/>
          <p14:tracePt t="65196" x="3116263" y="5668963"/>
          <p14:tracePt t="65216" x="3092450" y="5668963"/>
          <p14:tracePt t="65229" x="3079750" y="5668963"/>
          <p14:tracePt t="65246" x="3054350" y="5668963"/>
          <p14:tracePt t="65267" x="3041650" y="5668963"/>
          <p14:tracePt t="65279" x="3003550" y="5668963"/>
          <p14:tracePt t="65296" x="2992438" y="5668963"/>
          <p14:tracePt t="65313" x="2979738" y="5668963"/>
          <p14:tracePt t="65329" x="2954338" y="5668963"/>
          <p14:tracePt t="65347" x="2954338" y="5656263"/>
          <p14:tracePt t="65363" x="2941638" y="5656263"/>
          <p14:tracePt t="65387" x="2941638" y="5643563"/>
          <p14:tracePt t="65578" x="2941638" y="5630863"/>
          <p14:tracePt t="65618" x="2941638" y="5607050"/>
          <p14:tracePt t="65629" x="2967038" y="5607050"/>
          <p14:tracePt t="65639" x="2992438" y="5607050"/>
          <p14:tracePt t="65649" x="3016250" y="5607050"/>
          <p14:tracePt t="65662" x="3054350" y="5607050"/>
          <p14:tracePt t="65679" x="3128963" y="5594350"/>
          <p14:tracePt t="65696" x="3179763" y="5594350"/>
          <p14:tracePt t="65713" x="3279775" y="5594350"/>
          <p14:tracePt t="65729" x="3379788" y="5594350"/>
          <p14:tracePt t="65746" x="3417888" y="5568950"/>
          <p14:tracePt t="65763" x="3467100" y="5556250"/>
          <p14:tracePt t="65779" x="3479800" y="5543550"/>
          <p14:tracePt t="66233" x="3467100" y="5543550"/>
          <p14:tracePt t="66243" x="3441700" y="5530850"/>
          <p14:tracePt t="66254" x="3417888" y="5530850"/>
          <p14:tracePt t="66263" x="3379788" y="5518150"/>
          <p14:tracePt t="66279" x="3317875" y="5494338"/>
          <p14:tracePt t="66296" x="3154363" y="5418138"/>
          <p14:tracePt t="66312" x="3067050" y="5381625"/>
          <p14:tracePt t="66314" x="3003550" y="5343525"/>
          <p14:tracePt t="66329" x="2954338" y="5318125"/>
          <p14:tracePt t="66346" x="2867025" y="5281613"/>
          <p14:tracePt t="66362" x="2867025" y="5268913"/>
          <p14:tracePt t="66364" x="2854325" y="5268913"/>
          <p14:tracePt t="66379" x="2828925" y="5268913"/>
          <p14:tracePt t="66396" x="2816225" y="5256213"/>
          <p14:tracePt t="66949" x="2816225" y="5194300"/>
          <p14:tracePt t="66959" x="2816225" y="5168900"/>
          <p14:tracePt t="66969" x="2816225" y="5143500"/>
          <p14:tracePt t="66979" x="2816225" y="5118100"/>
          <p14:tracePt t="66995" x="2816225" y="5105400"/>
          <p14:tracePt t="67012" x="2816225" y="5068888"/>
          <p14:tracePt t="67029" x="2816225" y="4981575"/>
          <p14:tracePt t="67045" x="2828925" y="4879975"/>
          <p14:tracePt t="67062" x="2854325" y="4730750"/>
          <p14:tracePt t="67079" x="2867025" y="4643438"/>
          <p14:tracePt t="67080" x="2867025" y="4592638"/>
          <p14:tracePt t="67095" x="2867025" y="4543425"/>
          <p14:tracePt t="67112" x="2867025" y="4492625"/>
          <p14:tracePt t="67129" x="2867025" y="4479925"/>
          <p14:tracePt t="67130" x="2867025" y="4467225"/>
          <p14:tracePt t="67151" x="2867025" y="4454525"/>
          <p14:tracePt t="67162" x="2867025" y="4443413"/>
          <p14:tracePt t="67191" x="2879725" y="4443413"/>
          <p14:tracePt t="67482" x="2879725" y="4418013"/>
          <p14:tracePt t="67492" x="2879725" y="4405313"/>
          <p14:tracePt t="67503" x="2879725" y="4392613"/>
          <p14:tracePt t="67513" x="2879725" y="4367213"/>
          <p14:tracePt t="67528" x="2879725" y="4341813"/>
          <p14:tracePt t="67545" x="2841625" y="4305300"/>
          <p14:tracePt t="67562" x="2828925" y="4279900"/>
          <p14:tracePt t="67563" x="2803525" y="4254500"/>
          <p14:tracePt t="67579" x="2803525" y="4217988"/>
          <p14:tracePt t="67595" x="2754313" y="4167188"/>
          <p14:tracePt t="67612" x="2741613" y="4154488"/>
          <p14:tracePt t="67628" x="2667000" y="4105275"/>
          <p14:tracePt t="67646" x="2590800" y="4005263"/>
          <p14:tracePt t="67662" x="2490788" y="3892550"/>
          <p14:tracePt t="67679" x="2478088" y="3867150"/>
          <p14:tracePt t="67695" x="2452688" y="3792538"/>
          <p14:tracePt t="67712" x="2452688" y="3779838"/>
          <p14:tracePt t="67745" x="2452688" y="3792538"/>
          <p14:tracePt t="68047" x="2452688" y="3767138"/>
          <p14:tracePt t="68057" x="2441575" y="3767138"/>
          <p14:tracePt t="68067" x="2428875" y="3741738"/>
          <p14:tracePt t="68078" x="2403475" y="3729038"/>
          <p14:tracePt t="68095" x="2390775" y="3692525"/>
          <p14:tracePt t="68112" x="2328863" y="3603625"/>
          <p14:tracePt t="68128" x="2252663" y="3454400"/>
          <p14:tracePt t="68145" x="2216150" y="3390900"/>
          <p14:tracePt t="68162" x="2139950" y="3278188"/>
          <p14:tracePt t="68178" x="2127250" y="3165475"/>
          <p14:tracePt t="68195" x="2116138" y="3116263"/>
          <p14:tracePt t="68211" x="2103438" y="2978150"/>
          <p14:tracePt t="68229" x="2065338" y="2865438"/>
          <p14:tracePt t="68245" x="2052638" y="2828925"/>
          <p14:tracePt t="68262" x="2039938" y="2778125"/>
          <p14:tracePt t="68279" x="2039938" y="2752725"/>
          <p14:tracePt t="68295" x="2027238" y="2728913"/>
          <p14:tracePt t="68312" x="2027238" y="2716213"/>
          <p14:tracePt t="68338" x="2014538" y="2703513"/>
          <p14:tracePt t="68345" x="2014538" y="2690813"/>
          <p14:tracePt t="68379" x="2014538" y="2678113"/>
          <p14:tracePt t="68399" x="2003425" y="2678113"/>
          <p14:tracePt t="68409" x="2003425" y="2665413"/>
          <p14:tracePt t="68440" x="1990725" y="2665413"/>
          <p14:tracePt t="68460" x="1990725" y="2652713"/>
          <p14:tracePt t="68489" x="1978025" y="2652713"/>
          <p14:tracePt t="69255" x="1978025" y="2665413"/>
          <p14:tracePt t="69276" x="1990725" y="2690813"/>
          <p14:tracePt t="69286" x="1990725" y="2716213"/>
          <p14:tracePt t="69296" x="2003425" y="2740025"/>
          <p14:tracePt t="69311" x="2014538" y="2765425"/>
          <p14:tracePt t="69328" x="2039938" y="2803525"/>
          <p14:tracePt t="69345" x="2052638" y="2828925"/>
          <p14:tracePt t="69361" x="2078038" y="2878138"/>
          <p14:tracePt t="69378" x="2103438" y="2941638"/>
          <p14:tracePt t="69395" x="2139950" y="2990850"/>
          <p14:tracePt t="69411" x="2178050" y="3116263"/>
          <p14:tracePt t="69428" x="2239963" y="3228975"/>
          <p14:tracePt t="69445" x="2265363" y="3278188"/>
          <p14:tracePt t="69461" x="2290763" y="3354388"/>
          <p14:tracePt t="69478" x="2316163" y="3403600"/>
          <p14:tracePt t="69495" x="2316163" y="3441700"/>
          <p14:tracePt t="69511" x="2352675" y="3516313"/>
          <p14:tracePt t="69528" x="2365375" y="3567113"/>
          <p14:tracePt t="69545" x="2390775" y="3590925"/>
          <p14:tracePt t="69561" x="2416175" y="3616325"/>
          <p14:tracePt t="69578" x="2428875" y="3616325"/>
          <p14:tracePt t="69595" x="2465388" y="3616325"/>
          <p14:tracePt t="69971" x="2478088" y="3616325"/>
          <p14:tracePt t="69981" x="2478088" y="3629025"/>
          <p14:tracePt t="69991" x="2478088" y="3641725"/>
          <p14:tracePt t="70001" x="2490788" y="3667125"/>
          <p14:tracePt t="70011" x="2490788" y="3679825"/>
          <p14:tracePt t="70027" x="2503488" y="3692525"/>
          <p14:tracePt t="70044" x="2503488" y="3716338"/>
          <p14:tracePt t="70061" x="2516188" y="3729038"/>
          <p14:tracePt t="70078" x="2541588" y="3754438"/>
          <p14:tracePt t="70095" x="2565400" y="3779838"/>
          <p14:tracePt t="70111" x="2578100" y="3803650"/>
          <p14:tracePt t="70128" x="2590800" y="3829050"/>
          <p14:tracePt t="70144" x="2628900" y="3892550"/>
          <p14:tracePt t="70161" x="2641600" y="3916363"/>
          <p14:tracePt t="70162" x="2667000" y="3954463"/>
          <p14:tracePt t="70178" x="2678113" y="3967163"/>
          <p14:tracePt t="70194" x="2703513" y="4005263"/>
          <p14:tracePt t="70211" x="2728913" y="4005263"/>
          <p14:tracePt t="70228" x="2754313" y="4041775"/>
          <p14:tracePt t="70244" x="2790825" y="4054475"/>
          <p14:tracePt t="70261" x="2803525" y="4067175"/>
          <p14:tracePt t="70262" x="2828925" y="4079875"/>
          <p14:tracePt t="70278" x="2854325" y="4092575"/>
          <p14:tracePt t="70295" x="2903538" y="4129088"/>
          <p14:tracePt t="70311" x="2916238" y="4141788"/>
          <p14:tracePt t="70328" x="2928938" y="4179888"/>
          <p14:tracePt t="70344" x="2954338" y="4192588"/>
          <p14:tracePt t="70361" x="2954338" y="4205288"/>
          <p14:tracePt t="70999" x="2967038" y="4205288"/>
          <p14:tracePt t="71029" x="2979738" y="4205288"/>
          <p14:tracePt t="71058" x="2992438" y="4205288"/>
          <p14:tracePt t="71079" x="3003550" y="4205288"/>
          <p14:tracePt t="71099" x="3016250" y="4205288"/>
          <p14:tracePt t="71150" x="3028950" y="4205288"/>
          <p14:tracePt t="71371" x="3028950" y="4192588"/>
          <p14:tracePt t="71512" x="3016250" y="4192588"/>
          <p14:tracePt t="71593" x="3003550" y="4192588"/>
          <p14:tracePt t="71634" x="2992438" y="4192588"/>
          <p14:tracePt t="71664" x="2979738" y="4192588"/>
          <p14:tracePt t="71714" x="2967038" y="4192588"/>
          <p14:tracePt t="71795" x="2967038" y="4179888"/>
          <p14:tracePt t="74860" x="2954338" y="4167188"/>
          <p14:tracePt t="74870" x="2916238" y="4141788"/>
          <p14:tracePt t="74881" x="2890838" y="4141788"/>
          <p14:tracePt t="74893" x="2854325" y="4117975"/>
          <p14:tracePt t="74910" x="2816225" y="4092575"/>
          <p14:tracePt t="74911" x="2790825" y="4079875"/>
          <p14:tracePt t="74926" x="2767013" y="4054475"/>
          <p14:tracePt t="74943" x="2728913" y="4005263"/>
          <p14:tracePt t="74960" x="2716213" y="3979863"/>
          <p14:tracePt t="74976" x="2690813" y="3929063"/>
          <p14:tracePt t="74992" x="2678113" y="3905250"/>
          <p14:tracePt t="75009" x="2667000" y="3905250"/>
          <p14:tracePt t="75026" x="2667000" y="3892550"/>
          <p14:tracePt t="75043" x="2654300" y="3867150"/>
          <p14:tracePt t="75059" x="2641600" y="3867150"/>
          <p14:tracePt t="75076" x="2628900" y="3854450"/>
          <p14:tracePt t="75093" x="2616200" y="3854450"/>
          <p14:tracePt t="75113" x="2603500" y="3854450"/>
          <p14:tracePt t="75143" x="2603500" y="3841750"/>
          <p14:tracePt t="75183" x="2603500" y="3829050"/>
          <p14:tracePt t="75193" x="2603500" y="3816350"/>
          <p14:tracePt t="75214" x="2590800" y="3816350"/>
          <p14:tracePt t="90675" x="2578100" y="3829050"/>
          <p14:tracePt t="90688" x="2578100" y="3854450"/>
          <p14:tracePt t="90694" x="2578100" y="3867150"/>
          <p14:tracePt t="90704" x="2578100" y="3879850"/>
          <p14:tracePt t="90721" x="2578100" y="3905250"/>
          <p14:tracePt t="90737" x="2578100" y="3929063"/>
          <p14:tracePt t="90754" x="2578100" y="3954463"/>
          <p14:tracePt t="90755" x="2578100" y="3979863"/>
          <p14:tracePt t="90776" x="2578100" y="3992563"/>
          <p14:tracePt t="90796" x="2578100" y="4005263"/>
          <p14:tracePt t="90806" x="2578100" y="4017963"/>
          <p14:tracePt t="90826" x="2578100" y="4029075"/>
          <p14:tracePt t="90837" x="2578100" y="4041775"/>
          <p14:tracePt t="90854" x="2578100" y="4054475"/>
          <p14:tracePt t="90855" x="2578100" y="4067175"/>
          <p14:tracePt t="90871" x="2578100" y="4079875"/>
          <p14:tracePt t="90888" x="2578100" y="4092575"/>
          <p14:tracePt t="90906" x="2578100" y="4105275"/>
          <p14:tracePt t="91339" x="2578100" y="4129088"/>
          <p14:tracePt t="91350" x="2578100" y="4141788"/>
          <p14:tracePt t="91369" x="2578100" y="4154488"/>
          <p14:tracePt t="91379" x="2565400" y="4167188"/>
          <p14:tracePt t="91389" x="2554288" y="4179888"/>
          <p14:tracePt t="91404" x="2528888" y="4192588"/>
          <p14:tracePt t="91420" x="2490788" y="4205288"/>
          <p14:tracePt t="91437" x="2478088" y="4217988"/>
          <p14:tracePt t="91454" x="2452688" y="4217988"/>
          <p14:tracePt t="91471" x="2452688" y="4230688"/>
          <p14:tracePt t="91487" x="2441575" y="4230688"/>
          <p14:tracePt t="91504" x="2441575" y="4241800"/>
          <p14:tracePt t="91521" x="2428875" y="4241800"/>
          <p14:tracePt t="91542" x="2416175" y="4254500"/>
          <p14:tracePt t="91554" x="2416175" y="4267200"/>
          <p14:tracePt t="91571" x="2403475" y="4267200"/>
          <p14:tracePt t="91587" x="2390775" y="4267200"/>
          <p14:tracePt t="91611" x="2378075" y="4267200"/>
          <p14:tracePt t="91621" x="2378075" y="4279900"/>
          <p14:tracePt t="91642" x="2365375" y="4279900"/>
          <p14:tracePt t="91654" x="2352675" y="4279900"/>
          <p14:tracePt t="91712" x="2339975" y="4279900"/>
          <p14:tracePt t="91762" x="2328863" y="4279900"/>
          <p14:tracePt t="91772" x="2316163" y="4279900"/>
          <p14:tracePt t="91782" x="2303463" y="4279900"/>
          <p14:tracePt t="91803" x="2290763" y="4279900"/>
          <p14:tracePt t="91823" x="2278063" y="4279900"/>
          <p14:tracePt t="91853" x="2265363" y="4279900"/>
          <p14:tracePt t="91863" x="2252663" y="4279900"/>
          <p14:tracePt t="91904" x="2239963" y="4279900"/>
          <p14:tracePt t="91933" x="2228850" y="4305300"/>
          <p14:tracePt t="92437" x="2216150" y="4305300"/>
          <p14:tracePt t="92478" x="2216150" y="4318000"/>
          <p14:tracePt t="92519" x="2216150" y="4330700"/>
          <p14:tracePt t="92548" x="2216150" y="4341813"/>
          <p14:tracePt t="92558" x="2216150" y="4354513"/>
          <p14:tracePt t="92578" x="2216150" y="4367213"/>
          <p14:tracePt t="92588" x="2216150" y="4392613"/>
          <p14:tracePt t="92599" x="2216150" y="4405313"/>
          <p14:tracePt t="92609" x="2228850" y="4418013"/>
          <p14:tracePt t="92620" x="2239963" y="4454525"/>
          <p14:tracePt t="92637" x="2265363" y="4505325"/>
          <p14:tracePt t="92654" x="2316163" y="4592638"/>
          <p14:tracePt t="92670" x="2339975" y="4656138"/>
          <p14:tracePt t="92687" x="2352675" y="4705350"/>
          <p14:tracePt t="93062" x="2339975" y="4705350"/>
          <p14:tracePt t="93072" x="2316163" y="4705350"/>
          <p14:tracePt t="93082" x="2290763" y="4692650"/>
          <p14:tracePt t="93092" x="2252663" y="4679950"/>
          <p14:tracePt t="93103" x="2216150" y="4656138"/>
          <p14:tracePt t="93120" x="2152650" y="4618038"/>
          <p14:tracePt t="93121" x="2078038" y="4579938"/>
          <p14:tracePt t="93137" x="2003425" y="4543425"/>
          <p14:tracePt t="93153" x="1890713" y="4505325"/>
          <p14:tracePt t="93170" x="1852613" y="4492625"/>
          <p14:tracePt t="93187" x="1778000" y="4467225"/>
          <p14:tracePt t="93204" x="1727200" y="4467225"/>
          <p14:tracePt t="93220" x="1701800" y="4454525"/>
          <p14:tracePt t="93237" x="1689100" y="4454525"/>
          <p14:tracePt t="93556" x="1689100" y="4467225"/>
          <p14:tracePt t="93566" x="1677988" y="4492625"/>
          <p14:tracePt t="93576" x="1677988" y="4505325"/>
          <p14:tracePt t="93587" x="1677988" y="4518025"/>
          <p14:tracePt t="93603" x="1677988" y="4543425"/>
          <p14:tracePt t="93620" x="1665288" y="4605338"/>
          <p14:tracePt t="93637" x="1665288" y="4679950"/>
          <p14:tracePt t="93653" x="1665288" y="4743450"/>
          <p14:tracePt t="93670" x="1665288" y="4779963"/>
          <p14:tracePt t="93687" x="1665288" y="4879975"/>
          <p14:tracePt t="93703" x="1665288" y="4918075"/>
          <p14:tracePt t="93720" x="1665288" y="4981575"/>
          <p14:tracePt t="93737" x="1665288" y="4992688"/>
          <p14:tracePt t="93767" x="1665288" y="5005388"/>
          <p14:tracePt t="93798" x="1665288" y="5018088"/>
          <p14:tracePt t="93898" x="1665288" y="5005388"/>
          <p14:tracePt t="93938" x="1665288" y="4992688"/>
          <p14:tracePt t="93949" x="1665288" y="4981575"/>
          <p14:tracePt t="93959" x="1665288" y="4968875"/>
          <p14:tracePt t="93970" x="1665288" y="4956175"/>
          <p14:tracePt t="93987" x="1689100" y="4930775"/>
          <p14:tracePt t="94003" x="1739900" y="4892675"/>
          <p14:tracePt t="94020" x="1801813" y="4818063"/>
          <p14:tracePt t="94036" x="1827213" y="4792663"/>
          <p14:tracePt t="94053" x="1914525" y="4705350"/>
          <p14:tracePt t="94070" x="1990725" y="4605338"/>
          <p14:tracePt t="94086" x="2014538" y="4567238"/>
          <p14:tracePt t="94103" x="2065338" y="4530725"/>
          <p14:tracePt t="94120" x="2103438" y="4505325"/>
          <p14:tracePt t="94422" x="2116138" y="4492625"/>
          <p14:tracePt t="94432" x="2116138" y="4467225"/>
          <p14:tracePt t="94442" x="2127250" y="4443413"/>
          <p14:tracePt t="94453" x="2139950" y="4430713"/>
          <p14:tracePt t="94470" x="2165350" y="4405313"/>
          <p14:tracePt t="94486" x="2190750" y="4379913"/>
          <p14:tracePt t="94503" x="2216150" y="4367213"/>
          <p14:tracePt t="94523" x="2228850" y="4367213"/>
          <p14:tracePt t="94562" x="2239963" y="4367213"/>
          <p14:tracePt t="94593" x="2252663" y="4367213"/>
          <p14:tracePt t="96585" x="2239963" y="4354513"/>
          <p14:tracePt t="96596" x="2228850" y="4341813"/>
          <p14:tracePt t="96604" x="2203450" y="4318000"/>
          <p14:tracePt t="96619" x="2190750" y="4292600"/>
          <p14:tracePt t="96636" x="2127250" y="4241800"/>
          <p14:tracePt t="96652" x="2103438" y="4217988"/>
          <p14:tracePt t="96669" x="2014538" y="4079875"/>
          <p14:tracePt t="96686" x="1927225" y="3792538"/>
          <p14:tracePt t="96702" x="1865313" y="3641725"/>
          <p14:tracePt t="96719" x="1739900" y="3228975"/>
          <p14:tracePt t="96736" x="1652588" y="2928938"/>
          <p14:tracePt t="96752" x="1627188" y="2865438"/>
          <p14:tracePt t="96769" x="1601788" y="2803525"/>
          <p14:tracePt t="96786" x="1577975" y="2790825"/>
          <p14:tracePt t="97198" x="1577975" y="2778125"/>
          <p14:tracePt t="97208" x="1577975" y="2765425"/>
          <p14:tracePt t="97229" x="1577975" y="2752725"/>
          <p14:tracePt t="97300" x="1589088" y="2740025"/>
          <p14:tracePt t="97310" x="1601788" y="2728913"/>
          <p14:tracePt t="97320" x="1627188" y="2728913"/>
          <p14:tracePt t="97336" x="1652588" y="2690813"/>
          <p14:tracePt t="97359" x="1665288" y="2678113"/>
          <p14:tracePt t="97369" x="1677988" y="2665413"/>
          <p14:tracePt t="97390" x="1677988" y="2652713"/>
          <p14:tracePt t="97863" x="1689100" y="2652713"/>
          <p14:tracePt t="97874" x="1701800" y="2678113"/>
          <p14:tracePt t="97894" x="1701800" y="2690813"/>
          <p14:tracePt t="97904" x="1701800" y="2716213"/>
          <p14:tracePt t="97914" x="1701800" y="2728913"/>
          <p14:tracePt t="97925" x="1714500" y="2752725"/>
          <p14:tracePt t="97935" x="1714500" y="2778125"/>
          <p14:tracePt t="97952" x="1714500" y="2828925"/>
          <p14:tracePt t="97968" x="1727200" y="2903538"/>
          <p14:tracePt t="97985" x="1739900" y="3003550"/>
          <p14:tracePt t="98002" x="1752600" y="3041650"/>
          <p14:tracePt t="98019" x="1790700" y="3154363"/>
          <p14:tracePt t="98035" x="1839913" y="3303588"/>
          <p14:tracePt t="98052" x="1865313" y="3390900"/>
          <p14:tracePt t="98069" x="1927225" y="3579813"/>
          <p14:tracePt t="98085" x="1990725" y="3754438"/>
          <p14:tracePt t="98102" x="2027238" y="3892550"/>
          <p14:tracePt t="98119" x="2116138" y="4141788"/>
          <p14:tracePt t="98135" x="2178050" y="4418013"/>
          <p14:tracePt t="98152" x="2216150" y="4505325"/>
          <p14:tracePt t="98168" x="2278063" y="4643438"/>
          <p14:tracePt t="98185" x="2352675" y="4643438"/>
          <p14:tracePt t="98509" x="2378075" y="4643438"/>
          <p14:tracePt t="98518" x="2390775" y="4643438"/>
          <p14:tracePt t="98528" x="2403475" y="4643438"/>
          <p14:tracePt t="98538" x="2428875" y="4643438"/>
          <p14:tracePt t="98552" x="2452688" y="4630738"/>
          <p14:tracePt t="98569" x="2478088" y="4630738"/>
          <p14:tracePt t="98585" x="2490788" y="4630738"/>
          <p14:tracePt t="98602" x="2503488" y="4618038"/>
          <p14:tracePt t="98619" x="2516188" y="4618038"/>
          <p14:tracePt t="98635" x="2528888" y="4618038"/>
          <p14:tracePt t="98651" x="2528888" y="4605338"/>
          <p14:tracePt t="98668" x="2541588" y="4605338"/>
          <p14:tracePt t="98670" x="2554288" y="4605338"/>
          <p14:tracePt t="98689" x="2565400" y="4605338"/>
          <p14:tracePt t="98702" x="2578100" y="4605338"/>
          <p14:tracePt t="98718" x="2590800" y="4592638"/>
          <p14:tracePt t="98719" x="2603500" y="4592638"/>
          <p14:tracePt t="98735" x="2628900" y="4592638"/>
          <p14:tracePt t="98751" x="2654300" y="4592638"/>
          <p14:tracePt t="98800" x="2667000" y="4592638"/>
          <p14:tracePt t="99476" x="2690813" y="4592638"/>
          <p14:tracePt t="99485" x="2703513" y="4592638"/>
          <p14:tracePt t="99496" x="2716213" y="4592638"/>
          <p14:tracePt t="99506" x="2741613" y="4592638"/>
          <p14:tracePt t="99518" x="2767013" y="4592638"/>
          <p14:tracePt t="99535" x="2803525" y="4618038"/>
          <p14:tracePt t="99551" x="2816225" y="4618038"/>
          <p14:tracePt t="99568" x="2841625" y="4656138"/>
          <p14:tracePt t="99585" x="2854325" y="4656138"/>
          <p14:tracePt t="99586" x="2867025" y="4667250"/>
          <p14:tracePt t="99616" x="2879725" y="4667250"/>
          <p14:tracePt t="99626" x="2879725" y="4679950"/>
          <p14:tracePt t="100613" x="2867025" y="4667250"/>
          <p14:tracePt t="100623" x="2854325" y="4656138"/>
          <p14:tracePt t="100634" x="2841625" y="4656138"/>
          <p14:tracePt t="100644" x="2816225" y="4630738"/>
          <p14:tracePt t="100654" x="2803525" y="4630738"/>
          <p14:tracePt t="100667" x="2790825" y="4618038"/>
          <p14:tracePt t="100684" x="2767013" y="4579938"/>
          <p14:tracePt t="100701" x="2741613" y="4567238"/>
          <p14:tracePt t="100718" x="2728913" y="4567238"/>
          <p14:tracePt t="100734" x="2716213" y="4554538"/>
          <p14:tracePt t="100751" x="2703513" y="4554538"/>
          <p14:tracePt t="100768" x="2690813" y="4543425"/>
          <p14:tracePt t="100785" x="2667000" y="4530725"/>
          <p14:tracePt t="100805" x="2641600" y="4530725"/>
          <p14:tracePt t="100825" x="2628900" y="4518025"/>
          <p14:tracePt t="100835" x="2603500" y="4518025"/>
          <p14:tracePt t="100856" x="2590800" y="4518025"/>
          <p14:tracePt t="100867" x="2578100" y="4505325"/>
          <p14:tracePt t="100884" x="2565400" y="4505325"/>
          <p14:tracePt t="100916" x="2554288" y="4505325"/>
          <p14:tracePt t="101611" x="2541588" y="4492625"/>
          <p14:tracePt t="101813" x="2565400" y="4492625"/>
          <p14:tracePt t="101832" x="2578100" y="4492625"/>
          <p14:tracePt t="101842" x="2590800" y="4492625"/>
          <p14:tracePt t="101852" x="2603500" y="4505325"/>
          <p14:tracePt t="101867" x="2603500" y="4518025"/>
          <p14:tracePt t="103048" x="2616200" y="4530725"/>
          <p14:tracePt t="103055" x="2628900" y="4530725"/>
          <p14:tracePt t="103072" x="2641600" y="4530725"/>
          <p14:tracePt t="103083" x="2667000" y="4543425"/>
          <p14:tracePt t="103100" x="2703513" y="4543425"/>
          <p14:tracePt t="103101" x="2716213" y="4554538"/>
          <p14:tracePt t="103117" x="2741613" y="4554538"/>
          <p14:tracePt t="103133" x="2803525" y="4567238"/>
          <p14:tracePt t="103150" x="2841625" y="4579938"/>
          <p14:tracePt t="103167" x="2916238" y="4592638"/>
          <p14:tracePt t="103183" x="2954338" y="4605338"/>
          <p14:tracePt t="103200" x="2979738" y="4630738"/>
          <p14:tracePt t="112044" x="2979738" y="4605338"/>
          <p14:tracePt t="112053" x="2979738" y="4567238"/>
          <p14:tracePt t="112064" x="2979738" y="4518025"/>
          <p14:tracePt t="112081" x="2979738" y="4479925"/>
          <p14:tracePt t="112097" x="2979738" y="4379913"/>
          <p14:tracePt t="112114" x="2992438" y="4292600"/>
          <p14:tracePt t="112130" x="3003550" y="4217988"/>
          <p14:tracePt t="112147" x="3016250" y="4117975"/>
          <p14:tracePt t="112164" x="3028950" y="4092575"/>
          <p14:tracePt t="112180" x="3041650" y="4092575"/>
          <p14:tracePt t="112739" x="3054350" y="4092575"/>
          <p14:tracePt t="112749" x="3054350" y="4117975"/>
          <p14:tracePt t="112759" x="3054350" y="4154488"/>
          <p14:tracePt t="112769" x="3054350" y="4179888"/>
          <p14:tracePt t="112780" x="3054350" y="4205288"/>
          <p14:tracePt t="112797" x="3067050" y="4217988"/>
          <p14:tracePt t="112814" x="3067050" y="4267200"/>
          <p14:tracePt t="112830" x="3079750" y="4305300"/>
          <p14:tracePt t="112847" x="3079750" y="4330700"/>
          <p14:tracePt t="112864" x="3079750" y="4379913"/>
          <p14:tracePt t="112881" x="3092450" y="4392613"/>
          <p14:tracePt t="113363" x="3092450" y="4367213"/>
          <p14:tracePt t="113374" x="3079750" y="4354513"/>
          <p14:tracePt t="113384" x="3067050" y="4318000"/>
          <p14:tracePt t="113397" x="3054350" y="4267200"/>
          <p14:tracePt t="113414" x="2979738" y="4154488"/>
          <p14:tracePt t="113430" x="2954338" y="4092575"/>
          <p14:tracePt t="113447" x="2903538" y="3979863"/>
          <p14:tracePt t="113463" x="2890838" y="3967163"/>
          <p14:tracePt t="113480" x="2890838" y="3954463"/>
          <p14:tracePt t="113968" x="2890838" y="3929063"/>
          <p14:tracePt t="113978" x="2890838" y="3905250"/>
          <p14:tracePt t="113988" x="2890838" y="3879850"/>
          <p14:tracePt t="113997" x="2890838" y="3867150"/>
          <p14:tracePt t="114013" x="2890838" y="3841750"/>
          <p14:tracePt t="114030" x="2903538" y="3754438"/>
          <p14:tracePt t="114046" x="2903538" y="3716338"/>
          <p14:tracePt t="114048" x="2916238" y="3679825"/>
          <p14:tracePt t="114063" x="2941638" y="3654425"/>
          <p14:tracePt t="114080" x="2954338" y="3616325"/>
          <p14:tracePt t="114099" x="2967038" y="3616325"/>
          <p14:tracePt t="114179" x="2979738" y="3616325"/>
          <p14:tracePt t="114280" x="2992438" y="3616325"/>
          <p14:tracePt t="114301" x="2992438" y="3629025"/>
          <p14:tracePt t="114321" x="2992438" y="3641725"/>
          <p14:tracePt t="114431" x="2979738" y="3641725"/>
          <p14:tracePt t="114441" x="2967038" y="3641725"/>
          <p14:tracePt t="114452" x="2941638" y="3641725"/>
          <p14:tracePt t="114463" x="2928938" y="3641725"/>
          <p14:tracePt t="114480" x="2903538" y="3641725"/>
          <p14:tracePt t="114496" x="2867025" y="3641725"/>
          <p14:tracePt t="114513" x="2828925" y="3616325"/>
          <p14:tracePt t="114530" x="2803525" y="3603625"/>
          <p14:tracePt t="114546" x="2778125" y="3590925"/>
          <p14:tracePt t="114563" x="2754313" y="3567113"/>
          <p14:tracePt t="114580" x="2741613" y="3567113"/>
          <p14:tracePt t="114596" x="2741613" y="3554413"/>
          <p14:tracePt t="114613" x="2741613" y="3541713"/>
          <p14:tracePt t="115176" x="2716213" y="3529013"/>
          <p14:tracePt t="115186" x="2690813" y="3503613"/>
          <p14:tracePt t="115196" x="2654300" y="3479800"/>
          <p14:tracePt t="115213" x="2616200" y="3454400"/>
          <p14:tracePt t="115229" x="2528888" y="3403600"/>
          <p14:tracePt t="115246" x="2490788" y="3367088"/>
          <p14:tracePt t="115248" x="2441575" y="3328988"/>
          <p14:tracePt t="115263" x="2390775" y="3278188"/>
          <p14:tracePt t="115279" x="2328863" y="3165475"/>
          <p14:tracePt t="115296" x="2290763" y="3103563"/>
          <p14:tracePt t="115298" x="2278063" y="3078163"/>
          <p14:tracePt t="115313" x="2265363" y="3065463"/>
          <p14:tracePt t="115329" x="2265363" y="3041650"/>
          <p14:tracePt t="115346" x="2265363" y="3028950"/>
          <p14:tracePt t="117225" x="2265363" y="3003550"/>
          <p14:tracePt t="117248" x="2265363" y="2978150"/>
          <p14:tracePt t="117258" x="2265363" y="2952750"/>
          <p14:tracePt t="117268" x="2265363" y="2916238"/>
          <p14:tracePt t="117279" x="2252663" y="2903538"/>
          <p14:tracePt t="117295" x="2252663" y="2890838"/>
          <p14:tracePt t="117312" x="2252663" y="2865438"/>
          <p14:tracePt t="117329" x="2239963" y="2852738"/>
          <p14:tracePt t="117350" x="2239963" y="2840038"/>
          <p14:tracePt t="125335" x="2252663" y="2865438"/>
          <p14:tracePt t="125346" x="2278063" y="2878138"/>
          <p14:tracePt t="125356" x="2303463" y="2916238"/>
          <p14:tracePt t="125366" x="2316163" y="2941638"/>
          <p14:tracePt t="125376" x="2339975" y="2965450"/>
          <p14:tracePt t="125393" x="2352675" y="3003550"/>
          <p14:tracePt t="125409" x="2378075" y="3054350"/>
          <p14:tracePt t="125426" x="2390775" y="3090863"/>
          <p14:tracePt t="125443" x="2403475" y="3116263"/>
          <p14:tracePt t="125460" x="2416175" y="3178175"/>
          <p14:tracePt t="125870" x="2416175" y="3203575"/>
          <p14:tracePt t="125880" x="2416175" y="3216275"/>
          <p14:tracePt t="125890" x="2416175" y="3241675"/>
          <p14:tracePt t="125900" x="2416175" y="3254375"/>
          <p14:tracePt t="125910" x="2416175" y="3267075"/>
          <p14:tracePt t="125926" x="2416175" y="3290888"/>
          <p14:tracePt t="125942" x="2416175" y="3303588"/>
          <p14:tracePt t="125960" x="2416175" y="3328988"/>
          <p14:tracePt t="125976" x="2416175" y="3341688"/>
          <p14:tracePt t="125992" x="2416175" y="3354388"/>
          <p14:tracePt t="126009" x="2428875" y="3367088"/>
          <p14:tracePt t="126031" x="2452688" y="3378200"/>
          <p14:tracePt t="126042" x="2465388" y="3403600"/>
          <p14:tracePt t="126059" x="2478088" y="3403600"/>
          <p14:tracePt t="126060" x="2490788" y="3416300"/>
          <p14:tracePt t="126081" x="2516188" y="3429000"/>
          <p14:tracePt t="126101" x="2528888" y="3429000"/>
          <p14:tracePt t="126112" x="2541588" y="3441700"/>
          <p14:tracePt t="126534" x="2554288" y="3441700"/>
          <p14:tracePt t="126544" x="2554288" y="3454400"/>
          <p14:tracePt t="126554" x="2565400" y="3467100"/>
          <p14:tracePt t="126565" x="2578100" y="3467100"/>
          <p14:tracePt t="126576" x="2590800" y="3479800"/>
          <p14:tracePt t="126595" x="2603500" y="3503613"/>
          <p14:tracePt t="126609" x="2628900" y="3503613"/>
          <p14:tracePt t="126626" x="2667000" y="3529013"/>
          <p14:tracePt t="126642" x="2678113" y="3541713"/>
          <p14:tracePt t="126659" x="2716213" y="3567113"/>
          <p14:tracePt t="126676" x="2754313" y="3616325"/>
          <p14:tracePt t="126693" x="2778125" y="3629025"/>
          <p14:tracePt t="126709" x="2816225" y="3654425"/>
          <p14:tracePt t="126726" x="2879725" y="3679825"/>
          <p14:tracePt t="126742" x="2903538" y="3692525"/>
          <p14:tracePt t="126759" x="2954338" y="3692525"/>
          <p14:tracePt t="126776" x="2979738" y="3692525"/>
          <p14:tracePt t="127894" x="2992438" y="3692525"/>
          <p14:tracePt t="127915" x="3003550" y="3692525"/>
          <p14:tracePt t="127925" x="3016250" y="3692525"/>
          <p14:tracePt t="127935" x="3028950" y="3692525"/>
          <p14:tracePt t="127955" x="3054350" y="3703638"/>
          <p14:tracePt t="127964" x="2992438" y="3703638"/>
          <p14:tracePt t="129261" x="2992438" y="3679825"/>
          <p14:tracePt t="129274" x="3003550" y="3679825"/>
          <p14:tracePt t="129285" x="3003550" y="3667125"/>
          <p14:tracePt t="129296" x="3003550" y="3654425"/>
          <p14:tracePt t="129324" x="3003550" y="3641725"/>
          <p14:tracePt t="129345" x="2992438" y="3629025"/>
          <p14:tracePt t="129355" x="2967038" y="3616325"/>
          <p14:tracePt t="129365" x="2941638" y="3616325"/>
          <p14:tracePt t="129375" x="2928938" y="3603625"/>
          <p14:tracePt t="129391" x="2916238" y="3590925"/>
          <p14:tracePt t="129408" x="2890838" y="3590925"/>
          <p14:tracePt t="129426" x="2879725" y="3590925"/>
          <p14:tracePt t="129476" x="2867025" y="3590925"/>
          <p14:tracePt t="130695" x="2841625" y="3590925"/>
          <p14:tracePt t="130725" x="2828925" y="3590925"/>
          <p14:tracePt t="130746" x="2816225" y="3590925"/>
          <p14:tracePt t="130776" x="2803525" y="3590925"/>
          <p14:tracePt t="130786" x="2790825" y="3590925"/>
          <p14:tracePt t="130816" x="2778125" y="3590925"/>
          <p14:tracePt t="130836" x="2767013" y="3590925"/>
          <p14:tracePt t="130856" x="2754313" y="3590925"/>
          <p14:tracePt t="130866" x="2741613" y="3590925"/>
          <p14:tracePt t="130966" x="2754313" y="3590925"/>
          <p14:tracePt t="133623" x="2767013" y="3590925"/>
          <p14:tracePt t="133633" x="2778125" y="3590925"/>
          <p14:tracePt t="133643" x="2790825" y="3590925"/>
          <p14:tracePt t="133657" x="2803525" y="3590925"/>
          <p14:tracePt t="133674" x="2841625" y="3590925"/>
          <p14:tracePt t="133690" x="2867025" y="3590925"/>
          <p14:tracePt t="133707" x="2903538" y="3603625"/>
          <p14:tracePt t="133724" x="2954338" y="3629025"/>
          <p14:tracePt t="133740" x="2979738" y="3641725"/>
          <p14:tracePt t="133757" x="3041650" y="3654425"/>
          <p14:tracePt t="133774" x="3116263" y="3679825"/>
          <p14:tracePt t="133793" x="3141663" y="3692525"/>
          <p14:tracePt t="134288" x="3192463" y="3692525"/>
          <p14:tracePt t="134298" x="3254375" y="3692525"/>
          <p14:tracePt t="134308" x="3341688" y="3692525"/>
          <p14:tracePt t="134323" x="3467100" y="3667125"/>
          <p14:tracePt t="134340" x="4056063" y="3403600"/>
          <p14:tracePt t="134356" x="4506913" y="3254375"/>
          <p14:tracePt t="134358" x="5006975" y="3090863"/>
          <p14:tracePt t="134373" x="5519738" y="2941638"/>
          <p14:tracePt t="134390" x="6646863" y="2590800"/>
          <p14:tracePt t="134406" x="7021513" y="2590800"/>
          <p14:tracePt t="134423" x="7785100" y="2540000"/>
          <p14:tracePt t="134440" x="8086725" y="2852738"/>
          <p14:tracePt t="134456" x="8148638" y="2965450"/>
          <p14:tracePt t="134701" x="8186738" y="2941638"/>
          <p14:tracePt t="134711" x="8312150" y="2852738"/>
          <p14:tracePt t="134721" x="8499475" y="2752725"/>
          <p14:tracePt t="134731" x="8886825" y="2578100"/>
          <p14:tracePt t="134741" x="9301163" y="2427288"/>
          <p14:tracePt t="134756" x="9813925" y="2265363"/>
          <p14:tracePt t="134773" x="10839450" y="1939925"/>
          <p14:tracePt t="134790" x="11353800" y="1752600"/>
          <p14:tracePt t="134791" x="11753850" y="1663700"/>
          <p14:tracePt t="134806" x="12053888" y="16017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01" y="1864780"/>
            <a:ext cx="5191559" cy="43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30" y="2388358"/>
            <a:ext cx="5404402" cy="301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5081B6F3-8E98-8A98-A129-FCA8BE5E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Determinantes de la PCO2 arterial</a:t>
            </a:r>
            <a:endParaRPr lang="es-AR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A9BCED-2FBB-4696-000A-585D78ADC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0"/>
    </mc:Choice>
    <mc:Fallback xmlns="">
      <p:transition spd="slow" advTm="4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69" x="11015663" y="1576388"/>
          <p14:tracePt t="11976" x="10390188" y="1652588"/>
          <p14:tracePt t="11984" x="10164763" y="1676400"/>
          <p14:tracePt t="12001" x="9852025" y="1701800"/>
          <p14:tracePt t="12017" x="9163050" y="1752600"/>
          <p14:tracePt t="12034" x="8612188" y="1765300"/>
          <p14:tracePt t="12051" x="8361363" y="1765300"/>
          <p14:tracePt t="12067" x="8286750" y="1765300"/>
          <p14:tracePt t="12084" x="8235950" y="1765300"/>
          <p14:tracePt t="12393" x="8161338" y="1765300"/>
          <p14:tracePt t="12403" x="8048625" y="1789113"/>
          <p14:tracePt t="12413" x="7886700" y="1801813"/>
          <p14:tracePt t="12423" x="7585075" y="1865313"/>
          <p14:tracePt t="12434" x="7223125" y="1952625"/>
          <p14:tracePt t="12450" x="6759575" y="2039938"/>
          <p14:tracePt t="12467" x="5995988" y="2178050"/>
          <p14:tracePt t="12484" x="5294313" y="2314575"/>
          <p14:tracePt t="12500" x="4956175" y="2414588"/>
          <p14:tracePt t="12517" x="4192588" y="2716213"/>
          <p14:tracePt t="12534" x="4043363" y="2778125"/>
          <p14:tracePt t="12550" x="3867150" y="2890838"/>
          <p14:tracePt t="12567" x="3630613" y="3003550"/>
          <p14:tracePt t="12584" x="3554413" y="3041650"/>
          <p14:tracePt t="12601" x="3530600" y="3054350"/>
          <p14:tracePt t="12617" x="3505200" y="3065463"/>
          <p14:tracePt t="12967" x="3505200" y="3090863"/>
          <p14:tracePt t="12977" x="3517900" y="3116263"/>
          <p14:tracePt t="12987" x="3530600" y="3141663"/>
          <p14:tracePt t="13000" x="3554413" y="3178175"/>
          <p14:tracePt t="13017" x="3592513" y="3267075"/>
          <p14:tracePt t="13033" x="3617913" y="3290888"/>
          <p14:tracePt t="13050" x="3643313" y="3328988"/>
          <p14:tracePt t="13067" x="3654425" y="3341688"/>
          <p14:tracePt t="13068" x="3667125" y="3341688"/>
          <p14:tracePt t="13083" x="3679825" y="3341688"/>
          <p14:tracePt t="13100" x="3692525" y="3341688"/>
          <p14:tracePt t="13117" x="3717925" y="3341688"/>
          <p14:tracePt t="13118" x="3743325" y="3341688"/>
          <p14:tracePt t="13133" x="3767138" y="3341688"/>
          <p14:tracePt t="13150" x="3805238" y="3341688"/>
          <p14:tracePt t="13167" x="3817938" y="3341688"/>
          <p14:tracePt t="13168" x="3843338" y="3341688"/>
          <p14:tracePt t="13183" x="3856038" y="3341688"/>
          <p14:tracePt t="13200" x="3892550" y="3341688"/>
          <p14:tracePt t="13217" x="3905250" y="3341688"/>
          <p14:tracePt t="13233" x="3956050" y="3328988"/>
          <p14:tracePt t="13250" x="3992563" y="3303588"/>
          <p14:tracePt t="13267" x="4017963" y="3278188"/>
          <p14:tracePt t="13283" x="4030663" y="3267075"/>
          <p14:tracePt t="13300" x="4030663" y="3254375"/>
          <p14:tracePt t="13316" x="4030663" y="3241675"/>
          <p14:tracePt t="13334" x="3979863" y="3216275"/>
          <p14:tracePt t="13350" x="3892550" y="3190875"/>
          <p14:tracePt t="13367" x="3843338" y="3190875"/>
          <p14:tracePt t="13383" x="3743325" y="3190875"/>
          <p14:tracePt t="13400" x="3630613" y="3190875"/>
          <p14:tracePt t="13416" x="3605213" y="3216275"/>
          <p14:tracePt t="13433" x="3541713" y="3290888"/>
          <p14:tracePt t="13450" x="3530600" y="3303588"/>
          <p14:tracePt t="13451" x="3517900" y="3328988"/>
          <p14:tracePt t="13467" x="3492500" y="3367088"/>
          <p14:tracePt t="13484" x="3492500" y="3416300"/>
          <p14:tracePt t="13500" x="3492500" y="3429000"/>
          <p14:tracePt t="13501" x="3492500" y="3454400"/>
          <p14:tracePt t="13517" x="3492500" y="3479800"/>
          <p14:tracePt t="13533" x="3492500" y="3516313"/>
          <p14:tracePt t="13550" x="3492500" y="3541713"/>
          <p14:tracePt t="13551" x="3492500" y="3567113"/>
          <p14:tracePt t="13567" x="3517900" y="3590925"/>
          <p14:tracePt t="13583" x="3530600" y="3616325"/>
          <p14:tracePt t="13600" x="3567113" y="3616325"/>
          <p14:tracePt t="13601" x="3605213" y="3616325"/>
          <p14:tracePt t="13617" x="3643313" y="3616325"/>
          <p14:tracePt t="13633" x="3717925" y="3616325"/>
          <p14:tracePt t="13650" x="3756025" y="3616325"/>
          <p14:tracePt t="13667" x="3830638" y="3579813"/>
          <p14:tracePt t="13684" x="3867150" y="3516313"/>
          <p14:tracePt t="13700" x="3879850" y="3479800"/>
          <p14:tracePt t="13717" x="3892550" y="3416300"/>
          <p14:tracePt t="13733" x="3892550" y="3303588"/>
          <p14:tracePt t="13750" x="3892550" y="3267075"/>
          <p14:tracePt t="13767" x="3892550" y="3190875"/>
          <p14:tracePt t="13783" x="3892550" y="3128963"/>
          <p14:tracePt t="13804" x="3892550" y="3116263"/>
          <p14:tracePt t="13834" x="3879850" y="3116263"/>
          <p14:tracePt t="13844" x="3867150" y="3116263"/>
          <p14:tracePt t="13854" x="3856038" y="3116263"/>
          <p14:tracePt t="13874" x="3843338" y="3116263"/>
          <p14:tracePt t="13884" x="3830638" y="3141663"/>
          <p14:tracePt t="13900" x="3830638" y="3154363"/>
          <p14:tracePt t="13917" x="3817938" y="3190875"/>
          <p14:tracePt t="13934" x="3817938" y="3216275"/>
          <p14:tracePt t="13950" x="3817938" y="3228975"/>
          <p14:tracePt t="13974" x="3817938" y="3241675"/>
          <p14:tracePt t="14005" x="3817938" y="3254375"/>
          <p14:tracePt t="14025" x="3830638" y="3254375"/>
          <p14:tracePt t="14045" x="3843338" y="3254375"/>
          <p14:tracePt t="14066" x="3856038" y="3254375"/>
          <p14:tracePt t="14075" x="3867150" y="3254375"/>
          <p14:tracePt t="14085" x="3879850" y="3254375"/>
          <p14:tracePt t="14100" x="3892550" y="3267075"/>
          <p14:tracePt t="14116" x="3930650" y="3267075"/>
          <p14:tracePt t="14136" x="3956050" y="3267075"/>
          <p14:tracePt t="14150" x="3968750" y="3267075"/>
          <p14:tracePt t="14166" x="3979863" y="3267075"/>
          <p14:tracePt t="14183" x="3992563" y="3254375"/>
          <p14:tracePt t="14200" x="3992563" y="3241675"/>
          <p14:tracePt t="14217" x="3992563" y="3228975"/>
          <p14:tracePt t="14233" x="3979863" y="3228975"/>
          <p14:tracePt t="14250" x="3917950" y="3216275"/>
          <p14:tracePt t="14267" x="3843338" y="3203575"/>
          <p14:tracePt t="14283" x="3817938" y="3203575"/>
          <p14:tracePt t="14300" x="3767138" y="3203575"/>
          <p14:tracePt t="14317" x="3717925" y="3228975"/>
          <p14:tracePt t="14333" x="3705225" y="3241675"/>
          <p14:tracePt t="14350" x="3679825" y="3267075"/>
          <p14:tracePt t="14366" x="3679825" y="3278188"/>
          <p14:tracePt t="14383" x="3679825" y="3290888"/>
          <p14:tracePt t="14408" x="3679825" y="3303588"/>
          <p14:tracePt t="14448" x="3679825" y="3316288"/>
          <p14:tracePt t="14498" x="3692525" y="3316288"/>
          <p14:tracePt t="14508" x="3705225" y="3316288"/>
          <p14:tracePt t="14527" x="3705225" y="3328988"/>
          <p14:tracePt t="16330" x="3679825" y="3328988"/>
          <p14:tracePt t="16340" x="3643313" y="3328988"/>
          <p14:tracePt t="16349" x="3579813" y="3328988"/>
          <p14:tracePt t="16366" x="3517900" y="3328988"/>
          <p14:tracePt t="16382" x="3305175" y="3278188"/>
          <p14:tracePt t="16399" x="2992438" y="3241675"/>
          <p14:tracePt t="16416" x="2803525" y="3203575"/>
          <p14:tracePt t="16432" x="2465388" y="3178175"/>
          <p14:tracePt t="16449" x="2316163" y="3178175"/>
          <p14:tracePt t="16450" x="2203450" y="3165475"/>
          <p14:tracePt t="16466" x="2116138" y="3165475"/>
          <p14:tracePt t="16482" x="2003425" y="3154363"/>
          <p14:tracePt t="16499" x="1978025" y="3154363"/>
          <p14:tracePt t="16500" x="1965325" y="3141663"/>
          <p14:tracePt t="16516" x="1952625" y="3141663"/>
          <p14:tracePt t="16549" x="1965325" y="3141663"/>
          <p14:tracePt t="16924" x="1939925" y="3141663"/>
          <p14:tracePt t="16934" x="1914525" y="3165475"/>
          <p14:tracePt t="16944" x="1878013" y="3190875"/>
          <p14:tracePt t="16955" x="1827213" y="3228975"/>
          <p14:tracePt t="16966" x="1778000" y="3254375"/>
          <p14:tracePt t="16982" x="1727200" y="3278188"/>
          <p14:tracePt t="16983" x="1689100" y="3316288"/>
          <p14:tracePt t="16999" x="1665288" y="3341688"/>
          <p14:tracePt t="17015" x="1614488" y="3378200"/>
          <p14:tracePt t="17032" x="1589088" y="3403600"/>
          <p14:tracePt t="17049" x="1577975" y="3416300"/>
          <p14:tracePt t="17066" x="1577975" y="3429000"/>
          <p14:tracePt t="17082" x="1577975" y="3441700"/>
          <p14:tracePt t="17195" x="1589088" y="3441700"/>
          <p14:tracePt t="17206" x="1614488" y="3441700"/>
          <p14:tracePt t="17216" x="1639888" y="3441700"/>
          <p14:tracePt t="17232" x="1677988" y="3441700"/>
          <p14:tracePt t="17249" x="1752600" y="3441700"/>
          <p14:tracePt t="17266" x="1778000" y="3441700"/>
          <p14:tracePt t="17267" x="1801813" y="3441700"/>
          <p14:tracePt t="17282" x="1827213" y="3441700"/>
          <p14:tracePt t="17299" x="1878013" y="3441700"/>
          <p14:tracePt t="17316" x="1914525" y="3441700"/>
          <p14:tracePt t="17332" x="1939925" y="3441700"/>
          <p14:tracePt t="17349" x="2003425" y="3441700"/>
          <p14:tracePt t="17366" x="2014538" y="3441700"/>
          <p14:tracePt t="17367" x="2027238" y="3441700"/>
          <p14:tracePt t="17382" x="2065338" y="3429000"/>
          <p14:tracePt t="17398" x="2090738" y="3403600"/>
          <p14:tracePt t="17415" x="2090738" y="3378200"/>
          <p14:tracePt t="17432" x="2103438" y="3341688"/>
          <p14:tracePt t="17449" x="2116138" y="3267075"/>
          <p14:tracePt t="17465" x="2116138" y="3241675"/>
          <p14:tracePt t="17482" x="2116138" y="3190875"/>
          <p14:tracePt t="17499" x="2116138" y="3141663"/>
          <p14:tracePt t="17516" x="2090738" y="3128963"/>
          <p14:tracePt t="17532" x="2078038" y="3128963"/>
          <p14:tracePt t="17549" x="1990725" y="3116263"/>
          <p14:tracePt t="17565" x="1965325" y="3116263"/>
          <p14:tracePt t="17582" x="1878013" y="3116263"/>
          <p14:tracePt t="17599" x="1814513" y="3116263"/>
          <p14:tracePt t="17615" x="1801813" y="3128963"/>
          <p14:tracePt t="17632" x="1790700" y="3154363"/>
          <p14:tracePt t="17649" x="1778000" y="3178175"/>
          <p14:tracePt t="17665" x="1778000" y="3203575"/>
          <p14:tracePt t="17682" x="1765300" y="3254375"/>
          <p14:tracePt t="17699" x="1765300" y="3316288"/>
          <p14:tracePt t="17715" x="1765300" y="3354388"/>
          <p14:tracePt t="17732" x="1765300" y="3403600"/>
          <p14:tracePt t="17749" x="1765300" y="3416300"/>
          <p14:tracePt t="17750" x="1765300" y="3429000"/>
          <p14:tracePt t="17765" x="1765300" y="3441700"/>
          <p14:tracePt t="17782" x="1790700" y="3454400"/>
          <p14:tracePt t="17799" x="1865313" y="3416300"/>
          <p14:tracePt t="18586" x="1878013" y="3416300"/>
          <p14:tracePt t="18596" x="1914525" y="3403600"/>
          <p14:tracePt t="18606" x="1978025" y="3390900"/>
          <p14:tracePt t="18616" x="2039938" y="3390900"/>
          <p14:tracePt t="18631" x="2139950" y="3390900"/>
          <p14:tracePt t="18648" x="2490788" y="3390900"/>
          <p14:tracePt t="18665" x="2728913" y="3390900"/>
          <p14:tracePt t="18666" x="3092450" y="3441700"/>
          <p14:tracePt t="18682" x="3441700" y="3479800"/>
          <p14:tracePt t="18698" x="4294188" y="3579813"/>
          <p14:tracePt t="18715" x="4606925" y="3603625"/>
          <p14:tracePt t="18716" x="4956175" y="3603625"/>
          <p14:tracePt t="18732" x="5207000" y="3641725"/>
          <p14:tracePt t="18748" x="5519738" y="3654425"/>
          <p14:tracePt t="18765" x="5645150" y="3654425"/>
          <p14:tracePt t="18766" x="5708650" y="3654425"/>
          <p14:tracePt t="19009" x="5732463" y="3641725"/>
          <p14:tracePt t="19019" x="5757863" y="3629025"/>
          <p14:tracePt t="19029" x="5770563" y="3603625"/>
          <p14:tracePt t="19039" x="5795963" y="3579813"/>
          <p14:tracePt t="19049" x="5821363" y="3567113"/>
          <p14:tracePt t="19065" x="5845175" y="3554413"/>
          <p14:tracePt t="19081" x="5921375" y="3503613"/>
          <p14:tracePt t="19098" x="5945188" y="3479800"/>
          <p14:tracePt t="19100" x="5970588" y="3454400"/>
          <p14:tracePt t="19115" x="6008688" y="3429000"/>
          <p14:tracePt t="19131" x="6057900" y="3378200"/>
          <p14:tracePt t="19148" x="6083300" y="3341688"/>
          <p14:tracePt t="19180" x="6083300" y="3316288"/>
          <p14:tracePt t="19190" x="6083300" y="3303588"/>
          <p14:tracePt t="19200" x="6083300" y="3278188"/>
          <p14:tracePt t="19215" x="6083300" y="3267075"/>
          <p14:tracePt t="19232" x="6034088" y="3228975"/>
          <p14:tracePt t="19248" x="5995988" y="3203575"/>
          <p14:tracePt t="19265" x="5932488" y="3203575"/>
          <p14:tracePt t="19282" x="5845175" y="3203575"/>
          <p14:tracePt t="19298" x="5795963" y="3203575"/>
          <p14:tracePt t="19315" x="5719763" y="3203575"/>
          <p14:tracePt t="19332" x="5645150" y="3203575"/>
          <p14:tracePt t="19348" x="5607050" y="3203575"/>
          <p14:tracePt t="19365" x="5557838" y="3241675"/>
          <p14:tracePt t="19382" x="5519738" y="3290888"/>
          <p14:tracePt t="19398" x="5507038" y="3290888"/>
          <p14:tracePt t="19414" x="5507038" y="3316288"/>
          <p14:tracePt t="19503" x="5519738" y="3328988"/>
          <p14:tracePt t="19512" x="5532438" y="3341688"/>
          <p14:tracePt t="19522" x="5570538" y="3341688"/>
          <p14:tracePt t="19532" x="5595938" y="3341688"/>
          <p14:tracePt t="19548" x="5607050" y="3341688"/>
          <p14:tracePt t="19565" x="5645150" y="3354388"/>
          <p14:tracePt t="19581" x="5657850" y="3354388"/>
          <p14:tracePt t="19598" x="5695950" y="3354388"/>
          <p14:tracePt t="19615" x="5708650" y="3341688"/>
          <p14:tracePt t="19616" x="5745163" y="3303588"/>
          <p14:tracePt t="19631" x="5783263" y="3165475"/>
          <p14:tracePt t="19648" x="5795963" y="3141663"/>
          <p14:tracePt t="19665" x="5808663" y="3065463"/>
          <p14:tracePt t="19681" x="5808663" y="3041650"/>
          <p14:tracePt t="19698" x="5808663" y="3028950"/>
          <p14:tracePt t="19724" x="5783263" y="3028950"/>
          <p14:tracePt t="19744" x="5757863" y="3028950"/>
          <p14:tracePt t="19755" x="5745163" y="3028950"/>
          <p14:tracePt t="19765" x="5732463" y="3028950"/>
          <p14:tracePt t="19781" x="5708650" y="3041650"/>
          <p14:tracePt t="19798" x="5670550" y="3065463"/>
          <p14:tracePt t="19815" x="5619750" y="3103563"/>
          <p14:tracePt t="19831" x="5607050" y="3116263"/>
          <p14:tracePt t="19848" x="5570538" y="3178175"/>
          <p14:tracePt t="19865" x="5545138" y="3216275"/>
          <p14:tracePt t="19881" x="5532438" y="3228975"/>
          <p14:tracePt t="19898" x="5519738" y="3241675"/>
          <p14:tracePt t="19926" x="5519738" y="3254375"/>
          <p14:tracePt t="19956" x="5519738" y="3267075"/>
          <p14:tracePt t="19966" x="5519738" y="3278188"/>
          <p14:tracePt t="19976" x="5532438" y="3303588"/>
          <p14:tracePt t="19985" x="5545138" y="3354388"/>
          <p14:tracePt t="20651" x="5570538" y="3378200"/>
          <p14:tracePt t="20661" x="5595938" y="3378200"/>
          <p14:tracePt t="20671" x="5619750" y="3403600"/>
          <p14:tracePt t="20681" x="5645150" y="3416300"/>
          <p14:tracePt t="20698" x="5683250" y="3416300"/>
          <p14:tracePt t="20714" x="5732463" y="3441700"/>
          <p14:tracePt t="20731" x="5757863" y="3441700"/>
          <p14:tracePt t="20732" x="5770563" y="3441700"/>
          <p14:tracePt t="20748" x="5795963" y="3441700"/>
          <p14:tracePt t="20764" x="5808663" y="3441700"/>
          <p14:tracePt t="20781" x="5832475" y="3429000"/>
          <p14:tracePt t="20798" x="5857875" y="3416300"/>
          <p14:tracePt t="20814" x="5870575" y="3354388"/>
          <p14:tracePt t="20831" x="5870575" y="3341688"/>
          <p14:tracePt t="20832" x="5870575" y="3328988"/>
          <p14:tracePt t="20847" x="5870575" y="3316288"/>
          <p14:tracePt t="20864" x="5870575" y="3303588"/>
          <p14:tracePt t="20881" x="5870575" y="3290888"/>
          <p14:tracePt t="20897" x="5870575" y="3278188"/>
          <p14:tracePt t="20923" x="5870575" y="3267075"/>
          <p14:tracePt t="20933" x="5870575" y="3254375"/>
          <p14:tracePt t="20962" x="5883275" y="3254375"/>
          <p14:tracePt t="21568" x="5870575" y="3254375"/>
          <p14:tracePt t="21578" x="5845175" y="3254375"/>
          <p14:tracePt t="21588" x="5808663" y="3267075"/>
          <p14:tracePt t="21598" x="5770563" y="3290888"/>
          <p14:tracePt t="21614" x="5719763" y="3316288"/>
          <p14:tracePt t="21631" x="5570538" y="3403600"/>
          <p14:tracePt t="21648" x="5419725" y="3479800"/>
          <p14:tracePt t="21664" x="5383213" y="3490913"/>
          <p14:tracePt t="21681" x="5319713" y="3516313"/>
          <p14:tracePt t="21697" x="5307013" y="3529013"/>
          <p14:tracePt t="21698" x="5294313" y="3529013"/>
          <p14:tracePt t="21809" x="5307013" y="3529013"/>
          <p14:tracePt t="21850" x="5307013" y="3516313"/>
          <p14:tracePt t="21860" x="5332413" y="3516313"/>
          <p14:tracePt t="21880" x="5345113" y="3516313"/>
          <p14:tracePt t="21890" x="5357813" y="3516313"/>
          <p14:tracePt t="21901" x="5370513" y="3516313"/>
          <p14:tracePt t="21914" x="5394325" y="3516313"/>
          <p14:tracePt t="21931" x="5445125" y="3516313"/>
          <p14:tracePt t="21947" x="5495925" y="3503613"/>
          <p14:tracePt t="21964" x="5645150" y="3479800"/>
          <p14:tracePt t="21981" x="5732463" y="3467100"/>
          <p14:tracePt t="21982" x="5770563" y="3467100"/>
          <p14:tracePt t="22494" x="5770563" y="3454400"/>
          <p14:tracePt t="22505" x="5770563" y="3441700"/>
          <p14:tracePt t="22525" x="5770563" y="3429000"/>
          <p14:tracePt t="22536" x="5770563" y="3416300"/>
          <p14:tracePt t="22555" x="5770563" y="3403600"/>
          <p14:tracePt t="22565" x="5770563" y="3378200"/>
          <p14:tracePt t="22580" x="5770563" y="3354388"/>
          <p14:tracePt t="22597" x="5770563" y="3290888"/>
          <p14:tracePt t="22614" x="5770563" y="3267075"/>
          <p14:tracePt t="22615" x="5770563" y="3254375"/>
          <p14:tracePt t="22630" x="5757863" y="3228975"/>
          <p14:tracePt t="22647" x="5719763" y="3216275"/>
          <p14:tracePt t="22664" x="5695950" y="3216275"/>
          <p14:tracePt t="22665" x="5657850" y="3216275"/>
          <p14:tracePt t="22680" x="5632450" y="3216275"/>
          <p14:tracePt t="22697" x="5595938" y="3216275"/>
          <p14:tracePt t="22714" x="5583238" y="3216275"/>
          <p14:tracePt t="22730" x="5570538" y="3216275"/>
          <p14:tracePt t="23059" x="5557838" y="3216275"/>
          <p14:tracePt t="23069" x="5519738" y="3216275"/>
          <p14:tracePt t="23079" x="5483225" y="3216275"/>
          <p14:tracePt t="23089" x="5419725" y="3267075"/>
          <p14:tracePt t="23100" x="5370513" y="3303588"/>
          <p14:tracePt t="23114" x="5319713" y="3341688"/>
          <p14:tracePt t="23130" x="5219700" y="3403600"/>
          <p14:tracePt t="23147" x="5181600" y="3454400"/>
          <p14:tracePt t="23163" x="5119688" y="3529013"/>
          <p14:tracePt t="23180" x="5081588" y="3616325"/>
          <p14:tracePt t="23197" x="5057775" y="3654425"/>
          <p14:tracePt t="23213" x="5019675" y="3841750"/>
          <p14:tracePt t="23230" x="4981575" y="4129088"/>
          <p14:tracePt t="23247" x="4968875" y="4267200"/>
          <p14:tracePt t="23263" x="4956175" y="4554538"/>
          <p14:tracePt t="23280" x="4956175" y="4679950"/>
          <p14:tracePt t="23297" x="4945063" y="4718050"/>
          <p14:tracePt t="23313" x="4945063" y="4779963"/>
          <p14:tracePt t="23330" x="4906963" y="4805363"/>
          <p14:tracePt t="23347" x="4894263" y="4843463"/>
          <p14:tracePt t="23364" x="4843463" y="4892675"/>
          <p14:tracePt t="23380" x="4806950" y="4943475"/>
          <p14:tracePt t="23381" x="4768850" y="4968875"/>
          <p14:tracePt t="23397" x="4743450" y="4992688"/>
          <p14:tracePt t="23413" x="4668838" y="5043488"/>
          <p14:tracePt t="23430" x="4643438" y="5043488"/>
          <p14:tracePt t="23447" x="4594225" y="5043488"/>
          <p14:tracePt t="23463" x="4506913" y="5056188"/>
          <p14:tracePt t="23480" x="4468813" y="5056188"/>
          <p14:tracePt t="23482" x="4418013" y="5056188"/>
          <p14:tracePt t="23497" x="4356100" y="5068888"/>
          <p14:tracePt t="23513" x="4281488" y="5068888"/>
          <p14:tracePt t="23530" x="4243388" y="5068888"/>
          <p14:tracePt t="23546" x="4181475" y="5068888"/>
          <p14:tracePt t="23563" x="4130675" y="5068888"/>
          <p14:tracePt t="23580" x="4117975" y="5068888"/>
          <p14:tracePt t="23597" x="4081463" y="5030788"/>
          <p14:tracePt t="23614" x="4056063" y="5005388"/>
          <p14:tracePt t="23630" x="4043363" y="4992688"/>
          <p14:tracePt t="23646" x="4043363" y="4943475"/>
          <p14:tracePt t="23663" x="4043363" y="4892675"/>
          <p14:tracePt t="23680" x="4043363" y="4868863"/>
          <p14:tracePt t="23697" x="4043363" y="4805363"/>
          <p14:tracePt t="23714" x="4056063" y="4756150"/>
          <p14:tracePt t="23730" x="4068763" y="4718050"/>
          <p14:tracePt t="23747" x="4092575" y="4679950"/>
          <p14:tracePt t="23764" x="4117975" y="4643438"/>
          <p14:tracePt t="23780" x="4117975" y="4618038"/>
          <p14:tracePt t="23797" x="4143375" y="4567238"/>
          <p14:tracePt t="23813" x="4168775" y="4554538"/>
          <p14:tracePt t="23814" x="4181475" y="4518025"/>
          <p14:tracePt t="23830" x="4192588" y="4492625"/>
          <p14:tracePt t="23847" x="4192588" y="4443413"/>
          <p14:tracePt t="23863" x="4192588" y="4430713"/>
          <p14:tracePt t="23864" x="4192588" y="4405313"/>
          <p14:tracePt t="23880" x="4192588" y="4379913"/>
          <p14:tracePt t="23897" x="4192588" y="4330700"/>
          <p14:tracePt t="23914" x="4192588" y="4279900"/>
          <p14:tracePt t="23915" x="4192588" y="4254500"/>
          <p14:tracePt t="23930" x="4192588" y="4230688"/>
          <p14:tracePt t="23947" x="4181475" y="4179888"/>
          <p14:tracePt t="23963" x="4168775" y="4167188"/>
          <p14:tracePt t="23980" x="4143375" y="4141788"/>
          <p14:tracePt t="23996" x="4117975" y="4129088"/>
          <p14:tracePt t="24016" x="4105275" y="4129088"/>
          <p14:tracePt t="24055" x="4092575" y="4129088"/>
          <p14:tracePt t="24398" x="4056063" y="4129088"/>
          <p14:tracePt t="24409" x="4030663" y="4129088"/>
          <p14:tracePt t="24419" x="3992563" y="4141788"/>
          <p14:tracePt t="24430" x="3956050" y="4154488"/>
          <p14:tracePt t="24446" x="3905250" y="4154488"/>
          <p14:tracePt t="24463" x="3767138" y="4154488"/>
          <p14:tracePt t="24480" x="3617913" y="4154488"/>
          <p14:tracePt t="24496" x="3530600" y="4167188"/>
          <p14:tracePt t="24513" x="3454400" y="4167188"/>
          <p14:tracePt t="24530" x="3417888" y="4179888"/>
          <p14:tracePt t="24546" x="3405188" y="4192588"/>
          <p14:tracePt t="24564" x="3392488" y="4205288"/>
          <p14:tracePt t="24580" x="3379788" y="4230688"/>
          <p14:tracePt t="24596" x="3379788" y="4241800"/>
          <p14:tracePt t="24613" x="3367088" y="4254500"/>
          <p14:tracePt t="24630" x="3367088" y="4279900"/>
          <p14:tracePt t="24646" x="3367088" y="4292600"/>
          <p14:tracePt t="24663" x="3367088" y="4330700"/>
          <p14:tracePt t="24680" x="3367088" y="4354513"/>
          <p14:tracePt t="24681" x="3367088" y="4367213"/>
          <p14:tracePt t="24696" x="3367088" y="4379913"/>
          <p14:tracePt t="24713" x="3367088" y="4443413"/>
          <p14:tracePt t="24730" x="3367088" y="4467225"/>
          <p14:tracePt t="24731" x="3367088" y="4479925"/>
          <p14:tracePt t="24746" x="3367088" y="4492625"/>
          <p14:tracePt t="24763" x="3367088" y="4505325"/>
          <p14:tracePt t="24781" x="3379788" y="4505325"/>
          <p14:tracePt t="24796" x="3392488" y="4505325"/>
          <p14:tracePt t="24813" x="3441700" y="4505325"/>
          <p14:tracePt t="24829" x="3479800" y="4505325"/>
          <p14:tracePt t="24846" x="3617913" y="4479925"/>
          <p14:tracePt t="24863" x="3679825" y="4467225"/>
          <p14:tracePt t="24880" x="3705225" y="4467225"/>
          <p14:tracePt t="24896" x="3730625" y="4467225"/>
          <p14:tracePt t="24913" x="3743325" y="4467225"/>
          <p14:tracePt t="24930" x="3756025" y="4454525"/>
          <p14:tracePt t="24946" x="3779838" y="4443413"/>
          <p14:tracePt t="24963" x="3779838" y="4430713"/>
          <p14:tracePt t="24979" x="3779838" y="4405313"/>
          <p14:tracePt t="24996" x="3779838" y="4379913"/>
          <p14:tracePt t="25013" x="3767138" y="4341813"/>
          <p14:tracePt t="25029" x="3767138" y="4330700"/>
          <p14:tracePt t="25046" x="3743325" y="4292600"/>
          <p14:tracePt t="25063" x="3730625" y="4267200"/>
          <p14:tracePt t="25064" x="3717925" y="4241800"/>
          <p14:tracePt t="25079" x="3692525" y="4192588"/>
          <p14:tracePt t="25096" x="3667125" y="4129088"/>
          <p14:tracePt t="25113" x="3643313" y="4105275"/>
          <p14:tracePt t="25134" x="3630613" y="4105275"/>
          <p14:tracePt t="25184" x="3630613" y="4117975"/>
          <p14:tracePt t="25638" x="3630613" y="4129088"/>
          <p14:tracePt t="25648" x="3630613" y="4141788"/>
          <p14:tracePt t="25668" x="3630613" y="4154488"/>
          <p14:tracePt t="25678" x="3630613" y="4167188"/>
          <p14:tracePt t="25698" x="3630613" y="4179888"/>
          <p14:tracePt t="25708" x="3643313" y="4179888"/>
          <p14:tracePt t="25718" x="3654425" y="4179888"/>
          <p14:tracePt t="25729" x="3667125" y="4192588"/>
          <p14:tracePt t="25746" x="3692525" y="4217988"/>
          <p14:tracePt t="25763" x="3743325" y="4241800"/>
          <p14:tracePt t="25780" x="3779838" y="4267200"/>
          <p14:tracePt t="25796" x="3792538" y="4267200"/>
          <p14:tracePt t="25813" x="3805238" y="4279900"/>
          <p14:tracePt t="25829" x="3830638" y="4279900"/>
          <p14:tracePt t="25846" x="3843338" y="4279900"/>
          <p14:tracePt t="25862" x="3879850" y="4292600"/>
          <p14:tracePt t="25879" x="3930650" y="4292600"/>
          <p14:tracePt t="25896" x="3943350" y="4292600"/>
          <p14:tracePt t="25913" x="3968750" y="4292600"/>
          <p14:tracePt t="25930" x="3992563" y="4279900"/>
          <p14:tracePt t="26353" x="3979863" y="4279900"/>
          <p14:tracePt t="26363" x="3943350" y="4279900"/>
          <p14:tracePt t="26374" x="3905250" y="4279900"/>
          <p14:tracePt t="26384" x="3843338" y="4279900"/>
          <p14:tracePt t="26396" x="3792538" y="4279900"/>
          <p14:tracePt t="26413" x="3743325" y="4279900"/>
          <p14:tracePt t="26414" x="3679825" y="4279900"/>
          <p14:tracePt t="26429" x="3643313" y="4279900"/>
          <p14:tracePt t="26446" x="3554413" y="4292600"/>
          <p14:tracePt t="26463" x="3530600" y="4318000"/>
          <p14:tracePt t="26463" x="3505200" y="4330700"/>
          <p14:tracePt t="26479" x="3479800" y="4367213"/>
          <p14:tracePt t="26496" x="3467100" y="4392613"/>
          <p14:tracePt t="26512" x="3454400" y="4418013"/>
          <p14:tracePt t="26529" x="3441700" y="4430713"/>
          <p14:tracePt t="26546" x="3441700" y="4443413"/>
          <p14:tracePt t="26562" x="3441700" y="4454525"/>
          <p14:tracePt t="26579" x="3441700" y="4467225"/>
          <p14:tracePt t="26596" x="3441700" y="4505325"/>
          <p14:tracePt t="26612" x="3467100" y="4530725"/>
          <p14:tracePt t="26629" x="3530600" y="4592638"/>
          <p14:tracePt t="26646" x="3679825" y="4679950"/>
          <p14:tracePt t="26662" x="3743325" y="4730750"/>
          <p14:tracePt t="26679" x="3817938" y="4756150"/>
          <p14:tracePt t="26696" x="3879850" y="4756150"/>
          <p14:tracePt t="26712" x="3905250" y="4756150"/>
          <p14:tracePt t="26729" x="3956050" y="4705350"/>
          <p14:tracePt t="26746" x="3992563" y="4605338"/>
          <p14:tracePt t="26762" x="4005263" y="4554538"/>
          <p14:tracePt t="26779" x="4030663" y="4379913"/>
          <p14:tracePt t="26796" x="4056063" y="4217988"/>
          <p14:tracePt t="26812" x="4056063" y="4154488"/>
          <p14:tracePt t="26829" x="4081463" y="4054475"/>
          <p14:tracePt t="26846" x="4081463" y="4029075"/>
          <p14:tracePt t="26847" x="4081463" y="4005263"/>
          <p14:tracePt t="26878" x="4081463" y="3992563"/>
          <p14:tracePt t="26936" x="4081463" y="4005263"/>
          <p14:tracePt t="28766" x="4081463" y="4041775"/>
          <p14:tracePt t="28776" x="4068763" y="4092575"/>
          <p14:tracePt t="28786" x="4043363" y="4154488"/>
          <p14:tracePt t="28796" x="4030663" y="4217988"/>
          <p14:tracePt t="28811" x="4017963" y="4279900"/>
          <p14:tracePt t="28828" x="4005263" y="4392613"/>
          <p14:tracePt t="28845" x="3992563" y="4467225"/>
          <p14:tracePt t="28862" x="3992563" y="4479925"/>
          <p14:tracePt t="28878" x="3979863" y="4479925"/>
          <p14:tracePt t="30323" x="3943350" y="4479925"/>
          <p14:tracePt t="30333" x="3856038" y="4479925"/>
          <p14:tracePt t="30343" x="3767138" y="4479925"/>
          <p14:tracePt t="30353" x="3692525" y="4479925"/>
          <p14:tracePt t="30364" x="3567113" y="4479925"/>
          <p14:tracePt t="30378" x="3467100" y="4479925"/>
          <p14:tracePt t="30394" x="3267075" y="4505325"/>
          <p14:tracePt t="30411" x="3205163" y="4505325"/>
          <p14:tracePt t="30428" x="3116263" y="4505325"/>
          <p14:tracePt t="30445" x="3054350" y="4505325"/>
          <p14:tracePt t="30461" x="3016250" y="4505325"/>
          <p14:tracePt t="30478" x="3003550" y="4505325"/>
          <p14:tracePt t="30543" x="3003550" y="4518025"/>
          <p14:tracePt t="31007" x="2967038" y="4518025"/>
          <p14:tracePt t="31017" x="2903538" y="4518025"/>
          <p14:tracePt t="31028" x="2854325" y="4518025"/>
          <p14:tracePt t="31044" x="2803525" y="4518025"/>
          <p14:tracePt t="31061" x="2641600" y="4505325"/>
          <p14:tracePt t="31078" x="2528888" y="4492625"/>
          <p14:tracePt t="31094" x="2465388" y="4492625"/>
          <p14:tracePt t="31111" x="2390775" y="4479925"/>
          <p14:tracePt t="31128" x="2352675" y="4467225"/>
          <p14:tracePt t="31129" x="2316163" y="4467225"/>
          <p14:tracePt t="31144" x="2278063" y="4467225"/>
          <p14:tracePt t="31161" x="2216150" y="4467225"/>
          <p14:tracePt t="31178" x="2190750" y="4467225"/>
          <p14:tracePt t="31179" x="2178050" y="4467225"/>
          <p14:tracePt t="31194" x="2152650" y="4454525"/>
          <p14:tracePt t="31211" x="2139950" y="4454525"/>
          <p14:tracePt t="31228" x="2127250" y="4454525"/>
          <p14:tracePt t="31244" x="2116138" y="4454525"/>
          <p14:tracePt t="31400" x="2116138" y="4443413"/>
          <p14:tracePt t="31441" x="2127250" y="4443413"/>
          <p14:tracePt t="31451" x="2139950" y="4430713"/>
          <p14:tracePt t="31461" x="2152650" y="4430713"/>
          <p14:tracePt t="31477" x="2178050" y="4418013"/>
          <p14:tracePt t="31494" x="2239963" y="4418013"/>
          <p14:tracePt t="31511" x="2352675" y="4418013"/>
          <p14:tracePt t="31527" x="2428875" y="4405313"/>
          <p14:tracePt t="31544" x="2516188" y="4341813"/>
          <p14:tracePt t="32207" x="2541588" y="4341813"/>
          <p14:tracePt t="32217" x="2578100" y="4341813"/>
          <p14:tracePt t="32227" x="2628900" y="4330700"/>
          <p14:tracePt t="32244" x="2716213" y="4305300"/>
          <p14:tracePt t="32260" x="3016250" y="4254500"/>
          <p14:tracePt t="32277" x="3654425" y="4217988"/>
          <p14:tracePt t="32294" x="3956050" y="4217988"/>
          <p14:tracePt t="32310" x="4518025" y="4241800"/>
          <p14:tracePt t="32327" x="4868863" y="4254500"/>
          <p14:tracePt t="32344" x="4932363" y="4279900"/>
          <p14:tracePt t="32360" x="4981575" y="4305300"/>
          <p14:tracePt t="32589" x="5019675" y="4305300"/>
          <p14:tracePt t="32600" x="5081588" y="4305300"/>
          <p14:tracePt t="32610" x="5132388" y="4305300"/>
          <p14:tracePt t="32620" x="5194300" y="4292600"/>
          <p14:tracePt t="32630" x="5257800" y="4279900"/>
          <p14:tracePt t="32644" x="5332413" y="4279900"/>
          <p14:tracePt t="32661" x="5445125" y="4279900"/>
          <p14:tracePt t="32677" x="5495925" y="4279900"/>
          <p14:tracePt t="32694" x="5570538" y="4279900"/>
          <p14:tracePt t="32711" x="5645150" y="4267200"/>
          <p14:tracePt t="32727" x="5670550" y="4267200"/>
          <p14:tracePt t="32744" x="5683250" y="4267200"/>
          <p14:tracePt t="32781" x="5695950" y="4267200"/>
          <p14:tracePt t="32852" x="5695950" y="4279900"/>
          <p14:tracePt t="32875" x="5683250" y="4292600"/>
          <p14:tracePt t="32901" x="5657850" y="4318000"/>
          <p14:tracePt t="32911" x="5632450" y="4341813"/>
          <p14:tracePt t="32922" x="5619750" y="4367213"/>
          <p14:tracePt t="32932" x="5607050" y="4405313"/>
          <p14:tracePt t="32943" x="5583238" y="4443413"/>
          <p14:tracePt t="32960" x="5570538" y="4467225"/>
          <p14:tracePt t="32977" x="5519738" y="4530725"/>
          <p14:tracePt t="32994" x="5483225" y="4567238"/>
          <p14:tracePt t="33010" x="5457825" y="4579938"/>
          <p14:tracePt t="33027" x="5407025" y="4605338"/>
          <p14:tracePt t="33044" x="5345113" y="4618038"/>
          <p14:tracePt t="33060" x="5307013" y="4630738"/>
          <p14:tracePt t="33077" x="5257800" y="4630738"/>
          <p14:tracePt t="33093" x="5245100" y="4630738"/>
          <p14:tracePt t="33110" x="5219700" y="4643438"/>
          <p14:tracePt t="33127" x="5207000" y="4643438"/>
          <p14:tracePt t="33144" x="5170488" y="4656138"/>
          <p14:tracePt t="33160" x="5157788" y="4656138"/>
          <p14:tracePt t="33177" x="5106988" y="4667250"/>
          <p14:tracePt t="33194" x="5045075" y="4667250"/>
          <p14:tracePt t="33210" x="5006975" y="4667250"/>
          <p14:tracePt t="33227" x="4945063" y="4630738"/>
          <p14:tracePt t="33244" x="4894263" y="4618038"/>
          <p14:tracePt t="33245" x="4868863" y="4605338"/>
          <p14:tracePt t="33260" x="4832350" y="4579938"/>
          <p14:tracePt t="33277" x="4743450" y="4567238"/>
          <p14:tracePt t="33293" x="4706938" y="4543425"/>
          <p14:tracePt t="33295" x="4668838" y="4530725"/>
          <p14:tracePt t="33310" x="4643438" y="4530725"/>
          <p14:tracePt t="33327" x="4594225" y="4505325"/>
          <p14:tracePt t="33344" x="4581525" y="4505325"/>
          <p14:tracePt t="33360" x="4556125" y="4492625"/>
          <p14:tracePt t="33667" x="4543425" y="4492625"/>
          <p14:tracePt t="33677" x="4506913" y="4492625"/>
          <p14:tracePt t="33688" x="4456113" y="4492625"/>
          <p14:tracePt t="33698" x="4381500" y="4505325"/>
          <p14:tracePt t="33710" x="4294188" y="4530725"/>
          <p14:tracePt t="33727" x="4143375" y="4567238"/>
          <p14:tracePt t="33728" x="3968750" y="4630738"/>
          <p14:tracePt t="33743" x="3817938" y="4667250"/>
          <p14:tracePt t="33760" x="3592513" y="4768850"/>
          <p14:tracePt t="33776" x="3517900" y="4779963"/>
          <p14:tracePt t="33793" x="3441700" y="4805363"/>
          <p14:tracePt t="33810" x="3392488" y="4818063"/>
          <p14:tracePt t="33848" x="3379788" y="4818063"/>
          <p14:tracePt t="34161" x="3367088" y="4830763"/>
          <p14:tracePt t="34171" x="3354388" y="4843463"/>
          <p14:tracePt t="34181" x="3317875" y="4892675"/>
          <p14:tracePt t="34193" x="3292475" y="4930775"/>
          <p14:tracePt t="34210" x="3241675" y="5005388"/>
          <p14:tracePt t="34211" x="3179763" y="5081588"/>
          <p14:tracePt t="34227" x="3103563" y="5205413"/>
          <p14:tracePt t="34243" x="2979738" y="5394325"/>
          <p14:tracePt t="34260" x="2928938" y="5481638"/>
          <p14:tracePt t="34276" x="2854325" y="5630863"/>
          <p14:tracePt t="34293" x="2803525" y="5732463"/>
          <p14:tracePt t="34310" x="2790825" y="5756275"/>
          <p14:tracePt t="34326" x="2790825" y="5768975"/>
          <p14:tracePt t="34393" x="2790825" y="5781675"/>
          <p14:tracePt t="34423" x="2803525" y="5794375"/>
          <p14:tracePt t="34453" x="2816225" y="5794375"/>
          <p14:tracePt t="34463" x="2816225" y="5807075"/>
          <p14:tracePt t="34473" x="2828925" y="5807075"/>
          <p14:tracePt t="34483" x="2841625" y="5819775"/>
          <p14:tracePt t="34493" x="2867025" y="5832475"/>
          <p14:tracePt t="34510" x="2879725" y="5832475"/>
          <p14:tracePt t="34527" x="2903538" y="5868988"/>
          <p14:tracePt t="34543" x="2903538" y="5881688"/>
          <p14:tracePt t="34560" x="2916238" y="5881688"/>
          <p14:tracePt t="34635" x="2890838" y="5881688"/>
          <p14:tracePt t="34645" x="2854325" y="5856288"/>
          <p14:tracePt t="34655" x="2816225" y="5819775"/>
          <p14:tracePt t="34665" x="2754313" y="5768975"/>
          <p14:tracePt t="34676" x="2678113" y="5732463"/>
          <p14:tracePt t="34693" x="2603500" y="5668963"/>
          <p14:tracePt t="34694" x="2490788" y="5568950"/>
          <p14:tracePt t="34710" x="2378075" y="5468938"/>
          <p14:tracePt t="34727" x="2127250" y="5281613"/>
          <p14:tracePt t="34743" x="2039938" y="5181600"/>
          <p14:tracePt t="34760" x="1914525" y="5081588"/>
          <p14:tracePt t="34777" x="1852613" y="5043488"/>
          <p14:tracePt t="34793" x="1827213" y="5030788"/>
          <p14:tracePt t="34836" x="1827213" y="5043488"/>
          <p14:tracePt t="34857" x="1827213" y="5056188"/>
          <p14:tracePt t="34937" x="1827213" y="5068888"/>
          <p14:tracePt t="34997" x="1839913" y="5068888"/>
          <p14:tracePt t="35017" x="1865313" y="5092700"/>
          <p14:tracePt t="35027" x="1878013" y="5092700"/>
          <p14:tracePt t="35037" x="1914525" y="5118100"/>
          <p14:tracePt t="35048" x="1952625" y="5130800"/>
          <p14:tracePt t="35059" x="2039938" y="5143500"/>
          <p14:tracePt t="35076" x="2165350" y="5181600"/>
          <p14:tracePt t="35078" x="2290763" y="5218113"/>
          <p14:tracePt t="35093" x="2416175" y="5243513"/>
          <p14:tracePt t="35110" x="2716213" y="5330825"/>
          <p14:tracePt t="35126" x="2867025" y="5356225"/>
          <p14:tracePt t="35127" x="3003550" y="5381625"/>
          <p14:tracePt t="35143" x="3092450" y="5430838"/>
          <p14:tracePt t="35159" x="3216275" y="5507038"/>
          <p14:tracePt t="35176" x="3254375" y="5518150"/>
          <p14:tracePt t="35793" x="3292475" y="5518150"/>
          <p14:tracePt t="35803" x="3341688" y="5518150"/>
          <p14:tracePt t="35814" x="3405188" y="5518150"/>
          <p14:tracePt t="35826" x="3492500" y="5518150"/>
          <p14:tracePt t="35843" x="3630613" y="5494338"/>
          <p14:tracePt t="35844" x="3805238" y="5494338"/>
          <p14:tracePt t="35859" x="4030663" y="5494338"/>
          <p14:tracePt t="35876" x="4581525" y="5556250"/>
          <p14:tracePt t="35893" x="4968875" y="5668963"/>
          <p14:tracePt t="35909" x="5145088" y="5694363"/>
          <p14:tracePt t="35926" x="5270500" y="5743575"/>
          <p14:tracePt t="36186" x="5281613" y="5719763"/>
          <p14:tracePt t="36197" x="5294313" y="5668963"/>
          <p14:tracePt t="36207" x="5332413" y="5607050"/>
          <p14:tracePt t="36217" x="5383213" y="5518150"/>
          <p14:tracePt t="36227" x="5445125" y="5394325"/>
          <p14:tracePt t="36242" x="5532438" y="5256213"/>
          <p14:tracePt t="36259" x="5657850" y="5056188"/>
          <p14:tracePt t="36276" x="5695950" y="5005388"/>
          <p14:tracePt t="36791" x="5695950" y="5018088"/>
          <p14:tracePt t="36801" x="5695950" y="5030788"/>
          <p14:tracePt t="36811" x="5708650" y="5043488"/>
          <p14:tracePt t="36825" x="5719763" y="5068888"/>
          <p14:tracePt t="36842" x="5757863" y="5105400"/>
          <p14:tracePt t="36859" x="5783263" y="5143500"/>
          <p14:tracePt t="36860" x="5821363" y="5181600"/>
          <p14:tracePt t="36876" x="5857875" y="5230813"/>
          <p14:tracePt t="36892" x="5908675" y="5305425"/>
          <p14:tracePt t="36909" x="5932488" y="5330825"/>
          <p14:tracePt t="36925" x="5945188" y="5343525"/>
          <p14:tracePt t="37486" x="5970588" y="5343525"/>
          <p14:tracePt t="37496" x="5983288" y="5343525"/>
          <p14:tracePt t="37506" x="6021388" y="5343525"/>
          <p14:tracePt t="37516" x="6034088" y="5343525"/>
          <p14:tracePt t="37526" x="6057900" y="5343525"/>
          <p14:tracePt t="37542" x="6083300" y="5343525"/>
          <p14:tracePt t="37559" x="6121400" y="5356225"/>
          <p14:tracePt t="37575" x="6134100" y="5381625"/>
          <p14:tracePt t="37577" x="6157913" y="5394325"/>
          <p14:tracePt t="37592" x="6183313" y="5418138"/>
          <p14:tracePt t="37609" x="6234113" y="5443538"/>
          <p14:tracePt t="37625" x="6259513" y="5456238"/>
          <p14:tracePt t="37627" x="6283325" y="5518150"/>
          <p14:tracePt t="37642" x="6308725" y="5543550"/>
          <p14:tracePt t="37658" x="6334125" y="5594350"/>
          <p14:tracePt t="37676" x="6359525" y="5619750"/>
          <p14:tracePt t="38009" x="6370638" y="5619750"/>
          <p14:tracePt t="38019" x="6396038" y="5619750"/>
          <p14:tracePt t="38030" x="6421438" y="5630863"/>
          <p14:tracePt t="38042" x="6459538" y="5643563"/>
          <p14:tracePt t="38059" x="6483350" y="5643563"/>
          <p14:tracePt t="38060" x="6521450" y="5656263"/>
          <p14:tracePt t="38075" x="6596063" y="5681663"/>
          <p14:tracePt t="38092" x="6684963" y="5732463"/>
          <p14:tracePt t="38108" x="6734175" y="5768975"/>
          <p14:tracePt t="38125" x="6808788" y="5856288"/>
          <p14:tracePt t="38142" x="6872288" y="5894388"/>
          <p14:tracePt t="38158" x="6884988" y="5907088"/>
          <p14:tracePt t="38175" x="6897688" y="5932488"/>
          <p14:tracePt t="39732" x="6834188" y="5932488"/>
          <p14:tracePt t="39742" x="6708775" y="5932488"/>
          <p14:tracePt t="39752" x="6572250" y="5932488"/>
          <p14:tracePt t="39763" x="6408738" y="5932488"/>
          <p14:tracePt t="39775" x="6259513" y="5932488"/>
          <p14:tracePt t="39792" x="5983288" y="5932488"/>
          <p14:tracePt t="39808" x="5908675" y="5919788"/>
          <p14:tracePt t="39825" x="5732463" y="5894388"/>
          <p14:tracePt t="39841" x="5657850" y="5894388"/>
          <p14:tracePt t="39843" x="5595938" y="5894388"/>
          <p14:tracePt t="39858" x="5532438" y="5907088"/>
          <p14:tracePt t="39875" x="5470525" y="5907088"/>
          <p14:tracePt t="39891" x="5457825" y="5919788"/>
          <p14:tracePt t="39893" x="5445125" y="5919788"/>
          <p14:tracePt t="39908" x="5432425" y="5932488"/>
          <p14:tracePt t="40175" x="5407025" y="5932488"/>
          <p14:tracePt t="40185" x="5383213" y="5945188"/>
          <p14:tracePt t="40196" x="5345113" y="5956300"/>
          <p14:tracePt t="40216" x="5332413" y="5969000"/>
          <p14:tracePt t="40275" x="5357813" y="5969000"/>
          <p14:tracePt t="40282" x="5407025" y="5969000"/>
          <p14:tracePt t="40291" x="5419725" y="5969000"/>
          <p14:tracePt t="40308" x="5457825" y="5969000"/>
          <p14:tracePt t="40325" x="5570538" y="5969000"/>
          <p14:tracePt t="40326" x="5745163" y="5969000"/>
          <p14:tracePt t="40341" x="5883275" y="5969000"/>
          <p14:tracePt t="40358" x="6183313" y="5969000"/>
          <p14:tracePt t="40375" x="6396038" y="5956300"/>
          <p14:tracePt t="40391" x="6696075" y="5945188"/>
          <p14:tracePt t="40408" x="6934200" y="5945188"/>
          <p14:tracePt t="40424" x="7046913" y="5945188"/>
          <p14:tracePt t="40441" x="7272338" y="5969000"/>
          <p14:tracePt t="40951" x="7272338" y="5956300"/>
          <p14:tracePt t="40961" x="7310438" y="5945188"/>
          <p14:tracePt t="40971" x="7348538" y="5919788"/>
          <p14:tracePt t="40981" x="7448550" y="5907088"/>
          <p14:tracePt t="40991" x="7585075" y="5868988"/>
          <p14:tracePt t="41007" x="7797800" y="5819775"/>
          <p14:tracePt t="41024" x="8737600" y="5619750"/>
          <p14:tracePt t="41041" x="9337675" y="5481638"/>
          <p14:tracePt t="41042" x="9913938" y="5330825"/>
          <p14:tracePt t="41058" x="10539413" y="5243513"/>
          <p14:tracePt t="41074" x="11515725" y="5168900"/>
          <p14:tracePt t="41091" x="12091988" y="51689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71" y="1842666"/>
            <a:ext cx="7936801" cy="44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Presión Alveolar y Espirada de CO2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DF1538-8721-7178-AC02-0CA1FCC86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86"/>
    </mc:Choice>
    <mc:Fallback xmlns="">
      <p:transition spd="slow" advTm="10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91" x="11791950" y="5268913"/>
          <p14:tracePt t="7402" x="11528425" y="5268913"/>
          <p14:tracePt t="7418" x="11303000" y="5268913"/>
          <p14:tracePt t="7434" x="10928350" y="5218113"/>
          <p14:tracePt t="7451" x="10802938" y="5194300"/>
          <p14:tracePt t="7452" x="10739438" y="5181600"/>
          <p14:tracePt t="7468" x="10702925" y="5181600"/>
          <p14:tracePt t="7484" x="10664825" y="5181600"/>
          <p14:tracePt t="7855" x="10626725" y="5205413"/>
          <p14:tracePt t="7865" x="10577513" y="5243513"/>
          <p14:tracePt t="7875" x="10539413" y="5281613"/>
          <p14:tracePt t="7886" x="10464800" y="5343525"/>
          <p14:tracePt t="7901" x="10352088" y="5430838"/>
          <p14:tracePt t="7918" x="10075863" y="5630863"/>
          <p14:tracePt t="7934" x="9852025" y="5781675"/>
          <p14:tracePt t="7936" x="9588500" y="5932488"/>
          <p14:tracePt t="7951" x="9263063" y="6094413"/>
          <p14:tracePt t="7968" x="8486775" y="6407150"/>
          <p14:tracePt t="7984" x="8035925" y="6619875"/>
          <p14:tracePt t="7985" x="7585075" y="6796088"/>
          <p14:tracePt t="8591" x="6008688" y="6607175"/>
          <p14:tracePt t="8601" x="6008688" y="6470650"/>
          <p14:tracePt t="8617" x="6008688" y="6307138"/>
          <p14:tracePt t="8634" x="6034088" y="6069013"/>
          <p14:tracePt t="8651" x="6070600" y="5956300"/>
          <p14:tracePt t="8667" x="6096000" y="5932488"/>
          <p14:tracePt t="8684" x="6121400" y="5919788"/>
          <p14:tracePt t="8701" x="6146800" y="5907088"/>
          <p14:tracePt t="8717" x="6157913" y="5907088"/>
          <p14:tracePt t="8734" x="6196013" y="5894388"/>
          <p14:tracePt t="8751" x="6221413" y="5894388"/>
          <p14:tracePt t="8752" x="6259513" y="5894388"/>
          <p14:tracePt t="8772" x="6370638" y="5956300"/>
          <p14:tracePt t="8784" x="6434138" y="5981700"/>
          <p14:tracePt t="8801" x="6596063" y="6056313"/>
          <p14:tracePt t="8818" x="6646863" y="6069013"/>
          <p14:tracePt t="8834" x="6684963" y="6081713"/>
          <p14:tracePt t="9497" x="6684963" y="6045200"/>
          <p14:tracePt t="9507" x="6684963" y="5994400"/>
          <p14:tracePt t="9517" x="6684963" y="5945188"/>
          <p14:tracePt t="9527" x="6672263" y="5856288"/>
          <p14:tracePt t="9537" x="6621463" y="5732463"/>
          <p14:tracePt t="9550" x="6584950" y="5581650"/>
          <p14:tracePt t="9567" x="6496050" y="5256213"/>
          <p14:tracePt t="9584" x="6446838" y="5081588"/>
          <p14:tracePt t="9600" x="6396038" y="4856163"/>
          <p14:tracePt t="9617" x="6359525" y="4768850"/>
          <p14:tracePt t="9618" x="6346825" y="4718050"/>
          <p14:tracePt t="9634" x="6321425" y="4656138"/>
          <p14:tracePt t="9650" x="6259513" y="4530725"/>
          <p14:tracePt t="9667" x="6221413" y="4443413"/>
          <p14:tracePt t="9668" x="6170613" y="4367213"/>
          <p14:tracePt t="9684" x="6121400" y="4318000"/>
          <p14:tracePt t="9700" x="6083300" y="4292600"/>
          <p14:tracePt t="9717" x="6070600" y="4292600"/>
          <p14:tracePt t="9981" x="6034088" y="4267200"/>
          <p14:tracePt t="9991" x="5970588" y="4254500"/>
          <p14:tracePt t="10000" x="5870575" y="4241800"/>
          <p14:tracePt t="10017" x="5745163" y="4217988"/>
          <p14:tracePt t="10033" x="5319713" y="4154488"/>
          <p14:tracePt t="10051" x="4619625" y="3992563"/>
          <p14:tracePt t="10067" x="4192588" y="3841750"/>
          <p14:tracePt t="10083" x="3605213" y="3629025"/>
          <p14:tracePt t="10100" x="3341688" y="3579813"/>
          <p14:tracePt t="10102" x="3167063" y="3529013"/>
          <p14:tracePt t="10117" x="3041650" y="3516313"/>
          <p14:tracePt t="10134" x="2903538" y="3503613"/>
          <p14:tracePt t="10150" x="2867025" y="3503613"/>
          <p14:tracePt t="10167" x="2816225" y="3503613"/>
          <p14:tracePt t="10184" x="2816225" y="3490913"/>
          <p14:tracePt t="10200" x="2803525" y="3490913"/>
          <p14:tracePt t="10302" x="2778125" y="3503613"/>
          <p14:tracePt t="10928" x="2754313" y="3503613"/>
          <p14:tracePt t="10938" x="2728913" y="3516313"/>
          <p14:tracePt t="10948" x="2703513" y="3529013"/>
          <p14:tracePt t="10958" x="2678113" y="3529013"/>
          <p14:tracePt t="10968" x="2654300" y="3529013"/>
          <p14:tracePt t="10983" x="2616200" y="3529013"/>
          <p14:tracePt t="11000" x="2554288" y="3567113"/>
          <p14:tracePt t="11016" x="2516188" y="3567113"/>
          <p14:tracePt t="11033" x="2441575" y="3603625"/>
          <p14:tracePt t="11050" x="2416175" y="3603625"/>
          <p14:tracePt t="11067" x="2403475" y="3603625"/>
          <p14:tracePt t="16736" x="2416175" y="3603625"/>
          <p14:tracePt t="16746" x="2428875" y="3590925"/>
          <p14:tracePt t="16756" x="2441575" y="3579813"/>
          <p14:tracePt t="16776" x="2452688" y="3579813"/>
          <p14:tracePt t="16787" x="2465388" y="3567113"/>
          <p14:tracePt t="16798" x="2478088" y="3567113"/>
          <p14:tracePt t="16817" x="2503488" y="3554413"/>
          <p14:tracePt t="16831" x="2528888" y="3554413"/>
          <p14:tracePt t="16848" x="2554288" y="3541713"/>
          <p14:tracePt t="16865" x="2578100" y="3541713"/>
          <p14:tracePt t="16881" x="2603500" y="3541713"/>
          <p14:tracePt t="16898" x="2628900" y="3541713"/>
          <p14:tracePt t="17412" x="2654300" y="3541713"/>
          <p14:tracePt t="17422" x="2678113" y="3541713"/>
          <p14:tracePt t="17431" x="2690813" y="3541713"/>
          <p14:tracePt t="17448" x="2703513" y="3541713"/>
          <p14:tracePt t="17464" x="2741613" y="3541713"/>
          <p14:tracePt t="17481" x="2767013" y="3541713"/>
          <p14:tracePt t="17498" x="2778125" y="3541713"/>
          <p14:tracePt t="17515" x="2803525" y="3541713"/>
          <p14:tracePt t="17531" x="2816225" y="3541713"/>
          <p14:tracePt t="19437" x="2828925" y="3541713"/>
          <p14:tracePt t="19446" x="2841625" y="3541713"/>
          <p14:tracePt t="19466" x="2854325" y="3541713"/>
          <p14:tracePt t="19476" x="2867025" y="3541713"/>
          <p14:tracePt t="19486" x="2879725" y="3541713"/>
          <p14:tracePt t="19506" x="2903538" y="3541713"/>
          <p14:tracePt t="19527" x="2916238" y="3541713"/>
          <p14:tracePt t="19537" x="2928938" y="3541713"/>
          <p14:tracePt t="19557" x="2941638" y="3541713"/>
          <p14:tracePt t="19568" x="2954338" y="3541713"/>
          <p14:tracePt t="19580" x="2967038" y="3541713"/>
          <p14:tracePt t="19599" x="2979738" y="3541713"/>
          <p14:tracePt t="19616" x="2979738" y="3567113"/>
          <p14:tracePt t="20383" x="2992438" y="3567113"/>
          <p14:tracePt t="20393" x="3003550" y="3567113"/>
          <p14:tracePt t="20413" x="3016250" y="3567113"/>
          <p14:tracePt t="20423" x="3028950" y="3567113"/>
          <p14:tracePt t="20434" x="3041650" y="3567113"/>
          <p14:tracePt t="20447" x="3054350" y="3567113"/>
          <p14:tracePt t="20464" x="3092450" y="3567113"/>
          <p14:tracePt t="20480" x="3103563" y="3567113"/>
          <p14:tracePt t="20497" x="3154363" y="3567113"/>
          <p14:tracePt t="20514" x="3167063" y="3567113"/>
          <p14:tracePt t="20515" x="3192463" y="3567113"/>
          <p14:tracePt t="20530" x="3228975" y="3579813"/>
          <p14:tracePt t="20547" x="3228975" y="3590925"/>
          <p14:tracePt t="20564" x="3254375" y="3590925"/>
          <p14:tracePt t="20907" x="3292475" y="3590925"/>
          <p14:tracePt t="20918" x="3317875" y="3603625"/>
          <p14:tracePt t="20927" x="3341688" y="3616325"/>
          <p14:tracePt t="20937" x="3367088" y="3616325"/>
          <p14:tracePt t="20947" x="3405188" y="3616325"/>
          <p14:tracePt t="20963" x="3429000" y="3629025"/>
          <p14:tracePt t="20980" x="3492500" y="3641725"/>
          <p14:tracePt t="20997" x="3517900" y="3654425"/>
          <p14:tracePt t="20998" x="3530600" y="3654425"/>
          <p14:tracePt t="21013" x="3554413" y="3679825"/>
          <p14:tracePt t="21030" x="3592513" y="3729038"/>
          <p14:tracePt t="21047" x="3617913" y="3767138"/>
          <p14:tracePt t="21048" x="3643313" y="3779838"/>
          <p14:tracePt t="21063" x="3667125" y="3816350"/>
          <p14:tracePt t="21080" x="3717925" y="3816350"/>
          <p14:tracePt t="21421" x="3717925" y="3829050"/>
          <p14:tracePt t="21441" x="3705225" y="3829050"/>
          <p14:tracePt t="21451" x="3705225" y="3841750"/>
          <p14:tracePt t="21471" x="3692525" y="3854450"/>
          <p14:tracePt t="21491" x="3679825" y="3867150"/>
          <p14:tracePt t="21502" x="3667125" y="3892550"/>
          <p14:tracePt t="21512" x="3643313" y="3916363"/>
          <p14:tracePt t="21522" x="3617913" y="3954463"/>
          <p14:tracePt t="21532" x="3592513" y="4005263"/>
          <p14:tracePt t="21546" x="3567113" y="4041775"/>
          <p14:tracePt t="21563" x="3530600" y="4105275"/>
          <p14:tracePt t="21580" x="3517900" y="4117975"/>
          <p14:tracePt t="21581" x="3505200" y="4129088"/>
          <p14:tracePt t="21597" x="3479800" y="4179888"/>
          <p14:tracePt t="21613" x="3454400" y="4267200"/>
          <p14:tracePt t="21630" x="3454400" y="4305300"/>
          <p14:tracePt t="21646" x="3417888" y="4418013"/>
          <p14:tracePt t="21663" x="3392488" y="4505325"/>
          <p14:tracePt t="21680" x="3392488" y="4530725"/>
          <p14:tracePt t="21696" x="3392488" y="4579938"/>
          <p14:tracePt t="21713" x="3392488" y="4656138"/>
          <p14:tracePt t="21730" x="3392488" y="4743450"/>
          <p14:tracePt t="21746" x="3405188" y="4905375"/>
          <p14:tracePt t="21764" x="3429000" y="5030788"/>
          <p14:tracePt t="21780" x="3429000" y="5056188"/>
          <p14:tracePt t="21796" x="3441700" y="5081588"/>
          <p14:tracePt t="21814" x="3467100" y="5118100"/>
          <p14:tracePt t="21829" x="3467100" y="5143500"/>
          <p14:tracePt t="21846" x="3541713" y="5194300"/>
          <p14:tracePt t="21863" x="3579813" y="5230813"/>
          <p14:tracePt t="21864" x="3605213" y="5256213"/>
          <p14:tracePt t="21880" x="3654425" y="5294313"/>
          <p14:tracePt t="21897" x="3730625" y="5294313"/>
          <p14:tracePt t="22217" x="3756025" y="5294313"/>
          <p14:tracePt t="22227" x="3792538" y="5294313"/>
          <p14:tracePt t="22237" x="3830638" y="5294313"/>
          <p14:tracePt t="22247" x="3856038" y="5294313"/>
          <p14:tracePt t="22263" x="3930650" y="5294313"/>
          <p14:tracePt t="22279" x="3943350" y="5294313"/>
          <p14:tracePt t="22296" x="4017963" y="5294313"/>
          <p14:tracePt t="22313" x="4056063" y="5294313"/>
          <p14:tracePt t="22329" x="4156075" y="5305425"/>
          <p14:tracePt t="22346" x="4217988" y="5318125"/>
          <p14:tracePt t="22348" x="4268788" y="5343525"/>
          <p14:tracePt t="22363" x="4318000" y="5343525"/>
          <p14:tracePt t="22379" x="4418013" y="5368925"/>
          <p14:tracePt t="22396" x="4456113" y="5368925"/>
          <p14:tracePt t="22413" x="4518025" y="5368925"/>
          <p14:tracePt t="22430" x="4581525" y="5343525"/>
          <p14:tracePt t="22447" x="4630738" y="5305425"/>
          <p14:tracePt t="22448" x="4681538" y="5256213"/>
          <p14:tracePt t="22463" x="4719638" y="5194300"/>
          <p14:tracePt t="22479" x="4806950" y="5081588"/>
          <p14:tracePt t="22496" x="4856163" y="4992688"/>
          <p14:tracePt t="22513" x="4956175" y="4743450"/>
          <p14:tracePt t="22530" x="4994275" y="4454525"/>
          <p14:tracePt t="22546" x="4994275" y="4330700"/>
          <p14:tracePt t="22563" x="4906963" y="4105275"/>
          <p14:tracePt t="22580" x="4819650" y="3892550"/>
          <p14:tracePt t="22596" x="4781550" y="3779838"/>
          <p14:tracePt t="22613" x="4694238" y="3654425"/>
          <p14:tracePt t="22629" x="4656138" y="3616325"/>
          <p14:tracePt t="22646" x="4630738" y="3603625"/>
          <p14:tracePt t="22663" x="4556125" y="3579813"/>
          <p14:tracePt t="22680" x="4443413" y="3567113"/>
          <p14:tracePt t="22696" x="4394200" y="3567113"/>
          <p14:tracePt t="22713" x="4268788" y="3554413"/>
          <p14:tracePt t="22730" x="4205288" y="3554413"/>
          <p14:tracePt t="22731" x="4117975" y="3554413"/>
          <p14:tracePt t="22746" x="3979863" y="3567113"/>
          <p14:tracePt t="22762" x="3705225" y="3729038"/>
          <p14:tracePt t="22779" x="3530600" y="3829050"/>
          <p14:tracePt t="22781" x="3417888" y="3916363"/>
          <p14:tracePt t="22796" x="3328988" y="3967163"/>
          <p14:tracePt t="22813" x="3216275" y="4054475"/>
          <p14:tracePt t="22829" x="3192463" y="4054475"/>
          <p14:tracePt t="22846" x="3167063" y="4067175"/>
          <p14:tracePt t="22863" x="3141663" y="4105275"/>
          <p14:tracePt t="22879" x="3103563" y="4154488"/>
          <p14:tracePt t="22896" x="3054350" y="4330700"/>
          <p14:tracePt t="22913" x="2992438" y="4543425"/>
          <p14:tracePt t="22930" x="2979738" y="4605338"/>
          <p14:tracePt t="22946" x="2979738" y="4679950"/>
          <p14:tracePt t="22963" x="2979738" y="4718050"/>
          <p14:tracePt t="22979" x="2979738" y="4743450"/>
          <p14:tracePt t="22996" x="2979738" y="4818063"/>
          <p14:tracePt t="23013" x="2979738" y="4918075"/>
          <p14:tracePt t="23029" x="2979738" y="4968875"/>
          <p14:tracePt t="23046" x="2979738" y="5105400"/>
          <p14:tracePt t="23063" x="2979738" y="5130800"/>
          <p14:tracePt t="23079" x="2979738" y="5181600"/>
          <p14:tracePt t="23096" x="2992438" y="5243513"/>
          <p14:tracePt t="23113" x="3016250" y="5256213"/>
          <p14:tracePt t="23129" x="3016250" y="5268913"/>
          <p14:tracePt t="23557" x="3041650" y="5268913"/>
          <p14:tracePt t="23568" x="3067050" y="5268913"/>
          <p14:tracePt t="23577" x="3103563" y="5268913"/>
          <p14:tracePt t="23586" x="3128963" y="5256213"/>
          <p14:tracePt t="23596" x="3167063" y="5256213"/>
          <p14:tracePt t="23613" x="3179763" y="5256213"/>
          <p14:tracePt t="23629" x="3279775" y="5230813"/>
          <p14:tracePt t="23646" x="3367088" y="5230813"/>
          <p14:tracePt t="23647" x="3441700" y="5218113"/>
          <p14:tracePt t="23663" x="3505200" y="5218113"/>
          <p14:tracePt t="23679" x="3605213" y="5218113"/>
          <p14:tracePt t="23696" x="3643313" y="5205413"/>
          <p14:tracePt t="23697" x="3679825" y="5205413"/>
          <p14:tracePt t="23712" x="3717925" y="5194300"/>
          <p14:tracePt t="23729" x="3779838" y="5181600"/>
          <p14:tracePt t="23746" x="3817938" y="5168900"/>
          <p14:tracePt t="23762" x="3879850" y="5130800"/>
          <p14:tracePt t="23779" x="3979863" y="5068888"/>
          <p14:tracePt t="23796" x="4043363" y="5018088"/>
          <p14:tracePt t="23812" x="4181475" y="4879975"/>
          <p14:tracePt t="23829" x="4343400" y="4656138"/>
          <p14:tracePt t="23846" x="4418013" y="4505325"/>
          <p14:tracePt t="23862" x="4556125" y="4117975"/>
          <p14:tracePt t="23879" x="4681538" y="3767138"/>
          <p14:tracePt t="23896" x="4706938" y="3629025"/>
          <p14:tracePt t="23912" x="4719638" y="3416300"/>
          <p14:tracePt t="23929" x="4694238" y="3354388"/>
          <p14:tracePt t="23945" x="4668838" y="3341688"/>
          <p14:tracePt t="23962" x="4606925" y="3328988"/>
          <p14:tracePt t="23979" x="4506913" y="3316288"/>
          <p14:tracePt t="23996" x="4418013" y="3303588"/>
          <p14:tracePt t="24012" x="4130675" y="3303588"/>
          <p14:tracePt t="24029" x="4030663" y="3328988"/>
          <p14:tracePt t="24030" x="3905250" y="3367088"/>
          <p14:tracePt t="24045" x="3767138" y="3441700"/>
          <p14:tracePt t="24062" x="3479800" y="3567113"/>
          <p14:tracePt t="24079" x="3367088" y="3616325"/>
          <p14:tracePt t="24080" x="3279775" y="3679825"/>
          <p14:tracePt t="24096" x="3205163" y="3716338"/>
          <p14:tracePt t="24112" x="3103563" y="3803650"/>
          <p14:tracePt t="24129" x="3067050" y="3829050"/>
          <p14:tracePt t="24146" x="3016250" y="3916363"/>
          <p14:tracePt t="24162" x="2941638" y="4105275"/>
          <p14:tracePt t="24179" x="2903538" y="4192588"/>
          <p14:tracePt t="24180" x="2854325" y="4305300"/>
          <p14:tracePt t="24195" x="2841625" y="4367213"/>
          <p14:tracePt t="24212" x="2816225" y="4467225"/>
          <p14:tracePt t="24229" x="2803525" y="4492625"/>
          <p14:tracePt t="24246" x="2803525" y="4518025"/>
          <p14:tracePt t="24263" x="2803525" y="4530725"/>
          <p14:tracePt t="24279" x="2828925" y="4543425"/>
          <p14:tracePt t="24715" x="2828925" y="4567238"/>
          <p14:tracePt t="24725" x="2854325" y="4605338"/>
          <p14:tracePt t="24735" x="2879725" y="4667250"/>
          <p14:tracePt t="24745" x="2903538" y="4705350"/>
          <p14:tracePt t="24762" x="2954338" y="4779963"/>
          <p14:tracePt t="24779" x="3067050" y="4905375"/>
          <p14:tracePt t="24796" x="3205163" y="5018088"/>
          <p14:tracePt t="24812" x="3279775" y="5068888"/>
          <p14:tracePt t="24829" x="3467100" y="5143500"/>
          <p14:tracePt t="24845" x="3567113" y="5181600"/>
          <p14:tracePt t="24847" x="3679825" y="5205413"/>
          <p14:tracePt t="24862" x="3792538" y="5230813"/>
          <p14:tracePt t="24879" x="4005263" y="5243513"/>
          <p14:tracePt t="24896" x="4230688" y="5256213"/>
          <p14:tracePt t="24912" x="4330700" y="5256213"/>
          <p14:tracePt t="24929" x="4518025" y="5243513"/>
          <p14:tracePt t="24946" x="4568825" y="5230813"/>
          <p14:tracePt t="24947" x="4606925" y="5218113"/>
          <p14:tracePt t="24962" x="4630738" y="5218113"/>
          <p14:tracePt t="24979" x="4643438" y="5205413"/>
          <p14:tracePt t="24995" x="4681538" y="5181600"/>
          <p14:tracePt t="25012" x="4719638" y="5105400"/>
          <p14:tracePt t="25029" x="4743450" y="4956175"/>
          <p14:tracePt t="25045" x="4756150" y="4856163"/>
          <p14:tracePt t="25062" x="4768850" y="4630738"/>
          <p14:tracePt t="25079" x="4768850" y="4379913"/>
          <p14:tracePt t="25095" x="4768850" y="4292600"/>
          <p14:tracePt t="25112" x="4719638" y="4154488"/>
          <p14:tracePt t="25129" x="4668838" y="4079875"/>
          <p14:tracePt t="25145" x="4594225" y="4054475"/>
          <p14:tracePt t="25162" x="4468813" y="3992563"/>
          <p14:tracePt t="25179" x="4305300" y="3941763"/>
          <p14:tracePt t="25196" x="4217988" y="3916363"/>
          <p14:tracePt t="25212" x="4043363" y="3905250"/>
          <p14:tracePt t="25229" x="3956050" y="3905250"/>
          <p14:tracePt t="25245" x="3917950" y="3905250"/>
          <p14:tracePt t="25262" x="3879850" y="3905250"/>
          <p14:tracePt t="25279" x="3805238" y="3905250"/>
          <p14:tracePt t="25295" x="3767138" y="3905250"/>
          <p14:tracePt t="25312" x="3605213" y="3992563"/>
          <p14:tracePt t="25329" x="3579813" y="4005263"/>
          <p14:tracePt t="25330" x="3492500" y="4079875"/>
          <p14:tracePt t="25345" x="3417888" y="4141788"/>
          <p14:tracePt t="25362" x="3317875" y="4230688"/>
          <p14:tracePt t="25379" x="3292475" y="4241800"/>
          <p14:tracePt t="25380" x="3267075" y="4254500"/>
          <p14:tracePt t="25395" x="3254375" y="4279900"/>
          <p14:tracePt t="25412" x="3241675" y="4279900"/>
          <p14:tracePt t="25430" x="3228975" y="4279900"/>
          <p14:tracePt t="25445" x="3192463" y="4354513"/>
          <p14:tracePt t="26045" x="3192463" y="4367213"/>
          <p14:tracePt t="26055" x="3192463" y="4392613"/>
          <p14:tracePt t="26066" x="3192463" y="4430713"/>
          <p14:tracePt t="26078" x="3205163" y="4505325"/>
          <p14:tracePt t="26095" x="3216275" y="4605338"/>
          <p14:tracePt t="26096" x="3228975" y="4692650"/>
          <p14:tracePt t="26112" x="3254375" y="4779963"/>
          <p14:tracePt t="26128" x="3292475" y="4968875"/>
          <p14:tracePt t="26145" x="3341688" y="5130800"/>
          <p14:tracePt t="26162" x="3354388" y="5156200"/>
          <p14:tracePt t="26178" x="3392488" y="5218113"/>
          <p14:tracePt t="26195" x="3417888" y="5256213"/>
          <p14:tracePt t="26197" x="3441700" y="5268913"/>
          <p14:tracePt t="26212" x="3467100" y="5294313"/>
          <p14:tracePt t="26228" x="3567113" y="5407025"/>
          <p14:tracePt t="26245" x="3605213" y="5443538"/>
          <p14:tracePt t="26262" x="3679825" y="5494338"/>
          <p14:tracePt t="26278" x="3767138" y="5507038"/>
          <p14:tracePt t="26295" x="3805238" y="5518150"/>
          <p14:tracePt t="26312" x="3892550" y="5518150"/>
          <p14:tracePt t="26328" x="3968750" y="5518150"/>
          <p14:tracePt t="26345" x="4005263" y="5518150"/>
          <p14:tracePt t="26361" x="4068763" y="5518150"/>
          <p14:tracePt t="26378" x="4143375" y="5518150"/>
          <p14:tracePt t="26395" x="4192588" y="5507038"/>
          <p14:tracePt t="26411" x="4305300" y="5443538"/>
          <p14:tracePt t="26428" x="4443413" y="5318125"/>
          <p14:tracePt t="26445" x="4506913" y="5256213"/>
          <p14:tracePt t="26461" x="4594225" y="5118100"/>
          <p14:tracePt t="26478" x="4656138" y="5018088"/>
          <p14:tracePt t="26495" x="4694238" y="4981575"/>
          <p14:tracePt t="26512" x="4706938" y="4956175"/>
          <p14:tracePt t="26528" x="4781550" y="4818063"/>
          <p14:tracePt t="26545" x="4806950" y="4743450"/>
          <p14:tracePt t="26562" x="4806950" y="4643438"/>
          <p14:tracePt t="26578" x="4806950" y="4479925"/>
          <p14:tracePt t="26595" x="4756150" y="4418013"/>
          <p14:tracePt t="26612" x="4681538" y="4292600"/>
          <p14:tracePt t="26628" x="4630738" y="4217988"/>
          <p14:tracePt t="26629" x="4581525" y="4154488"/>
          <p14:tracePt t="26645" x="4543425" y="4092575"/>
          <p14:tracePt t="26661" x="4468813" y="4041775"/>
          <p14:tracePt t="26678" x="4430713" y="4029075"/>
          <p14:tracePt t="26679" x="4394200" y="4029075"/>
          <p14:tracePt t="26695" x="4343400" y="4029075"/>
          <p14:tracePt t="26711" x="4205288" y="4029075"/>
          <p14:tracePt t="26728" x="4130675" y="4029075"/>
          <p14:tracePt t="26730" x="4043363" y="4054475"/>
          <p14:tracePt t="26744" x="3943350" y="4054475"/>
          <p14:tracePt t="26761" x="3743325" y="4105275"/>
          <p14:tracePt t="26778" x="3630613" y="4129088"/>
          <p14:tracePt t="26795" x="3479800" y="4154488"/>
          <p14:tracePt t="26812" x="3354388" y="4167188"/>
          <p14:tracePt t="26828" x="3305175" y="4179888"/>
          <p14:tracePt t="26845" x="3205163" y="4230688"/>
          <p14:tracePt t="26861" x="3141663" y="4267200"/>
          <p14:tracePt t="26878" x="3128963" y="4305300"/>
          <p14:tracePt t="26895" x="3116263" y="4330700"/>
          <p14:tracePt t="26911" x="3116263" y="4354513"/>
          <p14:tracePt t="26932" x="3116263" y="4367213"/>
          <p14:tracePt t="26944" x="3116263" y="4379913"/>
          <p14:tracePt t="26962" x="3116263" y="4405313"/>
          <p14:tracePt t="26978" x="3116263" y="4430713"/>
          <p14:tracePt t="26995" x="3116263" y="4492625"/>
          <p14:tracePt t="27011" x="3116263" y="4530725"/>
          <p14:tracePt t="27013" x="3116263" y="4567238"/>
          <p14:tracePt t="27028" x="3116263" y="4605338"/>
          <p14:tracePt t="27044" x="3141663" y="4643438"/>
          <p14:tracePt t="27061" x="3167063" y="4718050"/>
          <p14:tracePt t="27063" x="3205163" y="4768850"/>
          <p14:tracePt t="27078" x="3241675" y="4818063"/>
          <p14:tracePt t="27095" x="3279775" y="5005388"/>
          <p14:tracePt t="27112" x="3279775" y="5081588"/>
          <p14:tracePt t="30342" x="3341688" y="5081588"/>
          <p14:tracePt t="30352" x="3417888" y="5081588"/>
          <p14:tracePt t="30362" x="3467100" y="5081588"/>
          <p14:tracePt t="30377" x="3492500" y="5081588"/>
          <p14:tracePt t="30394" x="3530600" y="5081588"/>
          <p14:tracePt t="30412" x="3554413" y="5081588"/>
          <p14:tracePt t="30427" x="3579813" y="5081588"/>
          <p14:tracePt t="30443" x="3667125" y="5081588"/>
          <p14:tracePt t="30460" x="3705225" y="5081588"/>
          <p14:tracePt t="30875" x="3717925" y="5056188"/>
          <p14:tracePt t="30885" x="3779838" y="4992688"/>
          <p14:tracePt t="30896" x="3843338" y="4918075"/>
          <p14:tracePt t="30910" x="3905250" y="4856163"/>
          <p14:tracePt t="30927" x="4043363" y="4779963"/>
          <p14:tracePt t="30943" x="4130675" y="4768850"/>
          <p14:tracePt t="30960" x="4243388" y="4779963"/>
          <p14:tracePt t="30977" x="4294188" y="4805363"/>
          <p14:tracePt t="30993" x="4318000" y="4818063"/>
          <p14:tracePt t="31010" x="4343400" y="4830763"/>
          <p14:tracePt t="31027" x="4381500" y="4830763"/>
          <p14:tracePt t="31043" x="4394200" y="4830763"/>
          <p14:tracePt t="31060" x="4418013" y="4830763"/>
          <p14:tracePt t="32617" x="4418013" y="4818063"/>
          <p14:tracePt t="32627" x="4443413" y="4779963"/>
          <p14:tracePt t="32638" x="4456113" y="4756150"/>
          <p14:tracePt t="32648" x="4468813" y="4718050"/>
          <p14:tracePt t="32659" x="4468813" y="4667250"/>
          <p14:tracePt t="32676" x="4481513" y="4618038"/>
          <p14:tracePt t="32677" x="4481513" y="4579938"/>
          <p14:tracePt t="32693" x="4481513" y="4543425"/>
          <p14:tracePt t="32710" x="4481513" y="4467225"/>
          <p14:tracePt t="32726" x="4481513" y="4443413"/>
          <p14:tracePt t="32727" x="4481513" y="4418013"/>
          <p14:tracePt t="32743" x="4481513" y="4405313"/>
          <p14:tracePt t="32759" x="4481513" y="4379913"/>
          <p14:tracePt t="32776" x="4468813" y="4367213"/>
          <p14:tracePt t="32793" x="4430713" y="4341813"/>
          <p14:tracePt t="32810" x="4394200" y="4330700"/>
          <p14:tracePt t="32826" x="4368800" y="4330700"/>
          <p14:tracePt t="32843" x="4268788" y="4330700"/>
          <p14:tracePt t="33192" x="4243388" y="4330700"/>
          <p14:tracePt t="33202" x="4217988" y="4330700"/>
          <p14:tracePt t="33212" x="4192588" y="4330700"/>
          <p14:tracePt t="33226" x="4168775" y="4354513"/>
          <p14:tracePt t="33242" x="4068763" y="4418013"/>
          <p14:tracePt t="33259" x="4005263" y="4454525"/>
          <p14:tracePt t="33276" x="3830638" y="4530725"/>
          <p14:tracePt t="33293" x="3654425" y="4618038"/>
          <p14:tracePt t="33309" x="3579813" y="4643438"/>
          <p14:tracePt t="33326" x="3492500" y="4679950"/>
          <p14:tracePt t="33343" x="3454400" y="4718050"/>
          <p14:tracePt t="33360" x="3429000" y="4718050"/>
          <p14:tracePt t="33376" x="3405188" y="4743450"/>
          <p14:tracePt t="33393" x="3367088" y="4779963"/>
          <p14:tracePt t="33409" x="3354388" y="4818063"/>
          <p14:tracePt t="33426" x="3279775" y="4968875"/>
          <p14:tracePt t="34259" x="3292475" y="5005388"/>
          <p14:tracePt t="34269" x="3305175" y="5043488"/>
          <p14:tracePt t="34280" x="3317875" y="5081588"/>
          <p14:tracePt t="34292" x="3328988" y="5105400"/>
          <p14:tracePt t="34309" x="3354388" y="5156200"/>
          <p14:tracePt t="34310" x="3392488" y="5218113"/>
          <p14:tracePt t="34326" x="3429000" y="5281613"/>
          <p14:tracePt t="34342" x="3517900" y="5494338"/>
          <p14:tracePt t="34359" x="3567113" y="5594350"/>
          <p14:tracePt t="34995" x="3592513" y="5594350"/>
          <p14:tracePt t="35005" x="3630613" y="5568950"/>
          <p14:tracePt t="35015" x="3654425" y="5556250"/>
          <p14:tracePt t="35026" x="3692525" y="5543550"/>
          <p14:tracePt t="35042" x="3730625" y="5530850"/>
          <p14:tracePt t="35059" x="3805238" y="5507038"/>
          <p14:tracePt t="35075" x="3856038" y="5507038"/>
          <p14:tracePt t="35508" x="3879850" y="5507038"/>
          <p14:tracePt t="35518" x="3917950" y="5518150"/>
          <p14:tracePt t="35529" x="3968750" y="5543550"/>
          <p14:tracePt t="35542" x="3992563" y="5556250"/>
          <p14:tracePt t="35559" x="4056063" y="5581650"/>
          <p14:tracePt t="35575" x="4105275" y="5607050"/>
          <p14:tracePt t="35592" x="4205288" y="5656263"/>
          <p14:tracePt t="35609" x="4243388" y="5668963"/>
          <p14:tracePt t="35610" x="4305300" y="5681663"/>
          <p14:tracePt t="35625" x="4343400" y="5694363"/>
          <p14:tracePt t="35912" x="4368800" y="5694363"/>
          <p14:tracePt t="35922" x="4406900" y="5694363"/>
          <p14:tracePt t="35932" x="4443413" y="5694363"/>
          <p14:tracePt t="35942" x="4494213" y="5681663"/>
          <p14:tracePt t="35958" x="4556125" y="5668963"/>
          <p14:tracePt t="35975" x="4656138" y="5668963"/>
          <p14:tracePt t="35992" x="4706938" y="5668963"/>
          <p14:tracePt t="35993" x="4794250" y="5668963"/>
          <p14:tracePt t="36009" x="4856163" y="5668963"/>
          <p14:tracePt t="36025" x="4919663" y="5668963"/>
          <p14:tracePt t="36042" x="4981575" y="5656263"/>
          <p14:tracePt t="36043" x="5032375" y="5656263"/>
          <p14:tracePt t="36058" x="5094288" y="5643563"/>
          <p14:tracePt t="36075" x="5194300" y="5643563"/>
          <p14:tracePt t="36091" x="5257800" y="5643563"/>
          <p14:tracePt t="36108" x="5432425" y="5643563"/>
          <p14:tracePt t="36125" x="5619750" y="5630863"/>
          <p14:tracePt t="36142" x="5683250" y="5630863"/>
          <p14:tracePt t="36143" x="5732463" y="5619750"/>
          <p14:tracePt t="36158" x="5770563" y="5619750"/>
          <p14:tracePt t="36175" x="5783263" y="5619750"/>
          <p14:tracePt t="36576" x="5821363" y="5607050"/>
          <p14:tracePt t="36586" x="5857875" y="5607050"/>
          <p14:tracePt t="36597" x="5895975" y="5594350"/>
          <p14:tracePt t="36608" x="5908675" y="5594350"/>
          <p14:tracePt t="36625" x="5932488" y="5594350"/>
          <p14:tracePt t="36641" x="5957888" y="5594350"/>
          <p14:tracePt t="36658" x="5995988" y="5594350"/>
          <p14:tracePt t="36674" x="6008688" y="5594350"/>
          <p14:tracePt t="36692" x="6045200" y="5594350"/>
          <p14:tracePt t="36708" x="6121400" y="5594350"/>
          <p14:tracePt t="36725" x="6157913" y="5594350"/>
          <p14:tracePt t="36741" x="6234113" y="5594350"/>
          <p14:tracePt t="36758" x="6296025" y="5594350"/>
          <p14:tracePt t="36775" x="6321425" y="5594350"/>
          <p14:tracePt t="36791" x="6370638" y="5594350"/>
          <p14:tracePt t="36808" x="6408738" y="5594350"/>
          <p14:tracePt t="40877" x="6408738" y="5581650"/>
          <p14:tracePt t="40887" x="6446838" y="5556250"/>
          <p14:tracePt t="40898" x="6459538" y="5530850"/>
          <p14:tracePt t="40907" x="6483350" y="5507038"/>
          <p14:tracePt t="40923" x="6508750" y="5456238"/>
          <p14:tracePt t="40940" x="6559550" y="5368925"/>
          <p14:tracePt t="40957" x="6634163" y="5294313"/>
          <p14:tracePt t="40973" x="6684963" y="5243513"/>
          <p14:tracePt t="40990" x="6759575" y="5156200"/>
          <p14:tracePt t="41007" x="6797675" y="5118100"/>
          <p14:tracePt t="41008" x="6846888" y="5056188"/>
          <p14:tracePt t="41023" x="6872288" y="5018088"/>
          <p14:tracePt t="41040" x="6934200" y="4868863"/>
          <p14:tracePt t="41057" x="6959600" y="4792663"/>
          <p14:tracePt t="41058" x="6972300" y="4705350"/>
          <p14:tracePt t="41073" x="6985000" y="4618038"/>
          <p14:tracePt t="41090" x="6985000" y="4467225"/>
          <p14:tracePt t="41107" x="6959600" y="4392613"/>
          <p14:tracePt t="41123" x="6884988" y="4292600"/>
          <p14:tracePt t="41140" x="6784975" y="4179888"/>
          <p14:tracePt t="41157" x="6721475" y="4117975"/>
          <p14:tracePt t="41158" x="6646863" y="4079875"/>
          <p14:tracePt t="41173" x="6608763" y="4041775"/>
          <p14:tracePt t="41190" x="6521450" y="3954463"/>
          <p14:tracePt t="41207" x="6496050" y="3916363"/>
          <p14:tracePt t="41223" x="6459538" y="3892550"/>
          <p14:tracePt t="41240" x="6434138" y="3892550"/>
          <p14:tracePt t="41257" x="6408738" y="3892550"/>
          <p14:tracePt t="41274" x="6296025" y="3892550"/>
          <p14:tracePt t="41290" x="6134100" y="3941763"/>
          <p14:tracePt t="41307" x="6070600" y="3967163"/>
          <p14:tracePt t="41323" x="6057900" y="3967163"/>
          <p14:tracePt t="41340" x="5995988" y="3992563"/>
          <p14:tracePt t="41357" x="5970588" y="4017963"/>
          <p14:tracePt t="41373" x="5908675" y="4105275"/>
          <p14:tracePt t="41390" x="5845175" y="4205288"/>
          <p14:tracePt t="41407" x="5832475" y="4241800"/>
          <p14:tracePt t="41423" x="5808663" y="4305300"/>
          <p14:tracePt t="41440" x="5808663" y="4330700"/>
          <p14:tracePt t="41441" x="5808663" y="4341813"/>
          <p14:tracePt t="41457" x="5808663" y="4367213"/>
          <p14:tracePt t="41473" x="5795963" y="4454525"/>
          <p14:tracePt t="41490" x="5783263" y="4530725"/>
          <p14:tracePt t="41491" x="5757863" y="4656138"/>
          <p14:tracePt t="41506" x="5732463" y="4792663"/>
          <p14:tracePt t="41523" x="5719763" y="4868863"/>
          <p14:tracePt t="41540" x="5695950" y="4956175"/>
          <p14:tracePt t="41541" x="5670550" y="4992688"/>
          <p14:tracePt t="41556" x="5670550" y="5005388"/>
          <p14:tracePt t="41602" x="5683250" y="5005388"/>
          <p14:tracePt t="41613" x="5708650" y="5005388"/>
          <p14:tracePt t="41623" x="5757863" y="5018088"/>
          <p14:tracePt t="41632" x="5808663" y="5030788"/>
          <p14:tracePt t="41642" x="5845175" y="5043488"/>
          <p14:tracePt t="41657" x="5883275" y="5043488"/>
          <p14:tracePt t="41673" x="5945188" y="5043488"/>
          <p14:tracePt t="41690" x="5983288" y="5043488"/>
          <p14:tracePt t="41707" x="6045200" y="5043488"/>
          <p14:tracePt t="41723" x="6121400" y="5056188"/>
          <p14:tracePt t="41740" x="6146800" y="5056188"/>
          <p14:tracePt t="41756" x="6221413" y="5056188"/>
          <p14:tracePt t="41773" x="6270625" y="5030788"/>
          <p14:tracePt t="41790" x="6283325" y="5018088"/>
          <p14:tracePt t="41806" x="6321425" y="4992688"/>
          <p14:tracePt t="41823" x="6334125" y="4968875"/>
          <p14:tracePt t="41840" x="6359525" y="4956175"/>
          <p14:tracePt t="41856" x="6383338" y="4905375"/>
          <p14:tracePt t="41873" x="6396038" y="4868863"/>
          <p14:tracePt t="41874" x="6408738" y="4805363"/>
          <p14:tracePt t="41890" x="6421438" y="4756150"/>
          <p14:tracePt t="41906" x="6446838" y="4630738"/>
          <p14:tracePt t="41923" x="6446838" y="4592638"/>
          <p14:tracePt t="41924" x="6459538" y="4543425"/>
          <p14:tracePt t="41940" x="6459538" y="4505325"/>
          <p14:tracePt t="41956" x="6459538" y="4454525"/>
          <p14:tracePt t="41973" x="6459538" y="4430713"/>
          <p14:tracePt t="41990" x="6459538" y="4405313"/>
          <p14:tracePt t="42006" x="6434138" y="4379913"/>
          <p14:tracePt t="42023" x="6421438" y="4341813"/>
          <p14:tracePt t="42040" x="6346825" y="4305300"/>
          <p14:tracePt t="42056" x="6270625" y="4241800"/>
          <p14:tracePt t="42073" x="6221413" y="4230688"/>
          <p14:tracePt t="42090" x="6146800" y="4192588"/>
          <p14:tracePt t="42107" x="6096000" y="4179888"/>
          <p14:tracePt t="42123" x="6083300" y="4179888"/>
          <p14:tracePt t="42139" x="6034088" y="4179888"/>
          <p14:tracePt t="42156" x="5983288" y="4179888"/>
          <p14:tracePt t="42173" x="5957888" y="4179888"/>
          <p14:tracePt t="42189" x="5921375" y="4230688"/>
          <p14:tracePt t="42207" x="5883275" y="4292600"/>
          <p14:tracePt t="42223" x="5857875" y="4354513"/>
          <p14:tracePt t="42240" x="5821363" y="4430713"/>
          <p14:tracePt t="42257" x="5808663" y="4530725"/>
          <p14:tracePt t="42273" x="5795963" y="4579938"/>
          <p14:tracePt t="42289" x="5783263" y="4718050"/>
          <p14:tracePt t="42306" x="5783263" y="4805363"/>
          <p14:tracePt t="42308" x="5783263" y="4868863"/>
          <p14:tracePt t="42323" x="5783263" y="4905375"/>
          <p14:tracePt t="42339" x="5783263" y="4968875"/>
          <p14:tracePt t="42356" x="5808663" y="4968875"/>
          <p14:tracePt t="42358" x="5821363" y="4981575"/>
          <p14:tracePt t="42373" x="5857875" y="4981575"/>
          <p14:tracePt t="42389" x="6021388" y="4981575"/>
          <p14:tracePt t="42407" x="6134100" y="4981575"/>
          <p14:tracePt t="42408" x="6259513" y="4981575"/>
          <p14:tracePt t="42423" x="6370638" y="4981575"/>
          <p14:tracePt t="42440" x="6572250" y="4981575"/>
          <p14:tracePt t="42456" x="6646863" y="4981575"/>
          <p14:tracePt t="42473" x="6721475" y="4943475"/>
          <p14:tracePt t="42490" x="6772275" y="4918075"/>
          <p14:tracePt t="42506" x="6784975" y="4879975"/>
          <p14:tracePt t="42523" x="6808788" y="4818063"/>
          <p14:tracePt t="42540" x="6821488" y="4743450"/>
          <p14:tracePt t="42556" x="6821488" y="4692650"/>
          <p14:tracePt t="42573" x="6821488" y="4567238"/>
          <p14:tracePt t="42589" x="6808788" y="4454525"/>
          <p14:tracePt t="42606" x="6784975" y="4405313"/>
          <p14:tracePt t="42623" x="6634163" y="4141788"/>
          <p14:tracePt t="42640" x="6483350" y="3941763"/>
          <p14:tracePt t="42656" x="6421438" y="3867150"/>
          <p14:tracePt t="42673" x="6346825" y="3779838"/>
          <p14:tracePt t="42689" x="6308725" y="3779838"/>
          <p14:tracePt t="42691" x="6283325" y="3779838"/>
          <p14:tracePt t="42706" x="6234113" y="3779838"/>
          <p14:tracePt t="42723" x="6096000" y="3792538"/>
          <p14:tracePt t="42740" x="5983288" y="3841750"/>
          <p14:tracePt t="42741" x="5908675" y="3867150"/>
          <p14:tracePt t="42756" x="5870575" y="3867150"/>
          <p14:tracePt t="42773" x="5832475" y="3892550"/>
          <p14:tracePt t="42790" x="5808663" y="3905250"/>
          <p14:tracePt t="42790" x="5795963" y="3929063"/>
          <p14:tracePt t="42806" x="5783263" y="3941763"/>
          <p14:tracePt t="42823" x="5757863" y="3992563"/>
          <p14:tracePt t="42839" x="5745163" y="4029075"/>
          <p14:tracePt t="42856" x="5719763" y="4154488"/>
          <p14:tracePt t="42873" x="5708650" y="4241800"/>
          <p14:tracePt t="42889" x="5708650" y="4292600"/>
          <p14:tracePt t="42906" x="5708650" y="4379913"/>
          <p14:tracePt t="42923" x="5732463" y="4492625"/>
          <p14:tracePt t="42939" x="5770563" y="4530725"/>
          <p14:tracePt t="42956" x="5883275" y="4643438"/>
          <p14:tracePt t="42973" x="6021388" y="4743450"/>
          <p14:tracePt t="42989" x="6070600" y="4779963"/>
          <p14:tracePt t="43006" x="6157913" y="4805363"/>
          <p14:tracePt t="43607" x="6183313" y="4805363"/>
          <p14:tracePt t="43617" x="6221413" y="4779963"/>
          <p14:tracePt t="43627" x="6283325" y="4756150"/>
          <p14:tracePt t="43639" x="6359525" y="4730750"/>
          <p14:tracePt t="43656" x="6459538" y="4656138"/>
          <p14:tracePt t="43657" x="6546850" y="4618038"/>
          <p14:tracePt t="43673" x="6646863" y="4567238"/>
          <p14:tracePt t="43689" x="6772275" y="4505325"/>
          <p14:tracePt t="43706" x="6797675" y="4492625"/>
          <p14:tracePt t="43723" x="6821488" y="4479925"/>
          <p14:tracePt t="43739" x="6834188" y="4479925"/>
          <p14:tracePt t="44051" x="6821488" y="4479925"/>
          <p14:tracePt t="44061" x="6784975" y="4479925"/>
          <p14:tracePt t="44073" x="6734175" y="4430713"/>
          <p14:tracePt t="44080" x="6659563" y="4379913"/>
          <p14:tracePt t="44090" x="6559550" y="4330700"/>
          <p14:tracePt t="44105" x="6421438" y="4254500"/>
          <p14:tracePt t="44122" x="6083300" y="4117975"/>
          <p14:tracePt t="44139" x="5995988" y="4079875"/>
          <p14:tracePt t="44156" x="5895975" y="4041775"/>
          <p14:tracePt t="44172" x="5870575" y="4041775"/>
          <p14:tracePt t="44202" x="5870575" y="4054475"/>
          <p14:tracePt t="44243" x="5870575" y="4067175"/>
          <p14:tracePt t="44262" x="5870575" y="4079875"/>
          <p14:tracePt t="44272" x="5870575" y="4105275"/>
          <p14:tracePt t="44282" x="5870575" y="4154488"/>
          <p14:tracePt t="44292" x="5857875" y="4241800"/>
          <p14:tracePt t="44306" x="5857875" y="4330700"/>
          <p14:tracePt t="44322" x="5857875" y="4518025"/>
          <p14:tracePt t="44339" x="5857875" y="4579938"/>
          <p14:tracePt t="44356" x="5857875" y="4692650"/>
          <p14:tracePt t="44373" x="5883275" y="4730750"/>
          <p14:tracePt t="44389" x="5883275" y="4743450"/>
          <p14:tracePt t="44406" x="5883275" y="4756150"/>
          <p14:tracePt t="44423" x="5895975" y="4756150"/>
          <p14:tracePt t="44453" x="5908675" y="4756150"/>
          <p14:tracePt t="44463" x="5921375" y="4756150"/>
          <p14:tracePt t="44473" x="5957888" y="4756150"/>
          <p14:tracePt t="44489" x="5983288" y="4756150"/>
          <p14:tracePt t="44506" x="6021388" y="4730750"/>
          <p14:tracePt t="44927" x="6021388" y="4705350"/>
          <p14:tracePt t="44937" x="6021388" y="4667250"/>
          <p14:tracePt t="44947" x="6021388" y="4630738"/>
          <p14:tracePt t="44957" x="6021388" y="4592638"/>
          <p14:tracePt t="44972" x="6021388" y="4543425"/>
          <p14:tracePt t="44988" x="6021388" y="4405313"/>
          <p14:tracePt t="45005" x="6021388" y="4330700"/>
          <p14:tracePt t="45022" x="6021388" y="4217988"/>
          <p14:tracePt t="45039" x="6021388" y="4167188"/>
          <p14:tracePt t="45055" x="6021388" y="4154488"/>
          <p14:tracePt t="45072" x="5983288" y="4092575"/>
          <p14:tracePt t="45089" x="5883275" y="3992563"/>
          <p14:tracePt t="45105" x="5832475" y="3941763"/>
          <p14:tracePt t="45122" x="5657850" y="3692525"/>
          <p14:tracePt t="45139" x="5532438" y="3529013"/>
          <p14:tracePt t="45155" x="5507038" y="3479800"/>
          <p14:tracePt t="45172" x="5457825" y="3429000"/>
          <p14:tracePt t="45189" x="5432425" y="3416300"/>
          <p14:tracePt t="45541" x="5457825" y="3403600"/>
          <p14:tracePt t="45551" x="5507038" y="3403600"/>
          <p14:tracePt t="45561" x="5557838" y="3403600"/>
          <p14:tracePt t="45572" x="5619750" y="3403600"/>
          <p14:tracePt t="45589" x="5670550" y="3403600"/>
          <p14:tracePt t="45605" x="5832475" y="3454400"/>
          <p14:tracePt t="45622" x="5945188" y="3516313"/>
          <p14:tracePt t="45639" x="5970588" y="3529013"/>
          <p14:tracePt t="45655" x="6021388" y="3579813"/>
          <p14:tracePt t="45672" x="6021388" y="3616325"/>
          <p14:tracePt t="45673" x="6034088" y="3641725"/>
          <p14:tracePt t="45689" x="6045200" y="3654425"/>
          <p14:tracePt t="45705" x="6057900" y="3716338"/>
          <p14:tracePt t="45722" x="6083300" y="3767138"/>
          <p14:tracePt t="45738" x="6083300" y="3792538"/>
          <p14:tracePt t="45755" x="6096000" y="3905250"/>
          <p14:tracePt t="45772" x="6108700" y="3916363"/>
          <p14:tracePt t="45773" x="6121400" y="3941763"/>
          <p14:tracePt t="45788" x="6121400" y="3979863"/>
          <p14:tracePt t="45805" x="6121400" y="4067175"/>
          <p14:tracePt t="45822" x="6108700" y="4117975"/>
          <p14:tracePt t="45838" x="6021388" y="4305300"/>
          <p14:tracePt t="45855" x="5921375" y="4518025"/>
          <p14:tracePt t="45872" x="5870575" y="4618038"/>
          <p14:tracePt t="45889" x="5795963" y="4768850"/>
          <p14:tracePt t="45905" x="5719763" y="4843463"/>
          <p14:tracePt t="45922" x="5708650" y="4856163"/>
          <p14:tracePt t="45938" x="5670550" y="4879975"/>
          <p14:tracePt t="45955" x="5595938" y="4918075"/>
          <p14:tracePt t="45972" x="5519738" y="4943475"/>
          <p14:tracePt t="45988" x="5383213" y="5005388"/>
          <p14:tracePt t="46005" x="5307013" y="5081588"/>
          <p14:tracePt t="46026" x="5307013" y="5092700"/>
          <p14:tracePt t="46074" x="5319713" y="5092700"/>
          <p14:tracePt t="46347" x="5345113" y="5092700"/>
          <p14:tracePt t="46358" x="5370513" y="5081588"/>
          <p14:tracePt t="46368" x="5419725" y="5068888"/>
          <p14:tracePt t="46378" x="5483225" y="5056188"/>
          <p14:tracePt t="46388" x="5583238" y="5056188"/>
          <p14:tracePt t="46405" x="5683250" y="5030788"/>
          <p14:tracePt t="46421" x="5921375" y="4981575"/>
          <p14:tracePt t="46438" x="6045200" y="4956175"/>
          <p14:tracePt t="46440" x="6196013" y="4918075"/>
          <p14:tracePt t="46455" x="6334125" y="4856163"/>
          <p14:tracePt t="46472" x="6559550" y="4768850"/>
          <p14:tracePt t="46489" x="6746875" y="4656138"/>
          <p14:tracePt t="46505" x="6821488" y="4554538"/>
          <p14:tracePt t="46521" x="6910388" y="4405313"/>
          <p14:tracePt t="46538" x="6910388" y="4279900"/>
          <p14:tracePt t="46539" x="6910388" y="4129088"/>
          <p14:tracePt t="46555" x="6884988" y="3979863"/>
          <p14:tracePt t="46571" x="6759575" y="3716338"/>
          <p14:tracePt t="46588" x="6572250" y="3579813"/>
          <p14:tracePt t="46605" x="6496050" y="3541713"/>
          <p14:tracePt t="46622" x="6321425" y="3490913"/>
          <p14:tracePt t="46638" x="6208713" y="3467100"/>
          <p14:tracePt t="46640" x="6070600" y="3467100"/>
          <p14:tracePt t="46655" x="5983288" y="3467100"/>
          <p14:tracePt t="46671" x="5832475" y="3467100"/>
          <p14:tracePt t="46688" x="5783263" y="3479800"/>
          <p14:tracePt t="46705" x="5708650" y="3529013"/>
          <p14:tracePt t="46722" x="5583238" y="3716338"/>
          <p14:tracePt t="46738" x="5532438" y="3803650"/>
          <p14:tracePt t="46739" x="5470525" y="3892550"/>
          <p14:tracePt t="46755" x="5445125" y="3967163"/>
          <p14:tracePt t="46771" x="5383213" y="4117975"/>
          <p14:tracePt t="46788" x="5370513" y="4179888"/>
          <p14:tracePt t="46805" x="5370513" y="4418013"/>
          <p14:tracePt t="46822" x="5394325" y="4630738"/>
          <p14:tracePt t="46838" x="5432425" y="4756150"/>
          <p14:tracePt t="46855" x="5532438" y="4981575"/>
          <p14:tracePt t="46872" x="5683250" y="5205413"/>
          <p14:tracePt t="46888" x="5783263" y="5256213"/>
          <p14:tracePt t="46905" x="6008688" y="5256213"/>
          <p14:tracePt t="47355" x="6021388" y="5243513"/>
          <p14:tracePt t="47364" x="6034088" y="5230813"/>
          <p14:tracePt t="47372" x="6057900" y="5194300"/>
          <p14:tracePt t="47388" x="6070600" y="5168900"/>
          <p14:tracePt t="47405" x="6183313" y="5068888"/>
          <p14:tracePt t="47421" x="6308725" y="4981575"/>
          <p14:tracePt t="47438" x="6534150" y="4818063"/>
          <p14:tracePt t="47455" x="6672263" y="4667250"/>
          <p14:tracePt t="47471" x="6721475" y="4605338"/>
          <p14:tracePt t="47488" x="6746875" y="4567238"/>
          <p14:tracePt t="47516" x="6746875" y="4554538"/>
          <p14:tracePt t="47527" x="6746875" y="4543425"/>
          <p14:tracePt t="47538" x="6746875" y="4518025"/>
          <p14:tracePt t="47555" x="6721475" y="4505325"/>
          <p14:tracePt t="47556" x="6708775" y="4479925"/>
          <p14:tracePt t="47571" x="6672263" y="4454525"/>
          <p14:tracePt t="47588" x="6608763" y="4379913"/>
          <p14:tracePt t="47604" x="6572250" y="4341813"/>
          <p14:tracePt t="47621" x="6434138" y="4267200"/>
          <p14:tracePt t="47638" x="6270625" y="4217988"/>
          <p14:tracePt t="47655" x="6208713" y="4217988"/>
          <p14:tracePt t="47671" x="6057900" y="4205288"/>
          <p14:tracePt t="47688" x="5957888" y="4217988"/>
          <p14:tracePt t="47704" x="5945188" y="4217988"/>
          <p14:tracePt t="47721" x="5932488" y="4217988"/>
          <p14:tracePt t="47738" x="5932488" y="4230688"/>
          <p14:tracePt t="47758" x="5932488" y="4241800"/>
          <p14:tracePt t="47778" x="5932488" y="4254500"/>
          <p14:tracePt t="47788" x="5932488" y="4267200"/>
          <p14:tracePt t="47809" x="5932488" y="4279900"/>
          <p14:tracePt t="47821" x="5932488" y="4305300"/>
          <p14:tracePt t="47838" x="5945188" y="4341813"/>
          <p14:tracePt t="47839" x="5970588" y="4392613"/>
          <p14:tracePt t="47855" x="6083300" y="4518025"/>
          <p14:tracePt t="47871" x="6108700" y="4543425"/>
          <p14:tracePt t="49088" x="6108700" y="4518025"/>
          <p14:tracePt t="49098" x="6108700" y="4479925"/>
          <p14:tracePt t="49108" x="6108700" y="4443413"/>
          <p14:tracePt t="49121" x="6108700" y="4379913"/>
          <p14:tracePt t="49137" x="6083300" y="4241800"/>
          <p14:tracePt t="49154" x="6070600" y="4167188"/>
          <p14:tracePt t="49170" x="6034088" y="4041775"/>
          <p14:tracePt t="49187" x="5995988" y="3992563"/>
          <p14:tracePt t="49188" x="5995988" y="3967163"/>
          <p14:tracePt t="49204" x="5995988" y="3941763"/>
          <p14:tracePt t="49220" x="5983288" y="3916363"/>
          <p14:tracePt t="49239" x="5970588" y="3905250"/>
          <p14:tracePt t="49254" x="5957888" y="3905250"/>
          <p14:tracePt t="49270" x="5945188" y="3892550"/>
          <p14:tracePt t="49300" x="5932488" y="3892550"/>
          <p14:tracePt t="49642" x="5932488" y="3905250"/>
          <p14:tracePt t="49763" x="5945188" y="3905250"/>
          <p14:tracePt t="49793" x="5957888" y="3905250"/>
          <p14:tracePt t="49833" x="5970588" y="3905250"/>
          <p14:tracePt t="49843" x="5983288" y="3905250"/>
          <p14:tracePt t="49854" x="5995988" y="3905250"/>
          <p14:tracePt t="49873" x="6008688" y="3905250"/>
          <p14:tracePt t="49893" x="6034088" y="3916363"/>
          <p14:tracePt t="49914" x="6057900" y="3929063"/>
          <p14:tracePt t="49924" x="6070600" y="3954463"/>
          <p14:tracePt t="49934" x="6096000" y="3979863"/>
          <p14:tracePt t="49944" x="6108700" y="4005263"/>
          <p14:tracePt t="49954" x="6121400" y="4017963"/>
          <p14:tracePt t="49970" x="6134100" y="4041775"/>
          <p14:tracePt t="49987" x="6146800" y="4054475"/>
          <p14:tracePt t="50014" x="6157913" y="4067175"/>
          <p14:tracePt t="50024" x="6157913" y="4079875"/>
          <p14:tracePt t="50037" x="6157913" y="4092575"/>
          <p14:tracePt t="50054" x="6157913" y="4117975"/>
          <p14:tracePt t="50070" x="6170613" y="4129088"/>
          <p14:tracePt t="50087" x="6183313" y="4154488"/>
          <p14:tracePt t="50105" x="6183313" y="4179888"/>
          <p14:tracePt t="50120" x="6183313" y="4205288"/>
          <p14:tracePt t="50137" x="6196013" y="4241800"/>
          <p14:tracePt t="50154" x="6208713" y="4254500"/>
          <p14:tracePt t="50170" x="6208713" y="4292600"/>
          <p14:tracePt t="50187" x="6234113" y="4341813"/>
          <p14:tracePt t="50204" x="6234113" y="4379913"/>
          <p14:tracePt t="50205" x="6234113" y="4392613"/>
          <p14:tracePt t="50220" x="6259513" y="4405313"/>
          <p14:tracePt t="50237" x="6270625" y="4430713"/>
          <p14:tracePt t="50254" x="6270625" y="4443413"/>
          <p14:tracePt t="50270" x="6283325" y="4454525"/>
          <p14:tracePt t="50287" x="6283325" y="4467225"/>
          <p14:tracePt t="50304" x="6283325" y="4479925"/>
          <p14:tracePt t="50320" x="6283325" y="4492625"/>
          <p14:tracePt t="50468" x="6283325" y="4467225"/>
          <p14:tracePt t="50478" x="6270625" y="4418013"/>
          <p14:tracePt t="50488" x="6234113" y="4341813"/>
          <p14:tracePt t="50504" x="6183313" y="4241800"/>
          <p14:tracePt t="50520" x="6083300" y="3992563"/>
          <p14:tracePt t="50537" x="6045200" y="3916363"/>
          <p14:tracePt t="50554" x="6021388" y="3854450"/>
          <p14:tracePt t="50570" x="5995988" y="3816350"/>
          <p14:tracePt t="50587" x="5970588" y="3792538"/>
          <p14:tracePt t="50604" x="5883275" y="3716338"/>
          <p14:tracePt t="50620" x="5770563" y="3579813"/>
          <p14:tracePt t="50637" x="5695950" y="3503613"/>
          <p14:tracePt t="50638" x="5632450" y="3378200"/>
          <p14:tracePt t="50654" x="5545138" y="3278188"/>
          <p14:tracePt t="50670" x="5445125" y="3154363"/>
          <p14:tracePt t="50687" x="5394325" y="3090863"/>
          <p14:tracePt t="50704" x="5332413" y="3003550"/>
          <p14:tracePt t="50720" x="5257800" y="2890838"/>
          <p14:tracePt t="50737" x="5219700" y="2828925"/>
          <p14:tracePt t="50754" x="5181600" y="2690813"/>
          <p14:tracePt t="50771" x="5157788" y="2590800"/>
          <p14:tracePt t="50787" x="5157788" y="2552700"/>
          <p14:tracePt t="50803" x="5132388" y="2503488"/>
          <p14:tracePt t="50820" x="5119688" y="2478088"/>
          <p14:tracePt t="50837" x="5106988" y="2465388"/>
          <p14:tracePt t="50853" x="5094288" y="2439988"/>
          <p14:tracePt t="50870" x="5081588" y="2427288"/>
          <p14:tracePt t="50887" x="5081588" y="2403475"/>
          <p14:tracePt t="50904" x="5081588" y="2378075"/>
          <p14:tracePt t="51465" x="5094288" y="2378075"/>
          <p14:tracePt t="51476" x="5119688" y="2378075"/>
          <p14:tracePt t="51485" x="5157788" y="2390775"/>
          <p14:tracePt t="51496" x="5194300" y="2414588"/>
          <p14:tracePt t="51506" x="5257800" y="2414588"/>
          <p14:tracePt t="51520" x="5332413" y="2465388"/>
          <p14:tracePt t="51537" x="5532438" y="2652713"/>
          <p14:tracePt t="51553" x="5657850" y="2816225"/>
          <p14:tracePt t="51570" x="5883275" y="3216275"/>
          <p14:tracePt t="51587" x="6021388" y="3454400"/>
          <p14:tracePt t="55336" x="6021388" y="3490913"/>
          <p14:tracePt t="55346" x="6021388" y="3554413"/>
          <p14:tracePt t="55357" x="6034088" y="3629025"/>
          <p14:tracePt t="55368" x="6057900" y="3754438"/>
          <p14:tracePt t="55386" x="6121400" y="3941763"/>
          <p14:tracePt t="55402" x="6146800" y="4005263"/>
          <p14:tracePt t="55419" x="6170613" y="4067175"/>
          <p14:tracePt t="55436" x="6196013" y="4105275"/>
          <p14:tracePt t="55452" x="6196013" y="4117975"/>
          <p14:tracePt t="55468" x="6234113" y="4192588"/>
          <p14:tracePt t="55485" x="6246813" y="4230688"/>
          <p14:tracePt t="55486" x="6246813" y="4305300"/>
          <p14:tracePt t="55502" x="6246813" y="4392613"/>
          <p14:tracePt t="55519" x="6208713" y="4554538"/>
          <p14:tracePt t="56192" x="6221413" y="4554538"/>
          <p14:tracePt t="56202" x="6259513" y="4518025"/>
          <p14:tracePt t="56212" x="6296025" y="4479925"/>
          <p14:tracePt t="56223" x="6383338" y="4430713"/>
          <p14:tracePt t="56235" x="6434138" y="4379913"/>
          <p14:tracePt t="56252" x="6496050" y="4341813"/>
          <p14:tracePt t="56253" x="6559550" y="4318000"/>
          <p14:tracePt t="56268" x="6596063" y="4292600"/>
          <p14:tracePt t="56285" x="6659563" y="4279900"/>
          <p14:tracePt t="56302" x="6684963" y="4305300"/>
          <p14:tracePt t="60125" x="6734175" y="4292600"/>
          <p14:tracePt t="60135" x="6784975" y="4267200"/>
          <p14:tracePt t="60146" x="6859588" y="4241800"/>
          <p14:tracePt t="60156" x="6934200" y="4205288"/>
          <p14:tracePt t="60167" x="7010400" y="4167188"/>
          <p14:tracePt t="60184" x="7097713" y="4129088"/>
          <p14:tracePt t="60201" x="7259638" y="4067175"/>
          <p14:tracePt t="60217" x="7423150" y="4005263"/>
          <p14:tracePt t="60234" x="7472363" y="4005263"/>
          <p14:tracePt t="60250" x="7523163" y="4005263"/>
          <p14:tracePt t="60267" x="7548563" y="4005263"/>
          <p14:tracePt t="61700" x="7561263" y="4005263"/>
          <p14:tracePt t="61707" x="7623175" y="4041775"/>
          <p14:tracePt t="61721" x="7661275" y="4041775"/>
          <p14:tracePt t="61733" x="7748588" y="4117975"/>
          <p14:tracePt t="61750" x="7910513" y="4254500"/>
          <p14:tracePt t="61767" x="7986713" y="4305300"/>
          <p14:tracePt t="61783" x="8086725" y="4479925"/>
          <p14:tracePt t="61800" x="8123238" y="4779963"/>
          <p14:tracePt t="62285" x="8135938" y="4792663"/>
          <p14:tracePt t="62295" x="8148638" y="4818063"/>
          <p14:tracePt t="62306" x="8174038" y="4830763"/>
          <p14:tracePt t="62316" x="8199438" y="4856163"/>
          <p14:tracePt t="62333" x="8235950" y="4956175"/>
          <p14:tracePt t="62350" x="8374063" y="5168900"/>
          <p14:tracePt t="62367" x="8537575" y="5430838"/>
          <p14:tracePt t="62383" x="8599488" y="5556250"/>
          <p14:tracePt t="62400" x="8661400" y="5681663"/>
          <p14:tracePt t="62416" x="8686800" y="5719763"/>
          <p14:tracePt t="62433" x="8686800" y="5756275"/>
          <p14:tracePt t="62450" x="8686800" y="5768975"/>
          <p14:tracePt t="62466" x="8699500" y="5768975"/>
          <p14:tracePt t="62537" x="8699500" y="5781675"/>
          <p14:tracePt t="62658" x="8712200" y="5781675"/>
          <p14:tracePt t="62678" x="8712200" y="5768975"/>
          <p14:tracePt t="62699" x="8712200" y="5756275"/>
          <p14:tracePt t="62709" x="8724900" y="5743575"/>
          <p14:tracePt t="62729" x="8737600" y="5732463"/>
          <p14:tracePt t="62738" x="8750300" y="5732463"/>
          <p14:tracePt t="62750" x="8763000" y="5707063"/>
          <p14:tracePt t="62766" x="8774113" y="5707063"/>
          <p14:tracePt t="62783" x="8786813" y="5694363"/>
          <p14:tracePt t="62800" x="8799513" y="5668963"/>
          <p14:tracePt t="62829" x="8812213" y="5668963"/>
          <p14:tracePt t="62839" x="8812213" y="5656263"/>
          <p14:tracePt t="62850" x="8824913" y="5643563"/>
          <p14:tracePt t="62866" x="8837613" y="5630863"/>
          <p14:tracePt t="62883" x="8850313" y="5581650"/>
          <p14:tracePt t="62900" x="8863013" y="5556250"/>
          <p14:tracePt t="62916" x="8863013" y="5530850"/>
          <p14:tracePt t="62933" x="8874125" y="5507038"/>
          <p14:tracePt t="62949" x="8886825" y="5494338"/>
          <p14:tracePt t="62966" x="8886825" y="5481638"/>
          <p14:tracePt t="62983" x="8899525" y="5443538"/>
          <p14:tracePt t="63000" x="8899525" y="5430838"/>
          <p14:tracePt t="63001" x="8899525" y="5418138"/>
          <p14:tracePt t="63016" x="8899525" y="5407025"/>
          <p14:tracePt t="63033" x="8899525" y="5381625"/>
          <p14:tracePt t="63049" x="8924925" y="5330825"/>
          <p14:tracePt t="63444" x="8924925" y="5305425"/>
          <p14:tracePt t="63455" x="8924925" y="5294313"/>
          <p14:tracePt t="63464" x="8924925" y="5281613"/>
          <p14:tracePt t="63474" x="8924925" y="5256213"/>
          <p14:tracePt t="63484" x="8924925" y="5218113"/>
          <p14:tracePt t="63499" x="8924925" y="5181600"/>
          <p14:tracePt t="63516" x="8924925" y="5130800"/>
          <p14:tracePt t="63533" x="8924925" y="5105400"/>
          <p14:tracePt t="63534" x="8924925" y="5056188"/>
          <p14:tracePt t="63549" x="8924925" y="5030788"/>
          <p14:tracePt t="63566" x="8924925" y="4892675"/>
          <p14:tracePt t="63583" x="8937625" y="4818063"/>
          <p14:tracePt t="63599" x="8963025" y="4656138"/>
          <p14:tracePt t="63616" x="8999538" y="4492625"/>
          <p14:tracePt t="63633" x="9012238" y="4418013"/>
          <p14:tracePt t="63649" x="9012238" y="4318000"/>
          <p14:tracePt t="63666" x="9012238" y="4254500"/>
          <p14:tracePt t="63682" x="9012238" y="4241800"/>
          <p14:tracePt t="63699" x="9012238" y="4179888"/>
          <p14:tracePt t="63716" x="9012238" y="4105275"/>
          <p14:tracePt t="63733" x="8999538" y="4079875"/>
          <p14:tracePt t="63749" x="8986838" y="4005263"/>
          <p14:tracePt t="63766" x="8975725" y="3916363"/>
          <p14:tracePt t="63783" x="8975725" y="3892550"/>
          <p14:tracePt t="63799" x="8963025" y="3816350"/>
          <p14:tracePt t="63816" x="8950325" y="3779838"/>
          <p14:tracePt t="63817" x="8937625" y="3729038"/>
          <p14:tracePt t="63833" x="8937625" y="3692525"/>
          <p14:tracePt t="63849" x="8937625" y="3679825"/>
          <p14:tracePt t="64290" x="8924925" y="3679825"/>
          <p14:tracePt t="64401" x="8924925" y="3667125"/>
          <p14:tracePt t="64411" x="8912225" y="3654425"/>
          <p14:tracePt t="64422" x="8899525" y="3629025"/>
          <p14:tracePt t="64432" x="8899525" y="3603625"/>
          <p14:tracePt t="64449" x="8886825" y="3579813"/>
          <p14:tracePt t="64466" x="8863013" y="3479800"/>
          <p14:tracePt t="64482" x="8812213" y="3316288"/>
          <p14:tracePt t="64499" x="8774113" y="3228975"/>
          <p14:tracePt t="64516" x="8724900" y="3016250"/>
          <p14:tracePt t="64533" x="8674100" y="2903538"/>
          <p14:tracePt t="64549" x="8674100" y="2878138"/>
          <p14:tracePt t="64566" x="8661400" y="2865438"/>
          <p14:tracePt t="64582" x="8661400" y="2852738"/>
          <p14:tracePt t="64682" x="8661400" y="2878138"/>
          <p14:tracePt t="64985" x="8661400" y="2903538"/>
          <p14:tracePt t="64996" x="8661400" y="2941638"/>
          <p14:tracePt t="65006" x="8686800" y="3028950"/>
          <p14:tracePt t="65016" x="8712200" y="3128963"/>
          <p14:tracePt t="65032" x="8750300" y="3228975"/>
          <p14:tracePt t="65049" x="8799513" y="3479800"/>
          <p14:tracePt t="65066" x="8824913" y="3603625"/>
          <p14:tracePt t="65067" x="8863013" y="3716338"/>
          <p14:tracePt t="65082" x="8886825" y="3816350"/>
          <p14:tracePt t="65099" x="8912225" y="3992563"/>
          <p14:tracePt t="65116" x="8912225" y="4117975"/>
          <p14:tracePt t="65132" x="8924925" y="4154488"/>
          <p14:tracePt t="65150" x="8950325" y="4230688"/>
          <p14:tracePt t="65166" x="8963025" y="4267200"/>
          <p14:tracePt t="65167" x="8963025" y="4279900"/>
          <p14:tracePt t="65182" x="8963025" y="4305300"/>
          <p14:tracePt t="65199" x="8963025" y="4341813"/>
          <p14:tracePt t="65215" x="8963025" y="4354513"/>
          <p14:tracePt t="65232" x="8963025" y="4367213"/>
          <p14:tracePt t="65249" x="8963025" y="4379913"/>
          <p14:tracePt t="65266" x="8963025" y="4418013"/>
          <p14:tracePt t="65690" x="8963025" y="4430713"/>
          <p14:tracePt t="65711" x="8950325" y="4443413"/>
          <p14:tracePt t="65721" x="8937625" y="4443413"/>
          <p14:tracePt t="65731" x="8924925" y="4467225"/>
          <p14:tracePt t="65741" x="8899525" y="4492625"/>
          <p14:tracePt t="65751" x="8874125" y="4518025"/>
          <p14:tracePt t="65765" x="8850313" y="4554538"/>
          <p14:tracePt t="65782" x="8812213" y="4618038"/>
          <p14:tracePt t="65799" x="8812213" y="4643438"/>
          <p14:tracePt t="65815" x="8763000" y="4779963"/>
          <p14:tracePt t="65832" x="8712200" y="4992688"/>
          <p14:tracePt t="65849" x="8686800" y="5081588"/>
          <p14:tracePt t="65865" x="8661400" y="5256213"/>
          <p14:tracePt t="65882" x="8637588" y="5443538"/>
          <p14:tracePt t="65898" x="8624888" y="5481638"/>
          <p14:tracePt t="65915" x="8624888" y="5507038"/>
          <p14:tracePt t="66064" x="8624888" y="5494338"/>
          <p14:tracePt t="66074" x="8624888" y="5481638"/>
          <p14:tracePt t="66084" x="8624888" y="5456238"/>
          <p14:tracePt t="66099" x="8624888" y="5430838"/>
          <p14:tracePt t="66115" x="8612188" y="5368925"/>
          <p14:tracePt t="66132" x="8612188" y="5318125"/>
          <p14:tracePt t="66148" x="8612188" y="5130800"/>
          <p14:tracePt t="66165" x="8612188" y="4868863"/>
          <p14:tracePt t="66182" x="8599488" y="4692650"/>
          <p14:tracePt t="66198" x="8599488" y="4392613"/>
          <p14:tracePt t="66215" x="8599488" y="4179888"/>
          <p14:tracePt t="66232" x="8586788" y="4067175"/>
          <p14:tracePt t="66248" x="8586788" y="3829050"/>
          <p14:tracePt t="66265" x="8586788" y="3629025"/>
          <p14:tracePt t="66282" x="8586788" y="3516313"/>
          <p14:tracePt t="66298" x="8586788" y="3216275"/>
          <p14:tracePt t="66315" x="8586788" y="2990850"/>
          <p14:tracePt t="66332" x="8574088" y="2903538"/>
          <p14:tracePt t="66355" x="8574088" y="2878138"/>
          <p14:tracePt t="66416" x="8574088" y="2865438"/>
          <p14:tracePt t="66426" x="8561388" y="2865438"/>
          <p14:tracePt t="66437" x="8561388" y="2852738"/>
          <p14:tracePt t="66779" x="8561388" y="2878138"/>
          <p14:tracePt t="66789" x="8548688" y="2903538"/>
          <p14:tracePt t="66799" x="8548688" y="2941638"/>
          <p14:tracePt t="66815" x="8537575" y="2978150"/>
          <p14:tracePt t="66831" x="8524875" y="3041650"/>
          <p14:tracePt t="66848" x="8512175" y="3065463"/>
          <p14:tracePt t="66850" x="8512175" y="3090863"/>
          <p14:tracePt t="66865" x="8512175" y="3116263"/>
          <p14:tracePt t="66881" x="8499475" y="3141663"/>
          <p14:tracePt t="66898" x="8486775" y="3165475"/>
          <p14:tracePt t="66915" x="8486775" y="3178175"/>
          <p14:tracePt t="66960" x="8486775" y="3190875"/>
          <p14:tracePt t="67635" x="8474075" y="3190875"/>
          <p14:tracePt t="67665" x="8474075" y="3178175"/>
          <p14:tracePt t="67686" x="8474075" y="3154363"/>
          <p14:tracePt t="67696" x="8474075" y="3116263"/>
          <p14:tracePt t="67706" x="8474075" y="3090863"/>
          <p14:tracePt t="67716" x="8474075" y="3054350"/>
          <p14:tracePt t="67731" x="8474075" y="3028950"/>
          <p14:tracePt t="67748" x="8474075" y="2990850"/>
          <p14:tracePt t="67765" x="8474075" y="2978150"/>
          <p14:tracePt t="68079" x="8474075" y="2990850"/>
          <p14:tracePt t="68099" x="8474075" y="3003550"/>
          <p14:tracePt t="68240" x="8474075" y="2978150"/>
          <p14:tracePt t="68250" x="8461375" y="2941638"/>
          <p14:tracePt t="68260" x="8461375" y="2903538"/>
          <p14:tracePt t="68270" x="8461375" y="2828925"/>
          <p14:tracePt t="68281" x="8461375" y="2728913"/>
          <p14:tracePt t="68298" x="8448675" y="2578100"/>
          <p14:tracePt t="68314" x="8448675" y="2165350"/>
          <p14:tracePt t="68331" x="8448675" y="1827213"/>
          <p14:tracePt t="68348" x="8448675" y="1752600"/>
          <p14:tracePt t="68364" x="8448675" y="1701800"/>
          <p14:tracePt t="68511" x="8461375" y="1714500"/>
          <p14:tracePt t="68794" x="8461375" y="1739900"/>
          <p14:tracePt t="68804" x="8461375" y="1765300"/>
          <p14:tracePt t="68814" x="8461375" y="1801813"/>
          <p14:tracePt t="68824" x="8461375" y="1839913"/>
          <p14:tracePt t="68835" x="8461375" y="1865313"/>
          <p14:tracePt t="68847" x="8461375" y="1901825"/>
          <p14:tracePt t="68865" x="8461375" y="1965325"/>
          <p14:tracePt t="68881" x="8461375" y="1989138"/>
          <p14:tracePt t="68897" x="8461375" y="2065338"/>
          <p14:tracePt t="68914" x="8461375" y="2078038"/>
          <p14:tracePt t="68915" x="8461375" y="2101850"/>
          <p14:tracePt t="68931" x="8461375" y="2114550"/>
          <p14:tracePt t="69478" x="8461375" y="2139950"/>
          <p14:tracePt t="69489" x="8461375" y="2152650"/>
          <p14:tracePt t="69499" x="8461375" y="2165350"/>
          <p14:tracePt t="69514" x="8461375" y="2190750"/>
          <p14:tracePt t="69530" x="8461375" y="2290763"/>
          <p14:tracePt t="69547" x="8461375" y="2365375"/>
          <p14:tracePt t="69564" x="8474075" y="2503488"/>
          <p14:tracePt t="69581" x="8499475" y="2627313"/>
          <p14:tracePt t="69597" x="8499475" y="2690813"/>
          <p14:tracePt t="69614" x="8499475" y="2816225"/>
          <p14:tracePt t="69631" x="8499475" y="2928938"/>
          <p14:tracePt t="69647" x="8512175" y="2965450"/>
          <p14:tracePt t="69664" x="8512175" y="3078163"/>
          <p14:tracePt t="69681" x="8524875" y="3228975"/>
          <p14:tracePt t="69697" x="8537575" y="3354388"/>
          <p14:tracePt t="69714" x="8561388" y="3579813"/>
          <p14:tracePt t="69731" x="8574088" y="3803650"/>
          <p14:tracePt t="69747" x="8612188" y="3967163"/>
          <p14:tracePt t="69764" x="8624888" y="4241800"/>
          <p14:tracePt t="69781" x="8624888" y="4405313"/>
          <p14:tracePt t="69797" x="8624888" y="4443413"/>
          <p14:tracePt t="69814" x="8624888" y="4505325"/>
          <p14:tracePt t="69831" x="8624888" y="4530725"/>
          <p14:tracePt t="69847" x="8637588" y="4554538"/>
          <p14:tracePt t="69864" x="8650288" y="4592638"/>
          <p14:tracePt t="69881" x="8650288" y="4605338"/>
          <p14:tracePt t="69882" x="8650288" y="4618038"/>
          <p14:tracePt t="69913" x="8650288" y="4643438"/>
          <p14:tracePt t="69923" x="8650288" y="4667250"/>
          <p14:tracePt t="69933" x="8650288" y="4692650"/>
          <p14:tracePt t="69947" x="8650288" y="4730750"/>
          <p14:tracePt t="69964" x="8650288" y="4830763"/>
          <p14:tracePt t="69981" x="8650288" y="4892675"/>
          <p14:tracePt t="69982" x="8650288" y="4968875"/>
          <p14:tracePt t="69997" x="8637588" y="5005388"/>
          <p14:tracePt t="70014" x="8637588" y="5043488"/>
          <p14:tracePt t="70114" x="8624888" y="5043488"/>
          <p14:tracePt t="70165" x="8612188" y="5043488"/>
          <p14:tracePt t="70204" x="8599488" y="5018088"/>
          <p14:tracePt t="70235" x="8586788" y="4992688"/>
          <p14:tracePt t="70245" x="8586788" y="4981575"/>
          <p14:tracePt t="70265" x="8586788" y="4956175"/>
          <p14:tracePt t="70275" x="8586788" y="4930775"/>
          <p14:tracePt t="70286" x="8574088" y="4892675"/>
          <p14:tracePt t="70297" x="8561388" y="4856163"/>
          <p14:tracePt t="70314" x="8561388" y="4792663"/>
          <p14:tracePt t="70315" x="8548688" y="4705350"/>
          <p14:tracePt t="70330" x="8548688" y="4567238"/>
          <p14:tracePt t="70347" x="8524875" y="4192588"/>
          <p14:tracePt t="70364" x="8499475" y="3803650"/>
          <p14:tracePt t="70365" x="8474075" y="3390900"/>
          <p14:tracePt t="70380" x="8461375" y="3016250"/>
          <p14:tracePt t="70397" x="8461375" y="2303463"/>
          <p14:tracePt t="70414" x="8461375" y="2027238"/>
          <p14:tracePt t="70430" x="8461375" y="1652588"/>
          <p14:tracePt t="70447" x="8474075" y="1476375"/>
          <p14:tracePt t="70463" x="8486775" y="1427163"/>
          <p14:tracePt t="70480" x="8486775" y="1389063"/>
          <p14:tracePt t="70761" x="8486775" y="1401763"/>
          <p14:tracePt t="70779" x="8486775" y="1414463"/>
          <p14:tracePt t="70789" x="8486775" y="1439863"/>
          <p14:tracePt t="70799" x="8486775" y="1489075"/>
          <p14:tracePt t="70814" x="8486775" y="1552575"/>
          <p14:tracePt t="70830" x="8486775" y="1714500"/>
          <p14:tracePt t="70847" x="8486775" y="1865313"/>
          <p14:tracePt t="70848" x="8474075" y="2027238"/>
          <p14:tracePt t="70864" x="8461375" y="2227263"/>
          <p14:tracePt t="70881" x="8424863" y="2728913"/>
          <p14:tracePt t="70897" x="8424863" y="2965450"/>
          <p14:tracePt t="70914" x="8424863" y="3278188"/>
          <p14:tracePt t="70930" x="8412163" y="3454400"/>
          <p14:tracePt t="71444" x="8412163" y="3467100"/>
          <p14:tracePt t="71454" x="8412163" y="3490913"/>
          <p14:tracePt t="71464" x="8412163" y="3503613"/>
          <p14:tracePt t="71485" x="8412163" y="3529013"/>
          <p14:tracePt t="71497" x="8412163" y="3541713"/>
          <p14:tracePt t="71514" x="8412163" y="3616325"/>
          <p14:tracePt t="71530" x="8424863" y="3667125"/>
          <p14:tracePt t="71546" x="8435975" y="3816350"/>
          <p14:tracePt t="71563" x="8435975" y="3879850"/>
          <p14:tracePt t="71565" x="8435975" y="3929063"/>
          <p14:tracePt t="71580" x="8435975" y="3967163"/>
          <p14:tracePt t="71597" x="8435975" y="4005263"/>
          <p14:tracePt t="71613" x="8435975" y="4029075"/>
          <p14:tracePt t="71666" x="8424863" y="4029075"/>
          <p14:tracePt t="71685" x="8412163" y="4017963"/>
          <p14:tracePt t="71692" x="8386763" y="4005263"/>
          <p14:tracePt t="71699" x="8386763" y="3992563"/>
          <p14:tracePt t="71715" x="8361363" y="3992563"/>
          <p14:tracePt t="71730" x="8274050" y="3941763"/>
          <p14:tracePt t="71747" x="8086725" y="3854450"/>
          <p14:tracePt t="71763" x="8023225" y="3803650"/>
          <p14:tracePt t="71780" x="7923213" y="3692525"/>
          <p14:tracePt t="71797" x="7874000" y="3554413"/>
          <p14:tracePt t="71813" x="7861300" y="3479800"/>
          <p14:tracePt t="71830" x="7810500" y="3328988"/>
          <p14:tracePt t="71847" x="7785100" y="3216275"/>
          <p14:tracePt t="71863" x="7773988" y="3178175"/>
          <p14:tracePt t="71880" x="7773988" y="3154363"/>
          <p14:tracePt t="72280" x="7761288" y="3141663"/>
          <p14:tracePt t="72290" x="7735888" y="3128963"/>
          <p14:tracePt t="72300" x="7710488" y="3116263"/>
          <p14:tracePt t="72313" x="7685088" y="3116263"/>
          <p14:tracePt t="72330" x="7635875" y="3103563"/>
          <p14:tracePt t="72331" x="7561263" y="3090863"/>
          <p14:tracePt t="72346" x="7497763" y="3078163"/>
          <p14:tracePt t="72363" x="7385050" y="3078163"/>
          <p14:tracePt t="72380" x="7348538" y="3078163"/>
          <p14:tracePt t="72381" x="7323138" y="3078163"/>
          <p14:tracePt t="72396" x="7310438" y="3078163"/>
          <p14:tracePt t="72413" x="7297738" y="3078163"/>
          <p14:tracePt t="73066" x="7297738" y="3065463"/>
          <p14:tracePt t="73086" x="7310438" y="3054350"/>
          <p14:tracePt t="73096" x="7335838" y="3041650"/>
          <p14:tracePt t="73106" x="7359650" y="3041650"/>
          <p14:tracePt t="73117" x="7410450" y="3028950"/>
          <p14:tracePt t="73129" x="7472363" y="3016250"/>
          <p14:tracePt t="73146" x="7510463" y="3016250"/>
          <p14:tracePt t="73163" x="7572375" y="3016250"/>
          <p14:tracePt t="73179" x="7635875" y="3003550"/>
          <p14:tracePt t="73196" x="7648575" y="3003550"/>
          <p14:tracePt t="73213" x="7661275" y="3003550"/>
          <p14:tracePt t="73229" x="7697788" y="2965450"/>
          <p14:tracePt t="74620" x="7710488" y="2952750"/>
          <p14:tracePt t="74630" x="7710488" y="2941638"/>
          <p14:tracePt t="74640" x="7723188" y="2928938"/>
          <p14:tracePt t="74651" x="7748588" y="2928938"/>
          <p14:tracePt t="74662" x="7761288" y="2928938"/>
          <p14:tracePt t="74679" x="7797800" y="2916238"/>
          <p14:tracePt t="74695" x="7861300" y="2903538"/>
          <p14:tracePt t="74712" x="7923213" y="2903538"/>
          <p14:tracePt t="74729" x="7948613" y="2903538"/>
          <p14:tracePt t="74746" x="7986713" y="2903538"/>
          <p14:tracePt t="74762" x="8035925" y="2903538"/>
          <p14:tracePt t="74780" x="8048625" y="2903538"/>
          <p14:tracePt t="75224" x="8074025" y="2903538"/>
          <p14:tracePt t="75235" x="8086725" y="2903538"/>
          <p14:tracePt t="75245" x="8099425" y="2903538"/>
          <p14:tracePt t="75255" x="8110538" y="2903538"/>
          <p14:tracePt t="75265" x="8123238" y="2903538"/>
          <p14:tracePt t="75279" x="8135938" y="2903538"/>
          <p14:tracePt t="75295" x="8148638" y="2903538"/>
          <p14:tracePt t="75312" x="8161338" y="2903538"/>
          <p14:tracePt t="75329" x="8174038" y="2903538"/>
          <p14:tracePt t="75346" x="8186738" y="2903538"/>
          <p14:tracePt t="75362" x="8199438" y="2903538"/>
          <p14:tracePt t="75379" x="8212138" y="2903538"/>
          <p14:tracePt t="75416" x="8223250" y="2903538"/>
          <p14:tracePt t="75449" x="8235950" y="2903538"/>
          <p14:tracePt t="75487" x="8248650" y="2903538"/>
          <p14:tracePt t="75507" x="8261350" y="2903538"/>
          <p14:tracePt t="75538" x="8274050" y="2903538"/>
          <p14:tracePt t="75547" x="8286750" y="2916238"/>
          <p14:tracePt t="75577" x="8299450" y="2916238"/>
          <p14:tracePt t="75587" x="8312150" y="2916238"/>
          <p14:tracePt t="75597" x="8324850" y="2916238"/>
          <p14:tracePt t="75628" x="8335963" y="2916238"/>
          <p14:tracePt t="75699" x="8348663" y="2916238"/>
          <p14:tracePt t="75789" x="8348663" y="2928938"/>
          <p14:tracePt t="75839" x="8361363" y="2928938"/>
          <p14:tracePt t="75920" x="8374063" y="2941638"/>
          <p14:tracePt t="75980" x="8386763" y="2941638"/>
          <p14:tracePt t="76252" x="8399463" y="2941638"/>
          <p14:tracePt t="76404" x="8412163" y="2941638"/>
          <p14:tracePt t="77209" x="8412163" y="2952750"/>
          <p14:tracePt t="77219" x="8424863" y="2965450"/>
          <p14:tracePt t="77229" x="8424863" y="2978150"/>
          <p14:tracePt t="77245" x="8424863" y="2990850"/>
          <p14:tracePt t="77261" x="8424863" y="3016250"/>
          <p14:tracePt t="77278" x="8424863" y="3054350"/>
          <p14:tracePt t="77295" x="8435975" y="3141663"/>
          <p14:tracePt t="77312" x="8435975" y="3241675"/>
          <p14:tracePt t="77328" x="8435975" y="3303588"/>
          <p14:tracePt t="77345" x="8448675" y="3479800"/>
          <p14:tracePt t="77362" x="8448675" y="3629025"/>
          <p14:tracePt t="77378" x="8448675" y="3703638"/>
          <p14:tracePt t="77395" x="8448675" y="3803650"/>
          <p14:tracePt t="77412" x="8448675" y="3967163"/>
          <p14:tracePt t="77428" x="8448675" y="4092575"/>
          <p14:tracePt t="77445" x="8435975" y="4330700"/>
          <p14:tracePt t="77461" x="8424863" y="4643438"/>
          <p14:tracePt t="77478" x="8424863" y="4792663"/>
          <p14:tracePt t="77495" x="8424863" y="4981575"/>
          <p14:tracePt t="77512" x="8424863" y="5068888"/>
          <p14:tracePt t="77528" x="8424863" y="5092700"/>
          <p14:tracePt t="77545" x="8424863" y="5118100"/>
          <p14:tracePt t="77572" x="8424863" y="5130800"/>
          <p14:tracePt t="77582" x="8424863" y="5156200"/>
          <p14:tracePt t="77595" x="8424863" y="5181600"/>
          <p14:tracePt t="77611" x="8424863" y="5205413"/>
          <p14:tracePt t="77612" x="8424863" y="5218113"/>
          <p14:tracePt t="77628" x="8424863" y="5243513"/>
          <p14:tracePt t="77945" x="8424863" y="5230813"/>
          <p14:tracePt t="77975" x="8424863" y="5218113"/>
          <p14:tracePt t="78006" x="8424863" y="5205413"/>
          <p14:tracePt t="78016" x="8424863" y="5181600"/>
          <p14:tracePt t="78026" x="8424863" y="5168900"/>
          <p14:tracePt t="78036" x="8424863" y="5156200"/>
          <p14:tracePt t="78046" x="8424863" y="5130800"/>
          <p14:tracePt t="78061" x="8424863" y="5105400"/>
          <p14:tracePt t="78078" x="8424863" y="5043488"/>
          <p14:tracePt t="78095" x="8424863" y="5005388"/>
          <p14:tracePt t="78096" x="8424863" y="4968875"/>
          <p14:tracePt t="78111" x="8424863" y="4879975"/>
          <p14:tracePt t="78128" x="8424863" y="4830763"/>
          <p14:tracePt t="78145" x="8424863" y="4630738"/>
          <p14:tracePt t="78161" x="8424863" y="4205288"/>
          <p14:tracePt t="78178" x="8424863" y="3829050"/>
          <p14:tracePt t="78195" x="8424863" y="3716338"/>
          <p14:tracePt t="78211" x="8412163" y="3654425"/>
          <p14:tracePt t="78228" x="8412163" y="3641725"/>
          <p14:tracePt t="79235" x="8412163" y="3629025"/>
          <p14:tracePt t="79245" x="8412163" y="3616325"/>
          <p14:tracePt t="79255" x="8412163" y="3603625"/>
          <p14:tracePt t="79266" x="8424863" y="3579813"/>
          <p14:tracePt t="79277" x="8424863" y="3554413"/>
          <p14:tracePt t="79294" x="8435975" y="3541713"/>
          <p14:tracePt t="79296" x="8435975" y="3516313"/>
          <p14:tracePt t="79311" x="8435975" y="3503613"/>
          <p14:tracePt t="79327" x="8435975" y="3490913"/>
          <p14:tracePt t="79344" x="8435975" y="3479800"/>
          <p14:tracePt t="79345" x="8435975" y="3467100"/>
          <p14:tracePt t="79361" x="8435975" y="3454400"/>
          <p14:tracePt t="79377" x="8424863" y="3429000"/>
          <p14:tracePt t="79394" x="8424863" y="3403600"/>
          <p14:tracePt t="79411" x="8424863" y="3354388"/>
          <p14:tracePt t="79427" x="8424863" y="3254375"/>
          <p14:tracePt t="79444" x="8424863" y="3216275"/>
          <p14:tracePt t="79461" x="8424863" y="3165475"/>
          <p14:tracePt t="79478" x="8424863" y="3141663"/>
          <p14:tracePt t="80010" x="8435975" y="3116263"/>
          <p14:tracePt t="80021" x="8448675" y="3103563"/>
          <p14:tracePt t="80031" x="8448675" y="3078163"/>
          <p14:tracePt t="80044" x="8448675" y="3054350"/>
          <p14:tracePt t="80061" x="8448675" y="3003550"/>
          <p14:tracePt t="80077" x="8448675" y="2990850"/>
          <p14:tracePt t="80094" x="8448675" y="2978150"/>
          <p14:tracePt t="80725" x="8448675" y="2965450"/>
          <p14:tracePt t="80736" x="8448675" y="2928938"/>
          <p14:tracePt t="80746" x="8448675" y="2878138"/>
          <p14:tracePt t="80760" x="8448675" y="2840038"/>
          <p14:tracePt t="80777" x="8448675" y="2752725"/>
          <p14:tracePt t="80794" x="8448675" y="2728913"/>
          <p14:tracePt t="80810" x="8448675" y="2678113"/>
          <p14:tracePt t="80827" x="8448675" y="2640013"/>
          <p14:tracePt t="80844" x="8448675" y="2627313"/>
          <p14:tracePt t="80860" x="8448675" y="2616200"/>
          <p14:tracePt t="80877" x="8448675" y="2590800"/>
          <p14:tracePt t="80898" x="8448675" y="2552700"/>
          <p14:tracePt t="80910" x="8448675" y="2527300"/>
          <p14:tracePt t="80927" x="8435975" y="2465388"/>
          <p14:tracePt t="80944" x="8435975" y="2414588"/>
          <p14:tracePt t="80960" x="8424863" y="2327275"/>
          <p14:tracePt t="80977" x="8424863" y="2265363"/>
          <p14:tracePt t="80993" x="8424863" y="2252663"/>
          <p14:tracePt t="93994" x="8474075" y="2252663"/>
          <p14:tracePt t="94005" x="8612188" y="2227263"/>
          <p14:tracePt t="94015" x="8763000" y="2178050"/>
          <p14:tracePt t="94025" x="9099550" y="2101850"/>
          <p14:tracePt t="94039" x="9537700" y="2039938"/>
          <p14:tracePt t="94056" x="10452100" y="1901825"/>
          <p14:tracePt t="94073" x="10864850" y="1901825"/>
          <p14:tracePt t="94074" x="11128375" y="1901825"/>
          <p14:tracePt t="94089" x="11377613" y="1901825"/>
          <p14:tracePt t="94106" x="11779250" y="1901825"/>
          <p14:tracePt t="94122" x="11904663" y="1914525"/>
          <p14:tracePt t="94387" x="11928475" y="1914525"/>
          <p14:tracePt t="94397" x="11966575" y="1914525"/>
          <p14:tracePt t="94407" x="12028488" y="1901825"/>
          <p14:tracePt t="94423" x="12130088" y="18653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124745"/>
            <a:ext cx="7520421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431704" y="188640"/>
            <a:ext cx="61926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dirty="0">
                <a:solidFill>
                  <a:schemeClr val="tx1"/>
                </a:solidFill>
              </a:rPr>
              <a:t>Relación V/Q, PO2 y PCO2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07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6" y="2156348"/>
            <a:ext cx="5532985" cy="348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76" y="2142699"/>
            <a:ext cx="4742232" cy="365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Cambios en VA y PCO2 en el tiempo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E67BE8-0C0E-859C-9477-FAB22FADB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62"/>
    </mc:Choice>
    <mc:Fallback xmlns="">
      <p:transition spd="slow" advTm="17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73" x="11866563" y="2014538"/>
          <p14:tracePt t="3881" x="11153775" y="2065338"/>
          <p14:tracePt t="3894" x="10890250" y="2089150"/>
          <p14:tracePt t="3910" x="10213975" y="2101850"/>
          <p14:tracePt t="3926" x="10039350" y="2101850"/>
          <p14:tracePt t="3944" x="9688513" y="2052638"/>
          <p14:tracePt t="3960" x="9626600" y="2039938"/>
          <p14:tracePt t="3976" x="9563100" y="2014538"/>
          <p14:tracePt t="4378" x="9501188" y="2014538"/>
          <p14:tracePt t="4388" x="9363075" y="2001838"/>
          <p14:tracePt t="4398" x="9088438" y="2001838"/>
          <p14:tracePt t="4410" x="8537575" y="2039938"/>
          <p14:tracePt t="4426" x="7785100" y="2065338"/>
          <p14:tracePt t="4428" x="6897688" y="2114550"/>
          <p14:tracePt t="4443" x="5983288" y="2114550"/>
          <p14:tracePt t="4460" x="4092575" y="2114550"/>
          <p14:tracePt t="4477" x="3279775" y="2114550"/>
          <p14:tracePt t="4493" x="2052638" y="2101850"/>
          <p14:tracePt t="4509" x="1263650" y="2214563"/>
          <p14:tracePt t="4526" x="1050925" y="2314575"/>
          <p14:tracePt t="4543" x="650875" y="2627313"/>
          <p14:tracePt t="4560" x="325438" y="2928938"/>
          <p14:tracePt t="5002" x="287338" y="2928938"/>
          <p14:tracePt t="5013" x="250825" y="2928938"/>
          <p14:tracePt t="5023" x="200025" y="2928938"/>
          <p14:tracePt t="5033" x="87313" y="2928938"/>
          <p14:tracePt t="17422" x="163513" y="2239963"/>
          <p14:tracePt t="17433" x="263525" y="2227263"/>
          <p14:tracePt t="17444" x="338138" y="2214563"/>
          <p14:tracePt t="17455" x="400050" y="2214563"/>
          <p14:tracePt t="17472" x="476250" y="2227263"/>
          <p14:tracePt t="17473" x="538163" y="2239963"/>
          <p14:tracePt t="17489" x="588963" y="2252663"/>
          <p14:tracePt t="17505" x="663575" y="2290763"/>
          <p14:tracePt t="17522" x="688975" y="2290763"/>
          <p14:tracePt t="18058" x="725488" y="2290763"/>
          <p14:tracePt t="18068" x="763588" y="2290763"/>
          <p14:tracePt t="18078" x="825500" y="2303463"/>
          <p14:tracePt t="18089" x="914400" y="2314575"/>
          <p14:tracePt t="18105" x="1001713" y="2327275"/>
          <p14:tracePt t="18122" x="1189038" y="2378075"/>
          <p14:tracePt t="18139" x="1489075" y="2465388"/>
          <p14:tracePt t="18155" x="1652588" y="2516188"/>
          <p14:tracePt t="18172" x="1914525" y="2590800"/>
          <p14:tracePt t="18189" x="2078038" y="2652713"/>
          <p14:tracePt t="18205" x="2127250" y="2665413"/>
          <p14:tracePt t="18834" x="2152650" y="2665413"/>
          <p14:tracePt t="18844" x="2190750" y="2665413"/>
          <p14:tracePt t="18854" x="2252663" y="2665413"/>
          <p14:tracePt t="18864" x="2303463" y="2665413"/>
          <p14:tracePt t="18875" x="2365375" y="2665413"/>
          <p14:tracePt t="18888" x="2441575" y="2690813"/>
          <p14:tracePt t="18905" x="2603500" y="2765425"/>
          <p14:tracePt t="18922" x="2703513" y="2840038"/>
          <p14:tracePt t="18939" x="2867025" y="2952750"/>
          <p14:tracePt t="18955" x="2941638" y="3016250"/>
          <p14:tracePt t="19388" x="2916238" y="3054350"/>
          <p14:tracePt t="19398" x="2854325" y="3165475"/>
          <p14:tracePt t="19409" x="2767013" y="3303588"/>
          <p14:tracePt t="19422" x="2678113" y="3441700"/>
          <p14:tracePt t="19439" x="2490788" y="3792538"/>
          <p14:tracePt t="19455" x="2403475" y="4005263"/>
          <p14:tracePt t="19471" x="2303463" y="4330700"/>
          <p14:tracePt t="19489" x="2252663" y="4592638"/>
          <p14:tracePt t="19505" x="2228850" y="4730750"/>
          <p14:tracePt t="19522" x="2216150" y="4956175"/>
          <p14:tracePt t="19538" x="2203450" y="5030788"/>
          <p14:tracePt t="19539" x="2203450" y="5081588"/>
          <p14:tracePt t="19555" x="2203450" y="5092700"/>
          <p14:tracePt t="19572" x="2203450" y="5105400"/>
          <p14:tracePt t="19589" x="2178050" y="5168900"/>
          <p14:tracePt t="20586" x="2178050" y="5156200"/>
          <p14:tracePt t="20597" x="2203450" y="5081588"/>
          <p14:tracePt t="20607" x="2239963" y="5005388"/>
          <p14:tracePt t="20621" x="2278063" y="4930775"/>
          <p14:tracePt t="20638" x="2328863" y="4843463"/>
          <p14:tracePt t="20654" x="2365375" y="4805363"/>
          <p14:tracePt t="20671" x="2416175" y="4730750"/>
          <p14:tracePt t="20688" x="2490788" y="4643438"/>
          <p14:tracePt t="20704" x="2503488" y="4605338"/>
          <p14:tracePt t="20721" x="2578100" y="4543425"/>
          <p14:tracePt t="20738" x="2616200" y="4530725"/>
          <p14:tracePt t="20754" x="2616200" y="4518025"/>
          <p14:tracePt t="23694" x="2628900" y="4530725"/>
          <p14:tracePt t="23704" x="2641600" y="4554538"/>
          <p14:tracePt t="23714" x="2641600" y="4579938"/>
          <p14:tracePt t="23725" x="2654300" y="4592638"/>
          <p14:tracePt t="23737" x="2667000" y="4630738"/>
          <p14:tracePt t="23754" x="2678113" y="4656138"/>
          <p14:tracePt t="23755" x="2678113" y="4667250"/>
          <p14:tracePt t="23770" x="2678113" y="4679950"/>
          <p14:tracePt t="23787" x="2690813" y="4705350"/>
          <p14:tracePt t="23805" x="2690813" y="4718050"/>
          <p14:tracePt t="23820" x="2690813" y="4730750"/>
          <p14:tracePt t="23837" x="2716213" y="4768850"/>
          <p14:tracePt t="23856" x="2716213" y="4779963"/>
          <p14:tracePt t="23906" x="2728913" y="4779963"/>
          <p14:tracePt t="23916" x="2728913" y="4792663"/>
          <p14:tracePt t="23947" x="2741613" y="4792663"/>
          <p14:tracePt t="23957" x="2754313" y="4792663"/>
          <p14:tracePt t="23967" x="2778125" y="4779963"/>
          <p14:tracePt t="23976" x="2816225" y="4756150"/>
          <p14:tracePt t="23987" x="2841625" y="4743450"/>
          <p14:tracePt t="24003" x="2854325" y="4718050"/>
          <p14:tracePt t="24020" x="2916238" y="4618038"/>
          <p14:tracePt t="24037" x="2992438" y="4467225"/>
          <p14:tracePt t="24053" x="2992438" y="4392613"/>
          <p14:tracePt t="24070" x="3003550" y="4292600"/>
          <p14:tracePt t="24087" x="3003550" y="4267200"/>
          <p14:tracePt t="24088" x="3003550" y="4241800"/>
          <p14:tracePt t="24108" x="2992438" y="4230688"/>
          <p14:tracePt t="24120" x="2979738" y="4217988"/>
          <p14:tracePt t="24138" x="2954338" y="4205288"/>
          <p14:tracePt t="24153" x="2928938" y="4192588"/>
          <p14:tracePt t="24170" x="2890838" y="4179888"/>
          <p14:tracePt t="24187" x="2867025" y="4167188"/>
          <p14:tracePt t="24188" x="2841625" y="4154488"/>
          <p14:tracePt t="24203" x="2816225" y="4141788"/>
          <p14:tracePt t="24205" x="2790825" y="4129088"/>
          <p14:tracePt t="24220" x="2778125" y="4129088"/>
          <p14:tracePt t="24237" x="2767013" y="4117975"/>
          <p14:tracePt t="24238" x="2728913" y="4117975"/>
          <p14:tracePt t="24253" x="2703513" y="4117975"/>
          <p14:tracePt t="24270" x="2641600" y="4117975"/>
          <p14:tracePt t="24287" x="2628900" y="4117975"/>
          <p14:tracePt t="24303" x="2590800" y="4117975"/>
          <p14:tracePt t="24320" x="2554288" y="4154488"/>
          <p14:tracePt t="24337" x="2554288" y="4179888"/>
          <p14:tracePt t="24353" x="2528888" y="4205288"/>
          <p14:tracePt t="24370" x="2503488" y="4230688"/>
          <p14:tracePt t="24386" x="2490788" y="4254500"/>
          <p14:tracePt t="24403" x="2441575" y="4305300"/>
          <p14:tracePt t="24420" x="2403475" y="4418013"/>
          <p14:tracePt t="24437" x="2403475" y="4430713"/>
          <p14:tracePt t="24453" x="2390775" y="4554538"/>
          <p14:tracePt t="24470" x="2390775" y="4630738"/>
          <p14:tracePt t="24486" x="2390775" y="4656138"/>
          <p14:tracePt t="24503" x="2403475" y="4730750"/>
          <p14:tracePt t="24520" x="2428875" y="4779963"/>
          <p14:tracePt t="24521" x="2441575" y="4830763"/>
          <p14:tracePt t="24537" x="2465388" y="4905375"/>
          <p14:tracePt t="24553" x="2490788" y="4992688"/>
          <p14:tracePt t="24570" x="2516188" y="5018088"/>
          <p14:tracePt t="24571" x="2528888" y="5043488"/>
          <p14:tracePt t="24586" x="2554288" y="5056188"/>
          <p14:tracePt t="24603" x="2565400" y="5056188"/>
          <p14:tracePt t="24621" x="2578100" y="5056188"/>
          <p14:tracePt t="24636" x="2603500" y="5056188"/>
          <p14:tracePt t="24653" x="2654300" y="5043488"/>
          <p14:tracePt t="24670" x="2678113" y="5018088"/>
          <p14:tracePt t="24671" x="2703513" y="5018088"/>
          <p14:tracePt t="24687" x="2728913" y="4981575"/>
          <p14:tracePt t="24703" x="2790825" y="4879975"/>
          <p14:tracePt t="24720" x="2816225" y="4830763"/>
          <p14:tracePt t="24736" x="2867025" y="4705350"/>
          <p14:tracePt t="24753" x="2890838" y="4492625"/>
          <p14:tracePt t="24770" x="2890838" y="4379913"/>
          <p14:tracePt t="24786" x="2879725" y="4241800"/>
          <p14:tracePt t="24803" x="2828925" y="4192588"/>
          <p14:tracePt t="24820" x="2803525" y="4179888"/>
          <p14:tracePt t="24836" x="2741613" y="4179888"/>
          <p14:tracePt t="24853" x="2716213" y="4179888"/>
          <p14:tracePt t="24874" x="2703513" y="4179888"/>
          <p14:tracePt t="24886" x="2690813" y="4179888"/>
          <p14:tracePt t="24903" x="2678113" y="4192588"/>
          <p14:tracePt t="24920" x="2667000" y="4205288"/>
          <p14:tracePt t="24936" x="2654300" y="4217988"/>
          <p14:tracePt t="24953" x="2616200" y="4292600"/>
          <p14:tracePt t="24970" x="2603500" y="4305300"/>
          <p14:tracePt t="24986" x="2590800" y="4341813"/>
          <p14:tracePt t="25003" x="2590800" y="4354513"/>
          <p14:tracePt t="25035" x="2590800" y="4367213"/>
          <p14:tracePt t="25045" x="2590800" y="4392613"/>
          <p14:tracePt t="25054" x="2590800" y="4443413"/>
          <p14:tracePt t="25069" x="2590800" y="4479925"/>
          <p14:tracePt t="25087" x="2603500" y="4579938"/>
          <p14:tracePt t="25103" x="2628900" y="4643438"/>
          <p14:tracePt t="25104" x="2641600" y="4679950"/>
          <p14:tracePt t="25120" x="2654300" y="4718050"/>
          <p14:tracePt t="25518" x="2641600" y="4718050"/>
          <p14:tracePt t="25528" x="2628900" y="4730750"/>
          <p14:tracePt t="25538" x="2603500" y="4730750"/>
          <p14:tracePt t="25553" x="2578100" y="4730750"/>
          <p14:tracePt t="25570" x="2554288" y="4730750"/>
          <p14:tracePt t="25586" x="2528888" y="4718050"/>
          <p14:tracePt t="25603" x="2503488" y="4718050"/>
          <p14:tracePt t="25619" x="2490788" y="4718050"/>
          <p14:tracePt t="29344" x="2465388" y="4718050"/>
          <p14:tracePt t="29357" x="2452688" y="4718050"/>
          <p14:tracePt t="29367" x="2403475" y="4718050"/>
          <p14:tracePt t="29377" x="2328863" y="4730750"/>
          <p14:tracePt t="29388" x="2252663" y="4743450"/>
          <p14:tracePt t="29402" x="2127250" y="4743450"/>
          <p14:tracePt t="29418" x="1903413" y="4743450"/>
          <p14:tracePt t="29435" x="1765300" y="4743450"/>
          <p14:tracePt t="29452" x="1614488" y="4743450"/>
          <p14:tracePt t="29468" x="1552575" y="4743450"/>
          <p14:tracePt t="29485" x="1527175" y="4743450"/>
          <p14:tracePt t="29502" x="1514475" y="4743450"/>
          <p14:tracePt t="29519" x="1489075" y="4743450"/>
          <p14:tracePt t="29535" x="1476375" y="4743450"/>
          <p14:tracePt t="29552" x="1439863" y="4743450"/>
          <p14:tracePt t="29568" x="1401763" y="4743450"/>
          <p14:tracePt t="29569" x="1376363" y="4743450"/>
          <p14:tracePt t="29585" x="1339850" y="4743450"/>
          <p14:tracePt t="29602" x="1289050" y="4743450"/>
          <p14:tracePt t="29618" x="1276350" y="4730750"/>
          <p14:tracePt t="29619" x="1263650" y="4730750"/>
          <p14:tracePt t="29640" x="1239838" y="4730750"/>
          <p14:tracePt t="29651" x="1227138" y="4730750"/>
          <p14:tracePt t="29668" x="1214438" y="4730750"/>
          <p14:tracePt t="29685" x="1189038" y="4718050"/>
          <p14:tracePt t="29702" x="1176338" y="4718050"/>
          <p14:tracePt t="29771" x="1163638" y="4718050"/>
          <p14:tracePt t="29791" x="1163638" y="4730750"/>
          <p14:tracePt t="29811" x="1150938" y="4730750"/>
          <p14:tracePt t="29831" x="1139825" y="4743450"/>
          <p14:tracePt t="29842" x="1127125" y="4756150"/>
          <p14:tracePt t="29852" x="1127125" y="4779963"/>
          <p14:tracePt t="29868" x="1101725" y="4830763"/>
          <p14:tracePt t="29885" x="1050925" y="4956175"/>
          <p14:tracePt t="29901" x="1014413" y="5081588"/>
          <p14:tracePt t="29918" x="1001713" y="5118100"/>
          <p14:tracePt t="29935" x="989013" y="5156200"/>
          <p14:tracePt t="29952" x="989013" y="5168900"/>
          <p14:tracePt t="29993" x="989013" y="5181600"/>
          <p14:tracePt t="30003" x="989013" y="5205413"/>
          <p14:tracePt t="30013" x="989013" y="5230813"/>
          <p14:tracePt t="30023" x="989013" y="5268913"/>
          <p14:tracePt t="30034" x="1001713" y="5305425"/>
          <p14:tracePt t="30051" x="1014413" y="5318125"/>
          <p14:tracePt t="30068" x="1038225" y="5330825"/>
          <p14:tracePt t="30085" x="1089025" y="5330825"/>
          <p14:tracePt t="30101" x="1127125" y="5330825"/>
          <p14:tracePt t="30103" x="1176338" y="5281613"/>
          <p14:tracePt t="30118" x="1214438" y="5230813"/>
          <p14:tracePt t="30135" x="1289050" y="5156200"/>
          <p14:tracePt t="30152" x="1301750" y="5143500"/>
          <p14:tracePt t="30168" x="1339850" y="5105400"/>
          <p14:tracePt t="30185" x="1363663" y="5068888"/>
          <p14:tracePt t="30201" x="1376363" y="5043488"/>
          <p14:tracePt t="30218" x="1427163" y="4918075"/>
          <p14:tracePt t="30235" x="1452563" y="4705350"/>
          <p14:tracePt t="30251" x="1452563" y="4643438"/>
          <p14:tracePt t="30268" x="1414463" y="4543425"/>
          <p14:tracePt t="30285" x="1327150" y="4518025"/>
          <p14:tracePt t="30301" x="1289050" y="4518025"/>
          <p14:tracePt t="30318" x="1239838" y="4518025"/>
          <p14:tracePt t="30335" x="1201738" y="4518025"/>
          <p14:tracePt t="30351" x="1176338" y="4518025"/>
          <p14:tracePt t="30368" x="1163638" y="4518025"/>
          <p14:tracePt t="30385" x="1150938" y="4530725"/>
          <p14:tracePt t="30385" x="1139825" y="4554538"/>
          <p14:tracePt t="30401" x="1114425" y="4592638"/>
          <p14:tracePt t="30418" x="1063625" y="4779963"/>
          <p14:tracePt t="30434" x="1038225" y="4892675"/>
          <p14:tracePt t="30436" x="1014413" y="4981575"/>
          <p14:tracePt t="30451" x="1014413" y="5068888"/>
          <p14:tracePt t="30468" x="1014413" y="5181600"/>
          <p14:tracePt t="30485" x="1014413" y="5218113"/>
          <p14:tracePt t="30501" x="1014413" y="5268913"/>
          <p14:tracePt t="30518" x="1027113" y="5294313"/>
          <p14:tracePt t="30535" x="1050925" y="5294313"/>
          <p14:tracePt t="30551" x="1101725" y="5305425"/>
          <p14:tracePt t="30568" x="1163638" y="5305425"/>
          <p14:tracePt t="30585" x="1189038" y="5305425"/>
          <p14:tracePt t="30601" x="1252538" y="5205413"/>
          <p14:tracePt t="30618" x="1301750" y="5105400"/>
          <p14:tracePt t="30635" x="1327150" y="5043488"/>
          <p14:tracePt t="30651" x="1339850" y="4968875"/>
          <p14:tracePt t="30668" x="1339850" y="4956175"/>
          <p14:tracePt t="30669" x="1339850" y="4943475"/>
          <p14:tracePt t="30688" x="1314450" y="4930775"/>
          <p14:tracePt t="30701" x="1263650" y="4930775"/>
          <p14:tracePt t="30718" x="1163638" y="4892675"/>
          <p14:tracePt t="30734" x="1114425" y="4868863"/>
          <p14:tracePt t="30751" x="1063625" y="4830763"/>
          <p14:tracePt t="30768" x="1038225" y="4830763"/>
          <p14:tracePt t="30784" x="1027113" y="4830763"/>
          <p14:tracePt t="30839" x="1027113" y="4843463"/>
          <p14:tracePt t="30849" x="1027113" y="4856163"/>
          <p14:tracePt t="30858" x="1038225" y="4856163"/>
          <p14:tracePt t="31484" x="1063625" y="4843463"/>
          <p14:tracePt t="31494" x="1101725" y="4830763"/>
          <p14:tracePt t="31505" x="1163638" y="4792663"/>
          <p14:tracePt t="31518" x="1239838" y="4756150"/>
          <p14:tracePt t="31534" x="1427163" y="4718050"/>
          <p14:tracePt t="31551" x="1452563" y="4705350"/>
          <p14:tracePt t="31568" x="1689100" y="4692650"/>
          <p14:tracePt t="31584" x="1927225" y="4705350"/>
          <p14:tracePt t="31601" x="2065338" y="4768850"/>
          <p14:tracePt t="31618" x="2328863" y="4818063"/>
          <p14:tracePt t="31635" x="2478088" y="4956175"/>
          <p14:tracePt t="31967" x="2490788" y="4943475"/>
          <p14:tracePt t="31978" x="2516188" y="4918075"/>
          <p14:tracePt t="31988" x="2565400" y="4892675"/>
          <p14:tracePt t="32001" x="2616200" y="4868863"/>
          <p14:tracePt t="32017" x="2790825" y="4818063"/>
          <p14:tracePt t="32034" x="2828925" y="4805363"/>
          <p14:tracePt t="32050" x="3054350" y="4756150"/>
          <p14:tracePt t="32068" x="3317875" y="4692650"/>
          <p14:tracePt t="32084" x="3417888" y="4643438"/>
          <p14:tracePt t="32101" x="3567113" y="4567238"/>
          <p14:tracePt t="32117" x="3617913" y="4505325"/>
          <p14:tracePt t="32118" x="3654425" y="4467225"/>
          <p14:tracePt t="32134" x="3692525" y="4418013"/>
          <p14:tracePt t="32151" x="3717925" y="4330700"/>
          <p14:tracePt t="32167" x="3743325" y="4254500"/>
          <p14:tracePt t="32169" x="3756025" y="4167188"/>
          <p14:tracePt t="32184" x="3792538" y="4029075"/>
          <p14:tracePt t="32201" x="3856038" y="3692525"/>
          <p14:tracePt t="32217" x="3879850" y="3567113"/>
          <p14:tracePt t="32219" x="3892550" y="3503613"/>
          <p14:tracePt t="32234" x="3905250" y="3467100"/>
          <p14:tracePt t="32400" x="3905250" y="3479800"/>
          <p14:tracePt t="32410" x="3905250" y="3490913"/>
          <p14:tracePt t="32421" x="3905250" y="3503613"/>
          <p14:tracePt t="32441" x="3905250" y="3516313"/>
          <p14:tracePt t="32451" x="3892550" y="3529013"/>
          <p14:tracePt t="32471" x="3879850" y="3541713"/>
          <p14:tracePt t="32484" x="3867150" y="3567113"/>
          <p14:tracePt t="32501" x="3817938" y="3616325"/>
          <p14:tracePt t="32517" x="3779838" y="3654425"/>
          <p14:tracePt t="32534" x="3667125" y="3754438"/>
          <p14:tracePt t="32551" x="3592513" y="3816350"/>
          <p14:tracePt t="32552" x="3530600" y="3867150"/>
          <p14:tracePt t="32567" x="3479800" y="3892550"/>
          <p14:tracePt t="32584" x="3417888" y="3941763"/>
          <p14:tracePt t="32601" x="3392488" y="3941763"/>
          <p14:tracePt t="32602" x="3379788" y="3954463"/>
          <p14:tracePt t="32617" x="3367088" y="3954463"/>
          <p14:tracePt t="32634" x="3354388" y="3954463"/>
          <p14:tracePt t="33076" x="3367088" y="3954463"/>
          <p14:tracePt t="33085" x="3392488" y="3954463"/>
          <p14:tracePt t="33092" x="3405188" y="3954463"/>
          <p14:tracePt t="33100" x="3417888" y="3954463"/>
          <p14:tracePt t="33117" x="3429000" y="3954463"/>
          <p14:tracePt t="33134" x="3454400" y="3954463"/>
          <p14:tracePt t="33156" x="3467100" y="3954463"/>
          <p14:tracePt t="33167" x="3479800" y="3954463"/>
          <p14:tracePt t="33184" x="3505200" y="3954463"/>
          <p14:tracePt t="33200" x="3541713" y="3941763"/>
          <p14:tracePt t="33217" x="3579813" y="3929063"/>
          <p14:tracePt t="33234" x="3617913" y="3916363"/>
          <p14:tracePt t="33250" x="3667125" y="3905250"/>
          <p14:tracePt t="33267" x="3717925" y="3892550"/>
          <p14:tracePt t="33283" x="3756025" y="3892550"/>
          <p14:tracePt t="33300" x="3805238" y="3867150"/>
          <p14:tracePt t="33317" x="3843338" y="3841750"/>
          <p14:tracePt t="33334" x="3856038" y="3829050"/>
          <p14:tracePt t="33350" x="3892550" y="3792538"/>
          <p14:tracePt t="33367" x="3943350" y="3754438"/>
          <p14:tracePt t="33384" x="3956050" y="3703638"/>
          <p14:tracePt t="33401" x="4005263" y="3667125"/>
          <p14:tracePt t="34456" x="3979863" y="3703638"/>
          <p14:tracePt t="34465" x="3956050" y="3754438"/>
          <p14:tracePt t="34476" x="3930650" y="3803650"/>
          <p14:tracePt t="34486" x="3892550" y="3854450"/>
          <p14:tracePt t="34500" x="3867150" y="3892550"/>
          <p14:tracePt t="34517" x="3830638" y="3954463"/>
          <p14:tracePt t="34533" x="3805238" y="3979863"/>
          <p14:tracePt t="34550" x="3779838" y="4017963"/>
          <p14:tracePt t="34567" x="3767138" y="4054475"/>
          <p14:tracePt t="34583" x="3756025" y="4079875"/>
          <p14:tracePt t="34600" x="3743325" y="4105275"/>
          <p14:tracePt t="34617" x="3730625" y="4154488"/>
          <p14:tracePt t="34633" x="3730625" y="4179888"/>
          <p14:tracePt t="34650" x="3730625" y="4217988"/>
          <p14:tracePt t="34667" x="3717925" y="4292600"/>
          <p14:tracePt t="34683" x="3717925" y="4318000"/>
          <p14:tracePt t="34700" x="3717925" y="4354513"/>
          <p14:tracePt t="34717" x="3717925" y="4379913"/>
          <p14:tracePt t="34718" x="3717925" y="4405313"/>
          <p14:tracePt t="34733" x="3730625" y="4430713"/>
          <p14:tracePt t="34750" x="3756025" y="4443413"/>
          <p14:tracePt t="35191" x="3779838" y="4443413"/>
          <p14:tracePt t="35202" x="3805238" y="4392613"/>
          <p14:tracePt t="35212" x="3856038" y="4354513"/>
          <p14:tracePt t="35222" x="3917950" y="4292600"/>
          <p14:tracePt t="35233" x="3992563" y="4241800"/>
          <p14:tracePt t="35249" x="4092575" y="4141788"/>
          <p14:tracePt t="35266" x="4117975" y="4129088"/>
          <p14:tracePt t="35283" x="4156075" y="4092575"/>
          <p14:tracePt t="35300" x="4156075" y="4079875"/>
          <p14:tracePt t="35332" x="4156075" y="4067175"/>
          <p14:tracePt t="35353" x="4156075" y="4054475"/>
          <p14:tracePt t="35363" x="4143375" y="4054475"/>
          <p14:tracePt t="35373" x="4130675" y="4029075"/>
          <p14:tracePt t="35385" x="4105275" y="4005263"/>
          <p14:tracePt t="35400" x="4092575" y="3979863"/>
          <p14:tracePt t="35416" x="4068763" y="3979863"/>
          <p14:tracePt t="35433" x="4030663" y="3992563"/>
          <p14:tracePt t="35454" x="4030663" y="4005263"/>
          <p14:tracePt t="35466" x="4030663" y="4017963"/>
          <p14:tracePt t="35494" x="4030663" y="4029075"/>
          <p14:tracePt t="35524" x="4030663" y="4054475"/>
          <p14:tracePt t="35534" x="4030663" y="4079875"/>
          <p14:tracePt t="35544" x="4030663" y="4117975"/>
          <p14:tracePt t="35554" x="4030663" y="4141788"/>
          <p14:tracePt t="35566" x="4030663" y="4179888"/>
          <p14:tracePt t="35583" x="4043363" y="4205288"/>
          <p14:tracePt t="35584" x="4068763" y="4241800"/>
          <p14:tracePt t="35599" x="4117975" y="4279900"/>
          <p14:tracePt t="35616" x="4268788" y="4341813"/>
          <p14:tracePt t="35633" x="4330700" y="4341813"/>
          <p14:tracePt t="35634" x="4418013" y="4341813"/>
          <p14:tracePt t="35650" x="4506913" y="4330700"/>
          <p14:tracePt t="35666" x="4619625" y="4279900"/>
          <p14:tracePt t="36108" x="4656138" y="4254500"/>
          <p14:tracePt t="36118" x="4719638" y="4230688"/>
          <p14:tracePt t="36128" x="4756150" y="4217988"/>
          <p14:tracePt t="36139" x="4806950" y="4205288"/>
          <p14:tracePt t="36150" x="4881563" y="4192588"/>
          <p14:tracePt t="36166" x="4945063" y="4179888"/>
          <p14:tracePt t="36183" x="5132388" y="4167188"/>
          <p14:tracePt t="36199" x="5319713" y="4154488"/>
          <p14:tracePt t="36216" x="5419725" y="4154488"/>
          <p14:tracePt t="36233" x="5557838" y="4141788"/>
          <p14:tracePt t="36249" x="5632450" y="4141788"/>
          <p14:tracePt t="36266" x="5657850" y="4141788"/>
          <p14:tracePt t="36934" x="5632450" y="4141788"/>
          <p14:tracePt t="36944" x="5583238" y="4141788"/>
          <p14:tracePt t="36955" x="5507038" y="4141788"/>
          <p14:tracePt t="36966" x="5432425" y="4141788"/>
          <p14:tracePt t="36982" x="5281613" y="4141788"/>
          <p14:tracePt t="36999" x="4981575" y="4141788"/>
          <p14:tracePt t="37016" x="4756150" y="4141788"/>
          <p14:tracePt t="37032" x="4706938" y="4141788"/>
          <p14:tracePt t="37049" x="4681538" y="4141788"/>
          <p14:tracePt t="37206" x="4668838" y="4141788"/>
          <p14:tracePt t="37226" x="4656138" y="4141788"/>
          <p14:tracePt t="37236" x="4643438" y="4141788"/>
          <p14:tracePt t="37246" x="4619625" y="4141788"/>
          <p14:tracePt t="37256" x="4581525" y="4154488"/>
          <p14:tracePt t="37266" x="4543425" y="4154488"/>
          <p14:tracePt t="37282" x="4481513" y="4167188"/>
          <p14:tracePt t="37299" x="4318000" y="4179888"/>
          <p14:tracePt t="37316" x="4217988" y="4179888"/>
          <p14:tracePt t="37317" x="4143375" y="4179888"/>
          <p14:tracePt t="37332" x="4081463" y="4192588"/>
          <p14:tracePt t="37349" x="3979863" y="4205288"/>
          <p14:tracePt t="37366" x="3956050" y="4230688"/>
          <p14:tracePt t="37382" x="3930650" y="4230688"/>
          <p14:tracePt t="37419" x="3930650" y="4241800"/>
          <p14:tracePt t="37519" x="3930650" y="4279900"/>
          <p14:tracePt t="37529" x="3943350" y="4305300"/>
          <p14:tracePt t="37539" x="3943350" y="4341813"/>
          <p14:tracePt t="37549" x="3956050" y="4379913"/>
          <p14:tracePt t="37565" x="3968750" y="4418013"/>
          <p14:tracePt t="37582" x="3968750" y="4479925"/>
          <p14:tracePt t="37599" x="3992563" y="4505325"/>
          <p14:tracePt t="37619" x="4005263" y="4518025"/>
          <p14:tracePt t="37632" x="4017963" y="4518025"/>
          <p14:tracePt t="37649" x="4056063" y="4518025"/>
          <p14:tracePt t="37665" x="4092575" y="4518025"/>
          <p14:tracePt t="37682" x="4156075" y="4518025"/>
          <p14:tracePt t="37699" x="4192588" y="4479925"/>
          <p14:tracePt t="37701" x="4243388" y="4454525"/>
          <p14:tracePt t="37716" x="4268788" y="4418013"/>
          <p14:tracePt t="37732" x="4318000" y="4354513"/>
          <p14:tracePt t="37749" x="4343400" y="4318000"/>
          <p14:tracePt t="37765" x="4343400" y="4292600"/>
          <p14:tracePt t="37782" x="4381500" y="4079875"/>
          <p14:tracePt t="38485" x="4368800" y="4079875"/>
          <p14:tracePt t="38496" x="4330700" y="4054475"/>
          <p14:tracePt t="38506" x="4294188" y="4029075"/>
          <p14:tracePt t="38516" x="4230688" y="4017963"/>
          <p14:tracePt t="38532" x="4156075" y="3992563"/>
          <p14:tracePt t="38549" x="4030663" y="3954463"/>
          <p14:tracePt t="38565" x="3992563" y="3929063"/>
          <p14:tracePt t="38566" x="3943350" y="3929063"/>
          <p14:tracePt t="38582" x="3917950" y="3929063"/>
          <p14:tracePt t="38598" x="3879850" y="3929063"/>
          <p14:tracePt t="38615" x="3867150" y="3929063"/>
          <p14:tracePt t="38637" x="3856038" y="3929063"/>
          <p14:tracePt t="38697" x="3856038" y="3941763"/>
          <p14:tracePt t="38707" x="3856038" y="3954463"/>
          <p14:tracePt t="38717" x="3856038" y="3979863"/>
          <p14:tracePt t="38732" x="3856038" y="4029075"/>
          <p14:tracePt t="38748" x="3856038" y="4129088"/>
          <p14:tracePt t="38765" x="3856038" y="4192588"/>
          <p14:tracePt t="38782" x="3867150" y="4241800"/>
          <p14:tracePt t="38799" x="3879850" y="4267200"/>
          <p14:tracePt t="38815" x="3892550" y="4279900"/>
          <p14:tracePt t="38832" x="3956050" y="4279900"/>
          <p14:tracePt t="38849" x="4105275" y="4217988"/>
          <p14:tracePt t="38865" x="4230688" y="4129088"/>
          <p14:tracePt t="38882" x="4530725" y="3892550"/>
          <p14:tracePt t="38899" x="4668838" y="3716338"/>
          <p14:tracePt t="38915" x="4694238" y="3679825"/>
          <p14:tracePt t="38932" x="4706938" y="3667125"/>
          <p14:tracePt t="38949" x="4706938" y="3654425"/>
          <p14:tracePt t="39009" x="4694238" y="3641725"/>
          <p14:tracePt t="39020" x="4681538" y="3641725"/>
          <p14:tracePt t="39030" x="4656138" y="3629025"/>
          <p14:tracePt t="39040" x="4619625" y="3629025"/>
          <p14:tracePt t="39050" x="4568825" y="3616325"/>
          <p14:tracePt t="39065" x="4506913" y="3590925"/>
          <p14:tracePt t="39081" x="4430713" y="3579813"/>
          <p14:tracePt t="39098" x="4394200" y="3579813"/>
          <p14:tracePt t="39115" x="4356100" y="3579813"/>
          <p14:tracePt t="39132" x="4318000" y="3579813"/>
          <p14:tracePt t="39148" x="4305300" y="3579813"/>
          <p14:tracePt t="39165" x="4294188" y="3579813"/>
          <p14:tracePt t="39182" x="4281488" y="3590925"/>
          <p14:tracePt t="39202" x="4281488" y="3603625"/>
          <p14:tracePt t="39215" x="4281488" y="3616325"/>
          <p14:tracePt t="39232" x="4256088" y="3629025"/>
          <p14:tracePt t="39248" x="4256088" y="3641725"/>
          <p14:tracePt t="39265" x="4243388" y="3654425"/>
          <p14:tracePt t="39282" x="4243388" y="3679825"/>
          <p14:tracePt t="39322" x="4243388" y="3692525"/>
          <p14:tracePt t="39332" x="4230688" y="3703638"/>
          <p14:tracePt t="39343" x="4217988" y="3729038"/>
          <p14:tracePt t="39353" x="4217988" y="3767138"/>
          <p14:tracePt t="39365" x="4217988" y="3803650"/>
          <p14:tracePt t="39382" x="4217988" y="3929063"/>
          <p14:tracePt t="39398" x="4230688" y="4041775"/>
          <p14:tracePt t="39415" x="4268788" y="4154488"/>
          <p14:tracePt t="39432" x="4294188" y="4167188"/>
          <p14:tracePt t="39433" x="4330700" y="4192588"/>
          <p14:tracePt t="39448" x="4368800" y="4192588"/>
          <p14:tracePt t="39465" x="4468813" y="4192588"/>
          <p14:tracePt t="39482" x="4556125" y="4167188"/>
          <p14:tracePt t="39483" x="4656138" y="4117975"/>
          <p14:tracePt t="39498" x="4794250" y="4054475"/>
          <p14:tracePt t="39515" x="5032375" y="3929063"/>
          <p14:tracePt t="39532" x="5132388" y="3905250"/>
          <p14:tracePt t="39533" x="5207000" y="3892550"/>
          <p14:tracePt t="39548" x="5294313" y="3879850"/>
          <p14:tracePt t="39565" x="5394325" y="3879850"/>
          <p14:tracePt t="39582" x="5432425" y="3879850"/>
          <p14:tracePt t="39583" x="5457825" y="3879850"/>
          <p14:tracePt t="40037" x="5457825" y="3916363"/>
          <p14:tracePt t="40047" x="5457825" y="3954463"/>
          <p14:tracePt t="40057" x="5457825" y="4005263"/>
          <p14:tracePt t="40068" x="5470525" y="4067175"/>
          <p14:tracePt t="40082" x="5483225" y="4129088"/>
          <p14:tracePt t="40098" x="5507038" y="4254500"/>
          <p14:tracePt t="40115" x="5519738" y="4318000"/>
          <p14:tracePt t="40131" x="5532438" y="4418013"/>
          <p14:tracePt t="40148" x="5545138" y="4430713"/>
          <p14:tracePt t="68669" x="5583238" y="4405313"/>
          <p14:tracePt t="68679" x="5632450" y="4392613"/>
          <p14:tracePt t="68689" x="5670550" y="4392613"/>
          <p14:tracePt t="68705" x="5708650" y="4392613"/>
          <p14:tracePt t="68722" x="5770563" y="4430713"/>
          <p14:tracePt t="68739" x="5821363" y="4518025"/>
          <p14:tracePt t="68755" x="5845175" y="4554538"/>
          <p14:tracePt t="68772" x="5883275" y="4656138"/>
          <p14:tracePt t="68789" x="5908675" y="4730750"/>
          <p14:tracePt t="68790" x="5932488" y="4792663"/>
          <p14:tracePt t="68805" x="5945188" y="4856163"/>
          <p14:tracePt t="68822" x="5983288" y="4956175"/>
          <p14:tracePt t="68838" x="5983288" y="4992688"/>
          <p14:tracePt t="68840" x="5995988" y="5030788"/>
          <p14:tracePt t="68855" x="6008688" y="5043488"/>
          <p14:tracePt t="68872" x="6021388" y="5068888"/>
          <p14:tracePt t="70482" x="6045200" y="5068888"/>
          <p14:tracePt t="70493" x="6070600" y="5043488"/>
          <p14:tracePt t="70502" x="6108700" y="5005388"/>
          <p14:tracePt t="70512" x="6183313" y="4968875"/>
          <p14:tracePt t="70522" x="6259513" y="4930775"/>
          <p14:tracePt t="70538" x="6334125" y="4892675"/>
          <p14:tracePt t="70555" x="6483350" y="4843463"/>
          <p14:tracePt t="70571" x="6572250" y="4818063"/>
          <p14:tracePt t="70573" x="6621463" y="4818063"/>
          <p14:tracePt t="70588" x="6696075" y="4792663"/>
          <p14:tracePt t="70604" x="6784975" y="4792663"/>
          <p14:tracePt t="70621" x="6808788" y="4792663"/>
          <p14:tracePt t="70623" x="6821488" y="4792663"/>
          <p14:tracePt t="70638" x="6834188" y="4792663"/>
          <p14:tracePt t="70655" x="6859588" y="4792663"/>
          <p14:tracePt t="70672" x="6910388" y="4756150"/>
          <p14:tracePt t="71107" x="6921500" y="4756150"/>
          <p14:tracePt t="71117" x="6934200" y="4756150"/>
          <p14:tracePt t="71127" x="6946900" y="4756150"/>
          <p14:tracePt t="71147" x="6959600" y="4756150"/>
          <p14:tracePt t="71167" x="6972300" y="4756150"/>
          <p14:tracePt t="71177" x="6985000" y="4756150"/>
          <p14:tracePt t="71207" x="6997700" y="4756150"/>
          <p14:tracePt t="71247" x="6997700" y="4768850"/>
          <p14:tracePt t="71277" x="6997700" y="4779963"/>
          <p14:tracePt t="80920" x="6997700" y="4768850"/>
          <p14:tracePt t="80930" x="6997700" y="4730750"/>
          <p14:tracePt t="80941" x="6997700" y="4718050"/>
          <p14:tracePt t="80951" x="6997700" y="4679950"/>
          <p14:tracePt t="80968" x="6997700" y="4643438"/>
          <p14:tracePt t="80969" x="6997700" y="4618038"/>
          <p14:tracePt t="80984" x="6997700" y="4579938"/>
          <p14:tracePt t="81001" x="6997700" y="4505325"/>
          <p14:tracePt t="81018" x="6985000" y="4479925"/>
          <p14:tracePt t="81035" x="6985000" y="4430713"/>
          <p14:tracePt t="81555" x="6985000" y="4443413"/>
          <p14:tracePt t="81565" x="6985000" y="4467225"/>
          <p14:tracePt t="81574" x="6985000" y="4479925"/>
          <p14:tracePt t="81585" x="6985000" y="4518025"/>
          <p14:tracePt t="81601" x="6985000" y="4530725"/>
          <p14:tracePt t="81618" x="6985000" y="4618038"/>
          <p14:tracePt t="81635" x="7010400" y="4730750"/>
          <p14:tracePt t="81651" x="7021513" y="4805363"/>
          <p14:tracePt t="81668" x="7034213" y="4868863"/>
          <p14:tracePt t="81685" x="7059613" y="4930775"/>
          <p14:tracePt t="92042" x="7097713" y="4956175"/>
          <p14:tracePt t="92052" x="7172325" y="5030788"/>
          <p14:tracePt t="92062" x="7297738" y="5105400"/>
          <p14:tracePt t="92071" x="7423150" y="5218113"/>
          <p14:tracePt t="92081" x="7572375" y="5330825"/>
          <p14:tracePt t="92098" x="7697788" y="5443538"/>
          <p14:tracePt t="92114" x="7861300" y="5581650"/>
          <p14:tracePt t="92131" x="7935913" y="5656263"/>
          <p14:tracePt t="92132" x="7986713" y="5707063"/>
          <p14:tracePt t="92148" x="7999413" y="5732463"/>
          <p14:tracePt t="92164" x="8023225" y="5743575"/>
          <p14:tracePt t="92444" x="8010525" y="5743575"/>
          <p14:tracePt t="92454" x="7974013" y="5707063"/>
          <p14:tracePt t="92464" x="7935913" y="5681663"/>
          <p14:tracePt t="92481" x="7874000" y="5643563"/>
          <p14:tracePt t="92498" x="7773988" y="5581650"/>
          <p14:tracePt t="92514" x="7723188" y="5518150"/>
          <p14:tracePt t="92515" x="7697788" y="5468938"/>
          <p14:tracePt t="92531" x="7685088" y="5430838"/>
          <p14:tracePt t="92547" x="7685088" y="5356225"/>
          <p14:tracePt t="92564" x="7685088" y="5343525"/>
          <p14:tracePt t="92565" x="7685088" y="5318125"/>
          <p14:tracePt t="92581" x="7685088" y="5305425"/>
          <p14:tracePt t="92696" x="7685088" y="5294313"/>
          <p14:tracePt t="92948" x="7685088" y="5305425"/>
          <p14:tracePt t="92958" x="7685088" y="5318125"/>
          <p14:tracePt t="92969" x="7685088" y="5330825"/>
          <p14:tracePt t="92981" x="7685088" y="5343525"/>
          <p14:tracePt t="92997" x="7685088" y="5368925"/>
          <p14:tracePt t="93014" x="7685088" y="5381625"/>
          <p14:tracePt t="93031" x="7673975" y="5430838"/>
          <p14:tracePt t="93047" x="7661275" y="5468938"/>
          <p14:tracePt t="93049" x="7648575" y="5481638"/>
          <p14:tracePt t="93064" x="7648575" y="5494338"/>
          <p14:tracePt t="93081" x="7648575" y="5518150"/>
          <p14:tracePt t="93097" x="7648575" y="5530850"/>
          <p14:tracePt t="93684" x="7648575" y="5507038"/>
          <p14:tracePt t="93694" x="7648575" y="5494338"/>
          <p14:tracePt t="93704" x="7648575" y="5481638"/>
          <p14:tracePt t="93714" x="7648575" y="5456238"/>
          <p14:tracePt t="93730" x="7648575" y="5430838"/>
          <p14:tracePt t="93747" x="7648575" y="5356225"/>
          <p14:tracePt t="93764" x="7648575" y="5294313"/>
          <p14:tracePt t="93781" x="7661275" y="5268913"/>
          <p14:tracePt t="93797" x="7661275" y="5230813"/>
          <p14:tracePt t="93903" x="7673975" y="5230813"/>
          <p14:tracePt t="94667" x="7673975" y="5218113"/>
          <p14:tracePt t="94690" x="7673975" y="5205413"/>
          <p14:tracePt t="94701" x="7673975" y="5194300"/>
          <p14:tracePt t="94711" x="7673975" y="5181600"/>
          <p14:tracePt t="94741" x="7673975" y="5168900"/>
          <p14:tracePt t="94792" x="7673975" y="5156200"/>
          <p14:tracePt t="94802" x="7673975" y="5143500"/>
          <p14:tracePt t="94822" x="7673975" y="5130800"/>
          <p14:tracePt t="94852" x="7673975" y="5118100"/>
          <p14:tracePt t="100436" x="7673975" y="5092700"/>
          <p14:tracePt t="100446" x="7673975" y="5068888"/>
          <p14:tracePt t="100457" x="7673975" y="4992688"/>
          <p14:tracePt t="100467" x="7673975" y="4892675"/>
          <p14:tracePt t="100478" x="7661275" y="4756150"/>
          <p14:tracePt t="100495" x="7635875" y="4554538"/>
          <p14:tracePt t="100511" x="7610475" y="4430713"/>
          <p14:tracePt t="100528" x="7597775" y="4217988"/>
          <p14:tracePt t="100545" x="7585075" y="4179888"/>
          <p14:tracePt t="100546" x="7585075" y="4154488"/>
          <p14:tracePt t="100561" x="7585075" y="4141788"/>
          <p14:tracePt t="100596" x="7585075" y="4167188"/>
          <p14:tracePt t="100930" x="7572375" y="4167188"/>
          <p14:tracePt t="100940" x="7561263" y="4167188"/>
          <p14:tracePt t="100950" x="7548563" y="4167188"/>
          <p14:tracePt t="100961" x="7535863" y="4154488"/>
          <p14:tracePt t="100981" x="7535863" y="4141788"/>
          <p14:tracePt t="100994" x="7523163" y="4141788"/>
          <p14:tracePt t="101011" x="7523163" y="4129088"/>
          <p14:tracePt t="101030" x="7523163" y="4117975"/>
          <p14:tracePt t="101051" x="7510463" y="4117975"/>
          <p14:tracePt t="101061" x="7510463" y="4105275"/>
          <p14:tracePt t="101192" x="7497763" y="4105275"/>
          <p14:tracePt t="101202" x="7485063" y="4105275"/>
          <p14:tracePt t="101212" x="7472363" y="4105275"/>
          <p14:tracePt t="101232" x="7448550" y="4105275"/>
          <p14:tracePt t="101245" x="7435850" y="4105275"/>
          <p14:tracePt t="101262" x="7423150" y="4105275"/>
          <p14:tracePt t="101278" x="7410450" y="4105275"/>
          <p14:tracePt t="101294" x="7397750" y="4105275"/>
          <p14:tracePt t="101312" x="7385050" y="4105275"/>
          <p14:tracePt t="101454" x="7385050" y="4117975"/>
          <p14:tracePt t="101493" x="7372350" y="4117975"/>
          <p14:tracePt t="101504" x="7359650" y="4117975"/>
          <p14:tracePt t="101514" x="7348538" y="4117975"/>
          <p14:tracePt t="101534" x="7323138" y="4117975"/>
          <p14:tracePt t="101545" x="7310438" y="4117975"/>
          <p14:tracePt t="101561" x="7297738" y="4117975"/>
          <p14:tracePt t="101578" x="7272338" y="4117975"/>
          <p14:tracePt t="101595" x="7259638" y="4105275"/>
          <p14:tracePt t="101615" x="7246938" y="4105275"/>
          <p14:tracePt t="101655" x="7235825" y="4105275"/>
          <p14:tracePt t="101705" x="7223125" y="4105275"/>
          <p14:tracePt t="101725" x="7223125" y="4092575"/>
          <p14:tracePt t="101735" x="7210425" y="4092575"/>
          <p14:tracePt t="101766" x="7197725" y="4092575"/>
          <p14:tracePt t="101837" x="7197725" y="4079875"/>
          <p14:tracePt t="102098" x="7172325" y="4067175"/>
          <p14:tracePt t="102109" x="7146925" y="4054475"/>
          <p14:tracePt t="102129" x="7134225" y="4054475"/>
          <p14:tracePt t="102139" x="7134225" y="4029075"/>
          <p14:tracePt t="102159" x="7123113" y="4017963"/>
          <p14:tracePt t="102178" x="7110413" y="4005263"/>
          <p14:tracePt t="102199" x="7097713" y="3992563"/>
          <p14:tracePt t="102219" x="7085013" y="3992563"/>
          <p14:tracePt t="102240" x="7085013" y="3979863"/>
          <p14:tracePt t="102260" x="7072313" y="3979863"/>
          <p14:tracePt t="102280" x="7072313" y="3967163"/>
          <p14:tracePt t="102875" x="7085013" y="3967163"/>
          <p14:tracePt t="102884" x="7097713" y="3967163"/>
          <p14:tracePt t="102894" x="7110413" y="3967163"/>
          <p14:tracePt t="102911" x="7123113" y="3967163"/>
          <p14:tracePt t="102927" x="7146925" y="3967163"/>
          <p14:tracePt t="102945" x="7197725" y="3967163"/>
          <p14:tracePt t="102961" x="7223125" y="3967163"/>
          <p14:tracePt t="102977" x="7272338" y="3979863"/>
          <p14:tracePt t="102994" x="7335838" y="4017963"/>
          <p14:tracePt t="103010" x="7348538" y="4041775"/>
          <p14:tracePt t="103028" x="7397750" y="4079875"/>
          <p14:tracePt t="103368" x="7423150" y="4079875"/>
          <p14:tracePt t="103377" x="7448550" y="4067175"/>
          <p14:tracePt t="103388" x="7459663" y="4067175"/>
          <p14:tracePt t="103398" x="7472363" y="4054475"/>
          <p14:tracePt t="103411" x="7485063" y="4041775"/>
          <p14:tracePt t="103428" x="7497763" y="4041775"/>
          <p14:tracePt t="103444" x="7523163" y="4029075"/>
          <p14:tracePt t="103461" x="7561263" y="4005263"/>
          <p14:tracePt t="103477" x="7585075" y="3992563"/>
          <p14:tracePt t="103494" x="7597775" y="3992563"/>
          <p14:tracePt t="103510" x="7610475" y="3992563"/>
          <p14:tracePt t="103569" x="7623175" y="3992563"/>
          <p14:tracePt t="103589" x="7635875" y="3992563"/>
          <p14:tracePt t="103599" x="7635875" y="3979863"/>
          <p14:tracePt t="103609" x="7648575" y="3979863"/>
          <p14:tracePt t="103619" x="7648575" y="3967163"/>
          <p14:tracePt t="103690" x="7661275" y="3967163"/>
          <p14:tracePt t="103750" x="7673975" y="3967163"/>
          <p14:tracePt t="103840" x="7685088" y="3967163"/>
          <p14:tracePt t="106625" x="7685088" y="3954463"/>
          <p14:tracePt t="106696" x="7685088" y="3941763"/>
          <p14:tracePt t="106737" x="7685088" y="3929063"/>
          <p14:tracePt t="106776" x="7685088" y="3916363"/>
          <p14:tracePt t="107502" x="7685088" y="3905250"/>
          <p14:tracePt t="107542" x="7685088" y="3892550"/>
          <p14:tracePt t="107573" x="7685088" y="3867150"/>
          <p14:tracePt t="107592" x="7685088" y="3854450"/>
          <p14:tracePt t="107602" x="7685088" y="3829050"/>
          <p14:tracePt t="107612" x="7685088" y="3816350"/>
          <p14:tracePt t="107626" x="7685088" y="3803650"/>
          <p14:tracePt t="107643" x="7685088" y="3779838"/>
          <p14:tracePt t="107659" x="7685088" y="3767138"/>
          <p14:tracePt t="107676" x="7685088" y="3729038"/>
          <p14:tracePt t="107693" x="7685088" y="3703638"/>
          <p14:tracePt t="107709" x="7685088" y="3679825"/>
          <p14:tracePt t="107726" x="7685088" y="3654425"/>
          <p14:tracePt t="107743" x="7685088" y="3641725"/>
          <p14:tracePt t="107744" x="7685088" y="3616325"/>
          <p14:tracePt t="107759" x="7685088" y="3603625"/>
          <p14:tracePt t="107776" x="7697788" y="3567113"/>
          <p14:tracePt t="107793" x="7710488" y="3541713"/>
          <p14:tracePt t="107794" x="7710488" y="3529013"/>
          <p14:tracePt t="107809" x="7710488" y="3503613"/>
          <p14:tracePt t="107826" x="7723188" y="3467100"/>
          <p14:tracePt t="107843" x="7735888" y="3454400"/>
          <p14:tracePt t="107844" x="7735888" y="3416300"/>
          <p14:tracePt t="107859" x="7748588" y="3390900"/>
          <p14:tracePt t="107876" x="7761288" y="3354388"/>
          <p14:tracePt t="107892" x="7785100" y="3303588"/>
          <p14:tracePt t="107909" x="7835900" y="3254375"/>
          <p14:tracePt t="107926" x="7886700" y="3154363"/>
          <p14:tracePt t="107943" x="7897813" y="3116263"/>
          <p14:tracePt t="107959" x="7935913" y="3041650"/>
          <p14:tracePt t="107976" x="7986713" y="2978150"/>
          <p14:tracePt t="107992" x="7999413" y="2952750"/>
          <p14:tracePt t="108009" x="8035925" y="2916238"/>
          <p14:tracePt t="108026" x="8086725" y="2865438"/>
          <p14:tracePt t="108042" x="8110538" y="2840038"/>
          <p14:tracePt t="108059" x="8161338" y="2828925"/>
          <p14:tracePt t="108076" x="8212138" y="2803525"/>
          <p14:tracePt t="108092" x="8235950" y="2778125"/>
          <p14:tracePt t="108109" x="8299450" y="2740025"/>
          <p14:tracePt t="108126" x="8361363" y="2690813"/>
          <p14:tracePt t="108142" x="8412163" y="2665413"/>
          <p14:tracePt t="108159" x="8486775" y="2627313"/>
          <p14:tracePt t="108176" x="8574088" y="2616200"/>
          <p14:tracePt t="108192" x="8599488" y="2616200"/>
          <p14:tracePt t="108209" x="8650288" y="2616200"/>
          <p14:tracePt t="108226" x="8674100" y="2616200"/>
          <p14:tracePt t="108227" x="8686800" y="2627313"/>
          <p14:tracePt t="108242" x="8699500" y="2640013"/>
          <p14:tracePt t="108259" x="8712200" y="2652713"/>
          <p14:tracePt t="108276" x="8724900" y="2652713"/>
          <p14:tracePt t="108298" x="8724900" y="2665413"/>
          <p14:tracePt t="108348" x="8737600" y="2690813"/>
          <p14:tracePt t="108368" x="8750300" y="2716213"/>
          <p14:tracePt t="108377" x="8763000" y="2728913"/>
          <p14:tracePt t="109023" x="8763000" y="2716213"/>
          <p14:tracePt t="109054" x="8763000" y="2703513"/>
          <p14:tracePt t="109073" x="8774113" y="2703513"/>
          <p14:tracePt t="109093" x="8786813" y="2703513"/>
          <p14:tracePt t="109114" x="8812213" y="2703513"/>
          <p14:tracePt t="109124" x="8812213" y="2690813"/>
          <p14:tracePt t="109134" x="8824913" y="2690813"/>
          <p14:tracePt t="109144" x="8837613" y="2690813"/>
          <p14:tracePt t="109164" x="8863013" y="2690813"/>
          <p14:tracePt t="109184" x="8874125" y="2690813"/>
          <p14:tracePt t="109194" x="8886825" y="2690813"/>
          <p14:tracePt t="109209" x="8899525" y="2690813"/>
          <p14:tracePt t="109225" x="8912225" y="2690813"/>
          <p14:tracePt t="109244" x="8937625" y="2690813"/>
          <p14:tracePt t="109259" x="8950325" y="2690813"/>
          <p14:tracePt t="109275" x="8975725" y="2690813"/>
          <p14:tracePt t="109292" x="9012238" y="2690813"/>
          <p14:tracePt t="109309" x="9050338" y="2690813"/>
          <p14:tracePt t="109325" x="9088438" y="2690813"/>
          <p14:tracePt t="109342" x="9124950" y="2690813"/>
          <p14:tracePt t="109358" x="9163050" y="2690813"/>
          <p14:tracePt t="109376" x="9212263" y="2703513"/>
          <p14:tracePt t="109392" x="9237663" y="2703513"/>
          <p14:tracePt t="109409" x="9263063" y="2716213"/>
          <p14:tracePt t="109426" x="9312275" y="2740025"/>
          <p14:tracePt t="109442" x="9324975" y="2740025"/>
          <p14:tracePt t="109458" x="9363075" y="2740025"/>
          <p14:tracePt t="109475" x="9375775" y="2740025"/>
          <p14:tracePt t="111096" x="9363075" y="2752725"/>
          <p14:tracePt t="111106" x="9337675" y="2765425"/>
          <p14:tracePt t="111116" x="9301163" y="2778125"/>
          <p14:tracePt t="111125" x="9224963" y="2790825"/>
          <p14:tracePt t="111141" x="9112250" y="2840038"/>
          <p14:tracePt t="111158" x="8786813" y="2952750"/>
          <p14:tracePt t="111175" x="8612188" y="3028950"/>
          <p14:tracePt t="111176" x="8448675" y="3116263"/>
          <p14:tracePt t="111191" x="8312150" y="3203575"/>
          <p14:tracePt t="111208" x="8148638" y="3328988"/>
          <p14:tracePt t="111225" x="8110538" y="3378200"/>
          <p14:tracePt t="111241" x="8035925" y="3429000"/>
          <p14:tracePt t="111258" x="7986713" y="3479800"/>
          <p14:tracePt t="111275" x="7961313" y="3503613"/>
          <p14:tracePt t="111291" x="7910513" y="3554413"/>
          <p14:tracePt t="111308" x="7874000" y="3629025"/>
          <p14:tracePt t="111325" x="7861300" y="3667125"/>
          <p14:tracePt t="111341" x="7810500" y="3792538"/>
          <p14:tracePt t="111358" x="7761288" y="3892550"/>
          <p14:tracePt t="111374" x="7748588" y="3954463"/>
          <p14:tracePt t="111391" x="7697788" y="4017963"/>
          <p14:tracePt t="111408" x="7673975" y="4067175"/>
          <p14:tracePt t="111425" x="7661275" y="4092575"/>
          <p14:tracePt t="111442" x="7648575" y="4129088"/>
          <p14:tracePt t="111458" x="7648575" y="4141788"/>
          <p14:tracePt t="111509" x="7635875" y="4141788"/>
          <p14:tracePt t="111639" x="7623175" y="4141788"/>
          <p14:tracePt t="111670" x="7623175" y="4129088"/>
          <p14:tracePt t="111680" x="7623175" y="4117975"/>
          <p14:tracePt t="111690" x="7623175" y="4105275"/>
          <p14:tracePt t="111700" x="7623175" y="4092575"/>
          <p14:tracePt t="111710" x="7623175" y="4079875"/>
          <p14:tracePt t="111724" x="7623175" y="4067175"/>
          <p14:tracePt t="111741" x="7623175" y="4029075"/>
          <p14:tracePt t="111758" x="7623175" y="4017963"/>
          <p14:tracePt t="111774" x="7623175" y="3979863"/>
          <p14:tracePt t="111792" x="7635875" y="3941763"/>
          <p14:tracePt t="111808" x="7648575" y="3905250"/>
          <p14:tracePt t="111824" x="7685088" y="3816350"/>
          <p14:tracePt t="111841" x="7735888" y="3703638"/>
          <p14:tracePt t="111858" x="7773988" y="3641725"/>
          <p14:tracePt t="111874" x="7823200" y="3554413"/>
          <p14:tracePt t="111891" x="7874000" y="3503613"/>
          <p14:tracePt t="111908" x="7897813" y="3479800"/>
          <p14:tracePt t="111924" x="7935913" y="3429000"/>
          <p14:tracePt t="111941" x="7961313" y="3403600"/>
          <p14:tracePt t="111942" x="7974013" y="3367088"/>
          <p14:tracePt t="111958" x="7999413" y="3341688"/>
          <p14:tracePt t="111975" x="8048625" y="3290888"/>
          <p14:tracePt t="112285" x="8061325" y="3278188"/>
          <p14:tracePt t="112295" x="8074025" y="3254375"/>
          <p14:tracePt t="112305" x="8086725" y="3228975"/>
          <p14:tracePt t="112315" x="8086725" y="3190875"/>
          <p14:tracePt t="112325" x="8099425" y="3165475"/>
          <p14:tracePt t="112341" x="8110538" y="3128963"/>
          <p14:tracePt t="112358" x="8161338" y="3028950"/>
          <p14:tracePt t="112374" x="8212138" y="2941638"/>
          <p14:tracePt t="112391" x="8248650" y="2916238"/>
          <p14:tracePt t="112408" x="8312150" y="2903538"/>
          <p14:tracePt t="112424" x="8348663" y="2890838"/>
          <p14:tracePt t="112426" x="8386763" y="2878138"/>
          <p14:tracePt t="112441" x="8424863" y="2865438"/>
          <p14:tracePt t="112457" x="8499475" y="2852738"/>
          <p14:tracePt t="112474" x="8537575" y="2840038"/>
          <p14:tracePt t="112491" x="8586788" y="2828925"/>
          <p14:tracePt t="112508" x="8674100" y="2828925"/>
          <p14:tracePt t="112524" x="8712200" y="2828925"/>
          <p14:tracePt t="112541" x="8799513" y="2828925"/>
          <p14:tracePt t="112557" x="8874125" y="2828925"/>
          <p14:tracePt t="112574" x="8899525" y="2828925"/>
          <p14:tracePt t="112591" x="8975725" y="2828925"/>
          <p14:tracePt t="112608" x="9037638" y="2828925"/>
          <p14:tracePt t="112624" x="9063038" y="2828925"/>
          <p14:tracePt t="112641" x="9137650" y="2828925"/>
          <p14:tracePt t="112658" x="9175750" y="2828925"/>
          <p14:tracePt t="112659" x="9188450" y="2828925"/>
          <p14:tracePt t="112674" x="9212263" y="2828925"/>
          <p14:tracePt t="112691" x="9250363" y="2828925"/>
          <p14:tracePt t="112708" x="9263063" y="2828925"/>
          <p14:tracePt t="112724" x="9288463" y="2828925"/>
          <p14:tracePt t="112741" x="9363075" y="2828925"/>
          <p14:tracePt t="112758" x="9437688" y="2828925"/>
          <p14:tracePt t="112774" x="9463088" y="2828925"/>
          <p14:tracePt t="112791" x="9501188" y="2828925"/>
          <p14:tracePt t="112808" x="9513888" y="2828925"/>
          <p14:tracePt t="112809" x="9537700" y="2840038"/>
          <p14:tracePt t="112824" x="9550400" y="2840038"/>
          <p14:tracePt t="112841" x="9563100" y="2840038"/>
          <p14:tracePt t="112857" x="9575800" y="2852738"/>
          <p14:tracePt t="112879" x="9588500" y="2852738"/>
          <p14:tracePt t="112899" x="9601200" y="2852738"/>
          <p14:tracePt t="112909" x="9613900" y="2852738"/>
          <p14:tracePt t="112939" x="9626600" y="2852738"/>
          <p14:tracePt t="113080" x="9588500" y="2852738"/>
          <p14:tracePt t="113090" x="9550400" y="2852738"/>
          <p14:tracePt t="113100" x="9513888" y="2852738"/>
          <p14:tracePt t="113111" x="9463088" y="2852738"/>
          <p14:tracePt t="113124" x="9401175" y="2852738"/>
          <p14:tracePt t="113141" x="9250363" y="2852738"/>
          <p14:tracePt t="113157" x="9163050" y="2852738"/>
          <p14:tracePt t="113174" x="8950325" y="2890838"/>
          <p14:tracePt t="113191" x="8837613" y="2890838"/>
          <p14:tracePt t="113207" x="8812213" y="2890838"/>
          <p14:tracePt t="113224" x="8786813" y="2890838"/>
          <p14:tracePt t="113352" x="8799513" y="2890838"/>
          <p14:tracePt t="113363" x="8812213" y="2890838"/>
          <p14:tracePt t="113393" x="8824913" y="2890838"/>
          <p14:tracePt t="113403" x="8837613" y="2890838"/>
          <p14:tracePt t="113413" x="8863013" y="2890838"/>
          <p14:tracePt t="113424" x="8874125" y="2890838"/>
          <p14:tracePt t="113440" x="8912225" y="2890838"/>
          <p14:tracePt t="113457" x="8986838" y="2878138"/>
          <p14:tracePt t="113474" x="9112250" y="2852738"/>
          <p14:tracePt t="113491" x="9175750" y="2852738"/>
          <p14:tracePt t="113507" x="9301163" y="2840038"/>
          <p14:tracePt t="113524" x="9401175" y="2840038"/>
          <p14:tracePt t="113540" x="9450388" y="2840038"/>
          <p14:tracePt t="113557" x="9513888" y="2840038"/>
          <p14:tracePt t="113574" x="9588500" y="2840038"/>
          <p14:tracePt t="113591" x="9613900" y="2840038"/>
          <p14:tracePt t="113607" x="9637713" y="2840038"/>
          <p14:tracePt t="113624" x="9663113" y="2852738"/>
          <p14:tracePt t="113625" x="9688513" y="2852738"/>
          <p14:tracePt t="113640" x="9701213" y="2852738"/>
          <p14:tracePt t="113657" x="9713913" y="2865438"/>
          <p14:tracePt t="113674" x="9726613" y="2890838"/>
          <p14:tracePt t="114390" x="9701213" y="2890838"/>
          <p14:tracePt t="114400" x="9675813" y="2903538"/>
          <p14:tracePt t="114410" x="9601200" y="2941638"/>
          <p14:tracePt t="114424" x="9501188" y="2990850"/>
          <p14:tracePt t="114441" x="9175750" y="3165475"/>
          <p14:tracePt t="114457" x="8999538" y="3267075"/>
          <p14:tracePt t="114474" x="8624888" y="3416300"/>
          <p14:tracePt t="114490" x="8474075" y="3467100"/>
          <p14:tracePt t="114491" x="8324850" y="3529013"/>
          <p14:tracePt t="114507" x="8161338" y="3590925"/>
          <p14:tracePt t="114523" x="7897813" y="3716338"/>
          <p14:tracePt t="114540" x="7810500" y="3754438"/>
          <p14:tracePt t="114542" x="7735888" y="3816350"/>
          <p14:tracePt t="114557" x="7697788" y="3841750"/>
          <p14:tracePt t="114574" x="7623175" y="3905250"/>
          <p14:tracePt t="114590" x="7597775" y="3916363"/>
          <p14:tracePt t="114591" x="7561263" y="3954463"/>
          <p14:tracePt t="114612" x="7548563" y="3967163"/>
          <p14:tracePt t="114632" x="7548563" y="3979863"/>
          <p14:tracePt t="114641" x="7548563" y="3992563"/>
          <p14:tracePt t="114985" x="7548563" y="4005263"/>
          <p14:tracePt t="115005" x="7548563" y="4017963"/>
          <p14:tracePt t="115015" x="7548563" y="4029075"/>
          <p14:tracePt t="115025" x="7561263" y="4029075"/>
          <p14:tracePt t="115040" x="7561263" y="4041775"/>
          <p14:tracePt t="115057" x="7597775" y="4079875"/>
          <p14:tracePt t="115073" x="7610475" y="4079875"/>
          <p14:tracePt t="115075" x="7610475" y="4092575"/>
          <p14:tracePt t="115090" x="7623175" y="4092575"/>
          <p14:tracePt t="115106" x="7648575" y="4092575"/>
          <p14:tracePt t="119065" x="7648575" y="4079875"/>
          <p14:tracePt t="119217" x="7661275" y="4079875"/>
          <p14:tracePt t="119280" x="7673975" y="4079875"/>
          <p14:tracePt t="119327" x="7685088" y="4079875"/>
          <p14:tracePt t="119408" x="7697788" y="4079875"/>
          <p14:tracePt t="119418" x="7697788" y="4092575"/>
          <p14:tracePt t="119438" x="7710488" y="4092575"/>
          <p14:tracePt t="119468" x="7710488" y="4105275"/>
          <p14:tracePt t="119478" x="7723188" y="4105275"/>
          <p14:tracePt t="119488" x="7735888" y="4105275"/>
          <p14:tracePt t="119509" x="7748588" y="4105275"/>
          <p14:tracePt t="119529" x="7748588" y="4117975"/>
          <p14:tracePt t="119539" x="7761288" y="4117975"/>
          <p14:tracePt t="119569" x="7773988" y="4129088"/>
          <p14:tracePt t="119589" x="7785100" y="4129088"/>
          <p14:tracePt t="119599" x="7785100" y="4141788"/>
          <p14:tracePt t="119630" x="7797800" y="4141788"/>
          <p14:tracePt t="119649" x="7797800" y="4154488"/>
          <p14:tracePt t="119660" x="7810500" y="4154488"/>
          <p14:tracePt t="119690" x="7823200" y="4154488"/>
          <p14:tracePt t="119710" x="7835900" y="4167188"/>
          <p14:tracePt t="119730" x="7848600" y="4167188"/>
          <p14:tracePt t="119740" x="7861300" y="4167188"/>
          <p14:tracePt t="119761" x="7874000" y="4167188"/>
          <p14:tracePt t="119771" x="7886700" y="4167188"/>
          <p14:tracePt t="119781" x="7897813" y="4167188"/>
          <p14:tracePt t="119791" x="7897813" y="4179888"/>
          <p14:tracePt t="119805" x="7910513" y="4179888"/>
          <p14:tracePt t="119822" x="7923213" y="4205288"/>
          <p14:tracePt t="119839" x="7923213" y="4217988"/>
          <p14:tracePt t="119840" x="7923213" y="4230688"/>
          <p14:tracePt t="120244" x="7935913" y="4230688"/>
          <p14:tracePt t="120254" x="7961313" y="4230688"/>
          <p14:tracePt t="120264" x="7974013" y="4230688"/>
          <p14:tracePt t="120274" x="7986713" y="4230688"/>
          <p14:tracePt t="120288" x="8010525" y="4230688"/>
          <p14:tracePt t="120305" x="8023225" y="4241800"/>
          <p14:tracePt t="120321" x="8048625" y="4241800"/>
          <p14:tracePt t="120338" x="8099425" y="4254500"/>
          <p14:tracePt t="120355" x="8148638" y="4279900"/>
          <p14:tracePt t="120372" x="8174038" y="4292600"/>
          <p14:tracePt t="120388" x="8199438" y="4292600"/>
          <p14:tracePt t="120405" x="8261350" y="4318000"/>
          <p14:tracePt t="120422" x="8299450" y="4330700"/>
          <p14:tracePt t="120438" x="8399463" y="4367213"/>
          <p14:tracePt t="120455" x="8499475" y="4379913"/>
          <p14:tracePt t="120472" x="8537575" y="4379913"/>
          <p14:tracePt t="120488" x="8650288" y="4418013"/>
          <p14:tracePt t="120505" x="8712200" y="4430713"/>
          <p14:tracePt t="120522" x="8724900" y="4430713"/>
          <p14:tracePt t="120538" x="8737600" y="4443413"/>
          <p14:tracePt t="120555" x="8750300" y="4443413"/>
          <p14:tracePt t="120879" x="8786813" y="4443413"/>
          <p14:tracePt t="120889" x="8812213" y="4443413"/>
          <p14:tracePt t="120899" x="8850313" y="4454525"/>
          <p14:tracePt t="120910" x="8886825" y="4467225"/>
          <p14:tracePt t="120921" x="8924925" y="4467225"/>
          <p14:tracePt t="120938" x="8950325" y="4479925"/>
          <p14:tracePt t="120939" x="8975725" y="4505325"/>
          <p14:tracePt t="120955" x="8999538" y="4505325"/>
          <p14:tracePt t="120956" x="9012238" y="4505325"/>
          <p14:tracePt t="120971" x="9024938" y="4518025"/>
          <p14:tracePt t="120989" x="9050338" y="4530725"/>
          <p14:tracePt t="121005" x="9063038" y="4530725"/>
          <p14:tracePt t="121021" x="9112250" y="4554538"/>
          <p14:tracePt t="121038" x="9124950" y="4554538"/>
          <p14:tracePt t="121039" x="9137650" y="4554538"/>
          <p14:tracePt t="121055" x="9150350" y="4554538"/>
          <p14:tracePt t="121071" x="9163050" y="4567238"/>
          <p14:tracePt t="121088" x="9175750" y="4579938"/>
          <p14:tracePt t="121105" x="9212263" y="4592638"/>
          <p14:tracePt t="121122" x="9237663" y="4618038"/>
          <p14:tracePt t="121138" x="9250363" y="4618038"/>
          <p14:tracePt t="121155" x="9288463" y="4643438"/>
          <p14:tracePt t="121172" x="9337675" y="4656138"/>
          <p14:tracePt t="121188" x="9350375" y="4656138"/>
          <p14:tracePt t="121205" x="9388475" y="4656138"/>
          <p14:tracePt t="121222" x="9437688" y="4667250"/>
          <p14:tracePt t="121238" x="9475788" y="4679950"/>
          <p14:tracePt t="121254" x="9550400" y="4705350"/>
          <p14:tracePt t="121272" x="9613900" y="4718050"/>
          <p14:tracePt t="121288" x="9663113" y="4718050"/>
          <p14:tracePt t="121304" x="9688513" y="4718050"/>
          <p14:tracePt t="121724" x="9701213" y="4718050"/>
          <p14:tracePt t="121755" x="9713913" y="4718050"/>
          <p14:tracePt t="121765" x="9726613" y="4718050"/>
          <p14:tracePt t="121785" x="9739313" y="4718050"/>
          <p14:tracePt t="121795" x="9750425" y="4718050"/>
          <p14:tracePt t="121816" x="9763125" y="4718050"/>
          <p14:tracePt t="121826" x="9775825" y="4718050"/>
          <p14:tracePt t="121846" x="9788525" y="4718050"/>
          <p14:tracePt t="121856" x="9801225" y="4718050"/>
          <p14:tracePt t="121877" x="9813925" y="4718050"/>
          <p14:tracePt t="121889" x="9826625" y="4718050"/>
          <p14:tracePt t="121906" x="9839325" y="4718050"/>
          <p14:tracePt t="121927" x="9863138" y="4718050"/>
          <p14:tracePt t="121947" x="9875838" y="4718050"/>
          <p14:tracePt t="121967" x="9888538" y="4718050"/>
          <p14:tracePt t="121997" x="9901238" y="4718050"/>
          <p14:tracePt t="122018" x="9913938" y="4718050"/>
          <p14:tracePt t="122047" x="9926638" y="4718050"/>
          <p14:tracePt t="122067" x="9926638" y="4730750"/>
          <p14:tracePt t="122087" x="9939338" y="4730750"/>
          <p14:tracePt t="122128" x="9952038" y="4730750"/>
          <p14:tracePt t="122138" x="9963150" y="4730750"/>
          <p14:tracePt t="122995" x="9975850" y="4730750"/>
          <p14:tracePt t="123005" x="9988550" y="4730750"/>
          <p14:tracePt t="123025" x="10013950" y="4730750"/>
          <p14:tracePt t="123045" x="10026650" y="4730750"/>
          <p14:tracePt t="123054" x="10039350" y="4730750"/>
          <p14:tracePt t="123065" x="10052050" y="4730750"/>
          <p14:tracePt t="123075" x="10064750" y="4730750"/>
          <p14:tracePt t="123087" x="10075863" y="4730750"/>
          <p14:tracePt t="123104" x="10088563" y="4730750"/>
          <p14:tracePt t="123105" x="10101263" y="4730750"/>
          <p14:tracePt t="123128" x="10126663" y="4730750"/>
          <p14:tracePt t="123145" x="10139363" y="4730750"/>
          <p14:tracePt t="123155" x="10152063" y="4730750"/>
          <p14:tracePt t="123176" x="10164763" y="4730750"/>
          <p14:tracePt t="123187" x="10164763" y="4743450"/>
          <p14:tracePt t="123204" x="10177463" y="4743450"/>
          <p14:tracePt t="124496" x="10164763" y="4768850"/>
          <p14:tracePt t="124506" x="10139363" y="4768850"/>
          <p14:tracePt t="124516" x="10101263" y="4779963"/>
          <p14:tracePt t="124526" x="10064750" y="4779963"/>
          <p14:tracePt t="124537" x="10001250" y="4779963"/>
          <p14:tracePt t="124553" x="9913938" y="4779963"/>
          <p14:tracePt t="124570" x="9688513" y="4779963"/>
          <p14:tracePt t="124587" x="9363075" y="4792663"/>
          <p14:tracePt t="124604" x="9212263" y="4818063"/>
          <p14:tracePt t="124620" x="8963025" y="4868863"/>
          <p14:tracePt t="124637" x="8737600" y="4918075"/>
          <p14:tracePt t="124654" x="8650288" y="4943475"/>
          <p14:tracePt t="124670" x="8499475" y="4992688"/>
          <p14:tracePt t="124687" x="8412163" y="5030788"/>
          <p14:tracePt t="124704" x="8348663" y="5056188"/>
          <p14:tracePt t="124720" x="8286750" y="5081588"/>
          <p14:tracePt t="124737" x="8248650" y="5092700"/>
          <p14:tracePt t="124738" x="8235950" y="5105400"/>
          <p14:tracePt t="124754" x="8223250" y="5118100"/>
          <p14:tracePt t="124770" x="8199438" y="5130800"/>
          <p14:tracePt t="125130" x="8174038" y="5130800"/>
          <p14:tracePt t="125140" x="8135938" y="5143500"/>
          <p14:tracePt t="125150" x="8099425" y="5156200"/>
          <p14:tracePt t="125160" x="8035925" y="5181600"/>
          <p14:tracePt t="125170" x="7923213" y="5230813"/>
          <p14:tracePt t="125187" x="7797800" y="5305425"/>
          <p14:tracePt t="125203" x="7523163" y="5443538"/>
          <p14:tracePt t="125220" x="7423150" y="5507038"/>
          <p14:tracePt t="125221" x="7323138" y="5556250"/>
          <p14:tracePt t="125237" x="7259638" y="5607050"/>
          <p14:tracePt t="125253" x="7223125" y="5630863"/>
          <p14:tracePt t="125270" x="7210425" y="5630863"/>
          <p14:tracePt t="125287" x="7197725" y="5630863"/>
          <p14:tracePt t="125303" x="7185025" y="5643563"/>
          <p14:tracePt t="125493" x="7185025" y="5656263"/>
          <p14:tracePt t="125704" x="7172325" y="5656263"/>
          <p14:tracePt t="125725" x="7159625" y="5656263"/>
          <p14:tracePt t="125735" x="7146925" y="5630863"/>
          <p14:tracePt t="125745" x="7123113" y="5607050"/>
          <p14:tracePt t="125755" x="7085013" y="5543550"/>
          <p14:tracePt t="125770" x="6972300" y="5381625"/>
          <p14:tracePt t="125787" x="6808788" y="5005388"/>
          <p14:tracePt t="125803" x="6746875" y="4679950"/>
          <p14:tracePt t="125820" x="6721475" y="4254500"/>
          <p14:tracePt t="125837" x="6721475" y="4105275"/>
          <p14:tracePt t="125853" x="6721475" y="4079875"/>
          <p14:tracePt t="126228" x="6721475" y="4054475"/>
          <p14:tracePt t="126238" x="6734175" y="4017963"/>
          <p14:tracePt t="126248" x="6734175" y="3979863"/>
          <p14:tracePt t="126259" x="6746875" y="3916363"/>
          <p14:tracePt t="126270" x="6772275" y="3829050"/>
          <p14:tracePt t="126286" x="6834188" y="3692525"/>
          <p14:tracePt t="126303" x="6972300" y="3165475"/>
          <p14:tracePt t="126320" x="7110413" y="2716213"/>
          <p14:tracePt t="126336" x="7159625" y="2565400"/>
          <p14:tracePt t="126353" x="7235825" y="2378075"/>
          <p14:tracePt t="126370" x="7272338" y="2365375"/>
          <p14:tracePt t="126702" x="7272338" y="2378075"/>
          <p14:tracePt t="126712" x="7259638" y="2390775"/>
          <p14:tracePt t="126722" x="7246938" y="2414588"/>
          <p14:tracePt t="126736" x="7235825" y="2452688"/>
          <p14:tracePt t="126753" x="7172325" y="2540000"/>
          <p14:tracePt t="126770" x="7159625" y="2590800"/>
          <p14:tracePt t="126786" x="7110413" y="2665413"/>
          <p14:tracePt t="126803" x="7072313" y="2728913"/>
          <p14:tracePt t="126819" x="7059613" y="2740025"/>
          <p14:tracePt t="126836" x="7059613" y="2765425"/>
          <p14:tracePt t="126853" x="7046913" y="2778125"/>
          <p14:tracePt t="126869" x="7034213" y="2778125"/>
          <p14:tracePt t="126886" x="7021513" y="2803525"/>
          <p14:tracePt t="126913" x="7010400" y="2803525"/>
          <p14:tracePt t="126944" x="7010400" y="2816225"/>
          <p14:tracePt t="127004" x="6997700" y="2816225"/>
          <p14:tracePt t="127045" x="6997700" y="2828925"/>
          <p14:tracePt t="127055" x="6985000" y="2828925"/>
          <p14:tracePt t="127679" x="6997700" y="2828925"/>
          <p14:tracePt t="127689" x="7021513" y="2828925"/>
          <p14:tracePt t="127699" x="7034213" y="2828925"/>
          <p14:tracePt t="127709" x="7046913" y="2828925"/>
          <p14:tracePt t="127719" x="7072313" y="2828925"/>
          <p14:tracePt t="127736" x="7085013" y="2828925"/>
          <p14:tracePt t="127752" x="7134225" y="2828925"/>
          <p14:tracePt t="127769" x="7159625" y="2828925"/>
          <p14:tracePt t="127771" x="7197725" y="2828925"/>
          <p14:tracePt t="127786" x="7210425" y="2828925"/>
          <p14:tracePt t="127802" x="7310438" y="2828925"/>
          <p14:tracePt t="127819" x="7359650" y="2828925"/>
          <p14:tracePt t="127836" x="7385050" y="2828925"/>
          <p14:tracePt t="127852" x="7397750" y="2828925"/>
          <p14:tracePt t="128203" x="7410450" y="2828925"/>
          <p14:tracePt t="128213" x="7423150" y="2828925"/>
          <p14:tracePt t="128224" x="7435850" y="2828925"/>
          <p14:tracePt t="128236" x="7459663" y="2828925"/>
          <p14:tracePt t="128253" x="7485063" y="2816225"/>
          <p14:tracePt t="128254" x="7510463" y="2803525"/>
          <p14:tracePt t="128269" x="7523163" y="2803525"/>
          <p14:tracePt t="128286" x="7561263" y="2790825"/>
          <p14:tracePt t="128302" x="7572375" y="2790825"/>
          <p14:tracePt t="128319" x="7585075" y="2790825"/>
          <p14:tracePt t="128336" x="7597775" y="2790825"/>
          <p14:tracePt t="128354" x="7610475" y="2790825"/>
          <p14:tracePt t="128415" x="7623175" y="2790825"/>
          <p14:tracePt t="128475" x="7635875" y="2790825"/>
          <p14:tracePt t="128626" x="7635875" y="2803525"/>
          <p14:tracePt t="128667" x="7635875" y="2816225"/>
          <p14:tracePt t="128677" x="7648575" y="2816225"/>
          <p14:tracePt t="128687" x="7648575" y="2828925"/>
          <p14:tracePt t="129422" x="7648575" y="2840038"/>
          <p14:tracePt t="129432" x="7648575" y="2852738"/>
          <p14:tracePt t="129443" x="7648575" y="2865438"/>
          <p14:tracePt t="129452" x="7648575" y="2878138"/>
          <p14:tracePt t="129469" x="7648575" y="2890838"/>
          <p14:tracePt t="129485" x="7661275" y="2928938"/>
          <p14:tracePt t="129502" x="7661275" y="2941638"/>
          <p14:tracePt t="129503" x="7661275" y="2952750"/>
          <p14:tracePt t="129519" x="7661275" y="2965450"/>
          <p14:tracePt t="129535" x="7661275" y="2990850"/>
          <p14:tracePt t="129552" x="7673975" y="3028950"/>
          <p14:tracePt t="129569" x="7673975" y="3054350"/>
          <p14:tracePt t="129585" x="7685088" y="3116263"/>
          <p14:tracePt t="129602" x="7685088" y="3154363"/>
          <p14:tracePt t="129603" x="7697788" y="3190875"/>
          <p14:tracePt t="129619" x="7697788" y="3228975"/>
          <p14:tracePt t="129635" x="7723188" y="3290888"/>
          <p14:tracePt t="129652" x="7723188" y="3316288"/>
          <p14:tracePt t="129669" x="7735888" y="3367088"/>
          <p14:tracePt t="129685" x="7748588" y="3441700"/>
          <p14:tracePt t="129702" x="7761288" y="3479800"/>
          <p14:tracePt t="129719" x="7773988" y="3529013"/>
          <p14:tracePt t="129735" x="7797800" y="3579813"/>
          <p14:tracePt t="129752" x="7797800" y="3603625"/>
          <p14:tracePt t="129769" x="7810500" y="3629025"/>
          <p14:tracePt t="129785" x="7823200" y="3654425"/>
          <p14:tracePt t="129802" x="7823200" y="3667125"/>
          <p14:tracePt t="129819" x="7823200" y="3679825"/>
          <p14:tracePt t="129835" x="7835900" y="3692525"/>
          <p14:tracePt t="129852" x="7848600" y="3703638"/>
          <p14:tracePt t="129869" x="7861300" y="3754438"/>
          <p14:tracePt t="129885" x="7886700" y="3803650"/>
          <p14:tracePt t="129902" x="7886700" y="3816350"/>
          <p14:tracePt t="129919" x="7897813" y="3854450"/>
          <p14:tracePt t="129936" x="7897813" y="3867150"/>
          <p14:tracePt t="129985" x="7897813" y="3854450"/>
          <p14:tracePt t="130339" x="7910513" y="3854450"/>
          <p14:tracePt t="130349" x="7923213" y="3854450"/>
          <p14:tracePt t="130370" x="7948613" y="3867150"/>
          <p14:tracePt t="130389" x="7974013" y="3879850"/>
          <p14:tracePt t="130399" x="7974013" y="3892550"/>
          <p14:tracePt t="130409" x="7986713" y="3905250"/>
          <p14:tracePt t="130419" x="7986713" y="3929063"/>
          <p14:tracePt t="130435" x="8010525" y="3929063"/>
          <p14:tracePt t="130452" x="8035925" y="3954463"/>
          <p14:tracePt t="130468" x="8048625" y="3967163"/>
          <p14:tracePt t="130470" x="8061325" y="3967163"/>
          <p14:tracePt t="130490" x="8074025" y="3979863"/>
          <p14:tracePt t="130501" x="8099425" y="3979863"/>
          <p14:tracePt t="130521" x="8110538" y="3992563"/>
          <p14:tracePt t="130535" x="8123238" y="3992563"/>
          <p14:tracePt t="130552" x="8135938" y="3992563"/>
          <p14:tracePt t="130568" x="8148638" y="3992563"/>
          <p14:tracePt t="130585" x="8148638" y="4005263"/>
          <p14:tracePt t="152495" x="8135938" y="4054475"/>
          <p14:tracePt t="152506" x="8086725" y="4105275"/>
          <p14:tracePt t="152516" x="8061325" y="4167188"/>
          <p14:tracePt t="152528" x="8010525" y="4230688"/>
          <p14:tracePt t="152544" x="7974013" y="4267200"/>
          <p14:tracePt t="152561" x="7910513" y="4379913"/>
          <p14:tracePt t="152578" x="7848600" y="4492625"/>
          <p14:tracePt t="152594" x="7810500" y="4554538"/>
          <p14:tracePt t="152596" x="7773988" y="4618038"/>
          <p14:tracePt t="152611" x="7748588" y="4679950"/>
          <p14:tracePt t="152628" x="7661275" y="4805363"/>
          <p14:tracePt t="152644" x="7623175" y="4856163"/>
          <p14:tracePt t="152661" x="7572375" y="4930775"/>
          <p14:tracePt t="152678" x="7548563" y="4943475"/>
          <p14:tracePt t="152694" x="7548563" y="4956175"/>
          <p14:tracePt t="152716" x="7523163" y="4968875"/>
          <p14:tracePt t="153070" x="7497763" y="4981575"/>
          <p14:tracePt t="153080" x="7459663" y="5005388"/>
          <p14:tracePt t="153090" x="7397750" y="5030788"/>
          <p14:tracePt t="153100" x="7348538" y="5068888"/>
          <p14:tracePt t="153111" x="7285038" y="5092700"/>
          <p14:tracePt t="153128" x="7223125" y="5143500"/>
          <p14:tracePt t="153144" x="7085013" y="5268913"/>
          <p14:tracePt t="153161" x="6997700" y="5368925"/>
          <p14:tracePt t="153178" x="6972300" y="5394325"/>
          <p14:tracePt t="153194" x="6946900" y="5430838"/>
          <p14:tracePt t="153211" x="6910388" y="5456238"/>
          <p14:tracePt t="153228" x="6910388" y="5468938"/>
          <p14:tracePt t="154177" x="6897688" y="5468938"/>
          <p14:tracePt t="154208" x="6884988" y="5468938"/>
          <p14:tracePt t="154228" x="6872288" y="5456238"/>
          <p14:tracePt t="154238" x="6872288" y="5430838"/>
          <p14:tracePt t="154248" x="6872288" y="5407025"/>
          <p14:tracePt t="154260" x="6872288" y="5381625"/>
          <p14:tracePt t="154277" x="6859588" y="5368925"/>
          <p14:tracePt t="154278" x="6859588" y="5343525"/>
          <p14:tracePt t="154294" x="6859588" y="5318125"/>
          <p14:tracePt t="154310" x="6859588" y="5268913"/>
          <p14:tracePt t="154327" x="6859588" y="5256213"/>
          <p14:tracePt t="154329" x="6859588" y="5230813"/>
          <p14:tracePt t="154349" x="6859588" y="5218113"/>
          <p14:tracePt t="154701" x="6859588" y="5205413"/>
          <p14:tracePt t="154711" x="6859588" y="5194300"/>
          <p14:tracePt t="154722" x="6859588" y="5181600"/>
          <p14:tracePt t="154732" x="6859588" y="5156200"/>
          <p14:tracePt t="154744" x="6859588" y="5143500"/>
          <p14:tracePt t="154760" x="6859588" y="5130800"/>
          <p14:tracePt t="154762" x="6859588" y="5092700"/>
          <p14:tracePt t="154777" x="6859588" y="5068888"/>
          <p14:tracePt t="154794" x="6897688" y="5018088"/>
          <p14:tracePt t="154810" x="6910388" y="4992688"/>
          <p14:tracePt t="154827" x="6934200" y="4956175"/>
          <p14:tracePt t="154844" x="6959600" y="4905375"/>
          <p14:tracePt t="154861" x="7034213" y="4792663"/>
          <p14:tracePt t="155275" x="7021513" y="4779963"/>
          <p14:tracePt t="155296" x="7010400" y="4779963"/>
          <p14:tracePt t="155316" x="6997700" y="4779963"/>
          <p14:tracePt t="155326" x="6985000" y="4768850"/>
          <p14:tracePt t="155356" x="6972300" y="4768850"/>
          <p14:tracePt t="155387" x="6972300" y="4756150"/>
          <p14:tracePt t="155436" x="6972300" y="4743450"/>
          <p14:tracePt t="158054" x="6985000" y="4743450"/>
          <p14:tracePt t="158065" x="7021513" y="4743450"/>
          <p14:tracePt t="158074" x="7059613" y="4743450"/>
          <p14:tracePt t="158084" x="7097713" y="4743450"/>
          <p14:tracePt t="158095" x="7134225" y="4743450"/>
          <p14:tracePt t="158109" x="7185025" y="4743450"/>
          <p14:tracePt t="158126" x="7272338" y="4743450"/>
          <p14:tracePt t="158669" x="7285038" y="4743450"/>
          <p14:tracePt t="158680" x="7297738" y="4743450"/>
          <p14:tracePt t="158689" x="7310438" y="4743450"/>
          <p14:tracePt t="158699" x="7323138" y="4743450"/>
          <p14:tracePt t="158709" x="7335838" y="4743450"/>
          <p14:tracePt t="158726" x="7359650" y="4743450"/>
          <p14:tracePt t="158742" x="7397750" y="4743450"/>
          <p14:tracePt t="158759" x="7435850" y="4743450"/>
          <p14:tracePt t="158776" x="7459663" y="4730750"/>
          <p14:tracePt t="158792" x="7510463" y="4718050"/>
          <p14:tracePt t="158809" x="7572375" y="4692650"/>
          <p14:tracePt t="159183" x="7597775" y="4679950"/>
          <p14:tracePt t="159192" x="7635875" y="4679950"/>
          <p14:tracePt t="159203" x="7673975" y="4679950"/>
          <p14:tracePt t="159213" x="7710488" y="4679950"/>
          <p14:tracePt t="159226" x="7761288" y="4679950"/>
          <p14:tracePt t="159243" x="7848600" y="4679950"/>
          <p14:tracePt t="159259" x="7897813" y="4679950"/>
          <p14:tracePt t="159276" x="8074025" y="4679950"/>
          <p14:tracePt t="159292" x="8148638" y="4679950"/>
          <p14:tracePt t="159293" x="8235950" y="4679950"/>
          <p14:tracePt t="159309" x="8335963" y="4679950"/>
          <p14:tracePt t="159326" x="8499475" y="4743450"/>
          <p14:tracePt t="159342" x="8524875" y="4756150"/>
          <p14:tracePt t="159616" x="8524875" y="4768850"/>
          <p14:tracePt t="159626" x="8524875" y="4792663"/>
          <p14:tracePt t="159647" x="8524875" y="4805363"/>
          <p14:tracePt t="159667" x="8512175" y="4805363"/>
          <p14:tracePt t="159677" x="8486775" y="4805363"/>
          <p14:tracePt t="159687" x="8461375" y="4805363"/>
          <p14:tracePt t="159697" x="8424863" y="4805363"/>
          <p14:tracePt t="159709" x="8412163" y="4805363"/>
          <p14:tracePt t="159726" x="8399463" y="4805363"/>
          <p14:tracePt t="159726" x="8386763" y="4805363"/>
          <p14:tracePt t="159742" x="8374063" y="4805363"/>
          <p14:tracePt t="159759" x="8361363" y="4805363"/>
          <p14:tracePt t="159776" x="8348663" y="4805363"/>
          <p14:tracePt t="159807" x="8335963" y="4805363"/>
          <p14:tracePt t="159828" x="8324850" y="4805363"/>
          <p14:tracePt t="159838" x="8312150" y="4805363"/>
          <p14:tracePt t="159858" x="8299450" y="4805363"/>
          <p14:tracePt t="159879" x="8286750" y="4805363"/>
          <p14:tracePt t="159895" x="8286750" y="4792663"/>
          <p14:tracePt t="160009" x="8312150" y="4779963"/>
          <p14:tracePt t="160030" x="8324850" y="4779963"/>
          <p14:tracePt t="160039" x="8348663" y="4768850"/>
          <p14:tracePt t="160050" x="8374063" y="4768850"/>
          <p14:tracePt t="160059" x="8386763" y="4756150"/>
          <p14:tracePt t="160076" x="8412163" y="4743450"/>
          <p14:tracePt t="160092" x="8474075" y="4730750"/>
          <p14:tracePt t="160109" x="8574088" y="4679950"/>
          <p14:tracePt t="160125" x="8686800" y="4630738"/>
          <p14:tracePt t="160142" x="9037638" y="4530725"/>
          <p14:tracePt t="160159" x="9212263" y="4467225"/>
          <p14:tracePt t="160160" x="9324975" y="4443413"/>
          <p14:tracePt t="160175" x="9424988" y="4443413"/>
          <p14:tracePt t="160192" x="9463088" y="4443413"/>
          <p14:tracePt t="161309" x="9488488" y="4430713"/>
          <p14:tracePt t="161319" x="9501188" y="4430713"/>
          <p14:tracePt t="161328" x="9513888" y="4418013"/>
          <p14:tracePt t="161341" x="9550400" y="4392613"/>
          <p14:tracePt t="161358" x="9626600" y="4354513"/>
          <p14:tracePt t="161375" x="9663113" y="4341813"/>
          <p14:tracePt t="161391" x="9763125" y="4330700"/>
          <p14:tracePt t="161408" x="9801225" y="4330700"/>
          <p14:tracePt t="161409" x="9826625" y="4330700"/>
          <p14:tracePt t="161425" x="9839325" y="4330700"/>
          <p14:tracePt t="161441" x="9852025" y="4330700"/>
          <p14:tracePt t="162226" x="9875838" y="4330700"/>
          <p14:tracePt t="162236" x="9888538" y="4330700"/>
          <p14:tracePt t="162245" x="9901238" y="4330700"/>
          <p14:tracePt t="162258" x="9926638" y="4330700"/>
          <p14:tracePt t="162275" x="9939338" y="4330700"/>
          <p14:tracePt t="162296" x="9952038" y="4330700"/>
          <p14:tracePt t="162316" x="9963150" y="4330700"/>
          <p14:tracePt t="162325" x="9975850" y="4341813"/>
          <p14:tracePt t="162829" x="9975850" y="4367213"/>
          <p14:tracePt t="162839" x="9963150" y="4367213"/>
          <p14:tracePt t="162849" x="9952038" y="4379913"/>
          <p14:tracePt t="162860" x="9913938" y="4379913"/>
          <p14:tracePt t="162874" x="9875838" y="4392613"/>
          <p14:tracePt t="162891" x="9713913" y="4418013"/>
          <p14:tracePt t="162908" x="9601200" y="4443413"/>
          <p14:tracePt t="162924" x="9312275" y="4518025"/>
          <p14:tracePt t="162941" x="8986838" y="4592638"/>
          <p14:tracePt t="162957" x="8850313" y="4656138"/>
          <p14:tracePt t="162974" x="8624888" y="4705350"/>
          <p14:tracePt t="162991" x="8512175" y="4756150"/>
          <p14:tracePt t="163008" x="8474075" y="4756150"/>
          <p14:tracePt t="163025" x="8435975" y="4756150"/>
          <p14:tracePt t="163041" x="8412163" y="4756150"/>
          <p14:tracePt t="163057" x="8399463" y="4756150"/>
          <p14:tracePt t="163074" x="8386763" y="4756150"/>
          <p14:tracePt t="163444" x="8374063" y="4756150"/>
          <p14:tracePt t="163454" x="8348663" y="4756150"/>
          <p14:tracePt t="163464" x="8324850" y="4756150"/>
          <p14:tracePt t="163474" x="8286750" y="4756150"/>
          <p14:tracePt t="163491" x="8248650" y="4756150"/>
          <p14:tracePt t="163507" x="8186738" y="4730750"/>
          <p14:tracePt t="163524" x="8174038" y="4730750"/>
          <p14:tracePt t="163525" x="8148638" y="4718050"/>
          <p14:tracePt t="163541" x="8123238" y="4705350"/>
          <p14:tracePt t="163557" x="8110538" y="4705350"/>
          <p14:tracePt t="163574" x="8099425" y="4705350"/>
          <p14:tracePt t="164140" x="8086725" y="4679950"/>
          <p14:tracePt t="164159" x="8086725" y="4667250"/>
          <p14:tracePt t="164169" x="8074025" y="4667250"/>
          <p14:tracePt t="164180" x="8074025" y="4656138"/>
          <p14:tracePt t="164311" x="8086725" y="4656138"/>
          <p14:tracePt t="164331" x="8099425" y="4643438"/>
          <p14:tracePt t="164340" x="8110538" y="4643438"/>
          <p14:tracePt t="164351" x="8123238" y="4643438"/>
          <p14:tracePt t="164361" x="8135938" y="4643438"/>
          <p14:tracePt t="164374" x="8148638" y="4643438"/>
          <p14:tracePt t="164391" x="8174038" y="4643438"/>
          <p14:tracePt t="164407" x="8186738" y="4643438"/>
          <p14:tracePt t="164424" x="8199438" y="4630738"/>
          <p14:tracePt t="164441" x="8212138" y="4630738"/>
          <p14:tracePt t="164457" x="8223250" y="4630738"/>
          <p14:tracePt t="164474" x="8235950" y="4630738"/>
          <p14:tracePt t="164845" x="8261350" y="4630738"/>
          <p14:tracePt t="164855" x="8286750" y="4618038"/>
          <p14:tracePt t="164865" x="8312150" y="4605338"/>
          <p14:tracePt t="164875" x="8348663" y="4592638"/>
          <p14:tracePt t="164890" x="8374063" y="4592638"/>
          <p14:tracePt t="164907" x="8435975" y="4579938"/>
          <p14:tracePt t="164924" x="8548688" y="4554538"/>
          <p14:tracePt t="164940" x="8637588" y="4543425"/>
          <p14:tracePt t="164957" x="8863013" y="4505325"/>
          <p14:tracePt t="164974" x="8999538" y="4479925"/>
          <p14:tracePt t="164990" x="9237663" y="4405313"/>
          <p14:tracePt t="165007" x="9424988" y="4354513"/>
          <p14:tracePt t="165024" x="9501188" y="4341813"/>
          <p14:tracePt t="165025" x="9550400" y="4341813"/>
          <p14:tracePt t="165040" x="9575800" y="4330700"/>
          <p14:tracePt t="165057" x="9626600" y="4330700"/>
          <p14:tracePt t="165408" x="9650413" y="4330700"/>
          <p14:tracePt t="165418" x="9688513" y="4318000"/>
          <p14:tracePt t="165429" x="9701213" y="4318000"/>
          <p14:tracePt t="165440" x="9726613" y="4305300"/>
          <p14:tracePt t="165457" x="9750425" y="4305300"/>
          <p14:tracePt t="165473" x="9813925" y="4305300"/>
          <p14:tracePt t="165490" x="9901238" y="4305300"/>
          <p14:tracePt t="165507" x="9926638" y="4305300"/>
          <p14:tracePt t="165523" x="10013950" y="4305300"/>
          <p14:tracePt t="165540" x="10064750" y="4305300"/>
          <p14:tracePt t="165557" x="10075863" y="4318000"/>
          <p14:tracePt t="165923" x="10113963" y="4318000"/>
          <p14:tracePt t="165933" x="10126663" y="4318000"/>
          <p14:tracePt t="165943" x="10152063" y="4318000"/>
          <p14:tracePt t="165957" x="10177463" y="4318000"/>
          <p14:tracePt t="165973" x="10226675" y="4318000"/>
          <p14:tracePt t="165990" x="10239375" y="4318000"/>
          <p14:tracePt t="166007" x="10277475" y="4318000"/>
          <p14:tracePt t="166023" x="10288588" y="4318000"/>
          <p14:tracePt t="166396" x="10313988" y="4318000"/>
          <p14:tracePt t="166407" x="10326688" y="4318000"/>
          <p14:tracePt t="166416" x="10339388" y="4318000"/>
          <p14:tracePt t="166426" x="10364788" y="4318000"/>
          <p14:tracePt t="166440" x="10390188" y="4318000"/>
          <p14:tracePt t="166457" x="10414000" y="4318000"/>
          <p14:tracePt t="166473" x="10426700" y="4318000"/>
          <p14:tracePt t="166490" x="10464800" y="4318000"/>
          <p14:tracePt t="166507" x="10502900" y="4330700"/>
          <p14:tracePt t="166527" x="10514013" y="4330700"/>
          <p14:tracePt t="167202" x="10539413" y="4330700"/>
          <p14:tracePt t="167212" x="10564813" y="4330700"/>
          <p14:tracePt t="167222" x="10590213" y="4330700"/>
          <p14:tracePt t="167232" x="10602913" y="4330700"/>
          <p14:tracePt t="167242" x="10614025" y="4330700"/>
          <p14:tracePt t="167256" x="10626725" y="4330700"/>
          <p14:tracePt t="167273" x="10639425" y="4330700"/>
          <p14:tracePt t="168803" x="10664825" y="4354513"/>
          <p14:tracePt t="168813" x="10726738" y="4379913"/>
          <p14:tracePt t="168823" x="10790238" y="4405313"/>
          <p14:tracePt t="168839" x="10915650" y="4430713"/>
          <p14:tracePt t="168856" x="11253788" y="4492625"/>
          <p14:tracePt t="168872" x="11541125" y="4530725"/>
          <p14:tracePt t="168874" x="11828463" y="4543425"/>
          <p14:tracePt t="168889" x="12079288" y="45799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FBD73-C6A9-1668-CCCF-AAB269FD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423875-F11B-AA08-03FE-9D60954E0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Profundizamos en la Fisiología del CO2: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400" i="1" dirty="0"/>
              <a:t>Contenido de CO2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400" i="1" dirty="0"/>
              <a:t>Efectos de CO2 sobre los tejidos y sistemas</a:t>
            </a:r>
            <a:r>
              <a:rPr lang="es-ES" i="1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400" i="1" dirty="0"/>
              <a:t>CO2 y relación V/Q.</a:t>
            </a:r>
          </a:p>
          <a:p>
            <a:r>
              <a:rPr lang="es-ES" dirty="0"/>
              <a:t>Indicaciones de Monitoreo de CO2.</a:t>
            </a:r>
          </a:p>
          <a:p>
            <a:r>
              <a:rPr lang="es-ES" dirty="0"/>
              <a:t>Aspectos técnicos del monitoreo de CO2.</a:t>
            </a:r>
          </a:p>
          <a:p>
            <a:r>
              <a:rPr lang="es-ES" dirty="0"/>
              <a:t>Formas de Monitoreo de CO2.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614845-5A78-08A5-8E1A-C7C2B124B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3"/>
    </mc:Choice>
    <mc:Fallback xmlns="">
      <p:transition spd="slow" advTm="3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03" y="2269136"/>
            <a:ext cx="43338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2099004"/>
            <a:ext cx="5007852" cy="384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Capnografía</a:t>
            </a:r>
            <a:endParaRPr lang="es-AR" dirty="0"/>
          </a:p>
        </p:txBody>
      </p:sp>
      <p:sp>
        <p:nvSpPr>
          <p:cNvPr id="3" name="2 Elipse"/>
          <p:cNvSpPr/>
          <p:nvPr/>
        </p:nvSpPr>
        <p:spPr>
          <a:xfrm flipH="1" flipV="1">
            <a:off x="9775428" y="1918522"/>
            <a:ext cx="1152128" cy="9065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 flipH="1" flipV="1">
            <a:off x="6528049" y="1901359"/>
            <a:ext cx="1152128" cy="92372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572F89-851E-4CCA-481F-EF9152706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54"/>
    </mc:Choice>
    <mc:Fallback xmlns="">
      <p:transition spd="slow" advTm="7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5" x="11466513" y="4592638"/>
          <p14:tracePt t="5555" x="11115675" y="4467225"/>
          <p14:tracePt t="5565" x="10715625" y="4341813"/>
          <p14:tracePt t="5575" x="10401300" y="4241800"/>
          <p14:tracePt t="5591" x="10164763" y="4192588"/>
          <p14:tracePt t="5608" x="9852025" y="4141788"/>
          <p14:tracePt t="5625" x="9750425" y="4141788"/>
          <p14:tracePt t="5626" x="9663113" y="4129088"/>
          <p14:tracePt t="5641" x="9613900" y="4117975"/>
          <p14:tracePt t="5658" x="9563100" y="4117975"/>
          <p14:tracePt t="5695" x="9601200" y="4167188"/>
          <p14:tracePt t="6058" x="9563100" y="4154488"/>
          <p14:tracePt t="6069" x="9501188" y="4154488"/>
          <p14:tracePt t="6079" x="9388475" y="4154488"/>
          <p14:tracePt t="6091" x="9212263" y="4192588"/>
          <p14:tracePt t="6108" x="9024938" y="4217988"/>
          <p14:tracePt t="6109" x="8863013" y="4241800"/>
          <p14:tracePt t="6124" x="8674100" y="4241800"/>
          <p14:tracePt t="6141" x="8212138" y="4292600"/>
          <p14:tracePt t="6158" x="7974013" y="4292600"/>
          <p14:tracePt t="6159" x="7697788" y="4230688"/>
          <p14:tracePt t="6174" x="7372350" y="4179888"/>
          <p14:tracePt t="6191" x="6659563" y="3979863"/>
          <p14:tracePt t="6207" x="6308725" y="3929063"/>
          <p14:tracePt t="6224" x="5870575" y="3892550"/>
          <p14:tracePt t="6241" x="5607050" y="3867150"/>
          <p14:tracePt t="6258" x="5557838" y="3867150"/>
          <p14:tracePt t="6289" x="5570538" y="3867150"/>
          <p14:tracePt t="6298" x="5570538" y="3929063"/>
          <p14:tracePt t="6683" x="5545138" y="3941763"/>
          <p14:tracePt t="6693" x="5507038" y="3967163"/>
          <p14:tracePt t="6703" x="5445125" y="4029075"/>
          <p14:tracePt t="6713" x="5332413" y="4141788"/>
          <p14:tracePt t="6724" x="5207000" y="4267200"/>
          <p14:tracePt t="6741" x="5019675" y="4430713"/>
          <p14:tracePt t="6758" x="4606925" y="4779963"/>
          <p14:tracePt t="6774" x="4294188" y="5130800"/>
          <p14:tracePt t="6791" x="4181475" y="5281613"/>
          <p14:tracePt t="6808" x="4005263" y="5530850"/>
          <p14:tracePt t="6824" x="3879850" y="5807075"/>
          <p14:tracePt t="6841" x="3830638" y="5919788"/>
          <p14:tracePt t="6858" x="3792538" y="6094413"/>
          <p14:tracePt t="6874" x="3792538" y="6281738"/>
          <p14:tracePt t="6891" x="3792538" y="6381750"/>
          <p14:tracePt t="6907" x="3817938" y="6507163"/>
          <p14:tracePt t="6924" x="3879850" y="6594475"/>
          <p14:tracePt t="6941" x="3930650" y="6657975"/>
          <p14:tracePt t="6957" x="4005263" y="6670675"/>
          <p14:tracePt t="6974" x="4030663" y="6670675"/>
          <p14:tracePt t="6991" x="4043363" y="6657975"/>
          <p14:tracePt t="7388" x="4056063" y="6619875"/>
          <p14:tracePt t="7398" x="4056063" y="6557963"/>
          <p14:tracePt t="7409" x="4056063" y="6470650"/>
          <p14:tracePt t="7424" x="4056063" y="6345238"/>
          <p14:tracePt t="7441" x="4068763" y="6094413"/>
          <p14:tracePt t="7457" x="4068763" y="5919788"/>
          <p14:tracePt t="7458" x="4081463" y="5707063"/>
          <p14:tracePt t="7474" x="4117975" y="5518150"/>
          <p14:tracePt t="7491" x="4168775" y="5130800"/>
          <p14:tracePt t="7507" x="4205288" y="4981575"/>
          <p14:tracePt t="7509" x="4230688" y="4830763"/>
          <p14:tracePt t="7524" x="4243388" y="4743450"/>
          <p14:tracePt t="7541" x="4268788" y="4567238"/>
          <p14:tracePt t="7557" x="4268788" y="4518025"/>
          <p14:tracePt t="7574" x="4268788" y="4430713"/>
          <p14:tracePt t="7591" x="4256088" y="4379913"/>
          <p14:tracePt t="7607" x="4243388" y="4341813"/>
          <p14:tracePt t="7609" x="4230688" y="4318000"/>
          <p14:tracePt t="7624" x="4217988" y="4305300"/>
          <p14:tracePt t="7641" x="4192588" y="4267200"/>
          <p14:tracePt t="8446" x="4205288" y="4267200"/>
          <p14:tracePt t="8456" x="4230688" y="4279900"/>
          <p14:tracePt t="8466" x="4281488" y="4305300"/>
          <p14:tracePt t="8476" x="4318000" y="4354513"/>
          <p14:tracePt t="8490" x="4406900" y="4430713"/>
          <p14:tracePt t="8507" x="4581525" y="4630738"/>
          <p14:tracePt t="8524" x="4668838" y="4818063"/>
          <p14:tracePt t="8540" x="4906963" y="5156200"/>
          <p14:tracePt t="8557" x="5094288" y="5630863"/>
          <p14:tracePt t="8573" x="5157788" y="5768975"/>
          <p14:tracePt t="8590" x="5245100" y="5856288"/>
          <p14:tracePt t="9856" x="5281613" y="5832475"/>
          <p14:tracePt t="9866" x="5307013" y="5832475"/>
          <p14:tracePt t="9876" x="5345113" y="5807075"/>
          <p14:tracePt t="9890" x="5419725" y="5794375"/>
          <p14:tracePt t="9907" x="5545138" y="5768975"/>
          <p14:tracePt t="9923" x="5607050" y="5768975"/>
          <p14:tracePt t="9940" x="5757863" y="5843588"/>
          <p14:tracePt t="9957" x="5883275" y="5994400"/>
          <p14:tracePt t="9973" x="5883275" y="6157913"/>
          <p14:tracePt t="9990" x="5908675" y="6257925"/>
          <p14:tracePt t="10490" x="5921375" y="6257925"/>
          <p14:tracePt t="10500" x="5945188" y="6219825"/>
          <p14:tracePt t="10511" x="6008688" y="6169025"/>
          <p14:tracePt t="10523" x="6070600" y="6094413"/>
          <p14:tracePt t="10540" x="6196013" y="5994400"/>
          <p14:tracePt t="10556" x="6708775" y="5668963"/>
          <p14:tracePt t="10573" x="7485063" y="5181600"/>
          <p14:tracePt t="10590" x="7961313" y="4892675"/>
          <p14:tracePt t="10606" x="8724900" y="4479925"/>
          <p14:tracePt t="10623" x="9163050" y="4230688"/>
          <p14:tracePt t="10640" x="9450388" y="4054475"/>
          <p14:tracePt t="10641" x="9588500" y="3967163"/>
          <p14:tracePt t="11065" x="9613900" y="3905250"/>
          <p14:tracePt t="11075" x="9650413" y="3803650"/>
          <p14:tracePt t="11085" x="9713913" y="3667125"/>
          <p14:tracePt t="11095" x="9763125" y="3579813"/>
          <p14:tracePt t="11106" x="9813925" y="3516313"/>
          <p14:tracePt t="11123" x="9939338" y="3403600"/>
          <p14:tracePt t="11139" x="10113963" y="3216275"/>
          <p14:tracePt t="11156" x="10201275" y="3078163"/>
          <p14:tracePt t="11173" x="10226675" y="3041650"/>
          <p14:tracePt t="11189" x="10239375" y="2965450"/>
          <p14:tracePt t="11207" x="10252075" y="2865438"/>
          <p14:tracePt t="11222" x="10252075" y="2765425"/>
          <p14:tracePt t="11239" x="10264775" y="2352675"/>
          <p14:tracePt t="11256" x="10339388" y="1739900"/>
          <p14:tracePt t="11272" x="10377488" y="1489075"/>
          <p14:tracePt t="11289" x="10414000" y="1250950"/>
          <p14:tracePt t="11306" x="10426700" y="1176338"/>
          <p14:tracePt t="11327" x="10439400" y="1176338"/>
          <p14:tracePt t="11408" x="10414000" y="1189038"/>
          <p14:tracePt t="11417" x="10364788" y="1227138"/>
          <p14:tracePt t="11424" x="10288588" y="1276350"/>
          <p14:tracePt t="11439" x="10277475" y="1289050"/>
          <p14:tracePt t="11456" x="10213975" y="1339850"/>
          <p14:tracePt t="11457" x="10075863" y="1414463"/>
          <p14:tracePt t="11473" x="9975850" y="1489075"/>
          <p14:tracePt t="11489" x="9875838" y="1563688"/>
          <p14:tracePt t="11506" x="9852025" y="1589088"/>
          <p14:tracePt t="11522" x="9813925" y="1676400"/>
          <p14:tracePt t="11539" x="9775825" y="1827213"/>
          <p14:tracePt t="11556" x="9775825" y="1927225"/>
          <p14:tracePt t="11573" x="9775825" y="2178050"/>
          <p14:tracePt t="11589" x="9788525" y="2465388"/>
          <p14:tracePt t="11606" x="9801225" y="2565400"/>
          <p14:tracePt t="11622" x="9875838" y="2716213"/>
          <p14:tracePt t="11640" x="9926638" y="2778125"/>
          <p14:tracePt t="11656" x="9939338" y="2778125"/>
          <p14:tracePt t="11672" x="10001250" y="2790825"/>
          <p14:tracePt t="11690" x="10075863" y="2816225"/>
          <p14:tracePt t="11706" x="10126663" y="2816225"/>
          <p14:tracePt t="11723" x="10226675" y="2816225"/>
          <p14:tracePt t="11740" x="10301288" y="2790825"/>
          <p14:tracePt t="11756" x="10326688" y="2752725"/>
          <p14:tracePt t="11772" x="10401300" y="2690813"/>
          <p14:tracePt t="11789" x="10426700" y="2652713"/>
          <p14:tracePt t="11790" x="10439400" y="2627313"/>
          <p14:tracePt t="11806" x="10452100" y="2603500"/>
          <p14:tracePt t="11823" x="10464800" y="2590800"/>
          <p14:tracePt t="11881" x="10464800" y="2578100"/>
          <p14:tracePt t="11911" x="10464800" y="2552700"/>
          <p14:tracePt t="11921" x="10464800" y="2540000"/>
          <p14:tracePt t="11931" x="10464800" y="2516188"/>
          <p14:tracePt t="11941" x="10439400" y="2503488"/>
          <p14:tracePt t="11956" x="10414000" y="2478088"/>
          <p14:tracePt t="11972" x="10364788" y="2439988"/>
          <p14:tracePt t="11989" x="10352088" y="2439988"/>
          <p14:tracePt t="12006" x="10313988" y="2439988"/>
          <p14:tracePt t="12022" x="10288588" y="2439988"/>
          <p14:tracePt t="12039" x="10264775" y="2427288"/>
          <p14:tracePt t="12056" x="10226675" y="2427288"/>
          <p14:tracePt t="12073" x="10201275" y="2427288"/>
          <p14:tracePt t="12495" x="10126663" y="2452688"/>
          <p14:tracePt t="12506" x="10001250" y="2540000"/>
          <p14:tracePt t="12515" x="9852025" y="2590800"/>
          <p14:tracePt t="12526" x="9626600" y="2678113"/>
          <p14:tracePt t="12539" x="9475788" y="2740025"/>
          <p14:tracePt t="12556" x="9163050" y="2878138"/>
          <p14:tracePt t="12572" x="9012238" y="2928938"/>
          <p14:tracePt t="12589" x="8686800" y="3041650"/>
          <p14:tracePt t="12606" x="8512175" y="3103563"/>
          <p14:tracePt t="12607" x="8312150" y="3141663"/>
          <p14:tracePt t="12622" x="8148638" y="3216275"/>
          <p14:tracePt t="12639" x="7948613" y="3290888"/>
          <p14:tracePt t="12656" x="7886700" y="3316288"/>
          <p14:tracePt t="12657" x="7861300" y="3328988"/>
          <p14:tracePt t="12672" x="7835900" y="3341688"/>
          <p14:tracePt t="12716" x="7874000" y="3367088"/>
          <p14:tracePt t="13070" x="7874000" y="3354388"/>
          <p14:tracePt t="13080" x="7874000" y="3328988"/>
          <p14:tracePt t="13090" x="7874000" y="3278188"/>
          <p14:tracePt t="13105" x="7874000" y="3228975"/>
          <p14:tracePt t="13122" x="7861300" y="3041650"/>
          <p14:tracePt t="13139" x="7848600" y="2903538"/>
          <p14:tracePt t="13155" x="7823200" y="2652713"/>
          <p14:tracePt t="13172" x="7785100" y="2478088"/>
          <p14:tracePt t="13189" x="7748588" y="2427288"/>
          <p14:tracePt t="13205" x="7697788" y="2339975"/>
          <p14:tracePt t="13222" x="7673975" y="2290763"/>
          <p14:tracePt t="13239" x="7623175" y="2265363"/>
          <p14:tracePt t="13256" x="7523163" y="2252663"/>
          <p14:tracePt t="13272" x="7372350" y="2252663"/>
          <p14:tracePt t="13288" x="7285038" y="2252663"/>
          <p14:tracePt t="13305" x="7159625" y="2252663"/>
          <p14:tracePt t="13322" x="7110413" y="2278063"/>
          <p14:tracePt t="13338" x="7085013" y="2290763"/>
          <p14:tracePt t="13355" x="7034213" y="2327275"/>
          <p14:tracePt t="13372" x="6997700" y="2352675"/>
          <p14:tracePt t="13389" x="6985000" y="2390775"/>
          <p14:tracePt t="13405" x="6959600" y="2414588"/>
          <p14:tracePt t="13422" x="6946900" y="2427288"/>
          <p14:tracePt t="13439" x="6946900" y="2439988"/>
          <p14:tracePt t="13455" x="6946900" y="2452688"/>
          <p14:tracePt t="13472" x="6946900" y="2465388"/>
          <p14:tracePt t="13494" x="6946900" y="2490788"/>
          <p14:tracePt t="13505" x="6946900" y="2503488"/>
          <p14:tracePt t="13522" x="6946900" y="2516188"/>
          <p14:tracePt t="13523" x="6959600" y="2540000"/>
          <p14:tracePt t="13539" x="6959600" y="2565400"/>
          <p14:tracePt t="13556" x="6959600" y="2616200"/>
          <p14:tracePt t="14078" x="6959600" y="2627313"/>
          <p14:tracePt t="14088" x="6934200" y="2690813"/>
          <p14:tracePt t="14098" x="6884988" y="2740025"/>
          <p14:tracePt t="14108" x="6834188" y="2840038"/>
          <p14:tracePt t="14121" x="6759575" y="2941638"/>
          <p14:tracePt t="14139" x="6496050" y="3254375"/>
          <p14:tracePt t="14155" x="6370638" y="3429000"/>
          <p14:tracePt t="14171" x="6208713" y="3667125"/>
          <p14:tracePt t="14189" x="6121400" y="3792538"/>
          <p14:tracePt t="14205" x="6108700" y="3816350"/>
          <p14:tracePt t="14221" x="6070600" y="3879850"/>
          <p14:tracePt t="21034" x="6057900" y="3916363"/>
          <p14:tracePt t="21044" x="6057900" y="3941763"/>
          <p14:tracePt t="21054" x="6045200" y="3979863"/>
          <p14:tracePt t="21069" x="6045200" y="4017963"/>
          <p14:tracePt t="21086" x="6021388" y="4129088"/>
          <p14:tracePt t="21103" x="5995988" y="4279900"/>
          <p14:tracePt t="21119" x="5983288" y="4354513"/>
          <p14:tracePt t="21136" x="5957888" y="4443413"/>
          <p14:tracePt t="21153" x="5957888" y="4454525"/>
          <p14:tracePt t="21154" x="5957888" y="4492625"/>
          <p14:tracePt t="21169" x="5957888" y="4505325"/>
          <p14:tracePt t="21186" x="5957888" y="4530725"/>
          <p14:tracePt t="21203" x="5957888" y="4543425"/>
          <p14:tracePt t="21219" x="5957888" y="4554538"/>
          <p14:tracePt t="21275" x="5957888" y="4567238"/>
          <p14:tracePt t="21285" x="5957888" y="4579938"/>
          <p14:tracePt t="21295" x="5957888" y="4592638"/>
          <p14:tracePt t="21305" x="5957888" y="4605338"/>
          <p14:tracePt t="21319" x="5945188" y="4618038"/>
          <p14:tracePt t="21336" x="5932488" y="4667250"/>
          <p14:tracePt t="21353" x="5932488" y="4679950"/>
          <p14:tracePt t="21369" x="5908675" y="4730750"/>
          <p14:tracePt t="21386" x="5870575" y="4768850"/>
          <p14:tracePt t="21403" x="5832475" y="4805363"/>
          <p14:tracePt t="21419" x="5708650" y="4879975"/>
          <p14:tracePt t="21436" x="5519738" y="4930775"/>
          <p14:tracePt t="21453" x="5370513" y="4981575"/>
          <p14:tracePt t="21470" x="4994275" y="5018088"/>
          <p14:tracePt t="21486" x="4656138" y="5018088"/>
          <p14:tracePt t="21503" x="4481513" y="5018088"/>
          <p14:tracePt t="21519" x="4256088" y="5018088"/>
          <p14:tracePt t="21536" x="4143375" y="4956175"/>
          <p14:tracePt t="21537" x="4068763" y="4918075"/>
          <p14:tracePt t="21552" x="3992563" y="4879975"/>
          <p14:tracePt t="21569" x="3943350" y="4856163"/>
          <p14:tracePt t="21950" x="3943350" y="4843463"/>
          <p14:tracePt t="21970" x="3943350" y="4830763"/>
          <p14:tracePt t="21980" x="3956050" y="4818063"/>
          <p14:tracePt t="21991" x="3979863" y="4792663"/>
          <p14:tracePt t="22002" x="3992563" y="4743450"/>
          <p14:tracePt t="22019" x="4017963" y="4679950"/>
          <p14:tracePt t="22020" x="4056063" y="4579938"/>
          <p14:tracePt t="22036" x="4092575" y="4467225"/>
          <p14:tracePt t="22052" x="4168775" y="4179888"/>
          <p14:tracePt t="22069" x="4192588" y="3941763"/>
          <p14:tracePt t="22086" x="4192588" y="3554413"/>
          <p14:tracePt t="22102" x="4181475" y="3216275"/>
          <p14:tracePt t="22119" x="4130675" y="3116263"/>
          <p14:tracePt t="22121" x="4092575" y="3003550"/>
          <p14:tracePt t="22136" x="4043363" y="2941638"/>
          <p14:tracePt t="22152" x="3968750" y="2865438"/>
          <p14:tracePt t="22169" x="3917950" y="2828925"/>
          <p14:tracePt t="22186" x="3767138" y="2740025"/>
          <p14:tracePt t="22203" x="3592513" y="2678113"/>
          <p14:tracePt t="22219" x="3505200" y="2640013"/>
          <p14:tracePt t="22236" x="3328988" y="2578100"/>
          <p14:tracePt t="22253" x="3092450" y="2552700"/>
          <p14:tracePt t="22269" x="2954338" y="2552700"/>
          <p14:tracePt t="22286" x="2741613" y="2552700"/>
          <p14:tracePt t="22302" x="2628900" y="2565400"/>
          <p14:tracePt t="22319" x="2590800" y="2578100"/>
          <p14:tracePt t="22336" x="2452688" y="2665413"/>
          <p14:tracePt t="22353" x="2365375" y="2728913"/>
          <p14:tracePt t="22369" x="2316163" y="2790825"/>
          <p14:tracePt t="22386" x="2239963" y="2965450"/>
          <p14:tracePt t="22402" x="2203450" y="3054350"/>
          <p14:tracePt t="22404" x="2165350" y="3165475"/>
          <p14:tracePt t="22419" x="2139950" y="3267075"/>
          <p14:tracePt t="22436" x="2103438" y="3403600"/>
          <p14:tracePt t="22452" x="2078038" y="3479800"/>
          <p14:tracePt t="22454" x="2078038" y="3579813"/>
          <p14:tracePt t="22469" x="2078038" y="3667125"/>
          <p14:tracePt t="22486" x="2078038" y="3754438"/>
          <p14:tracePt t="22502" x="2078038" y="3767138"/>
          <p14:tracePt t="22544" x="2090738" y="3767138"/>
          <p14:tracePt t="22554" x="2152650" y="3741738"/>
          <p14:tracePt t="22564" x="2278063" y="3667125"/>
          <p14:tracePt t="22575" x="2452688" y="3554413"/>
          <p14:tracePt t="22586" x="2690813" y="3416300"/>
          <p14:tracePt t="22602" x="2890838" y="3290888"/>
          <p14:tracePt t="22619" x="3141663" y="3128963"/>
          <p14:tracePt t="22636" x="3254375" y="3065463"/>
          <p14:tracePt t="22652" x="3292475" y="3041650"/>
          <p14:tracePt t="22669" x="3317875" y="3028950"/>
          <p14:tracePt t="22716" x="3317875" y="3016250"/>
          <p14:tracePt t="22726" x="3305175" y="3003550"/>
          <p14:tracePt t="22736" x="3279775" y="2990850"/>
          <p14:tracePt t="22752" x="3254375" y="2965450"/>
          <p14:tracePt t="22769" x="3179763" y="2928938"/>
          <p14:tracePt t="22786" x="3103563" y="2890838"/>
          <p14:tracePt t="22802" x="3067050" y="2878138"/>
          <p14:tracePt t="22819" x="2979738" y="2828925"/>
          <p14:tracePt t="22836" x="2941638" y="2828925"/>
          <p14:tracePt t="22837" x="2916238" y="2816225"/>
          <p14:tracePt t="22852" x="2890838" y="2803525"/>
          <p14:tracePt t="22869" x="2841625" y="2803525"/>
          <p14:tracePt t="22886" x="2816225" y="2803525"/>
          <p14:tracePt t="22887" x="2803525" y="2803525"/>
          <p14:tracePt t="22902" x="2790825" y="2803525"/>
          <p14:tracePt t="22919" x="2741613" y="2816225"/>
          <p14:tracePt t="22936" x="2716213" y="2852738"/>
          <p14:tracePt t="22937" x="2690813" y="2878138"/>
          <p14:tracePt t="22952" x="2678113" y="2890838"/>
          <p14:tracePt t="22969" x="2641600" y="2928938"/>
          <p14:tracePt t="22986" x="2628900" y="2952750"/>
          <p14:tracePt t="23002" x="2616200" y="2978150"/>
          <p14:tracePt t="23019" x="2603500" y="3016250"/>
          <p14:tracePt t="23035" x="2590800" y="3090863"/>
          <p14:tracePt t="23052" x="2565400" y="3190875"/>
          <p14:tracePt t="23069" x="2541588" y="3254375"/>
          <p14:tracePt t="23085" x="2541588" y="3278188"/>
          <p14:tracePt t="23102" x="2541588" y="3303588"/>
          <p14:tracePt t="24082" x="2541588" y="3267075"/>
          <p14:tracePt t="24089" x="2541588" y="3241675"/>
          <p14:tracePt t="24106" x="2554288" y="3178175"/>
          <p14:tracePt t="24118" x="2641600" y="3016250"/>
          <p14:tracePt t="24135" x="2828925" y="2778125"/>
          <p14:tracePt t="24152" x="2928938" y="2678113"/>
          <p14:tracePt t="24168" x="3067050" y="2540000"/>
          <p14:tracePt t="24185" x="3116263" y="2490788"/>
          <p14:tracePt t="24186" x="3116263" y="2478088"/>
          <p14:tracePt t="24202" x="3128963" y="2452688"/>
          <p14:tracePt t="24218" x="3141663" y="2452688"/>
          <p14:tracePt t="24740" x="3128963" y="2452688"/>
          <p14:tracePt t="24761" x="3116263" y="2465388"/>
          <p14:tracePt t="24771" x="3092450" y="2478088"/>
          <p14:tracePt t="24781" x="3079750" y="2490788"/>
          <p14:tracePt t="24791" x="3054350" y="2503488"/>
          <p14:tracePt t="24802" x="3041650" y="2527300"/>
          <p14:tracePt t="24818" x="3028950" y="2540000"/>
          <p14:tracePt t="24835" x="3003550" y="2578100"/>
          <p14:tracePt t="24852" x="2992438" y="2603500"/>
          <p14:tracePt t="24868" x="2979738" y="2616200"/>
          <p14:tracePt t="24885" x="2979738" y="2652713"/>
          <p14:tracePt t="24902" x="2954338" y="2703513"/>
          <p14:tracePt t="24918" x="2941638" y="2728913"/>
          <p14:tracePt t="24935" x="2941638" y="2740025"/>
          <p14:tracePt t="24952" x="2928938" y="2790825"/>
          <p14:tracePt t="24968" x="2928938" y="2803525"/>
          <p14:tracePt t="24985" x="2928938" y="2852738"/>
          <p14:tracePt t="25002" x="2928938" y="2878138"/>
          <p14:tracePt t="25003" x="2928938" y="2916238"/>
          <p14:tracePt t="25018" x="2928938" y="2941638"/>
          <p14:tracePt t="25035" x="2928938" y="2978150"/>
          <p14:tracePt t="25051" x="2941638" y="2990850"/>
          <p14:tracePt t="25068" x="2954338" y="3003550"/>
          <p14:tracePt t="25085" x="2967038" y="3003550"/>
          <p14:tracePt t="25102" x="2992438" y="3003550"/>
          <p14:tracePt t="25103" x="3016250" y="3003550"/>
          <p14:tracePt t="25118" x="3028950" y="2965450"/>
          <p14:tracePt t="25698" x="3003550" y="2965450"/>
          <p14:tracePt t="25708" x="2992438" y="2965450"/>
          <p14:tracePt t="25718" x="2954338" y="2965450"/>
          <p14:tracePt t="25735" x="2928938" y="2965450"/>
          <p14:tracePt t="25751" x="2803525" y="2978150"/>
          <p14:tracePt t="25768" x="2667000" y="3003550"/>
          <p14:tracePt t="25785" x="2616200" y="3016250"/>
          <p14:tracePt t="25801" x="2352675" y="3065463"/>
          <p14:tracePt t="25818" x="2216150" y="3116263"/>
          <p14:tracePt t="25835" x="2190750" y="3128963"/>
          <p14:tracePt t="25851" x="2139950" y="3154363"/>
          <p14:tracePt t="25868" x="2127250" y="3165475"/>
          <p14:tracePt t="25869" x="2127250" y="3190875"/>
          <p14:tracePt t="25990" x="2127250" y="3203575"/>
          <p14:tracePt t="26000" x="2139950" y="3203575"/>
          <p14:tracePt t="26010" x="2152650" y="3216275"/>
          <p14:tracePt t="26030" x="2152650" y="3228975"/>
          <p14:tracePt t="26040" x="2165350" y="3241675"/>
          <p14:tracePt t="26061" x="2190750" y="3254375"/>
          <p14:tracePt t="26071" x="2190750" y="3267075"/>
          <p14:tracePt t="26084" x="2203450" y="3278188"/>
          <p14:tracePt t="26101" x="2252663" y="3316288"/>
          <p14:tracePt t="26118" x="2290763" y="3341688"/>
          <p14:tracePt t="26134" x="2352675" y="3354388"/>
          <p14:tracePt t="26151" x="2390775" y="3367088"/>
          <p14:tracePt t="26168" x="2416175" y="3367088"/>
          <p14:tracePt t="26185" x="2452688" y="3378200"/>
          <p14:tracePt t="26564" x="2452688" y="3367088"/>
          <p14:tracePt t="26574" x="2478088" y="3328988"/>
          <p14:tracePt t="26587" x="2516188" y="3267075"/>
          <p14:tracePt t="26595" x="2578100" y="3203575"/>
          <p14:tracePt t="26605" x="2654300" y="3141663"/>
          <p14:tracePt t="26618" x="2754313" y="3078163"/>
          <p14:tracePt t="26634" x="2879725" y="3016250"/>
          <p14:tracePt t="26635" x="3003550" y="2928938"/>
          <p14:tracePt t="26651" x="3141663" y="2852738"/>
          <p14:tracePt t="26667" x="3379788" y="2752725"/>
          <p14:tracePt t="26685" x="3592513" y="2690813"/>
          <p14:tracePt t="26701" x="3692525" y="2690813"/>
          <p14:tracePt t="26718" x="3805238" y="2690813"/>
          <p14:tracePt t="26735" x="3892550" y="2703513"/>
          <p14:tracePt t="27219" x="3892550" y="2716213"/>
          <p14:tracePt t="27229" x="3879850" y="2752725"/>
          <p14:tracePt t="27240" x="3856038" y="2752725"/>
          <p14:tracePt t="27250" x="3817938" y="2803525"/>
          <p14:tracePt t="27267" x="3730625" y="2878138"/>
          <p14:tracePt t="27284" x="3541713" y="3116263"/>
          <p14:tracePt t="27301" x="3417888" y="3267075"/>
          <p14:tracePt t="27317" x="3354388" y="3316288"/>
          <p14:tracePt t="27334" x="3305175" y="3354388"/>
          <p14:tracePt t="27351" x="3292475" y="3354388"/>
          <p14:tracePt t="27521" x="3279775" y="3341688"/>
          <p14:tracePt t="27531" x="3279775" y="3328988"/>
          <p14:tracePt t="27541" x="3279775" y="3316288"/>
          <p14:tracePt t="27561" x="3279775" y="3290888"/>
          <p14:tracePt t="27572" x="3267075" y="3267075"/>
          <p14:tracePt t="27584" x="3267075" y="3254375"/>
          <p14:tracePt t="27601" x="3267075" y="3216275"/>
          <p14:tracePt t="27602" x="3267075" y="3178175"/>
          <p14:tracePt t="27617" x="3267075" y="3141663"/>
          <p14:tracePt t="27634" x="3292475" y="3054350"/>
          <p14:tracePt t="27651" x="3305175" y="2965450"/>
          <p14:tracePt t="27667" x="3328988" y="2865438"/>
          <p14:tracePt t="27684" x="3354388" y="2778125"/>
          <p14:tracePt t="27701" x="3367088" y="2752725"/>
          <p14:tracePt t="27702" x="3367088" y="2716213"/>
          <p14:tracePt t="27717" x="3379788" y="2716213"/>
          <p14:tracePt t="27734" x="3392488" y="2703513"/>
          <p14:tracePt t="29063" x="3379788" y="2703513"/>
          <p14:tracePt t="29076" x="3379788" y="2716213"/>
          <p14:tracePt t="29084" x="3354388" y="2740025"/>
          <p14:tracePt t="29096" x="3341688" y="2752725"/>
          <p14:tracePt t="29106" x="3317875" y="2778125"/>
          <p14:tracePt t="29117" x="3317875" y="2790825"/>
          <p14:tracePt t="29134" x="3292475" y="2803525"/>
          <p14:tracePt t="29150" x="3267075" y="2840038"/>
          <p14:tracePt t="29167" x="3241675" y="2865438"/>
          <p14:tracePt t="29188" x="3241675" y="2878138"/>
          <p14:tracePt t="29208" x="3241675" y="2890838"/>
          <p14:tracePt t="29247" x="3241675" y="2903538"/>
          <p14:tracePt t="29256" x="3241675" y="2928938"/>
          <p14:tracePt t="29732" x="3216275" y="2941638"/>
          <p14:tracePt t="29741" x="3192463" y="2978150"/>
          <p14:tracePt t="29751" x="3141663" y="3003550"/>
          <p14:tracePt t="29767" x="3092450" y="3103563"/>
          <p14:tracePt t="29783" x="3003550" y="3267075"/>
          <p14:tracePt t="29800" x="2967038" y="3316288"/>
          <p14:tracePt t="29816" x="2928938" y="3429000"/>
          <p14:tracePt t="29833" x="2928938" y="3554413"/>
          <p14:tracePt t="29850" x="2928938" y="3603625"/>
          <p14:tracePt t="29866" x="2941638" y="3803650"/>
          <p14:tracePt t="29883" x="3003550" y="4079875"/>
          <p14:tracePt t="29900" x="3028950" y="4217988"/>
          <p14:tracePt t="29917" x="3054350" y="4454525"/>
          <p14:tracePt t="29933" x="3067050" y="4567238"/>
          <p14:tracePt t="29950" x="3067050" y="4579938"/>
          <p14:tracePt t="29966" x="3092450" y="4567238"/>
          <p14:tracePt t="30396" x="3092450" y="4579938"/>
          <p14:tracePt t="30407" x="3092450" y="4592638"/>
          <p14:tracePt t="30417" x="3092450" y="4630738"/>
          <p14:tracePt t="30433" x="3103563" y="4679950"/>
          <p14:tracePt t="30449" x="3116263" y="4856163"/>
          <p14:tracePt t="30467" x="3128963" y="5018088"/>
          <p14:tracePt t="30483" x="3128963" y="5105400"/>
          <p14:tracePt t="30500" x="3141663" y="5181600"/>
          <p14:tracePt t="30517" x="3154363" y="5218113"/>
          <p14:tracePt t="30537" x="3154363" y="5230813"/>
          <p14:tracePt t="31011" x="3154363" y="5218113"/>
          <p14:tracePt t="31022" x="3154363" y="5205413"/>
          <p14:tracePt t="31031" x="3154363" y="5194300"/>
          <p14:tracePt t="31041" x="3154363" y="5156200"/>
          <p14:tracePt t="31051" x="3141663" y="5081588"/>
          <p14:tracePt t="31066" x="3128963" y="4981575"/>
          <p14:tracePt t="31083" x="3092450" y="4679950"/>
          <p14:tracePt t="31100" x="3054350" y="4467225"/>
          <p14:tracePt t="31101" x="3041650" y="4379913"/>
          <p14:tracePt t="31116" x="3016250" y="4117975"/>
          <p14:tracePt t="31133" x="2979738" y="3792538"/>
          <p14:tracePt t="31150" x="2979738" y="3692525"/>
          <p14:tracePt t="31166" x="2979738" y="3567113"/>
          <p14:tracePt t="31183" x="2992438" y="3541713"/>
          <p14:tracePt t="31212" x="3003550" y="3541713"/>
          <p14:tracePt t="31505" x="3016250" y="3516313"/>
          <p14:tracePt t="31515" x="3054350" y="3467100"/>
          <p14:tracePt t="31525" x="3067050" y="3403600"/>
          <p14:tracePt t="31535" x="3128963" y="3316288"/>
          <p14:tracePt t="31549" x="3192463" y="3203575"/>
          <p14:tracePt t="31566" x="3429000" y="2965450"/>
          <p14:tracePt t="31583" x="3630613" y="2852738"/>
          <p14:tracePt t="31599" x="4005263" y="2678113"/>
          <p14:tracePt t="31616" x="4356100" y="2590800"/>
          <p14:tracePt t="31633" x="4481513" y="2578100"/>
          <p14:tracePt t="31649" x="4681538" y="2590800"/>
          <p14:tracePt t="31666" x="4781550" y="2652713"/>
          <p14:tracePt t="32240" x="4756150" y="2678113"/>
          <p14:tracePt t="32250" x="4732338" y="2703513"/>
          <p14:tracePt t="32260" x="4694238" y="2740025"/>
          <p14:tracePt t="32271" x="4630738" y="2790825"/>
          <p14:tracePt t="32282" x="4530725" y="2878138"/>
          <p14:tracePt t="32299" x="4443413" y="2978150"/>
          <p14:tracePt t="32301" x="4318000" y="3103563"/>
          <p14:tracePt t="32316" x="4192588" y="3216275"/>
          <p14:tracePt t="32333" x="3943350" y="3416300"/>
          <p14:tracePt t="32349" x="3817938" y="3567113"/>
          <p14:tracePt t="32350" x="3743325" y="3692525"/>
          <p14:tracePt t="32366" x="3643313" y="3779838"/>
          <p14:tracePt t="32382" x="3530600" y="3954463"/>
          <p14:tracePt t="32399" x="3467100" y="4029075"/>
          <p14:tracePt t="32416" x="3379788" y="4141788"/>
          <p14:tracePt t="32432" x="3305175" y="4305300"/>
          <p14:tracePt t="32449" x="3279775" y="4341813"/>
          <p14:tracePt t="32466" x="3267075" y="4367213"/>
          <p14:tracePt t="32834" x="3267075" y="4379913"/>
          <p14:tracePt t="32844" x="3267075" y="4392613"/>
          <p14:tracePt t="32854" x="3267075" y="4418013"/>
          <p14:tracePt t="32866" x="3267075" y="4443413"/>
          <p14:tracePt t="32882" x="3267075" y="4467225"/>
          <p14:tracePt t="32899" x="3305175" y="4592638"/>
          <p14:tracePt t="32916" x="3341688" y="4705350"/>
          <p14:tracePt t="32932" x="3354388" y="4756150"/>
          <p14:tracePt t="32949" x="3417888" y="4918075"/>
          <p14:tracePt t="32966" x="3454400" y="5092700"/>
          <p14:tracePt t="32982" x="3467100" y="5143500"/>
          <p14:tracePt t="32999" x="3492500" y="5268913"/>
          <p14:tracePt t="33016" x="3517900" y="5394325"/>
          <p14:tracePt t="33032" x="3541713" y="5430838"/>
          <p14:tracePt t="33049" x="3541713" y="5507038"/>
          <p14:tracePt t="33066" x="3567113" y="5530850"/>
          <p14:tracePt t="33832" x="3567113" y="5518150"/>
          <p14:tracePt t="33852" x="3567113" y="5507038"/>
          <p14:tracePt t="33873" x="3567113" y="5494338"/>
          <p14:tracePt t="33882" x="3592513" y="5468938"/>
          <p14:tracePt t="33893" x="3617913" y="5456238"/>
          <p14:tracePt t="33903" x="3654425" y="5418138"/>
          <p14:tracePt t="33915" x="3730625" y="5394325"/>
          <p14:tracePt t="33932" x="4056063" y="5194300"/>
          <p14:tracePt t="33949" x="4281488" y="5068888"/>
          <p14:tracePt t="33965" x="4732338" y="4956175"/>
          <p14:tracePt t="33982" x="4919663" y="4918075"/>
          <p14:tracePt t="33983" x="5068888" y="4918075"/>
          <p14:tracePt t="33999" x="5207000" y="4905375"/>
          <p14:tracePt t="34015" x="5370513" y="4981575"/>
          <p14:tracePt t="34032" x="5570538" y="5068888"/>
          <p14:tracePt t="34930" x="5595938" y="5030788"/>
          <p14:tracePt t="34940" x="5632450" y="4981575"/>
          <p14:tracePt t="34951" x="5683250" y="4943475"/>
          <p14:tracePt t="34965" x="5708650" y="4905375"/>
          <p14:tracePt t="34981" x="5757863" y="4868863"/>
          <p14:tracePt t="34998" x="5770563" y="4856163"/>
          <p14:tracePt t="35015" x="5795963" y="4843463"/>
          <p14:tracePt t="35031" x="5821363" y="4818063"/>
          <p14:tracePt t="35048" x="5832475" y="4805363"/>
          <p14:tracePt t="35065" x="5857875" y="4805363"/>
          <p14:tracePt t="35082" x="5870575" y="4805363"/>
          <p14:tracePt t="37934" x="5895975" y="4792663"/>
          <p14:tracePt t="37948" x="5921375" y="4779963"/>
          <p14:tracePt t="37958" x="6021388" y="4718050"/>
          <p14:tracePt t="37969" x="6170613" y="4656138"/>
          <p14:tracePt t="37981" x="6308725" y="4592638"/>
          <p14:tracePt t="37997" x="6483350" y="4543425"/>
          <p14:tracePt t="38014" x="6546850" y="4505325"/>
          <p14:tracePt t="38031" x="6759575" y="4443413"/>
          <p14:tracePt t="38653" x="6772275" y="4418013"/>
          <p14:tracePt t="38663" x="6784975" y="4392613"/>
          <p14:tracePt t="38673" x="6797675" y="4354513"/>
          <p14:tracePt t="38684" x="6834188" y="4330700"/>
          <p14:tracePt t="38697" x="6921500" y="4267200"/>
          <p14:tracePt t="38714" x="7134225" y="4054475"/>
          <p14:tracePt t="38730" x="7297738" y="3879850"/>
          <p14:tracePt t="38747" x="7572375" y="3703638"/>
          <p14:tracePt t="38764" x="7810500" y="3579813"/>
          <p14:tracePt t="38780" x="7910513" y="3541713"/>
          <p14:tracePt t="38797" x="8074025" y="3516313"/>
          <p14:tracePt t="39258" x="8099425" y="3479800"/>
          <p14:tracePt t="39269" x="8135938" y="3454400"/>
          <p14:tracePt t="39278" x="8199438" y="3429000"/>
          <p14:tracePt t="39288" x="8248650" y="3416300"/>
          <p14:tracePt t="39298" x="8324850" y="3403600"/>
          <p14:tracePt t="39313" x="8386763" y="3403600"/>
          <p14:tracePt t="39330" x="8561388" y="3390900"/>
          <p14:tracePt t="39347" x="8612188" y="3390900"/>
          <p14:tracePt t="39348" x="8712200" y="3403600"/>
          <p14:tracePt t="39363" x="8799513" y="3416300"/>
          <p14:tracePt t="39380" x="8924925" y="3454400"/>
          <p14:tracePt t="39397" x="9050338" y="3479800"/>
          <p14:tracePt t="40074" x="9037638" y="3479800"/>
          <p14:tracePt t="40084" x="8999538" y="3479800"/>
          <p14:tracePt t="40093" x="8975725" y="3479800"/>
          <p14:tracePt t="40103" x="8924925" y="3479800"/>
          <p14:tracePt t="40113" x="8850313" y="3490913"/>
          <p14:tracePt t="40130" x="8750300" y="3490913"/>
          <p14:tracePt t="40146" x="8499475" y="3490913"/>
          <p14:tracePt t="40163" x="8386763" y="3503613"/>
          <p14:tracePt t="40164" x="8248650" y="3529013"/>
          <p14:tracePt t="40180" x="8148638" y="3541713"/>
          <p14:tracePt t="40196" x="7961313" y="3603625"/>
          <p14:tracePt t="40213" x="7897813" y="3629025"/>
          <p14:tracePt t="40230" x="7835900" y="3654425"/>
          <p14:tracePt t="40246" x="7785100" y="3654425"/>
          <p14:tracePt t="40263" x="7785100" y="3667125"/>
          <p14:tracePt t="40280" x="7773988" y="3667125"/>
          <p14:tracePt t="40296" x="7761288" y="3679825"/>
          <p14:tracePt t="40315" x="7761288" y="3692525"/>
          <p14:tracePt t="40376" x="7761288" y="3703638"/>
          <p14:tracePt t="40406" x="7761288" y="3716338"/>
          <p14:tracePt t="40417" x="7761288" y="3729038"/>
          <p14:tracePt t="40427" x="7761288" y="3741738"/>
          <p14:tracePt t="40437" x="7761288" y="3779838"/>
          <p14:tracePt t="40447" x="7773988" y="3803650"/>
          <p14:tracePt t="40463" x="7773988" y="3841750"/>
          <p14:tracePt t="40480" x="7797800" y="3916363"/>
          <p14:tracePt t="40496" x="7810500" y="3967163"/>
          <p14:tracePt t="40513" x="7823200" y="3992563"/>
          <p14:tracePt t="40530" x="7823200" y="4005263"/>
          <p14:tracePt t="40547" x="7823200" y="4017963"/>
          <p14:tracePt t="40586" x="7835900" y="4005263"/>
          <p14:tracePt t="40860" x="7823200" y="4005263"/>
          <p14:tracePt t="40870" x="7797800" y="3992563"/>
          <p14:tracePt t="40880" x="7773988" y="3967163"/>
          <p14:tracePt t="40896" x="7748588" y="3929063"/>
          <p14:tracePt t="40913" x="7673975" y="3841750"/>
          <p14:tracePt t="40930" x="7523163" y="3641725"/>
          <p14:tracePt t="40946" x="7448550" y="3529013"/>
          <p14:tracePt t="40963" x="7348538" y="3303588"/>
          <p14:tracePt t="40980" x="7297738" y="3203575"/>
          <p14:tracePt t="40996" x="7297738" y="3165475"/>
          <p14:tracePt t="41013" x="7297738" y="3103563"/>
          <p14:tracePt t="41030" x="7285038" y="3078163"/>
          <p14:tracePt t="41031" x="7272338" y="3041650"/>
          <p14:tracePt t="41046" x="7246938" y="2978150"/>
          <p14:tracePt t="41063" x="7210425" y="2840038"/>
          <p14:tracePt t="41080" x="7185025" y="2740025"/>
          <p14:tracePt t="41096" x="7172325" y="2703513"/>
          <p14:tracePt t="41113" x="7172325" y="2678113"/>
          <p14:tracePt t="41130" x="7159625" y="2665413"/>
          <p14:tracePt t="41131" x="7146925" y="2652713"/>
          <p14:tracePt t="41171" x="7146925" y="2665413"/>
          <p14:tracePt t="41180" x="7146925" y="2678113"/>
          <p14:tracePt t="41605" x="7146925" y="2690813"/>
          <p14:tracePt t="41644" x="7146925" y="2703513"/>
          <p14:tracePt t="41658" x="7146925" y="2716213"/>
          <p14:tracePt t="41685" x="7146925" y="2728913"/>
          <p14:tracePt t="41695" x="7134225" y="2740025"/>
          <p14:tracePt t="41705" x="7134225" y="2752725"/>
          <p14:tracePt t="41715" x="7134225" y="2765425"/>
          <p14:tracePt t="41729" x="7134225" y="2778125"/>
          <p14:tracePt t="41746" x="7134225" y="2803525"/>
          <p14:tracePt t="41762" x="7134225" y="2828925"/>
          <p14:tracePt t="41779" x="7134225" y="2852738"/>
          <p14:tracePt t="41796" x="7134225" y="2890838"/>
          <p14:tracePt t="41812" x="7134225" y="2916238"/>
          <p14:tracePt t="41829" x="7134225" y="2952750"/>
          <p14:tracePt t="42531" x="7134225" y="2978150"/>
          <p14:tracePt t="42541" x="7134225" y="3003550"/>
          <p14:tracePt t="42552" x="7134225" y="3041650"/>
          <p14:tracePt t="42562" x="7134225" y="3078163"/>
          <p14:tracePt t="42579" x="7134225" y="3128963"/>
          <p14:tracePt t="42596" x="7146925" y="3228975"/>
          <p14:tracePt t="42613" x="7159625" y="3367088"/>
          <p14:tracePt t="42629" x="7159625" y="3441700"/>
          <p14:tracePt t="42646" x="7172325" y="3529013"/>
          <p14:tracePt t="42663" x="7172325" y="3579813"/>
          <p14:tracePt t="42679" x="7172325" y="3616325"/>
          <p14:tracePt t="42696" x="7197725" y="3679825"/>
          <p14:tracePt t="42975" x="7197725" y="3692525"/>
          <p14:tracePt t="42985" x="7197725" y="3716338"/>
          <p14:tracePt t="42996" x="7197725" y="3741738"/>
          <p14:tracePt t="43005" x="7197725" y="3792538"/>
          <p14:tracePt t="43016" x="7197725" y="3841750"/>
          <p14:tracePt t="43029" x="7197725" y="3892550"/>
          <p14:tracePt t="43046" x="7197725" y="4041775"/>
          <p14:tracePt t="43062" x="7197725" y="4192588"/>
          <p14:tracePt t="43079" x="7197725" y="4454525"/>
          <p14:tracePt t="43096" x="7197725" y="4730750"/>
          <p14:tracePt t="43112" x="7197725" y="4905375"/>
          <p14:tracePt t="43129" x="7197725" y="5218113"/>
          <p14:tracePt t="43146" x="7210425" y="5468938"/>
          <p14:tracePt t="43162" x="7210425" y="5607050"/>
          <p14:tracePt t="43179" x="7210425" y="5743575"/>
          <p14:tracePt t="43196" x="7210425" y="5781675"/>
          <p14:tracePt t="43197" x="7210425" y="5819775"/>
          <p14:tracePt t="43213" x="7210425" y="5856288"/>
          <p14:tracePt t="43229" x="7210425" y="5868988"/>
          <p14:tracePt t="43246" x="7210425" y="5907088"/>
          <p14:tracePt t="43262" x="7210425" y="5932488"/>
          <p14:tracePt t="43279" x="7210425" y="5956300"/>
          <p14:tracePt t="43297" x="7210425" y="5969000"/>
          <p14:tracePt t="43327" x="7210425" y="5981700"/>
          <p14:tracePt t="43419" x="7210425" y="5994400"/>
          <p14:tracePt t="43438" x="7210425" y="6007100"/>
          <p14:tracePt t="43478" x="7197725" y="6007100"/>
          <p14:tracePt t="43499" x="7185025" y="6007100"/>
          <p14:tracePt t="43519" x="7172325" y="5994400"/>
          <p14:tracePt t="43529" x="7159625" y="5994400"/>
          <p14:tracePt t="43549" x="7146925" y="5981700"/>
          <p14:tracePt t="43559" x="7146925" y="5969000"/>
          <p14:tracePt t="43570" x="7123113" y="5956300"/>
          <p14:tracePt t="43590" x="7097713" y="5932488"/>
          <p14:tracePt t="43600" x="7097713" y="5919788"/>
          <p14:tracePt t="43612" x="7072313" y="5907088"/>
          <p14:tracePt t="43629" x="7046913" y="5856288"/>
          <p14:tracePt t="43645" x="7034213" y="5843588"/>
          <p14:tracePt t="43662" x="7034213" y="5768975"/>
          <p14:tracePt t="43679" x="7034213" y="5756275"/>
          <p14:tracePt t="43680" x="7021513" y="5732463"/>
          <p14:tracePt t="43695" x="7010400" y="5719763"/>
          <p14:tracePt t="43712" x="6997700" y="5681663"/>
          <p14:tracePt t="43729" x="6997700" y="5668963"/>
          <p14:tracePt t="43730" x="6985000" y="5656263"/>
          <p14:tracePt t="43745" x="6985000" y="5643563"/>
          <p14:tracePt t="43762" x="6985000" y="5594350"/>
          <p14:tracePt t="43779" x="6972300" y="5556250"/>
          <p14:tracePt t="43795" x="6972300" y="5456238"/>
          <p14:tracePt t="43812" x="6972300" y="5368925"/>
          <p14:tracePt t="43829" x="6972300" y="5318125"/>
          <p14:tracePt t="43845" x="6972300" y="5218113"/>
          <p14:tracePt t="43862" x="6985000" y="5068888"/>
          <p14:tracePt t="43878" x="6985000" y="5005388"/>
          <p14:tracePt t="43895" x="6985000" y="4930775"/>
          <p14:tracePt t="43912" x="6997700" y="4868863"/>
          <p14:tracePt t="43928" x="6997700" y="4843463"/>
          <p14:tracePt t="43945" x="7021513" y="4792663"/>
          <p14:tracePt t="43962" x="7021513" y="4768850"/>
          <p14:tracePt t="43978" x="7021513" y="4743450"/>
          <p14:tracePt t="44305" x="7021513" y="4718050"/>
          <p14:tracePt t="44314" x="7021513" y="4679950"/>
          <p14:tracePt t="44321" x="7021513" y="4656138"/>
          <p14:tracePt t="44328" x="7021513" y="4643438"/>
          <p14:tracePt t="44345" x="7021513" y="4618038"/>
          <p14:tracePt t="44362" x="7021513" y="4518025"/>
          <p14:tracePt t="44378" x="6997700" y="4318000"/>
          <p14:tracePt t="44395" x="6997700" y="4154488"/>
          <p14:tracePt t="44412" x="6997700" y="4067175"/>
          <p14:tracePt t="44428" x="6997700" y="4005263"/>
          <p14:tracePt t="44445" x="7010400" y="3967163"/>
          <p14:tracePt t="44462" x="7021513" y="3941763"/>
          <p14:tracePt t="44479" x="7059613" y="3929063"/>
          <p14:tracePt t="44495" x="7072313" y="3916363"/>
          <p14:tracePt t="44496" x="7085013" y="3905250"/>
          <p14:tracePt t="44512" x="7097713" y="3892550"/>
          <p14:tracePt t="44528" x="7134225" y="3854450"/>
          <p14:tracePt t="44545" x="7146925" y="3829050"/>
          <p14:tracePt t="44546" x="7185025" y="3816350"/>
          <p14:tracePt t="44562" x="7210425" y="3792538"/>
          <p14:tracePt t="44578" x="7285038" y="3754438"/>
          <p14:tracePt t="44595" x="7348538" y="3716338"/>
          <p14:tracePt t="44596" x="7410450" y="3692525"/>
          <p14:tracePt t="44611" x="7459663" y="3654425"/>
          <p14:tracePt t="44629" x="7585075" y="3579813"/>
          <p14:tracePt t="44645" x="7635875" y="3541713"/>
          <p14:tracePt t="44662" x="7723188" y="3490913"/>
          <p14:tracePt t="44679" x="7785100" y="3454400"/>
          <p14:tracePt t="44695" x="7797800" y="3441700"/>
          <p14:tracePt t="44696" x="7810500" y="3441700"/>
          <p14:tracePt t="44712" x="7810500" y="3467100"/>
          <p14:tracePt t="45352" x="7785100" y="3467100"/>
          <p14:tracePt t="45362" x="7761288" y="3454400"/>
          <p14:tracePt t="45372" x="7735888" y="3429000"/>
          <p14:tracePt t="45383" x="7685088" y="3403600"/>
          <p14:tracePt t="45395" x="7661275" y="3354388"/>
          <p14:tracePt t="45412" x="7610475" y="3290888"/>
          <p14:tracePt t="45413" x="7561263" y="3254375"/>
          <p14:tracePt t="45428" x="7523163" y="3203575"/>
          <p14:tracePt t="45445" x="7448550" y="3128963"/>
          <p14:tracePt t="45461" x="7423150" y="3116263"/>
          <p14:tracePt t="45478" x="7372350" y="3054350"/>
          <p14:tracePt t="45495" x="7323138" y="2990850"/>
          <p14:tracePt t="45511" x="7310438" y="2928938"/>
          <p14:tracePt t="45528" x="7285038" y="2840038"/>
          <p14:tracePt t="45545" x="7259638" y="2728913"/>
          <p14:tracePt t="45561" x="7259638" y="2665413"/>
          <p14:tracePt t="45578" x="7246938" y="2478088"/>
          <p14:tracePt t="45595" x="7246938" y="2339975"/>
          <p14:tracePt t="45611" x="7246938" y="2278063"/>
          <p14:tracePt t="45628" x="7272338" y="2178050"/>
          <p14:tracePt t="45645" x="7323138" y="2078038"/>
          <p14:tracePt t="45661" x="7335838" y="2027238"/>
          <p14:tracePt t="45678" x="7385050" y="1965325"/>
          <p14:tracePt t="45695" x="7410450" y="1901825"/>
          <p14:tracePt t="45711" x="7410450" y="1865313"/>
          <p14:tracePt t="45728" x="7423150" y="1839913"/>
          <p14:tracePt t="45745" x="7423150" y="1814513"/>
          <p14:tracePt t="45761" x="7423150" y="1801813"/>
          <p14:tracePt t="45778" x="7423150" y="1789113"/>
          <p14:tracePt t="45795" x="7410450" y="1789113"/>
          <p14:tracePt t="45811" x="7385050" y="1789113"/>
          <p14:tracePt t="45828" x="7335838" y="1789113"/>
          <p14:tracePt t="45845" x="7310438" y="1801813"/>
          <p14:tracePt t="45846" x="7297738" y="1814513"/>
          <p14:tracePt t="45861" x="7272338" y="1827213"/>
          <p14:tracePt t="45878" x="7235825" y="1889125"/>
          <p14:tracePt t="45895" x="7197725" y="1927225"/>
          <p14:tracePt t="45911" x="7110413" y="2052638"/>
          <p14:tracePt t="45928" x="6985000" y="2178050"/>
          <p14:tracePt t="45945" x="6934200" y="2227263"/>
          <p14:tracePt t="45946" x="6910388" y="2290763"/>
          <p14:tracePt t="45961" x="6897688" y="2339975"/>
          <p14:tracePt t="45978" x="6872288" y="2390775"/>
          <p14:tracePt t="45995" x="6859588" y="2439988"/>
          <p14:tracePt t="46011" x="6834188" y="2516188"/>
          <p14:tracePt t="46028" x="6834188" y="2565400"/>
          <p14:tracePt t="46045" x="6834188" y="2603500"/>
          <p14:tracePt t="46061" x="6834188" y="2640013"/>
          <p14:tracePt t="46078" x="6859588" y="2690813"/>
          <p14:tracePt t="46094" x="6884988" y="2728913"/>
          <p14:tracePt t="46111" x="6959600" y="2803525"/>
          <p14:tracePt t="46128" x="7110413" y="2928938"/>
          <p14:tracePt t="46145" x="7172325" y="2965450"/>
          <p14:tracePt t="46161" x="7272338" y="3028950"/>
          <p14:tracePt t="46178" x="7310438" y="3028950"/>
          <p14:tracePt t="46195" x="7323138" y="3028950"/>
          <p14:tracePt t="46211" x="7348538" y="3028950"/>
          <p14:tracePt t="46228" x="7359650" y="3028950"/>
          <p14:tracePt t="46229" x="7372350" y="3003550"/>
          <p14:tracePt t="46245" x="7410450" y="2941638"/>
          <p14:tracePt t="46261" x="7459663" y="2852738"/>
          <p14:tracePt t="46278" x="7523163" y="2816225"/>
          <p14:tracePt t="46299" x="7548563" y="2816225"/>
          <p14:tracePt t="46311" x="7597775" y="2816225"/>
          <p14:tracePt t="46328" x="7648575" y="2816225"/>
          <p14:tracePt t="46329" x="7723188" y="2816225"/>
          <p14:tracePt t="46345" x="7810500" y="2816225"/>
          <p14:tracePt t="46361" x="8035925" y="2828925"/>
          <p14:tracePt t="46378" x="8199438" y="2865438"/>
          <p14:tracePt t="46394" x="8586788" y="2916238"/>
          <p14:tracePt t="46411" x="8899525" y="2978150"/>
          <p14:tracePt t="46428" x="9037638" y="3016250"/>
          <p14:tracePt t="46444" x="9301163" y="3116263"/>
          <p14:tracePt t="46461" x="9475788" y="3154363"/>
          <p14:tracePt t="46478" x="9525000" y="3154363"/>
          <p14:tracePt t="46479" x="9537700" y="3154363"/>
          <p14:tracePt t="46914" x="9537700" y="3141663"/>
          <p14:tracePt t="46924" x="9488488" y="3116263"/>
          <p14:tracePt t="46934" x="9413875" y="3078163"/>
          <p14:tracePt t="46944" x="9301163" y="3028950"/>
          <p14:tracePt t="46961" x="9163050" y="2941638"/>
          <p14:tracePt t="46977" x="8874125" y="2778125"/>
          <p14:tracePt t="46995" x="8524875" y="2616200"/>
          <p14:tracePt t="47011" x="8412163" y="2516188"/>
          <p14:tracePt t="47028" x="8261350" y="2378075"/>
          <p14:tracePt t="47045" x="8161338" y="2278063"/>
          <p14:tracePt t="47061" x="8123238" y="2239963"/>
          <p14:tracePt t="47077" x="8061325" y="2190750"/>
          <p14:tracePt t="47094" x="8035925" y="2178050"/>
          <p14:tracePt t="47095" x="7986713" y="2165350"/>
          <p14:tracePt t="47111" x="7961313" y="2165350"/>
          <p14:tracePt t="47127" x="7897813" y="2139950"/>
          <p14:tracePt t="47144" x="7874000" y="2139950"/>
          <p14:tracePt t="47161" x="7848600" y="2127250"/>
          <p14:tracePt t="47177" x="7810500" y="2127250"/>
          <p14:tracePt t="47194" x="7785100" y="2127250"/>
          <p14:tracePt t="47211" x="7697788" y="2139950"/>
          <p14:tracePt t="47227" x="7572375" y="2165350"/>
          <p14:tracePt t="47244" x="7510463" y="2165350"/>
          <p14:tracePt t="47261" x="7435850" y="2165350"/>
          <p14:tracePt t="47278" x="7359650" y="2152650"/>
          <p14:tracePt t="47294" x="7323138" y="2139950"/>
          <p14:tracePt t="47311" x="7259638" y="2139950"/>
          <p14:tracePt t="47328" x="7197725" y="2139950"/>
          <p14:tracePt t="47344" x="7172325" y="2152650"/>
          <p14:tracePt t="47361" x="7134225" y="2165350"/>
          <p14:tracePt t="47378" x="7110413" y="2178050"/>
          <p14:tracePt t="47394" x="7097713" y="2190750"/>
          <p14:tracePt t="47411" x="7097713" y="2201863"/>
          <p14:tracePt t="47428" x="7085013" y="2239963"/>
          <p14:tracePt t="47444" x="7072313" y="2265363"/>
          <p14:tracePt t="47461" x="7059613" y="2303463"/>
          <p14:tracePt t="47478" x="7046913" y="2339975"/>
          <p14:tracePt t="47494" x="7046913" y="2352675"/>
          <p14:tracePt t="47511" x="7046913" y="2390775"/>
          <p14:tracePt t="47527" x="7046913" y="2414588"/>
          <p14:tracePt t="47529" x="7046913" y="2439988"/>
          <p14:tracePt t="47544" x="7046913" y="2478088"/>
          <p14:tracePt t="47561" x="7059613" y="2565400"/>
          <p14:tracePt t="47577" x="7072313" y="2616200"/>
          <p14:tracePt t="47579" x="7085013" y="2652713"/>
          <p14:tracePt t="47594" x="7097713" y="2678113"/>
          <p14:tracePt t="47611" x="7123113" y="2716213"/>
          <p14:tracePt t="47627" x="7134225" y="2728913"/>
          <p14:tracePt t="47629" x="7159625" y="2740025"/>
          <p14:tracePt t="47650" x="7172325" y="2740025"/>
          <p14:tracePt t="47661" x="7185025" y="2740025"/>
          <p14:tracePt t="47677" x="7197725" y="2740025"/>
          <p14:tracePt t="47694" x="7235825" y="2740025"/>
          <p14:tracePt t="47711" x="7310438" y="2665413"/>
          <p14:tracePt t="47727" x="7359650" y="2627313"/>
          <p14:tracePt t="47744" x="7459663" y="2439988"/>
          <p14:tracePt t="47761" x="7548563" y="2278063"/>
          <p14:tracePt t="47777" x="7548563" y="2252663"/>
          <p14:tracePt t="47794" x="7548563" y="2178050"/>
          <p14:tracePt t="47811" x="7523163" y="2152650"/>
          <p14:tracePt t="47827" x="7497763" y="2152650"/>
          <p14:tracePt t="47844" x="7435850" y="2152650"/>
          <p14:tracePt t="47861" x="7359650" y="2152650"/>
          <p14:tracePt t="47877" x="7323138" y="2152650"/>
          <p14:tracePt t="47894" x="7272338" y="2152650"/>
          <p14:tracePt t="47912" x="7259638" y="2165350"/>
          <p14:tracePt t="47931" x="7259638" y="2178050"/>
          <p14:tracePt t="47982" x="7272338" y="2178050"/>
          <p14:tracePt t="47992" x="7323138" y="2190750"/>
          <p14:tracePt t="48002" x="7423150" y="2214563"/>
          <p14:tracePt t="48012" x="7535863" y="2214563"/>
          <p14:tracePt t="48027" x="7685088" y="2265363"/>
          <p14:tracePt t="48044" x="7961313" y="2314575"/>
          <p14:tracePt t="48061" x="8086725" y="2314575"/>
          <p14:tracePt t="48077" x="8412163" y="2327275"/>
          <p14:tracePt t="48094" x="8674100" y="2365375"/>
          <p14:tracePt t="48110" x="8724900" y="2365375"/>
          <p14:tracePt t="48127" x="9224963" y="2390775"/>
          <p14:tracePt t="48144" x="9588500" y="2403475"/>
          <p14:tracePt t="48161" x="9750425" y="2452688"/>
          <p14:tracePt t="48177" x="10088563" y="2465388"/>
          <p14:tracePt t="48435" x="10101263" y="2452688"/>
          <p14:tracePt t="48445" x="10113963" y="2439988"/>
          <p14:tracePt t="48455" x="10139363" y="2414588"/>
          <p14:tracePt t="48466" x="10177463" y="2403475"/>
          <p14:tracePt t="48477" x="10239375" y="2390775"/>
          <p14:tracePt t="48494" x="10313988" y="2365375"/>
          <p14:tracePt t="48495" x="10401300" y="2327275"/>
          <p14:tracePt t="48510" x="10526713" y="2265363"/>
          <p14:tracePt t="48527" x="10764838" y="2127250"/>
          <p14:tracePt t="48544" x="10852150" y="2089150"/>
          <p14:tracePt t="48560" x="10928350" y="2039938"/>
          <p14:tracePt t="48577" x="10952163" y="2014538"/>
          <p14:tracePt t="48616" x="10939463" y="2001838"/>
          <p14:tracePt t="48626" x="10939463" y="1989138"/>
          <p14:tracePt t="48636" x="10915650" y="1989138"/>
          <p14:tracePt t="48647" x="10890250" y="1978025"/>
          <p14:tracePt t="48660" x="10877550" y="1978025"/>
          <p14:tracePt t="48677" x="10752138" y="1965325"/>
          <p14:tracePt t="48694" x="10664825" y="1978025"/>
          <p14:tracePt t="48710" x="10452100" y="2089150"/>
          <p14:tracePt t="48727" x="10239375" y="2265363"/>
          <p14:tracePt t="48744" x="10164763" y="2339975"/>
          <p14:tracePt t="48760" x="10075863" y="2427288"/>
          <p14:tracePt t="48777" x="10039350" y="2516188"/>
          <p14:tracePt t="48794" x="10026650" y="2565400"/>
          <p14:tracePt t="48811" x="10013950" y="2678113"/>
          <p14:tracePt t="48827" x="10013950" y="2690813"/>
          <p14:tracePt t="48828" x="10013950" y="2728913"/>
          <p14:tracePt t="48849" x="10026650" y="2728913"/>
          <p14:tracePt t="48861" x="10039350" y="2728913"/>
          <p14:tracePt t="48877" x="10064750" y="2728913"/>
          <p14:tracePt t="49221" x="10052050" y="2765425"/>
          <p14:tracePt t="49232" x="9963150" y="2840038"/>
          <p14:tracePt t="49241" x="9839325" y="2965450"/>
          <p14:tracePt t="49252" x="9688513" y="3116263"/>
          <p14:tracePt t="49262" x="9501188" y="3367088"/>
          <p14:tracePt t="49277" x="9337675" y="3529013"/>
          <p14:tracePt t="49294" x="9063038" y="3754438"/>
          <p14:tracePt t="49310" x="8975725" y="3816350"/>
          <p14:tracePt t="49312" x="8899525" y="3854450"/>
          <p14:tracePt t="49327" x="8850313" y="3892550"/>
          <p14:tracePt t="49344" x="8774113" y="3941763"/>
          <p14:tracePt t="49360" x="8763000" y="3954463"/>
          <p14:tracePt t="49361" x="8737600" y="4005263"/>
          <p14:tracePt t="49377" x="8712200" y="4029075"/>
          <p14:tracePt t="49394" x="8712200" y="4054475"/>
          <p14:tracePt t="49413" x="8712200" y="4067175"/>
          <p14:tracePt t="49451" x="8724900" y="4054475"/>
          <p14:tracePt t="49785" x="8712200" y="4054475"/>
          <p14:tracePt t="49794" x="8686800" y="4054475"/>
          <p14:tracePt t="49805" x="8661400" y="4054475"/>
          <p14:tracePt t="49815" x="8637588" y="4054475"/>
          <p14:tracePt t="49826" x="8599488" y="4054475"/>
          <p14:tracePt t="49843" x="8561388" y="4054475"/>
          <p14:tracePt t="49845" x="8499475" y="4054475"/>
          <p14:tracePt t="49860" x="8461375" y="4054475"/>
          <p14:tracePt t="49876" x="8374063" y="4054475"/>
          <p14:tracePt t="49893" x="8348663" y="4054475"/>
          <p14:tracePt t="49910" x="8286750" y="4041775"/>
          <p14:tracePt t="49927" x="8212138" y="4029075"/>
          <p14:tracePt t="49943" x="8186738" y="4017963"/>
          <p14:tracePt t="49960" x="8123238" y="4005263"/>
          <p14:tracePt t="49977" x="8099425" y="3992563"/>
          <p14:tracePt t="49993" x="8061325" y="3979863"/>
          <p14:tracePt t="50010" x="8048625" y="3979863"/>
          <p14:tracePt t="50087" x="8048625" y="3992563"/>
          <p14:tracePt t="50118" x="8048625" y="4005263"/>
          <p14:tracePt t="50127" x="8048625" y="4017963"/>
          <p14:tracePt t="50138" x="8061325" y="4041775"/>
          <p14:tracePt t="50148" x="8074025" y="4079875"/>
          <p14:tracePt t="50160" x="8099425" y="4129088"/>
          <p14:tracePt t="50177" x="8123238" y="4192588"/>
          <p14:tracePt t="50178" x="8161338" y="4254500"/>
          <p14:tracePt t="50193" x="8199438" y="4318000"/>
          <p14:tracePt t="50210" x="8223250" y="4379913"/>
          <p14:tracePt t="50226" x="8261350" y="4405313"/>
          <p14:tracePt t="50243" x="8299450" y="4430713"/>
          <p14:tracePt t="50260" x="8335963" y="4443413"/>
          <p14:tracePt t="50276" x="8386763" y="4443413"/>
          <p14:tracePt t="50293" x="8499475" y="4467225"/>
          <p14:tracePt t="50310" x="8661400" y="4467225"/>
          <p14:tracePt t="50327" x="8750300" y="4479925"/>
          <p14:tracePt t="50328" x="8812213" y="4492625"/>
          <p14:tracePt t="50343" x="8850313" y="4492625"/>
          <p14:tracePt t="50360" x="8937625" y="4492625"/>
          <p14:tracePt t="50377" x="8986838" y="4518025"/>
          <p14:tracePt t="50393" x="9112250" y="4518025"/>
          <p14:tracePt t="50410" x="9212263" y="4479925"/>
          <p14:tracePt t="50426" x="9250363" y="4479925"/>
          <p14:tracePt t="50443" x="9337675" y="4443413"/>
          <p14:tracePt t="50460" x="9424988" y="4392613"/>
          <p14:tracePt t="50477" x="9463088" y="4379913"/>
          <p14:tracePt t="50493" x="9537700" y="4330700"/>
          <p14:tracePt t="50510" x="9601200" y="4254500"/>
          <p14:tracePt t="50527" x="9626600" y="4217988"/>
          <p14:tracePt t="50543" x="9688513" y="4079875"/>
          <p14:tracePt t="50560" x="9726613" y="3941763"/>
          <p14:tracePt t="50576" x="9726613" y="3879850"/>
          <p14:tracePt t="50593" x="9726613" y="3754438"/>
          <p14:tracePt t="50610" x="9713913" y="3716338"/>
          <p14:tracePt t="50611" x="9701213" y="3679825"/>
          <p14:tracePt t="50626" x="9675813" y="3641725"/>
          <p14:tracePt t="50643" x="9637713" y="3603625"/>
          <p14:tracePt t="50660" x="9613900" y="3603625"/>
          <p14:tracePt t="50676" x="9575800" y="3579813"/>
          <p14:tracePt t="50693" x="9525000" y="3541713"/>
          <p14:tracePt t="50710" x="9463088" y="3516313"/>
          <p14:tracePt t="50711" x="9413875" y="3479800"/>
          <p14:tracePt t="50726" x="9350375" y="3454400"/>
          <p14:tracePt t="50743" x="9188450" y="3416300"/>
          <p14:tracePt t="50760" x="9050338" y="3416300"/>
          <p14:tracePt t="50776" x="8874125" y="3416300"/>
          <p14:tracePt t="50793" x="8712200" y="3467100"/>
          <p14:tracePt t="50810" x="8661400" y="3503613"/>
          <p14:tracePt t="50826" x="8548688" y="3579813"/>
          <p14:tracePt t="50843" x="8374063" y="3703638"/>
          <p14:tracePt t="50860" x="8312150" y="3767138"/>
          <p14:tracePt t="50876" x="8174038" y="3905250"/>
          <p14:tracePt t="50893" x="8086725" y="4105275"/>
          <p14:tracePt t="50909" x="8048625" y="4205288"/>
          <p14:tracePt t="50926" x="8010525" y="4379913"/>
          <p14:tracePt t="50943" x="7999413" y="4479925"/>
          <p14:tracePt t="50960" x="7999413" y="4505325"/>
          <p14:tracePt t="50976" x="7999413" y="4567238"/>
          <p14:tracePt t="50993" x="7999413" y="4579938"/>
          <p14:tracePt t="50994" x="7999413" y="4592638"/>
          <p14:tracePt t="51010" x="7999413" y="4618038"/>
          <p14:tracePt t="51026" x="8023225" y="4643438"/>
          <p14:tracePt t="51043" x="8048625" y="4656138"/>
          <p14:tracePt t="51044" x="8086725" y="4679950"/>
          <p14:tracePt t="51060" x="8135938" y="4705350"/>
          <p14:tracePt t="51076" x="8312150" y="4805363"/>
          <p14:tracePt t="51077" x="8348663" y="4818063"/>
          <p14:tracePt t="51094" x="8386763" y="4843463"/>
          <p14:tracePt t="51110" x="8499475" y="4868863"/>
          <p14:tracePt t="51126" x="8599488" y="4892675"/>
          <p14:tracePt t="51143" x="8637588" y="4892675"/>
          <p14:tracePt t="51145" x="8661400" y="4892675"/>
          <p14:tracePt t="51160" x="8674100" y="4892675"/>
          <p14:tracePt t="51176" x="8712200" y="4892675"/>
          <p14:tracePt t="51193" x="8750300" y="4856163"/>
          <p14:tracePt t="51209" x="8799513" y="4805363"/>
          <p14:tracePt t="51227" x="8863013" y="4756150"/>
          <p14:tracePt t="51243" x="8886825" y="4718050"/>
          <p14:tracePt t="51260" x="8950325" y="4618038"/>
          <p14:tracePt t="51276" x="9024938" y="4454525"/>
          <p14:tracePt t="51293" x="9050338" y="4318000"/>
          <p14:tracePt t="51310" x="9099550" y="4067175"/>
          <p14:tracePt t="51326" x="9137650" y="3905250"/>
          <p14:tracePt t="51343" x="9137650" y="3867150"/>
          <p14:tracePt t="51360" x="9150350" y="3841750"/>
          <p14:tracePt t="51376" x="9150350" y="3816350"/>
          <p14:tracePt t="51393" x="9150350" y="3803650"/>
          <p14:tracePt t="51409" x="9150350" y="3779838"/>
          <p14:tracePt t="51426" x="9124950" y="3754438"/>
          <p14:tracePt t="51443" x="9124950" y="3741738"/>
          <p14:tracePt t="51459" x="9088438" y="3716338"/>
          <p14:tracePt t="51476" x="9050338" y="3716338"/>
          <p14:tracePt t="51477" x="9012238" y="3703638"/>
          <p14:tracePt t="51493" x="8975725" y="3692525"/>
          <p14:tracePt t="51509" x="8863013" y="3629025"/>
          <p14:tracePt t="51526" x="8812213" y="3616325"/>
          <p14:tracePt t="51528" x="8750300" y="3590925"/>
          <p14:tracePt t="51543" x="8712200" y="3567113"/>
          <p14:tracePt t="51559" x="8637588" y="3554413"/>
          <p14:tracePt t="51576" x="8599488" y="3554413"/>
          <p14:tracePt t="51593" x="8461375" y="3567113"/>
          <p14:tracePt t="51609" x="8286750" y="3703638"/>
          <p14:tracePt t="51626" x="8199438" y="3792538"/>
          <p14:tracePt t="51642" x="8174038" y="3816350"/>
          <p14:tracePt t="51659" x="8074025" y="3941763"/>
          <p14:tracePt t="51676" x="8048625" y="3979863"/>
          <p14:tracePt t="51692" x="8023225" y="4067175"/>
          <p14:tracePt t="51710" x="8023225" y="4129088"/>
          <p14:tracePt t="51726" x="8023225" y="4167188"/>
          <p14:tracePt t="51743" x="8023225" y="4267200"/>
          <p14:tracePt t="51760" x="8035925" y="4354513"/>
          <p14:tracePt t="51776" x="8061325" y="4418013"/>
          <p14:tracePt t="51793" x="8099425" y="4505325"/>
          <p14:tracePt t="51810" x="8174038" y="4643438"/>
          <p14:tracePt t="51826" x="8212138" y="4718050"/>
          <p14:tracePt t="51842" x="8348663" y="4879975"/>
          <p14:tracePt t="51860" x="8486775" y="4992688"/>
          <p14:tracePt t="51876" x="8561388" y="5030788"/>
          <p14:tracePt t="51892" x="8686800" y="5092700"/>
          <p14:tracePt t="51909" x="8750300" y="5105400"/>
          <p14:tracePt t="51911" x="8786813" y="5105400"/>
          <p14:tracePt t="51926" x="8824913" y="5105400"/>
          <p14:tracePt t="51943" x="8937625" y="5092700"/>
          <p14:tracePt t="51959" x="9037638" y="5068888"/>
          <p14:tracePt t="51976" x="9175750" y="5018088"/>
          <p14:tracePt t="51993" x="9301163" y="4981575"/>
          <p14:tracePt t="52009" x="9375775" y="4956175"/>
          <p14:tracePt t="52011" x="9413875" y="4930775"/>
          <p14:tracePt t="52026" x="9475788" y="4905375"/>
          <p14:tracePt t="52043" x="9613900" y="4779963"/>
          <p14:tracePt t="52059" x="9675813" y="4705350"/>
          <p14:tracePt t="52076" x="9788525" y="4492625"/>
          <p14:tracePt t="52093" x="9826625" y="4167188"/>
          <p14:tracePt t="52109" x="9839325" y="4017963"/>
          <p14:tracePt t="52126" x="9839325" y="3792538"/>
          <p14:tracePt t="52143" x="9788525" y="3641725"/>
          <p14:tracePt t="52159" x="9775825" y="3616325"/>
          <p14:tracePt t="52176" x="9713913" y="3579813"/>
          <p14:tracePt t="52193" x="9675813" y="3554413"/>
          <p14:tracePt t="52209" x="9650413" y="3554413"/>
          <p14:tracePt t="52226" x="9601200" y="3529013"/>
          <p14:tracePt t="52243" x="9501188" y="3490913"/>
          <p14:tracePt t="52259" x="9450388" y="3490913"/>
          <p14:tracePt t="52276" x="9301163" y="3490913"/>
          <p14:tracePt t="52293" x="9175750" y="3516313"/>
          <p14:tracePt t="52294" x="9037638" y="3554413"/>
          <p14:tracePt t="52309" x="8924925" y="3603625"/>
          <p14:tracePt t="52326" x="8724900" y="3654425"/>
          <p14:tracePt t="52342" x="8674100" y="3679825"/>
          <p14:tracePt t="52359" x="8574088" y="3703638"/>
          <p14:tracePt t="52376" x="8524875" y="3741738"/>
          <p14:tracePt t="52393" x="8499475" y="3767138"/>
          <p14:tracePt t="52394" x="8461375" y="3829050"/>
          <p14:tracePt t="52409" x="8461375" y="3879850"/>
          <p14:tracePt t="52426" x="8424863" y="4005263"/>
          <p14:tracePt t="52442" x="8412163" y="4067175"/>
          <p14:tracePt t="52459" x="8412163" y="4117975"/>
          <p14:tracePt t="52476" x="8412163" y="4141788"/>
          <p14:tracePt t="52505" x="8424863" y="4154488"/>
          <p14:tracePt t="52518" x="8435975" y="4167188"/>
          <p14:tracePt t="52535" x="8448675" y="4179888"/>
          <p14:tracePt t="52546" x="8499475" y="4267200"/>
          <p14:tracePt t="52560" x="8612188" y="4305300"/>
          <p14:tracePt t="52576" x="8712200" y="4354513"/>
          <p14:tracePt t="53180" x="8737600" y="4354513"/>
          <p14:tracePt t="53190" x="8763000" y="4354513"/>
          <p14:tracePt t="53200" x="8799513" y="4367213"/>
          <p14:tracePt t="53210" x="8850313" y="4367213"/>
          <p14:tracePt t="53225" x="8899525" y="4367213"/>
          <p14:tracePt t="53242" x="9012238" y="4367213"/>
          <p14:tracePt t="53259" x="9050338" y="4354513"/>
          <p14:tracePt t="53276" x="9137650" y="4330700"/>
          <p14:tracePt t="53292" x="9212263" y="4292600"/>
          <p14:tracePt t="53309" x="9237663" y="4279900"/>
          <p14:tracePt t="53326" x="9263063" y="4230688"/>
          <p14:tracePt t="53343" x="9301163" y="4167188"/>
          <p14:tracePt t="53359" x="9301163" y="4105275"/>
          <p14:tracePt t="53375" x="9337675" y="4005263"/>
          <p14:tracePt t="53392" x="9363075" y="3829050"/>
          <p14:tracePt t="53409" x="9375775" y="3741738"/>
          <p14:tracePt t="53425" x="9375775" y="3641725"/>
          <p14:tracePt t="53442" x="9375775" y="3567113"/>
          <p14:tracePt t="53459" x="9350375" y="3554413"/>
          <p14:tracePt t="53475" x="9312275" y="3529013"/>
          <p14:tracePt t="53492" x="9224963" y="3490913"/>
          <p14:tracePt t="53509" x="9150350" y="3490913"/>
          <p14:tracePt t="53525" x="8986838" y="3490913"/>
          <p14:tracePt t="53542" x="8912225" y="3490913"/>
          <p14:tracePt t="53543" x="8850313" y="3503613"/>
          <p14:tracePt t="53559" x="8763000" y="3516313"/>
          <p14:tracePt t="53576" x="8612188" y="3579813"/>
          <p14:tracePt t="53592" x="8537575" y="3616325"/>
          <p14:tracePt t="53593" x="8461375" y="3667125"/>
          <p14:tracePt t="53609" x="8399463" y="3716338"/>
          <p14:tracePt t="53625" x="8312150" y="3816350"/>
          <p14:tracePt t="53642" x="8286750" y="3854450"/>
          <p14:tracePt t="53644" x="8261350" y="3892550"/>
          <p14:tracePt t="53659" x="8235950" y="3941763"/>
          <p14:tracePt t="53675" x="8223250" y="4017963"/>
          <p14:tracePt t="53692" x="8223250" y="4054475"/>
          <p14:tracePt t="53693" x="8223250" y="4092575"/>
          <p14:tracePt t="53708" x="8223250" y="4141788"/>
          <p14:tracePt t="53725" x="8223250" y="4230688"/>
          <p14:tracePt t="53742" x="8223250" y="4254500"/>
          <p14:tracePt t="53758" x="8223250" y="4318000"/>
          <p14:tracePt t="53776" x="8248650" y="4367213"/>
          <p14:tracePt t="53792" x="8261350" y="4392613"/>
          <p14:tracePt t="53809" x="8299450" y="4418013"/>
          <p14:tracePt t="53825" x="8348663" y="4430713"/>
          <p14:tracePt t="53842" x="8361363" y="4430713"/>
          <p14:tracePt t="53858" x="8386763" y="4430713"/>
          <p14:tracePt t="53875" x="8399463" y="4430713"/>
          <p14:tracePt t="53905" x="8412163" y="4430713"/>
          <p14:tracePt t="53915" x="8424863" y="4430713"/>
          <p14:tracePt t="53936" x="8435975" y="4430713"/>
          <p14:tracePt t="53956" x="8448675" y="4430713"/>
          <p14:tracePt t="53966" x="8461375" y="4430713"/>
          <p14:tracePt t="53976" x="8474075" y="4430713"/>
          <p14:tracePt t="53992" x="8486775" y="4430713"/>
          <p14:tracePt t="54009" x="8512175" y="4430713"/>
          <p14:tracePt t="54025" x="8548688" y="4430713"/>
          <p14:tracePt t="54026" x="8574088" y="4430713"/>
          <p14:tracePt t="54042" x="8599488" y="4430713"/>
          <p14:tracePt t="54058" x="8674100" y="4418013"/>
          <p14:tracePt t="54075" x="8712200" y="4418013"/>
          <p14:tracePt t="54076" x="8750300" y="4405313"/>
          <p14:tracePt t="54092" x="8774113" y="4405313"/>
          <p14:tracePt t="54109" x="8837613" y="4392613"/>
          <p14:tracePt t="54125" x="8850313" y="4367213"/>
          <p14:tracePt t="54142" x="8886825" y="4354513"/>
          <p14:tracePt t="54158" x="8899525" y="4341813"/>
          <p14:tracePt t="54175" x="8899525" y="4330700"/>
          <p14:tracePt t="54192" x="8899525" y="4279900"/>
          <p14:tracePt t="54209" x="8899525" y="4241800"/>
          <p14:tracePt t="54210" x="8912225" y="4192588"/>
          <p14:tracePt t="54225" x="8924925" y="4079875"/>
          <p14:tracePt t="54242" x="8937625" y="3803650"/>
          <p14:tracePt t="54259" x="8937625" y="3654425"/>
          <p14:tracePt t="54275" x="8937625" y="3603625"/>
          <p14:tracePt t="54292" x="8937625" y="3567113"/>
          <p14:tracePt t="54309" x="8924925" y="3567113"/>
          <p14:tracePt t="54325" x="8899525" y="3567113"/>
          <p14:tracePt t="54342" x="8850313" y="3616325"/>
          <p14:tracePt t="54359" x="8763000" y="3692525"/>
          <p14:tracePt t="54375" x="8699500" y="3729038"/>
          <p14:tracePt t="54392" x="8624888" y="3792538"/>
          <p14:tracePt t="54409" x="8599488" y="3829050"/>
          <p14:tracePt t="54410" x="8561388" y="3867150"/>
          <p14:tracePt t="54425" x="8524875" y="3916363"/>
          <p14:tracePt t="54442" x="8448675" y="4005263"/>
          <p14:tracePt t="54459" x="8424863" y="4041775"/>
          <p14:tracePt t="54460" x="8399463" y="4105275"/>
          <p14:tracePt t="54475" x="8361363" y="4154488"/>
          <p14:tracePt t="54492" x="8335963" y="4230688"/>
          <p14:tracePt t="54508" x="8324850" y="4254500"/>
          <p14:tracePt t="54510" x="8312150" y="4279900"/>
          <p14:tracePt t="54525" x="8312150" y="4305300"/>
          <p14:tracePt t="54541" x="8312150" y="4330700"/>
          <p14:tracePt t="54558" x="8312150" y="4341813"/>
          <p14:tracePt t="54591" x="8312150" y="4354513"/>
          <p14:tracePt t="54612" x="8324850" y="4379913"/>
          <p14:tracePt t="54620" x="8374063" y="4418013"/>
          <p14:tracePt t="54631" x="8412163" y="4430713"/>
          <p14:tracePt t="54642" x="8448675" y="4454525"/>
          <p14:tracePt t="54659" x="8499475" y="4467225"/>
          <p14:tracePt t="54660" x="8537575" y="4492625"/>
          <p14:tracePt t="55206" x="8574088" y="4479925"/>
          <p14:tracePt t="55215" x="8637588" y="4454525"/>
          <p14:tracePt t="55225" x="8712200" y="4430713"/>
          <p14:tracePt t="55241" x="8786813" y="4392613"/>
          <p14:tracePt t="55258" x="8975725" y="4305300"/>
          <p14:tracePt t="55275" x="9188450" y="4230688"/>
          <p14:tracePt t="55292" x="9275763" y="4179888"/>
          <p14:tracePt t="55308" x="9375775" y="4105275"/>
          <p14:tracePt t="55325" x="9413875" y="4067175"/>
          <p14:tracePt t="55326" x="9424988" y="4054475"/>
          <p14:tracePt t="55341" x="9450388" y="4041775"/>
          <p14:tracePt t="55358" x="9450388" y="4017963"/>
          <p14:tracePt t="55375" x="9450388" y="4005263"/>
          <p14:tracePt t="55391" x="9450388" y="3979863"/>
          <p14:tracePt t="55408" x="9450388" y="3916363"/>
          <p14:tracePt t="55425" x="9450388" y="3892550"/>
          <p14:tracePt t="55426" x="9450388" y="3841750"/>
          <p14:tracePt t="55441" x="9437688" y="3803650"/>
          <p14:tracePt t="55458" x="9413875" y="3729038"/>
          <p14:tracePt t="55475" x="9413875" y="3703638"/>
          <p14:tracePt t="55491" x="9388475" y="3679825"/>
          <p14:tracePt t="55508" x="9375775" y="3667125"/>
          <p14:tracePt t="55525" x="9337675" y="3654425"/>
          <p14:tracePt t="55541" x="9275763" y="3654425"/>
          <p14:tracePt t="55558" x="9199563" y="3654425"/>
          <p14:tracePt t="55575" x="9163050" y="3654425"/>
          <p14:tracePt t="55591" x="9088438" y="3654425"/>
          <p14:tracePt t="55608" x="9024938" y="3692525"/>
          <p14:tracePt t="55625" x="8999538" y="3692525"/>
          <p14:tracePt t="55641" x="8937625" y="3716338"/>
          <p14:tracePt t="55658" x="8874125" y="3741738"/>
          <p14:tracePt t="55675" x="8824913" y="3767138"/>
          <p14:tracePt t="55691" x="8774113" y="3792538"/>
          <p14:tracePt t="55708" x="8763000" y="3803650"/>
          <p14:tracePt t="55709" x="8724900" y="3816350"/>
          <p14:tracePt t="55725" x="8712200" y="3841750"/>
          <p14:tracePt t="55741" x="8674100" y="3879850"/>
          <p14:tracePt t="55758" x="8661400" y="3905250"/>
          <p14:tracePt t="55775" x="8650288" y="3916363"/>
          <p14:tracePt t="55776" x="8650288" y="3929063"/>
          <p14:tracePt t="55791" x="8650288" y="3941763"/>
          <p14:tracePt t="56364" x="8650288" y="3967163"/>
          <p14:tracePt t="56385" x="8650288" y="3979863"/>
          <p14:tracePt t="56394" x="8650288" y="3992563"/>
          <p14:tracePt t="56404" x="8650288" y="4017963"/>
          <p14:tracePt t="56414" x="8637588" y="4029075"/>
          <p14:tracePt t="56425" x="8637588" y="4041775"/>
          <p14:tracePt t="56441" x="8637588" y="4067175"/>
          <p14:tracePt t="56458" x="8637588" y="4117975"/>
          <p14:tracePt t="56475" x="8650288" y="4167188"/>
          <p14:tracePt t="56491" x="8661400" y="4205288"/>
          <p14:tracePt t="56508" x="8699500" y="4254500"/>
          <p14:tracePt t="56525" x="8724900" y="4279900"/>
          <p14:tracePt t="56526" x="8737600" y="4330700"/>
          <p14:tracePt t="56541" x="8786813" y="4367213"/>
          <p14:tracePt t="56558" x="8837613" y="4443413"/>
          <p14:tracePt t="56575" x="8899525" y="4505325"/>
          <p14:tracePt t="56591" x="8924925" y="4505325"/>
          <p14:tracePt t="56608" x="8999538" y="4505325"/>
          <p14:tracePt t="60733" x="8986838" y="4479925"/>
          <p14:tracePt t="60754" x="8986838" y="4467225"/>
          <p14:tracePt t="60773" x="8986838" y="4454525"/>
          <p14:tracePt t="60813" x="8999538" y="4454525"/>
          <p14:tracePt t="60834" x="9012238" y="4454525"/>
          <p14:tracePt t="60844" x="9012238" y="4443413"/>
          <p14:tracePt t="60864" x="9024938" y="4443413"/>
          <p14:tracePt t="60890" x="9037638" y="4454525"/>
          <p14:tracePt t="60903" x="8999538" y="4505325"/>
          <p14:tracePt t="62291" x="8986838" y="4505325"/>
          <p14:tracePt t="62304" x="8975725" y="4505325"/>
          <p14:tracePt t="62314" x="8950325" y="4505325"/>
          <p14:tracePt t="62324" x="8912225" y="4505325"/>
          <p14:tracePt t="62339" x="8874125" y="4518025"/>
          <p14:tracePt t="62356" x="8774113" y="4567238"/>
          <p14:tracePt t="62373" x="8737600" y="4605338"/>
          <p14:tracePt t="62389" x="8612188" y="4667250"/>
          <p14:tracePt t="62406" x="8548688" y="4705350"/>
          <p14:tracePt t="62422" x="8524875" y="4705350"/>
          <p14:tracePt t="62439" x="8499475" y="4718050"/>
          <p14:tracePt t="63343" x="8499475" y="4730750"/>
          <p14:tracePt t="63356" x="8499475" y="4743450"/>
          <p14:tracePt t="63372" x="8499475" y="4756150"/>
          <p14:tracePt t="63389" x="8486775" y="4756150"/>
          <p14:tracePt t="63406" x="8486775" y="4779963"/>
          <p14:tracePt t="63422" x="8461375" y="4792663"/>
          <p14:tracePt t="63423" x="8461375" y="4818063"/>
          <p14:tracePt t="63439" x="8435975" y="4843463"/>
          <p14:tracePt t="63455" x="8386763" y="5005388"/>
          <p14:tracePt t="63472" x="8361363" y="5056188"/>
          <p14:tracePt t="63474" x="8335963" y="5092700"/>
          <p14:tracePt t="63489" x="8312150" y="5143500"/>
          <p14:tracePt t="63505" x="8299450" y="5168900"/>
          <p14:tracePt t="63523" x="8299450" y="5181600"/>
          <p14:tracePt t="63539" x="8299450" y="5194300"/>
          <p14:tracePt t="63583" x="8299450" y="5205413"/>
          <p14:tracePt t="64250" x="8299450" y="5181600"/>
          <p14:tracePt t="64270" x="8299450" y="5168900"/>
          <p14:tracePt t="64290" x="8299450" y="5156200"/>
          <p14:tracePt t="64299" x="8299450" y="5143500"/>
          <p14:tracePt t="64310" x="8299450" y="5130800"/>
          <p14:tracePt t="64322" x="8299450" y="5105400"/>
          <p14:tracePt t="64339" x="8299450" y="5081588"/>
          <p14:tracePt t="64340" x="8299450" y="5043488"/>
          <p14:tracePt t="64355" x="8299450" y="5018088"/>
          <p14:tracePt t="64372" x="8324850" y="4956175"/>
          <p14:tracePt t="64388" x="8335963" y="4905375"/>
          <p14:tracePt t="64405" x="8374063" y="4830763"/>
          <p14:tracePt t="64422" x="8412163" y="4779963"/>
          <p14:tracePt t="64439" x="8435975" y="4756150"/>
          <p14:tracePt t="64455" x="8474075" y="4692650"/>
          <p14:tracePt t="64472" x="8486775" y="4667250"/>
          <p14:tracePt t="64488" x="8512175" y="4656138"/>
          <p14:tracePt t="64505" x="8524875" y="4643438"/>
          <p14:tracePt t="64522" x="8548688" y="4643438"/>
          <p14:tracePt t="65485" x="8548688" y="4618038"/>
          <p14:tracePt t="65508" x="8548688" y="4605338"/>
          <p14:tracePt t="65528" x="8561388" y="4592638"/>
          <p14:tracePt t="65549" x="8561388" y="4579938"/>
          <p14:tracePt t="65559" x="8561388" y="4567238"/>
          <p14:tracePt t="65579" x="8574088" y="4554538"/>
          <p14:tracePt t="65589" x="8586788" y="4530725"/>
          <p14:tracePt t="65599" x="8586788" y="4518025"/>
          <p14:tracePt t="65610" x="8586788" y="4505325"/>
          <p14:tracePt t="65621" x="8586788" y="4492625"/>
          <p14:tracePt t="65638" x="8586788" y="4479925"/>
          <p14:tracePt t="65639" x="8586788" y="4467225"/>
          <p14:tracePt t="65655" x="8599488" y="4467225"/>
          <p14:tracePt t="65671" x="8599488" y="4454525"/>
          <p14:tracePt t="70916" x="8674100" y="4418013"/>
          <p14:tracePt t="70926" x="8799513" y="4341813"/>
          <p14:tracePt t="70936" x="8950325" y="4267200"/>
          <p14:tracePt t="70953" x="9413875" y="4105275"/>
          <p14:tracePt t="70970" x="9501188" y="4092575"/>
          <p14:tracePt t="70986" x="9975850" y="4117975"/>
          <p14:tracePt t="71003" x="10177463" y="4167188"/>
          <p14:tracePt t="71020" x="10577513" y="4330700"/>
          <p14:tracePt t="71037" x="10828338" y="4367213"/>
          <p14:tracePt t="71053" x="11002963" y="4354513"/>
          <p14:tracePt t="71069" x="11128375" y="4330700"/>
          <p14:tracePt t="71086" x="11153775" y="4330700"/>
          <p14:tracePt t="71348" x="11190288" y="4330700"/>
          <p14:tracePt t="71359" x="11228388" y="4330700"/>
          <p14:tracePt t="71368" x="11290300" y="4318000"/>
          <p14:tracePt t="71379" x="11415713" y="4305300"/>
          <p14:tracePt t="71389" x="11566525" y="4279900"/>
          <p14:tracePt t="71403" x="11753850" y="42672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>
            <a:extLst>
              <a:ext uri="{FF2B5EF4-FFF2-40B4-BE49-F238E27FC236}">
                <a16:creationId xmlns:a16="http://schemas.microsoft.com/office/drawing/2014/main" id="{D7C8E8DB-044D-5BF1-4F34-8D1E616349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AR" sz="2600" dirty="0" err="1">
                <a:latin typeface="Franklin Gothic Book" panose="020B0503020102020204" pitchFamily="34" charset="0"/>
              </a:rPr>
              <a:t>Capnografía</a:t>
            </a:r>
            <a:r>
              <a:rPr lang="en-US" altLang="es-AR" sz="2600" dirty="0">
                <a:latin typeface="Franklin Gothic Book" panose="020B0503020102020204" pitchFamily="34" charset="0"/>
              </a:rPr>
              <a:t> y </a:t>
            </a:r>
            <a:r>
              <a:rPr lang="en-US" altLang="es-AR" sz="2600" dirty="0" err="1">
                <a:latin typeface="Franklin Gothic Book" panose="020B0503020102020204" pitchFamily="34" charset="0"/>
              </a:rPr>
              <a:t>monitoreo</a:t>
            </a:r>
            <a:r>
              <a:rPr lang="en-US" altLang="es-AR" sz="2600" dirty="0">
                <a:latin typeface="Franklin Gothic Book" panose="020B0503020102020204" pitchFamily="34" charset="0"/>
              </a:rPr>
              <a:t> de la </a:t>
            </a:r>
            <a:r>
              <a:rPr lang="en-US" altLang="es-AR" sz="2600" dirty="0" err="1">
                <a:latin typeface="Franklin Gothic Book" panose="020B0503020102020204" pitchFamily="34" charset="0"/>
              </a:rPr>
              <a:t>ventilación</a:t>
            </a:r>
            <a:endParaRPr lang="de-CH" altLang="es-AR" sz="2600" dirty="0">
              <a:latin typeface="Franklin Gothic Book" panose="020B0503020102020204" pitchFamily="34" charset="0"/>
            </a:endParaRPr>
          </a:p>
        </p:txBody>
      </p:sp>
      <p:sp>
        <p:nvSpPr>
          <p:cNvPr id="315395" name="Rectangle 3">
            <a:extLst>
              <a:ext uri="{FF2B5EF4-FFF2-40B4-BE49-F238E27FC236}">
                <a16:creationId xmlns:a16="http://schemas.microsoft.com/office/drawing/2014/main" id="{FAE25ACE-79B6-C9BC-44E0-12F8159AB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0" y="4775200"/>
            <a:ext cx="4419600" cy="11430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grpSp>
        <p:nvGrpSpPr>
          <p:cNvPr id="315396" name="Group 4">
            <a:extLst>
              <a:ext uri="{FF2B5EF4-FFF2-40B4-BE49-F238E27FC236}">
                <a16:creationId xmlns:a16="http://schemas.microsoft.com/office/drawing/2014/main" id="{787FD0F1-EB0F-663D-458E-12273DA1CE82}"/>
              </a:ext>
            </a:extLst>
          </p:cNvPr>
          <p:cNvGrpSpPr>
            <a:grpSpLocks/>
          </p:cNvGrpSpPr>
          <p:nvPr/>
        </p:nvGrpSpPr>
        <p:grpSpPr bwMode="auto">
          <a:xfrm>
            <a:off x="2692400" y="2020888"/>
            <a:ext cx="2362200" cy="1524000"/>
            <a:chOff x="736" y="1273"/>
            <a:chExt cx="1488" cy="960"/>
          </a:xfrm>
        </p:grpSpPr>
        <p:sp>
          <p:nvSpPr>
            <p:cNvPr id="315397" name="Text Box 5">
              <a:extLst>
                <a:ext uri="{FF2B5EF4-FFF2-40B4-BE49-F238E27FC236}">
                  <a16:creationId xmlns:a16="http://schemas.microsoft.com/office/drawing/2014/main" id="{95C81ADB-2CED-F91A-06CC-987A74513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" y="1273"/>
              <a:ext cx="115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FontTx/>
                <a:buNone/>
              </a:pPr>
              <a:r>
                <a:rPr lang="en-US" altLang="es-AR" sz="2400" dirty="0" err="1">
                  <a:solidFill>
                    <a:schemeClr val="bg1"/>
                  </a:solidFill>
                </a:rPr>
                <a:t>Metabolismo</a:t>
              </a:r>
              <a:endParaRPr lang="en-US" altLang="es-AR" sz="4800" dirty="0">
                <a:solidFill>
                  <a:schemeClr val="bg1"/>
                </a:solidFill>
              </a:endParaRPr>
            </a:p>
          </p:txBody>
        </p:sp>
        <p:grpSp>
          <p:nvGrpSpPr>
            <p:cNvPr id="315398" name="Group 6">
              <a:extLst>
                <a:ext uri="{FF2B5EF4-FFF2-40B4-BE49-F238E27FC236}">
                  <a16:creationId xmlns:a16="http://schemas.microsoft.com/office/drawing/2014/main" id="{6D67DB23-D78B-4451-3E8A-E933DB4D32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8" y="1705"/>
              <a:ext cx="816" cy="432"/>
              <a:chOff x="1632" y="1920"/>
              <a:chExt cx="816" cy="432"/>
            </a:xfrm>
          </p:grpSpPr>
          <p:sp>
            <p:nvSpPr>
              <p:cNvPr id="315399" name="AutoShape 7">
                <a:extLst>
                  <a:ext uri="{FF2B5EF4-FFF2-40B4-BE49-F238E27FC236}">
                    <a16:creationId xmlns:a16="http://schemas.microsoft.com/office/drawing/2014/main" id="{0086B160-129F-F6AE-706A-36F4AD6A1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920"/>
                <a:ext cx="816" cy="432"/>
              </a:xfrm>
              <a:prstGeom prst="rightArrow">
                <a:avLst>
                  <a:gd name="adj1" fmla="val 50000"/>
                  <a:gd name="adj2" fmla="val 47222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80808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/>
              </a:p>
            </p:txBody>
          </p:sp>
          <p:sp>
            <p:nvSpPr>
              <p:cNvPr id="315400" name="Text Box 8">
                <a:extLst>
                  <a:ext uri="{FF2B5EF4-FFF2-40B4-BE49-F238E27FC236}">
                    <a16:creationId xmlns:a16="http://schemas.microsoft.com/office/drawing/2014/main" id="{737F6942-496C-D36E-1BB8-20279B64F1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004"/>
                <a:ext cx="38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80808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Tx/>
                  <a:buNone/>
                </a:pPr>
                <a:r>
                  <a:rPr lang="en-US" altLang="es-AR">
                    <a:solidFill>
                      <a:srgbClr val="000000"/>
                    </a:solidFill>
                    <a:latin typeface="Arial MT Black" charset="0"/>
                  </a:rPr>
                  <a:t>CO</a:t>
                </a:r>
                <a:r>
                  <a:rPr lang="en-US" altLang="es-AR" baseline="-25000">
                    <a:solidFill>
                      <a:srgbClr val="000000"/>
                    </a:solidFill>
                    <a:latin typeface="Arial MT Black" charset="0"/>
                  </a:rPr>
                  <a:t>2</a:t>
                </a:r>
                <a:endParaRPr lang="en-US" altLang="es-AR" sz="4800" b="1">
                  <a:solidFill>
                    <a:srgbClr val="9900CC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315401" name="Group 9">
              <a:extLst>
                <a:ext uri="{FF2B5EF4-FFF2-40B4-BE49-F238E27FC236}">
                  <a16:creationId xmlns:a16="http://schemas.microsoft.com/office/drawing/2014/main" id="{BE4E222F-9C21-8DF1-AE1E-D87357161B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" y="1657"/>
              <a:ext cx="528" cy="576"/>
              <a:chOff x="768" y="1344"/>
              <a:chExt cx="528" cy="576"/>
            </a:xfrm>
          </p:grpSpPr>
          <p:sp>
            <p:nvSpPr>
              <p:cNvPr id="315402" name="AutoShape 10">
                <a:extLst>
                  <a:ext uri="{FF2B5EF4-FFF2-40B4-BE49-F238E27FC236}">
                    <a16:creationId xmlns:a16="http://schemas.microsoft.com/office/drawing/2014/main" id="{46794B0B-B52B-DDD4-3DEC-CC834CF93A3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1344"/>
                <a:ext cx="528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03" name="Freeform 11">
                <a:extLst>
                  <a:ext uri="{FF2B5EF4-FFF2-40B4-BE49-F238E27FC236}">
                    <a16:creationId xmlns:a16="http://schemas.microsoft.com/office/drawing/2014/main" id="{CA566931-BD75-4DBC-EC9E-3C2EC2341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" y="1355"/>
                <a:ext cx="476" cy="563"/>
              </a:xfrm>
              <a:custGeom>
                <a:avLst/>
                <a:gdLst>
                  <a:gd name="T0" fmla="*/ 3262 w 10938"/>
                  <a:gd name="T1" fmla="*/ 282 h 12947"/>
                  <a:gd name="T2" fmla="*/ 4111 w 10938"/>
                  <a:gd name="T3" fmla="*/ 94 h 12947"/>
                  <a:gd name="T4" fmla="*/ 5092 w 10938"/>
                  <a:gd name="T5" fmla="*/ 0 h 12947"/>
                  <a:gd name="T6" fmla="*/ 6619 w 10938"/>
                  <a:gd name="T7" fmla="*/ 55 h 12947"/>
                  <a:gd name="T8" fmla="*/ 7298 w 10938"/>
                  <a:gd name="T9" fmla="*/ 150 h 12947"/>
                  <a:gd name="T10" fmla="*/ 8166 w 10938"/>
                  <a:gd name="T11" fmla="*/ 358 h 12947"/>
                  <a:gd name="T12" fmla="*/ 9203 w 10938"/>
                  <a:gd name="T13" fmla="*/ 753 h 12947"/>
                  <a:gd name="T14" fmla="*/ 9769 w 10938"/>
                  <a:gd name="T15" fmla="*/ 1055 h 12947"/>
                  <a:gd name="T16" fmla="*/ 10051 w 10938"/>
                  <a:gd name="T17" fmla="*/ 1281 h 12947"/>
                  <a:gd name="T18" fmla="*/ 10297 w 10938"/>
                  <a:gd name="T19" fmla="*/ 1526 h 12947"/>
                  <a:gd name="T20" fmla="*/ 10579 w 10938"/>
                  <a:gd name="T21" fmla="*/ 1941 h 12947"/>
                  <a:gd name="T22" fmla="*/ 10712 w 10938"/>
                  <a:gd name="T23" fmla="*/ 2242 h 12947"/>
                  <a:gd name="T24" fmla="*/ 10843 w 10938"/>
                  <a:gd name="T25" fmla="*/ 2713 h 12947"/>
                  <a:gd name="T26" fmla="*/ 10900 w 10938"/>
                  <a:gd name="T27" fmla="*/ 3053 h 12947"/>
                  <a:gd name="T28" fmla="*/ 10938 w 10938"/>
                  <a:gd name="T29" fmla="*/ 3957 h 12947"/>
                  <a:gd name="T30" fmla="*/ 10730 w 10938"/>
                  <a:gd name="T31" fmla="*/ 6351 h 12947"/>
                  <a:gd name="T32" fmla="*/ 10693 w 10938"/>
                  <a:gd name="T33" fmla="*/ 9761 h 12947"/>
                  <a:gd name="T34" fmla="*/ 10618 w 10938"/>
                  <a:gd name="T35" fmla="*/ 10158 h 12947"/>
                  <a:gd name="T36" fmla="*/ 10448 w 10938"/>
                  <a:gd name="T37" fmla="*/ 10666 h 12947"/>
                  <a:gd name="T38" fmla="*/ 10165 w 10938"/>
                  <a:gd name="T39" fmla="*/ 11119 h 12947"/>
                  <a:gd name="T40" fmla="*/ 9957 w 10938"/>
                  <a:gd name="T41" fmla="*/ 11364 h 12947"/>
                  <a:gd name="T42" fmla="*/ 9203 w 10938"/>
                  <a:gd name="T43" fmla="*/ 11948 h 12947"/>
                  <a:gd name="T44" fmla="*/ 8448 w 10938"/>
                  <a:gd name="T45" fmla="*/ 12325 h 12947"/>
                  <a:gd name="T46" fmla="*/ 7977 w 10938"/>
                  <a:gd name="T47" fmla="*/ 12513 h 12947"/>
                  <a:gd name="T48" fmla="*/ 7808 w 10938"/>
                  <a:gd name="T49" fmla="*/ 12551 h 12947"/>
                  <a:gd name="T50" fmla="*/ 6997 w 10938"/>
                  <a:gd name="T51" fmla="*/ 12777 h 12947"/>
                  <a:gd name="T52" fmla="*/ 5884 w 10938"/>
                  <a:gd name="T53" fmla="*/ 12928 h 12947"/>
                  <a:gd name="T54" fmla="*/ 5450 w 10938"/>
                  <a:gd name="T55" fmla="*/ 12928 h 12947"/>
                  <a:gd name="T56" fmla="*/ 5299 w 10938"/>
                  <a:gd name="T57" fmla="*/ 12947 h 12947"/>
                  <a:gd name="T58" fmla="*/ 5167 w 10938"/>
                  <a:gd name="T59" fmla="*/ 12928 h 12947"/>
                  <a:gd name="T60" fmla="*/ 4903 w 10938"/>
                  <a:gd name="T61" fmla="*/ 12928 h 12947"/>
                  <a:gd name="T62" fmla="*/ 4771 w 10938"/>
                  <a:gd name="T63" fmla="*/ 12909 h 12947"/>
                  <a:gd name="T64" fmla="*/ 4639 w 10938"/>
                  <a:gd name="T65" fmla="*/ 12909 h 12947"/>
                  <a:gd name="T66" fmla="*/ 3753 w 10938"/>
                  <a:gd name="T67" fmla="*/ 12759 h 12947"/>
                  <a:gd name="T68" fmla="*/ 3149 w 10938"/>
                  <a:gd name="T69" fmla="*/ 12589 h 12947"/>
                  <a:gd name="T70" fmla="*/ 2677 w 10938"/>
                  <a:gd name="T71" fmla="*/ 12419 h 12947"/>
                  <a:gd name="T72" fmla="*/ 2452 w 10938"/>
                  <a:gd name="T73" fmla="*/ 12306 h 12947"/>
                  <a:gd name="T74" fmla="*/ 2339 w 10938"/>
                  <a:gd name="T75" fmla="*/ 12268 h 12947"/>
                  <a:gd name="T76" fmla="*/ 1885 w 10938"/>
                  <a:gd name="T77" fmla="*/ 12042 h 12947"/>
                  <a:gd name="T78" fmla="*/ 1565 w 10938"/>
                  <a:gd name="T79" fmla="*/ 11835 h 12947"/>
                  <a:gd name="T80" fmla="*/ 1377 w 10938"/>
                  <a:gd name="T81" fmla="*/ 11741 h 12947"/>
                  <a:gd name="T82" fmla="*/ 1131 w 10938"/>
                  <a:gd name="T83" fmla="*/ 11553 h 12947"/>
                  <a:gd name="T84" fmla="*/ 755 w 10938"/>
                  <a:gd name="T85" fmla="*/ 11176 h 12947"/>
                  <a:gd name="T86" fmla="*/ 546 w 10938"/>
                  <a:gd name="T87" fmla="*/ 10912 h 12947"/>
                  <a:gd name="T88" fmla="*/ 282 w 10938"/>
                  <a:gd name="T89" fmla="*/ 10422 h 12947"/>
                  <a:gd name="T90" fmla="*/ 151 w 10938"/>
                  <a:gd name="T91" fmla="*/ 10101 h 12947"/>
                  <a:gd name="T92" fmla="*/ 18 w 10938"/>
                  <a:gd name="T93" fmla="*/ 9517 h 12947"/>
                  <a:gd name="T94" fmla="*/ 0 w 10938"/>
                  <a:gd name="T95" fmla="*/ 9140 h 12947"/>
                  <a:gd name="T96" fmla="*/ 18 w 10938"/>
                  <a:gd name="T97" fmla="*/ 8745 h 12947"/>
                  <a:gd name="T98" fmla="*/ 57 w 10938"/>
                  <a:gd name="T99" fmla="*/ 8368 h 12947"/>
                  <a:gd name="T100" fmla="*/ 264 w 10938"/>
                  <a:gd name="T101" fmla="*/ 7670 h 12947"/>
                  <a:gd name="T102" fmla="*/ 1074 w 10938"/>
                  <a:gd name="T103" fmla="*/ 5936 h 12947"/>
                  <a:gd name="T104" fmla="*/ 1320 w 10938"/>
                  <a:gd name="T105" fmla="*/ 5088 h 12947"/>
                  <a:gd name="T106" fmla="*/ 1678 w 10938"/>
                  <a:gd name="T107" fmla="*/ 2695 h 12947"/>
                  <a:gd name="T108" fmla="*/ 1905 w 10938"/>
                  <a:gd name="T109" fmla="*/ 1847 h 12947"/>
                  <a:gd name="T110" fmla="*/ 2149 w 10938"/>
                  <a:gd name="T111" fmla="*/ 1262 h 12947"/>
                  <a:gd name="T112" fmla="*/ 2395 w 10938"/>
                  <a:gd name="T113" fmla="*/ 885 h 12947"/>
                  <a:gd name="T114" fmla="*/ 2603 w 10938"/>
                  <a:gd name="T115" fmla="*/ 659 h 12947"/>
                  <a:gd name="T116" fmla="*/ 2847 w 10938"/>
                  <a:gd name="T117" fmla="*/ 489 h 12947"/>
                  <a:gd name="T118" fmla="*/ 3262 w 10938"/>
                  <a:gd name="T119" fmla="*/ 282 h 12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938" h="12947">
                    <a:moveTo>
                      <a:pt x="3262" y="282"/>
                    </a:moveTo>
                    <a:lnTo>
                      <a:pt x="4111" y="94"/>
                    </a:lnTo>
                    <a:lnTo>
                      <a:pt x="5092" y="0"/>
                    </a:lnTo>
                    <a:lnTo>
                      <a:pt x="6619" y="55"/>
                    </a:lnTo>
                    <a:lnTo>
                      <a:pt x="7298" y="150"/>
                    </a:lnTo>
                    <a:lnTo>
                      <a:pt x="8166" y="358"/>
                    </a:lnTo>
                    <a:lnTo>
                      <a:pt x="9203" y="753"/>
                    </a:lnTo>
                    <a:lnTo>
                      <a:pt x="9769" y="1055"/>
                    </a:lnTo>
                    <a:lnTo>
                      <a:pt x="10051" y="1281"/>
                    </a:lnTo>
                    <a:lnTo>
                      <a:pt x="10297" y="1526"/>
                    </a:lnTo>
                    <a:lnTo>
                      <a:pt x="10579" y="1941"/>
                    </a:lnTo>
                    <a:lnTo>
                      <a:pt x="10712" y="2242"/>
                    </a:lnTo>
                    <a:lnTo>
                      <a:pt x="10843" y="2713"/>
                    </a:lnTo>
                    <a:lnTo>
                      <a:pt x="10900" y="3053"/>
                    </a:lnTo>
                    <a:lnTo>
                      <a:pt x="10938" y="3957"/>
                    </a:lnTo>
                    <a:lnTo>
                      <a:pt x="10730" y="6351"/>
                    </a:lnTo>
                    <a:lnTo>
                      <a:pt x="10693" y="9761"/>
                    </a:lnTo>
                    <a:lnTo>
                      <a:pt x="10618" y="10158"/>
                    </a:lnTo>
                    <a:lnTo>
                      <a:pt x="10448" y="10666"/>
                    </a:lnTo>
                    <a:lnTo>
                      <a:pt x="10165" y="11119"/>
                    </a:lnTo>
                    <a:lnTo>
                      <a:pt x="9957" y="11364"/>
                    </a:lnTo>
                    <a:lnTo>
                      <a:pt x="9203" y="11948"/>
                    </a:lnTo>
                    <a:lnTo>
                      <a:pt x="8448" y="12325"/>
                    </a:lnTo>
                    <a:lnTo>
                      <a:pt x="7977" y="12513"/>
                    </a:lnTo>
                    <a:lnTo>
                      <a:pt x="7808" y="12551"/>
                    </a:lnTo>
                    <a:lnTo>
                      <a:pt x="6997" y="12777"/>
                    </a:lnTo>
                    <a:lnTo>
                      <a:pt x="5884" y="12928"/>
                    </a:lnTo>
                    <a:lnTo>
                      <a:pt x="5450" y="12928"/>
                    </a:lnTo>
                    <a:lnTo>
                      <a:pt x="5299" y="12947"/>
                    </a:lnTo>
                    <a:lnTo>
                      <a:pt x="5167" y="12928"/>
                    </a:lnTo>
                    <a:lnTo>
                      <a:pt x="4903" y="12928"/>
                    </a:lnTo>
                    <a:lnTo>
                      <a:pt x="4771" y="12909"/>
                    </a:lnTo>
                    <a:lnTo>
                      <a:pt x="4639" y="12909"/>
                    </a:lnTo>
                    <a:lnTo>
                      <a:pt x="3753" y="12759"/>
                    </a:lnTo>
                    <a:lnTo>
                      <a:pt x="3149" y="12589"/>
                    </a:lnTo>
                    <a:lnTo>
                      <a:pt x="2677" y="12419"/>
                    </a:lnTo>
                    <a:lnTo>
                      <a:pt x="2452" y="12306"/>
                    </a:lnTo>
                    <a:lnTo>
                      <a:pt x="2339" y="12268"/>
                    </a:lnTo>
                    <a:lnTo>
                      <a:pt x="1885" y="12042"/>
                    </a:lnTo>
                    <a:lnTo>
                      <a:pt x="1565" y="11835"/>
                    </a:lnTo>
                    <a:lnTo>
                      <a:pt x="1377" y="11741"/>
                    </a:lnTo>
                    <a:lnTo>
                      <a:pt x="1131" y="11553"/>
                    </a:lnTo>
                    <a:lnTo>
                      <a:pt x="755" y="11176"/>
                    </a:lnTo>
                    <a:lnTo>
                      <a:pt x="546" y="10912"/>
                    </a:lnTo>
                    <a:lnTo>
                      <a:pt x="282" y="10422"/>
                    </a:lnTo>
                    <a:lnTo>
                      <a:pt x="151" y="10101"/>
                    </a:lnTo>
                    <a:lnTo>
                      <a:pt x="18" y="9517"/>
                    </a:lnTo>
                    <a:lnTo>
                      <a:pt x="0" y="9140"/>
                    </a:lnTo>
                    <a:lnTo>
                      <a:pt x="18" y="8745"/>
                    </a:lnTo>
                    <a:lnTo>
                      <a:pt x="57" y="8368"/>
                    </a:lnTo>
                    <a:lnTo>
                      <a:pt x="264" y="7670"/>
                    </a:lnTo>
                    <a:lnTo>
                      <a:pt x="1074" y="5936"/>
                    </a:lnTo>
                    <a:lnTo>
                      <a:pt x="1320" y="5088"/>
                    </a:lnTo>
                    <a:lnTo>
                      <a:pt x="1678" y="2695"/>
                    </a:lnTo>
                    <a:lnTo>
                      <a:pt x="1905" y="1847"/>
                    </a:lnTo>
                    <a:lnTo>
                      <a:pt x="2149" y="1262"/>
                    </a:lnTo>
                    <a:lnTo>
                      <a:pt x="2395" y="885"/>
                    </a:lnTo>
                    <a:lnTo>
                      <a:pt x="2603" y="659"/>
                    </a:lnTo>
                    <a:lnTo>
                      <a:pt x="2847" y="489"/>
                    </a:lnTo>
                    <a:lnTo>
                      <a:pt x="3262" y="28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04" name="Freeform 12">
                <a:extLst>
                  <a:ext uri="{FF2B5EF4-FFF2-40B4-BE49-F238E27FC236}">
                    <a16:creationId xmlns:a16="http://schemas.microsoft.com/office/drawing/2014/main" id="{06514488-BFC2-CD6B-A6A8-4F2BC71A2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" y="1355"/>
                <a:ext cx="476" cy="563"/>
              </a:xfrm>
              <a:custGeom>
                <a:avLst/>
                <a:gdLst>
                  <a:gd name="T0" fmla="*/ 3262 w 10938"/>
                  <a:gd name="T1" fmla="*/ 282 h 12947"/>
                  <a:gd name="T2" fmla="*/ 4111 w 10938"/>
                  <a:gd name="T3" fmla="*/ 94 h 12947"/>
                  <a:gd name="T4" fmla="*/ 5092 w 10938"/>
                  <a:gd name="T5" fmla="*/ 0 h 12947"/>
                  <a:gd name="T6" fmla="*/ 6619 w 10938"/>
                  <a:gd name="T7" fmla="*/ 55 h 12947"/>
                  <a:gd name="T8" fmla="*/ 7298 w 10938"/>
                  <a:gd name="T9" fmla="*/ 150 h 12947"/>
                  <a:gd name="T10" fmla="*/ 8166 w 10938"/>
                  <a:gd name="T11" fmla="*/ 358 h 12947"/>
                  <a:gd name="T12" fmla="*/ 9203 w 10938"/>
                  <a:gd name="T13" fmla="*/ 753 h 12947"/>
                  <a:gd name="T14" fmla="*/ 9769 w 10938"/>
                  <a:gd name="T15" fmla="*/ 1055 h 12947"/>
                  <a:gd name="T16" fmla="*/ 10051 w 10938"/>
                  <a:gd name="T17" fmla="*/ 1281 h 12947"/>
                  <a:gd name="T18" fmla="*/ 10297 w 10938"/>
                  <a:gd name="T19" fmla="*/ 1526 h 12947"/>
                  <a:gd name="T20" fmla="*/ 10579 w 10938"/>
                  <a:gd name="T21" fmla="*/ 1941 h 12947"/>
                  <a:gd name="T22" fmla="*/ 10712 w 10938"/>
                  <a:gd name="T23" fmla="*/ 2242 h 12947"/>
                  <a:gd name="T24" fmla="*/ 10843 w 10938"/>
                  <a:gd name="T25" fmla="*/ 2713 h 12947"/>
                  <a:gd name="T26" fmla="*/ 10900 w 10938"/>
                  <a:gd name="T27" fmla="*/ 3053 h 12947"/>
                  <a:gd name="T28" fmla="*/ 10938 w 10938"/>
                  <a:gd name="T29" fmla="*/ 3957 h 12947"/>
                  <a:gd name="T30" fmla="*/ 10730 w 10938"/>
                  <a:gd name="T31" fmla="*/ 6351 h 12947"/>
                  <a:gd name="T32" fmla="*/ 10693 w 10938"/>
                  <a:gd name="T33" fmla="*/ 9761 h 12947"/>
                  <a:gd name="T34" fmla="*/ 10618 w 10938"/>
                  <a:gd name="T35" fmla="*/ 10158 h 12947"/>
                  <a:gd name="T36" fmla="*/ 10448 w 10938"/>
                  <a:gd name="T37" fmla="*/ 10666 h 12947"/>
                  <a:gd name="T38" fmla="*/ 10165 w 10938"/>
                  <a:gd name="T39" fmla="*/ 11119 h 12947"/>
                  <a:gd name="T40" fmla="*/ 9957 w 10938"/>
                  <a:gd name="T41" fmla="*/ 11364 h 12947"/>
                  <a:gd name="T42" fmla="*/ 9203 w 10938"/>
                  <a:gd name="T43" fmla="*/ 11948 h 12947"/>
                  <a:gd name="T44" fmla="*/ 8448 w 10938"/>
                  <a:gd name="T45" fmla="*/ 12325 h 12947"/>
                  <a:gd name="T46" fmla="*/ 7977 w 10938"/>
                  <a:gd name="T47" fmla="*/ 12513 h 12947"/>
                  <a:gd name="T48" fmla="*/ 7808 w 10938"/>
                  <a:gd name="T49" fmla="*/ 12551 h 12947"/>
                  <a:gd name="T50" fmla="*/ 6997 w 10938"/>
                  <a:gd name="T51" fmla="*/ 12777 h 12947"/>
                  <a:gd name="T52" fmla="*/ 5884 w 10938"/>
                  <a:gd name="T53" fmla="*/ 12928 h 12947"/>
                  <a:gd name="T54" fmla="*/ 5450 w 10938"/>
                  <a:gd name="T55" fmla="*/ 12928 h 12947"/>
                  <a:gd name="T56" fmla="*/ 5299 w 10938"/>
                  <a:gd name="T57" fmla="*/ 12947 h 12947"/>
                  <a:gd name="T58" fmla="*/ 5167 w 10938"/>
                  <a:gd name="T59" fmla="*/ 12928 h 12947"/>
                  <a:gd name="T60" fmla="*/ 4903 w 10938"/>
                  <a:gd name="T61" fmla="*/ 12928 h 12947"/>
                  <a:gd name="T62" fmla="*/ 4771 w 10938"/>
                  <a:gd name="T63" fmla="*/ 12909 h 12947"/>
                  <a:gd name="T64" fmla="*/ 4639 w 10938"/>
                  <a:gd name="T65" fmla="*/ 12909 h 12947"/>
                  <a:gd name="T66" fmla="*/ 3753 w 10938"/>
                  <a:gd name="T67" fmla="*/ 12759 h 12947"/>
                  <a:gd name="T68" fmla="*/ 3149 w 10938"/>
                  <a:gd name="T69" fmla="*/ 12589 h 12947"/>
                  <a:gd name="T70" fmla="*/ 2677 w 10938"/>
                  <a:gd name="T71" fmla="*/ 12419 h 12947"/>
                  <a:gd name="T72" fmla="*/ 2452 w 10938"/>
                  <a:gd name="T73" fmla="*/ 12306 h 12947"/>
                  <a:gd name="T74" fmla="*/ 2339 w 10938"/>
                  <a:gd name="T75" fmla="*/ 12268 h 12947"/>
                  <a:gd name="T76" fmla="*/ 1885 w 10938"/>
                  <a:gd name="T77" fmla="*/ 12042 h 12947"/>
                  <a:gd name="T78" fmla="*/ 1565 w 10938"/>
                  <a:gd name="T79" fmla="*/ 11835 h 12947"/>
                  <a:gd name="T80" fmla="*/ 1377 w 10938"/>
                  <a:gd name="T81" fmla="*/ 11741 h 12947"/>
                  <a:gd name="T82" fmla="*/ 1131 w 10938"/>
                  <a:gd name="T83" fmla="*/ 11553 h 12947"/>
                  <a:gd name="T84" fmla="*/ 755 w 10938"/>
                  <a:gd name="T85" fmla="*/ 11176 h 12947"/>
                  <a:gd name="T86" fmla="*/ 546 w 10938"/>
                  <a:gd name="T87" fmla="*/ 10912 h 12947"/>
                  <a:gd name="T88" fmla="*/ 282 w 10938"/>
                  <a:gd name="T89" fmla="*/ 10422 h 12947"/>
                  <a:gd name="T90" fmla="*/ 151 w 10938"/>
                  <a:gd name="T91" fmla="*/ 10101 h 12947"/>
                  <a:gd name="T92" fmla="*/ 18 w 10938"/>
                  <a:gd name="T93" fmla="*/ 9517 h 12947"/>
                  <a:gd name="T94" fmla="*/ 0 w 10938"/>
                  <a:gd name="T95" fmla="*/ 9140 h 12947"/>
                  <a:gd name="T96" fmla="*/ 18 w 10938"/>
                  <a:gd name="T97" fmla="*/ 8745 h 12947"/>
                  <a:gd name="T98" fmla="*/ 57 w 10938"/>
                  <a:gd name="T99" fmla="*/ 8368 h 12947"/>
                  <a:gd name="T100" fmla="*/ 264 w 10938"/>
                  <a:gd name="T101" fmla="*/ 7670 h 12947"/>
                  <a:gd name="T102" fmla="*/ 1074 w 10938"/>
                  <a:gd name="T103" fmla="*/ 5936 h 12947"/>
                  <a:gd name="T104" fmla="*/ 1320 w 10938"/>
                  <a:gd name="T105" fmla="*/ 5088 h 12947"/>
                  <a:gd name="T106" fmla="*/ 1678 w 10938"/>
                  <a:gd name="T107" fmla="*/ 2695 h 12947"/>
                  <a:gd name="T108" fmla="*/ 1905 w 10938"/>
                  <a:gd name="T109" fmla="*/ 1847 h 12947"/>
                  <a:gd name="T110" fmla="*/ 2149 w 10938"/>
                  <a:gd name="T111" fmla="*/ 1262 h 12947"/>
                  <a:gd name="T112" fmla="*/ 2395 w 10938"/>
                  <a:gd name="T113" fmla="*/ 885 h 12947"/>
                  <a:gd name="T114" fmla="*/ 2603 w 10938"/>
                  <a:gd name="T115" fmla="*/ 659 h 12947"/>
                  <a:gd name="T116" fmla="*/ 2847 w 10938"/>
                  <a:gd name="T117" fmla="*/ 489 h 12947"/>
                  <a:gd name="T118" fmla="*/ 3262 w 10938"/>
                  <a:gd name="T119" fmla="*/ 282 h 12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938" h="12947">
                    <a:moveTo>
                      <a:pt x="3262" y="282"/>
                    </a:moveTo>
                    <a:lnTo>
                      <a:pt x="4111" y="94"/>
                    </a:lnTo>
                    <a:lnTo>
                      <a:pt x="5092" y="0"/>
                    </a:lnTo>
                    <a:lnTo>
                      <a:pt x="6619" y="55"/>
                    </a:lnTo>
                    <a:lnTo>
                      <a:pt x="7298" y="150"/>
                    </a:lnTo>
                    <a:lnTo>
                      <a:pt x="8166" y="358"/>
                    </a:lnTo>
                    <a:lnTo>
                      <a:pt x="9203" y="753"/>
                    </a:lnTo>
                    <a:lnTo>
                      <a:pt x="9769" y="1055"/>
                    </a:lnTo>
                    <a:lnTo>
                      <a:pt x="10051" y="1281"/>
                    </a:lnTo>
                    <a:lnTo>
                      <a:pt x="10297" y="1526"/>
                    </a:lnTo>
                    <a:lnTo>
                      <a:pt x="10579" y="1941"/>
                    </a:lnTo>
                    <a:lnTo>
                      <a:pt x="10712" y="2242"/>
                    </a:lnTo>
                    <a:lnTo>
                      <a:pt x="10843" y="2713"/>
                    </a:lnTo>
                    <a:lnTo>
                      <a:pt x="10900" y="3053"/>
                    </a:lnTo>
                    <a:lnTo>
                      <a:pt x="10938" y="3957"/>
                    </a:lnTo>
                    <a:lnTo>
                      <a:pt x="10730" y="6351"/>
                    </a:lnTo>
                    <a:lnTo>
                      <a:pt x="10693" y="9761"/>
                    </a:lnTo>
                    <a:lnTo>
                      <a:pt x="10618" y="10158"/>
                    </a:lnTo>
                    <a:lnTo>
                      <a:pt x="10448" y="10666"/>
                    </a:lnTo>
                    <a:lnTo>
                      <a:pt x="10165" y="11119"/>
                    </a:lnTo>
                    <a:lnTo>
                      <a:pt x="9957" y="11364"/>
                    </a:lnTo>
                    <a:lnTo>
                      <a:pt x="9203" y="11948"/>
                    </a:lnTo>
                    <a:lnTo>
                      <a:pt x="8448" y="12325"/>
                    </a:lnTo>
                    <a:lnTo>
                      <a:pt x="7977" y="12513"/>
                    </a:lnTo>
                    <a:lnTo>
                      <a:pt x="7808" y="12551"/>
                    </a:lnTo>
                    <a:lnTo>
                      <a:pt x="6997" y="12777"/>
                    </a:lnTo>
                    <a:lnTo>
                      <a:pt x="5884" y="12928"/>
                    </a:lnTo>
                    <a:lnTo>
                      <a:pt x="5450" y="12928"/>
                    </a:lnTo>
                    <a:lnTo>
                      <a:pt x="5299" y="12947"/>
                    </a:lnTo>
                    <a:lnTo>
                      <a:pt x="5167" y="12928"/>
                    </a:lnTo>
                    <a:lnTo>
                      <a:pt x="4903" y="12928"/>
                    </a:lnTo>
                    <a:lnTo>
                      <a:pt x="4771" y="12909"/>
                    </a:lnTo>
                    <a:lnTo>
                      <a:pt x="4639" y="12909"/>
                    </a:lnTo>
                    <a:lnTo>
                      <a:pt x="3753" y="12759"/>
                    </a:lnTo>
                    <a:lnTo>
                      <a:pt x="3149" y="12589"/>
                    </a:lnTo>
                    <a:lnTo>
                      <a:pt x="2677" y="12419"/>
                    </a:lnTo>
                    <a:lnTo>
                      <a:pt x="2452" y="12306"/>
                    </a:lnTo>
                    <a:lnTo>
                      <a:pt x="2339" y="12268"/>
                    </a:lnTo>
                    <a:lnTo>
                      <a:pt x="1885" y="12042"/>
                    </a:lnTo>
                    <a:lnTo>
                      <a:pt x="1565" y="11835"/>
                    </a:lnTo>
                    <a:lnTo>
                      <a:pt x="1377" y="11741"/>
                    </a:lnTo>
                    <a:lnTo>
                      <a:pt x="1131" y="11553"/>
                    </a:lnTo>
                    <a:lnTo>
                      <a:pt x="755" y="11176"/>
                    </a:lnTo>
                    <a:lnTo>
                      <a:pt x="546" y="10912"/>
                    </a:lnTo>
                    <a:lnTo>
                      <a:pt x="282" y="10422"/>
                    </a:lnTo>
                    <a:lnTo>
                      <a:pt x="151" y="10101"/>
                    </a:lnTo>
                    <a:lnTo>
                      <a:pt x="18" y="9517"/>
                    </a:lnTo>
                    <a:lnTo>
                      <a:pt x="0" y="9140"/>
                    </a:lnTo>
                    <a:lnTo>
                      <a:pt x="18" y="8745"/>
                    </a:lnTo>
                    <a:lnTo>
                      <a:pt x="57" y="8368"/>
                    </a:lnTo>
                    <a:lnTo>
                      <a:pt x="264" y="7670"/>
                    </a:lnTo>
                    <a:lnTo>
                      <a:pt x="1074" y="5936"/>
                    </a:lnTo>
                    <a:lnTo>
                      <a:pt x="1320" y="5088"/>
                    </a:lnTo>
                    <a:lnTo>
                      <a:pt x="1678" y="2695"/>
                    </a:lnTo>
                    <a:lnTo>
                      <a:pt x="1905" y="1847"/>
                    </a:lnTo>
                    <a:lnTo>
                      <a:pt x="2149" y="1262"/>
                    </a:lnTo>
                    <a:lnTo>
                      <a:pt x="2395" y="885"/>
                    </a:lnTo>
                    <a:lnTo>
                      <a:pt x="2603" y="659"/>
                    </a:lnTo>
                    <a:lnTo>
                      <a:pt x="2847" y="489"/>
                    </a:lnTo>
                    <a:lnTo>
                      <a:pt x="3262" y="28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05" name="Freeform 13">
                <a:extLst>
                  <a:ext uri="{FF2B5EF4-FFF2-40B4-BE49-F238E27FC236}">
                    <a16:creationId xmlns:a16="http://schemas.microsoft.com/office/drawing/2014/main" id="{75585C1F-577F-56C3-042B-948D6D9B6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1783"/>
                <a:ext cx="70" cy="80"/>
              </a:xfrm>
              <a:custGeom>
                <a:avLst/>
                <a:gdLst>
                  <a:gd name="T0" fmla="*/ 1300 w 1603"/>
                  <a:gd name="T1" fmla="*/ 75 h 1828"/>
                  <a:gd name="T2" fmla="*/ 1470 w 1603"/>
                  <a:gd name="T3" fmla="*/ 264 h 1828"/>
                  <a:gd name="T4" fmla="*/ 1546 w 1603"/>
                  <a:gd name="T5" fmla="*/ 415 h 1828"/>
                  <a:gd name="T6" fmla="*/ 1584 w 1603"/>
                  <a:gd name="T7" fmla="*/ 547 h 1828"/>
                  <a:gd name="T8" fmla="*/ 1603 w 1603"/>
                  <a:gd name="T9" fmla="*/ 698 h 1828"/>
                  <a:gd name="T10" fmla="*/ 1564 w 1603"/>
                  <a:gd name="T11" fmla="*/ 792 h 1828"/>
                  <a:gd name="T12" fmla="*/ 1112 w 1603"/>
                  <a:gd name="T13" fmla="*/ 1225 h 1828"/>
                  <a:gd name="T14" fmla="*/ 1018 w 1603"/>
                  <a:gd name="T15" fmla="*/ 1357 h 1828"/>
                  <a:gd name="T16" fmla="*/ 905 w 1603"/>
                  <a:gd name="T17" fmla="*/ 1602 h 1828"/>
                  <a:gd name="T18" fmla="*/ 772 w 1603"/>
                  <a:gd name="T19" fmla="*/ 1753 h 1828"/>
                  <a:gd name="T20" fmla="*/ 603 w 1603"/>
                  <a:gd name="T21" fmla="*/ 1828 h 1828"/>
                  <a:gd name="T22" fmla="*/ 434 w 1603"/>
                  <a:gd name="T23" fmla="*/ 1828 h 1828"/>
                  <a:gd name="T24" fmla="*/ 339 w 1603"/>
                  <a:gd name="T25" fmla="*/ 1810 h 1828"/>
                  <a:gd name="T26" fmla="*/ 264 w 1603"/>
                  <a:gd name="T27" fmla="*/ 1753 h 1828"/>
                  <a:gd name="T28" fmla="*/ 170 w 1603"/>
                  <a:gd name="T29" fmla="*/ 1696 h 1828"/>
                  <a:gd name="T30" fmla="*/ 94 w 1603"/>
                  <a:gd name="T31" fmla="*/ 1621 h 1828"/>
                  <a:gd name="T32" fmla="*/ 0 w 1603"/>
                  <a:gd name="T33" fmla="*/ 1413 h 1828"/>
                  <a:gd name="T34" fmla="*/ 0 w 1603"/>
                  <a:gd name="T35" fmla="*/ 1263 h 1828"/>
                  <a:gd name="T36" fmla="*/ 0 w 1603"/>
                  <a:gd name="T37" fmla="*/ 1169 h 1828"/>
                  <a:gd name="T38" fmla="*/ 75 w 1603"/>
                  <a:gd name="T39" fmla="*/ 923 h 1828"/>
                  <a:gd name="T40" fmla="*/ 244 w 1603"/>
                  <a:gd name="T41" fmla="*/ 641 h 1828"/>
                  <a:gd name="T42" fmla="*/ 547 w 1603"/>
                  <a:gd name="T43" fmla="*/ 227 h 1828"/>
                  <a:gd name="T44" fmla="*/ 622 w 1603"/>
                  <a:gd name="T45" fmla="*/ 151 h 1828"/>
                  <a:gd name="T46" fmla="*/ 735 w 1603"/>
                  <a:gd name="T47" fmla="*/ 75 h 1828"/>
                  <a:gd name="T48" fmla="*/ 792 w 1603"/>
                  <a:gd name="T49" fmla="*/ 38 h 1828"/>
                  <a:gd name="T50" fmla="*/ 962 w 1603"/>
                  <a:gd name="T51" fmla="*/ 0 h 1828"/>
                  <a:gd name="T52" fmla="*/ 1131 w 1603"/>
                  <a:gd name="T53" fmla="*/ 0 h 1828"/>
                  <a:gd name="T54" fmla="*/ 1300 w 1603"/>
                  <a:gd name="T55" fmla="*/ 75 h 1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03" h="1828">
                    <a:moveTo>
                      <a:pt x="1300" y="75"/>
                    </a:moveTo>
                    <a:lnTo>
                      <a:pt x="1470" y="264"/>
                    </a:lnTo>
                    <a:lnTo>
                      <a:pt x="1546" y="415"/>
                    </a:lnTo>
                    <a:lnTo>
                      <a:pt x="1584" y="547"/>
                    </a:lnTo>
                    <a:lnTo>
                      <a:pt x="1603" y="698"/>
                    </a:lnTo>
                    <a:lnTo>
                      <a:pt x="1564" y="792"/>
                    </a:lnTo>
                    <a:lnTo>
                      <a:pt x="1112" y="1225"/>
                    </a:lnTo>
                    <a:lnTo>
                      <a:pt x="1018" y="1357"/>
                    </a:lnTo>
                    <a:lnTo>
                      <a:pt x="905" y="1602"/>
                    </a:lnTo>
                    <a:lnTo>
                      <a:pt x="772" y="1753"/>
                    </a:lnTo>
                    <a:lnTo>
                      <a:pt x="603" y="1828"/>
                    </a:lnTo>
                    <a:lnTo>
                      <a:pt x="434" y="1828"/>
                    </a:lnTo>
                    <a:lnTo>
                      <a:pt x="339" y="1810"/>
                    </a:lnTo>
                    <a:lnTo>
                      <a:pt x="264" y="1753"/>
                    </a:lnTo>
                    <a:lnTo>
                      <a:pt x="170" y="1696"/>
                    </a:lnTo>
                    <a:lnTo>
                      <a:pt x="94" y="1621"/>
                    </a:lnTo>
                    <a:lnTo>
                      <a:pt x="0" y="1413"/>
                    </a:lnTo>
                    <a:lnTo>
                      <a:pt x="0" y="1263"/>
                    </a:lnTo>
                    <a:lnTo>
                      <a:pt x="0" y="1169"/>
                    </a:lnTo>
                    <a:lnTo>
                      <a:pt x="75" y="923"/>
                    </a:lnTo>
                    <a:lnTo>
                      <a:pt x="244" y="641"/>
                    </a:lnTo>
                    <a:lnTo>
                      <a:pt x="547" y="227"/>
                    </a:lnTo>
                    <a:lnTo>
                      <a:pt x="622" y="151"/>
                    </a:lnTo>
                    <a:lnTo>
                      <a:pt x="735" y="75"/>
                    </a:lnTo>
                    <a:lnTo>
                      <a:pt x="792" y="38"/>
                    </a:lnTo>
                    <a:lnTo>
                      <a:pt x="962" y="0"/>
                    </a:lnTo>
                    <a:lnTo>
                      <a:pt x="1131" y="0"/>
                    </a:lnTo>
                    <a:lnTo>
                      <a:pt x="1300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06" name="Freeform 14">
                <a:extLst>
                  <a:ext uri="{FF2B5EF4-FFF2-40B4-BE49-F238E27FC236}">
                    <a16:creationId xmlns:a16="http://schemas.microsoft.com/office/drawing/2014/main" id="{1E6B36F5-3586-2BED-4327-412267389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1783"/>
                <a:ext cx="70" cy="80"/>
              </a:xfrm>
              <a:custGeom>
                <a:avLst/>
                <a:gdLst>
                  <a:gd name="T0" fmla="*/ 1300 w 1603"/>
                  <a:gd name="T1" fmla="*/ 75 h 1828"/>
                  <a:gd name="T2" fmla="*/ 1470 w 1603"/>
                  <a:gd name="T3" fmla="*/ 264 h 1828"/>
                  <a:gd name="T4" fmla="*/ 1546 w 1603"/>
                  <a:gd name="T5" fmla="*/ 415 h 1828"/>
                  <a:gd name="T6" fmla="*/ 1584 w 1603"/>
                  <a:gd name="T7" fmla="*/ 547 h 1828"/>
                  <a:gd name="T8" fmla="*/ 1603 w 1603"/>
                  <a:gd name="T9" fmla="*/ 698 h 1828"/>
                  <a:gd name="T10" fmla="*/ 1564 w 1603"/>
                  <a:gd name="T11" fmla="*/ 792 h 1828"/>
                  <a:gd name="T12" fmla="*/ 1112 w 1603"/>
                  <a:gd name="T13" fmla="*/ 1225 h 1828"/>
                  <a:gd name="T14" fmla="*/ 1018 w 1603"/>
                  <a:gd name="T15" fmla="*/ 1357 h 1828"/>
                  <a:gd name="T16" fmla="*/ 905 w 1603"/>
                  <a:gd name="T17" fmla="*/ 1602 h 1828"/>
                  <a:gd name="T18" fmla="*/ 772 w 1603"/>
                  <a:gd name="T19" fmla="*/ 1753 h 1828"/>
                  <a:gd name="T20" fmla="*/ 603 w 1603"/>
                  <a:gd name="T21" fmla="*/ 1828 h 1828"/>
                  <a:gd name="T22" fmla="*/ 434 w 1603"/>
                  <a:gd name="T23" fmla="*/ 1828 h 1828"/>
                  <a:gd name="T24" fmla="*/ 339 w 1603"/>
                  <a:gd name="T25" fmla="*/ 1810 h 1828"/>
                  <a:gd name="T26" fmla="*/ 264 w 1603"/>
                  <a:gd name="T27" fmla="*/ 1753 h 1828"/>
                  <a:gd name="T28" fmla="*/ 170 w 1603"/>
                  <a:gd name="T29" fmla="*/ 1696 h 1828"/>
                  <a:gd name="T30" fmla="*/ 94 w 1603"/>
                  <a:gd name="T31" fmla="*/ 1621 h 1828"/>
                  <a:gd name="T32" fmla="*/ 0 w 1603"/>
                  <a:gd name="T33" fmla="*/ 1413 h 1828"/>
                  <a:gd name="T34" fmla="*/ 0 w 1603"/>
                  <a:gd name="T35" fmla="*/ 1263 h 1828"/>
                  <a:gd name="T36" fmla="*/ 0 w 1603"/>
                  <a:gd name="T37" fmla="*/ 1169 h 1828"/>
                  <a:gd name="T38" fmla="*/ 75 w 1603"/>
                  <a:gd name="T39" fmla="*/ 923 h 1828"/>
                  <a:gd name="T40" fmla="*/ 244 w 1603"/>
                  <a:gd name="T41" fmla="*/ 641 h 1828"/>
                  <a:gd name="T42" fmla="*/ 547 w 1603"/>
                  <a:gd name="T43" fmla="*/ 227 h 1828"/>
                  <a:gd name="T44" fmla="*/ 622 w 1603"/>
                  <a:gd name="T45" fmla="*/ 151 h 1828"/>
                  <a:gd name="T46" fmla="*/ 735 w 1603"/>
                  <a:gd name="T47" fmla="*/ 75 h 1828"/>
                  <a:gd name="T48" fmla="*/ 792 w 1603"/>
                  <a:gd name="T49" fmla="*/ 38 h 1828"/>
                  <a:gd name="T50" fmla="*/ 962 w 1603"/>
                  <a:gd name="T51" fmla="*/ 0 h 1828"/>
                  <a:gd name="T52" fmla="*/ 1300 w 1603"/>
                  <a:gd name="T53" fmla="*/ 75 h 1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03" h="1828">
                    <a:moveTo>
                      <a:pt x="1300" y="75"/>
                    </a:moveTo>
                    <a:lnTo>
                      <a:pt x="1470" y="264"/>
                    </a:lnTo>
                    <a:lnTo>
                      <a:pt x="1546" y="415"/>
                    </a:lnTo>
                    <a:lnTo>
                      <a:pt x="1584" y="547"/>
                    </a:lnTo>
                    <a:lnTo>
                      <a:pt x="1603" y="698"/>
                    </a:lnTo>
                    <a:lnTo>
                      <a:pt x="1564" y="792"/>
                    </a:lnTo>
                    <a:lnTo>
                      <a:pt x="1112" y="1225"/>
                    </a:lnTo>
                    <a:lnTo>
                      <a:pt x="1018" y="1357"/>
                    </a:lnTo>
                    <a:lnTo>
                      <a:pt x="905" y="1602"/>
                    </a:lnTo>
                    <a:lnTo>
                      <a:pt x="772" y="1753"/>
                    </a:lnTo>
                    <a:lnTo>
                      <a:pt x="603" y="1828"/>
                    </a:lnTo>
                    <a:lnTo>
                      <a:pt x="434" y="1828"/>
                    </a:lnTo>
                    <a:lnTo>
                      <a:pt x="339" y="1810"/>
                    </a:lnTo>
                    <a:lnTo>
                      <a:pt x="264" y="1753"/>
                    </a:lnTo>
                    <a:lnTo>
                      <a:pt x="170" y="1696"/>
                    </a:lnTo>
                    <a:lnTo>
                      <a:pt x="94" y="1621"/>
                    </a:lnTo>
                    <a:lnTo>
                      <a:pt x="0" y="1413"/>
                    </a:lnTo>
                    <a:lnTo>
                      <a:pt x="0" y="1263"/>
                    </a:lnTo>
                    <a:lnTo>
                      <a:pt x="0" y="1169"/>
                    </a:lnTo>
                    <a:lnTo>
                      <a:pt x="75" y="923"/>
                    </a:lnTo>
                    <a:lnTo>
                      <a:pt x="244" y="641"/>
                    </a:lnTo>
                    <a:lnTo>
                      <a:pt x="547" y="227"/>
                    </a:lnTo>
                    <a:lnTo>
                      <a:pt x="622" y="151"/>
                    </a:lnTo>
                    <a:lnTo>
                      <a:pt x="735" y="75"/>
                    </a:lnTo>
                    <a:lnTo>
                      <a:pt x="792" y="38"/>
                    </a:lnTo>
                    <a:lnTo>
                      <a:pt x="962" y="0"/>
                    </a:lnTo>
                    <a:lnTo>
                      <a:pt x="1300" y="7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07" name="Freeform 15">
                <a:extLst>
                  <a:ext uri="{FF2B5EF4-FFF2-40B4-BE49-F238E27FC236}">
                    <a16:creationId xmlns:a16="http://schemas.microsoft.com/office/drawing/2014/main" id="{00FA6903-3BA0-3D2B-E164-F4BB5E9EA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4" y="1795"/>
                <a:ext cx="47" cy="59"/>
              </a:xfrm>
              <a:custGeom>
                <a:avLst/>
                <a:gdLst>
                  <a:gd name="T0" fmla="*/ 849 w 1095"/>
                  <a:gd name="T1" fmla="*/ 19 h 1338"/>
                  <a:gd name="T2" fmla="*/ 510 w 1095"/>
                  <a:gd name="T3" fmla="*/ 56 h 1338"/>
                  <a:gd name="T4" fmla="*/ 680 w 1095"/>
                  <a:gd name="T5" fmla="*/ 264 h 1338"/>
                  <a:gd name="T6" fmla="*/ 377 w 1095"/>
                  <a:gd name="T7" fmla="*/ 264 h 1338"/>
                  <a:gd name="T8" fmla="*/ 585 w 1095"/>
                  <a:gd name="T9" fmla="*/ 528 h 1338"/>
                  <a:gd name="T10" fmla="*/ 264 w 1095"/>
                  <a:gd name="T11" fmla="*/ 565 h 1338"/>
                  <a:gd name="T12" fmla="*/ 397 w 1095"/>
                  <a:gd name="T13" fmla="*/ 867 h 1338"/>
                  <a:gd name="T14" fmla="*/ 0 w 1095"/>
                  <a:gd name="T15" fmla="*/ 904 h 1338"/>
                  <a:gd name="T16" fmla="*/ 397 w 1095"/>
                  <a:gd name="T17" fmla="*/ 1338 h 1338"/>
                  <a:gd name="T18" fmla="*/ 416 w 1095"/>
                  <a:gd name="T19" fmla="*/ 1112 h 1338"/>
                  <a:gd name="T20" fmla="*/ 623 w 1095"/>
                  <a:gd name="T21" fmla="*/ 1074 h 1338"/>
                  <a:gd name="T22" fmla="*/ 774 w 1095"/>
                  <a:gd name="T23" fmla="*/ 829 h 1338"/>
                  <a:gd name="T24" fmla="*/ 944 w 1095"/>
                  <a:gd name="T25" fmla="*/ 622 h 1338"/>
                  <a:gd name="T26" fmla="*/ 717 w 1095"/>
                  <a:gd name="T27" fmla="*/ 396 h 1338"/>
                  <a:gd name="T28" fmla="*/ 1095 w 1095"/>
                  <a:gd name="T29" fmla="*/ 452 h 1338"/>
                  <a:gd name="T30" fmla="*/ 925 w 1095"/>
                  <a:gd name="T31" fmla="*/ 245 h 1338"/>
                  <a:gd name="T32" fmla="*/ 868 w 1095"/>
                  <a:gd name="T33" fmla="*/ 0 h 1338"/>
                  <a:gd name="T34" fmla="*/ 849 w 1095"/>
                  <a:gd name="T35" fmla="*/ 19 h 1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5" h="1338">
                    <a:moveTo>
                      <a:pt x="849" y="19"/>
                    </a:moveTo>
                    <a:lnTo>
                      <a:pt x="510" y="56"/>
                    </a:lnTo>
                    <a:lnTo>
                      <a:pt x="680" y="264"/>
                    </a:lnTo>
                    <a:lnTo>
                      <a:pt x="377" y="264"/>
                    </a:lnTo>
                    <a:lnTo>
                      <a:pt x="585" y="528"/>
                    </a:lnTo>
                    <a:lnTo>
                      <a:pt x="264" y="565"/>
                    </a:lnTo>
                    <a:lnTo>
                      <a:pt x="397" y="867"/>
                    </a:lnTo>
                    <a:lnTo>
                      <a:pt x="0" y="904"/>
                    </a:lnTo>
                    <a:lnTo>
                      <a:pt x="397" y="1338"/>
                    </a:lnTo>
                    <a:lnTo>
                      <a:pt x="416" y="1112"/>
                    </a:lnTo>
                    <a:lnTo>
                      <a:pt x="623" y="1074"/>
                    </a:lnTo>
                    <a:lnTo>
                      <a:pt x="774" y="829"/>
                    </a:lnTo>
                    <a:lnTo>
                      <a:pt x="944" y="622"/>
                    </a:lnTo>
                    <a:lnTo>
                      <a:pt x="717" y="396"/>
                    </a:lnTo>
                    <a:lnTo>
                      <a:pt x="1095" y="452"/>
                    </a:lnTo>
                    <a:lnTo>
                      <a:pt x="925" y="245"/>
                    </a:lnTo>
                    <a:lnTo>
                      <a:pt x="868" y="0"/>
                    </a:lnTo>
                    <a:lnTo>
                      <a:pt x="849" y="19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08" name="Freeform 16">
                <a:extLst>
                  <a:ext uri="{FF2B5EF4-FFF2-40B4-BE49-F238E27FC236}">
                    <a16:creationId xmlns:a16="http://schemas.microsoft.com/office/drawing/2014/main" id="{1F81032A-A20D-7221-8A9B-56EF2BD65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" y="1487"/>
                <a:ext cx="68" cy="63"/>
              </a:xfrm>
              <a:custGeom>
                <a:avLst/>
                <a:gdLst>
                  <a:gd name="T0" fmla="*/ 20 w 1566"/>
                  <a:gd name="T1" fmla="*/ 547 h 1433"/>
                  <a:gd name="T2" fmla="*/ 20 w 1566"/>
                  <a:gd name="T3" fmla="*/ 491 h 1433"/>
                  <a:gd name="T4" fmla="*/ 151 w 1566"/>
                  <a:gd name="T5" fmla="*/ 227 h 1433"/>
                  <a:gd name="T6" fmla="*/ 189 w 1566"/>
                  <a:gd name="T7" fmla="*/ 170 h 1433"/>
                  <a:gd name="T8" fmla="*/ 358 w 1566"/>
                  <a:gd name="T9" fmla="*/ 39 h 1433"/>
                  <a:gd name="T10" fmla="*/ 434 w 1566"/>
                  <a:gd name="T11" fmla="*/ 0 h 1433"/>
                  <a:gd name="T12" fmla="*/ 528 w 1566"/>
                  <a:gd name="T13" fmla="*/ 0 h 1433"/>
                  <a:gd name="T14" fmla="*/ 755 w 1566"/>
                  <a:gd name="T15" fmla="*/ 57 h 1433"/>
                  <a:gd name="T16" fmla="*/ 812 w 1566"/>
                  <a:gd name="T17" fmla="*/ 94 h 1433"/>
                  <a:gd name="T18" fmla="*/ 943 w 1566"/>
                  <a:gd name="T19" fmla="*/ 151 h 1433"/>
                  <a:gd name="T20" fmla="*/ 1000 w 1566"/>
                  <a:gd name="T21" fmla="*/ 189 h 1433"/>
                  <a:gd name="T22" fmla="*/ 1056 w 1566"/>
                  <a:gd name="T23" fmla="*/ 208 h 1433"/>
                  <a:gd name="T24" fmla="*/ 1264 w 1566"/>
                  <a:gd name="T25" fmla="*/ 208 h 1433"/>
                  <a:gd name="T26" fmla="*/ 1340 w 1566"/>
                  <a:gd name="T27" fmla="*/ 170 h 1433"/>
                  <a:gd name="T28" fmla="*/ 1396 w 1566"/>
                  <a:gd name="T29" fmla="*/ 170 h 1433"/>
                  <a:gd name="T30" fmla="*/ 1453 w 1566"/>
                  <a:gd name="T31" fmla="*/ 208 h 1433"/>
                  <a:gd name="T32" fmla="*/ 1471 w 1566"/>
                  <a:gd name="T33" fmla="*/ 283 h 1433"/>
                  <a:gd name="T34" fmla="*/ 1509 w 1566"/>
                  <a:gd name="T35" fmla="*/ 359 h 1433"/>
                  <a:gd name="T36" fmla="*/ 1547 w 1566"/>
                  <a:gd name="T37" fmla="*/ 510 h 1433"/>
                  <a:gd name="T38" fmla="*/ 1547 w 1566"/>
                  <a:gd name="T39" fmla="*/ 604 h 1433"/>
                  <a:gd name="T40" fmla="*/ 1566 w 1566"/>
                  <a:gd name="T41" fmla="*/ 679 h 1433"/>
                  <a:gd name="T42" fmla="*/ 1566 w 1566"/>
                  <a:gd name="T43" fmla="*/ 830 h 1433"/>
                  <a:gd name="T44" fmla="*/ 1396 w 1566"/>
                  <a:gd name="T45" fmla="*/ 1207 h 1433"/>
                  <a:gd name="T46" fmla="*/ 1302 w 1566"/>
                  <a:gd name="T47" fmla="*/ 1358 h 1433"/>
                  <a:gd name="T48" fmla="*/ 1226 w 1566"/>
                  <a:gd name="T49" fmla="*/ 1433 h 1433"/>
                  <a:gd name="T50" fmla="*/ 1189 w 1566"/>
                  <a:gd name="T51" fmla="*/ 1395 h 1433"/>
                  <a:gd name="T52" fmla="*/ 1150 w 1566"/>
                  <a:gd name="T53" fmla="*/ 1319 h 1433"/>
                  <a:gd name="T54" fmla="*/ 1038 w 1566"/>
                  <a:gd name="T55" fmla="*/ 1245 h 1433"/>
                  <a:gd name="T56" fmla="*/ 981 w 1566"/>
                  <a:gd name="T57" fmla="*/ 1225 h 1433"/>
                  <a:gd name="T58" fmla="*/ 849 w 1566"/>
                  <a:gd name="T59" fmla="*/ 1225 h 1433"/>
                  <a:gd name="T60" fmla="*/ 774 w 1566"/>
                  <a:gd name="T61" fmla="*/ 1207 h 1433"/>
                  <a:gd name="T62" fmla="*/ 661 w 1566"/>
                  <a:gd name="T63" fmla="*/ 1207 h 1433"/>
                  <a:gd name="T64" fmla="*/ 378 w 1566"/>
                  <a:gd name="T65" fmla="*/ 1131 h 1433"/>
                  <a:gd name="T66" fmla="*/ 264 w 1566"/>
                  <a:gd name="T67" fmla="*/ 1056 h 1433"/>
                  <a:gd name="T68" fmla="*/ 208 w 1566"/>
                  <a:gd name="T69" fmla="*/ 1018 h 1433"/>
                  <a:gd name="T70" fmla="*/ 170 w 1566"/>
                  <a:gd name="T71" fmla="*/ 981 h 1433"/>
                  <a:gd name="T72" fmla="*/ 133 w 1566"/>
                  <a:gd name="T73" fmla="*/ 924 h 1433"/>
                  <a:gd name="T74" fmla="*/ 94 w 1566"/>
                  <a:gd name="T75" fmla="*/ 887 h 1433"/>
                  <a:gd name="T76" fmla="*/ 20 w 1566"/>
                  <a:gd name="T77" fmla="*/ 774 h 1433"/>
                  <a:gd name="T78" fmla="*/ 0 w 1566"/>
                  <a:gd name="T79" fmla="*/ 717 h 1433"/>
                  <a:gd name="T80" fmla="*/ 0 w 1566"/>
                  <a:gd name="T81" fmla="*/ 641 h 1433"/>
                  <a:gd name="T82" fmla="*/ 20 w 1566"/>
                  <a:gd name="T83" fmla="*/ 547 h 1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66" h="1433">
                    <a:moveTo>
                      <a:pt x="20" y="547"/>
                    </a:moveTo>
                    <a:lnTo>
                      <a:pt x="20" y="491"/>
                    </a:lnTo>
                    <a:lnTo>
                      <a:pt x="151" y="227"/>
                    </a:lnTo>
                    <a:lnTo>
                      <a:pt x="189" y="170"/>
                    </a:lnTo>
                    <a:lnTo>
                      <a:pt x="358" y="39"/>
                    </a:lnTo>
                    <a:lnTo>
                      <a:pt x="434" y="0"/>
                    </a:lnTo>
                    <a:lnTo>
                      <a:pt x="528" y="0"/>
                    </a:lnTo>
                    <a:lnTo>
                      <a:pt x="755" y="57"/>
                    </a:lnTo>
                    <a:lnTo>
                      <a:pt x="812" y="94"/>
                    </a:lnTo>
                    <a:lnTo>
                      <a:pt x="943" y="151"/>
                    </a:lnTo>
                    <a:lnTo>
                      <a:pt x="1000" y="189"/>
                    </a:lnTo>
                    <a:lnTo>
                      <a:pt x="1056" y="208"/>
                    </a:lnTo>
                    <a:lnTo>
                      <a:pt x="1264" y="208"/>
                    </a:lnTo>
                    <a:lnTo>
                      <a:pt x="1340" y="170"/>
                    </a:lnTo>
                    <a:lnTo>
                      <a:pt x="1396" y="170"/>
                    </a:lnTo>
                    <a:lnTo>
                      <a:pt x="1453" y="208"/>
                    </a:lnTo>
                    <a:lnTo>
                      <a:pt x="1471" y="283"/>
                    </a:lnTo>
                    <a:lnTo>
                      <a:pt x="1509" y="359"/>
                    </a:lnTo>
                    <a:lnTo>
                      <a:pt x="1547" y="510"/>
                    </a:lnTo>
                    <a:lnTo>
                      <a:pt x="1547" y="604"/>
                    </a:lnTo>
                    <a:lnTo>
                      <a:pt x="1566" y="679"/>
                    </a:lnTo>
                    <a:lnTo>
                      <a:pt x="1566" y="830"/>
                    </a:lnTo>
                    <a:lnTo>
                      <a:pt x="1396" y="1207"/>
                    </a:lnTo>
                    <a:lnTo>
                      <a:pt x="1302" y="1358"/>
                    </a:lnTo>
                    <a:lnTo>
                      <a:pt x="1226" y="1433"/>
                    </a:lnTo>
                    <a:lnTo>
                      <a:pt x="1189" y="1395"/>
                    </a:lnTo>
                    <a:lnTo>
                      <a:pt x="1150" y="1319"/>
                    </a:lnTo>
                    <a:lnTo>
                      <a:pt x="1038" y="1245"/>
                    </a:lnTo>
                    <a:lnTo>
                      <a:pt x="981" y="1225"/>
                    </a:lnTo>
                    <a:lnTo>
                      <a:pt x="849" y="1225"/>
                    </a:lnTo>
                    <a:lnTo>
                      <a:pt x="774" y="1207"/>
                    </a:lnTo>
                    <a:lnTo>
                      <a:pt x="661" y="1207"/>
                    </a:lnTo>
                    <a:lnTo>
                      <a:pt x="378" y="1131"/>
                    </a:lnTo>
                    <a:lnTo>
                      <a:pt x="264" y="1056"/>
                    </a:lnTo>
                    <a:lnTo>
                      <a:pt x="208" y="1018"/>
                    </a:lnTo>
                    <a:lnTo>
                      <a:pt x="170" y="981"/>
                    </a:lnTo>
                    <a:lnTo>
                      <a:pt x="133" y="924"/>
                    </a:lnTo>
                    <a:lnTo>
                      <a:pt x="94" y="887"/>
                    </a:lnTo>
                    <a:lnTo>
                      <a:pt x="20" y="774"/>
                    </a:lnTo>
                    <a:lnTo>
                      <a:pt x="0" y="717"/>
                    </a:lnTo>
                    <a:lnTo>
                      <a:pt x="0" y="641"/>
                    </a:lnTo>
                    <a:lnTo>
                      <a:pt x="20" y="5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09" name="Freeform 17">
                <a:extLst>
                  <a:ext uri="{FF2B5EF4-FFF2-40B4-BE49-F238E27FC236}">
                    <a16:creationId xmlns:a16="http://schemas.microsoft.com/office/drawing/2014/main" id="{389F1B7E-E9BE-AE01-C022-ED1E6C7BE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" y="1487"/>
                <a:ext cx="68" cy="63"/>
              </a:xfrm>
              <a:custGeom>
                <a:avLst/>
                <a:gdLst>
                  <a:gd name="T0" fmla="*/ 20 w 1566"/>
                  <a:gd name="T1" fmla="*/ 547 h 1433"/>
                  <a:gd name="T2" fmla="*/ 20 w 1566"/>
                  <a:gd name="T3" fmla="*/ 491 h 1433"/>
                  <a:gd name="T4" fmla="*/ 151 w 1566"/>
                  <a:gd name="T5" fmla="*/ 227 h 1433"/>
                  <a:gd name="T6" fmla="*/ 189 w 1566"/>
                  <a:gd name="T7" fmla="*/ 170 h 1433"/>
                  <a:gd name="T8" fmla="*/ 358 w 1566"/>
                  <a:gd name="T9" fmla="*/ 39 h 1433"/>
                  <a:gd name="T10" fmla="*/ 434 w 1566"/>
                  <a:gd name="T11" fmla="*/ 0 h 1433"/>
                  <a:gd name="T12" fmla="*/ 528 w 1566"/>
                  <a:gd name="T13" fmla="*/ 0 h 1433"/>
                  <a:gd name="T14" fmla="*/ 755 w 1566"/>
                  <a:gd name="T15" fmla="*/ 57 h 1433"/>
                  <a:gd name="T16" fmla="*/ 812 w 1566"/>
                  <a:gd name="T17" fmla="*/ 94 h 1433"/>
                  <a:gd name="T18" fmla="*/ 943 w 1566"/>
                  <a:gd name="T19" fmla="*/ 151 h 1433"/>
                  <a:gd name="T20" fmla="*/ 1000 w 1566"/>
                  <a:gd name="T21" fmla="*/ 189 h 1433"/>
                  <a:gd name="T22" fmla="*/ 1056 w 1566"/>
                  <a:gd name="T23" fmla="*/ 208 h 1433"/>
                  <a:gd name="T24" fmla="*/ 1264 w 1566"/>
                  <a:gd name="T25" fmla="*/ 208 h 1433"/>
                  <a:gd name="T26" fmla="*/ 1340 w 1566"/>
                  <a:gd name="T27" fmla="*/ 170 h 1433"/>
                  <a:gd name="T28" fmla="*/ 1396 w 1566"/>
                  <a:gd name="T29" fmla="*/ 170 h 1433"/>
                  <a:gd name="T30" fmla="*/ 1453 w 1566"/>
                  <a:gd name="T31" fmla="*/ 208 h 1433"/>
                  <a:gd name="T32" fmla="*/ 1471 w 1566"/>
                  <a:gd name="T33" fmla="*/ 283 h 1433"/>
                  <a:gd name="T34" fmla="*/ 1509 w 1566"/>
                  <a:gd name="T35" fmla="*/ 359 h 1433"/>
                  <a:gd name="T36" fmla="*/ 1547 w 1566"/>
                  <a:gd name="T37" fmla="*/ 510 h 1433"/>
                  <a:gd name="T38" fmla="*/ 1547 w 1566"/>
                  <a:gd name="T39" fmla="*/ 604 h 1433"/>
                  <a:gd name="T40" fmla="*/ 1566 w 1566"/>
                  <a:gd name="T41" fmla="*/ 679 h 1433"/>
                  <a:gd name="T42" fmla="*/ 1566 w 1566"/>
                  <a:gd name="T43" fmla="*/ 830 h 1433"/>
                  <a:gd name="T44" fmla="*/ 1396 w 1566"/>
                  <a:gd name="T45" fmla="*/ 1207 h 1433"/>
                  <a:gd name="T46" fmla="*/ 1302 w 1566"/>
                  <a:gd name="T47" fmla="*/ 1358 h 1433"/>
                  <a:gd name="T48" fmla="*/ 1226 w 1566"/>
                  <a:gd name="T49" fmla="*/ 1433 h 1433"/>
                  <a:gd name="T50" fmla="*/ 1189 w 1566"/>
                  <a:gd name="T51" fmla="*/ 1395 h 1433"/>
                  <a:gd name="T52" fmla="*/ 1150 w 1566"/>
                  <a:gd name="T53" fmla="*/ 1319 h 1433"/>
                  <a:gd name="T54" fmla="*/ 1038 w 1566"/>
                  <a:gd name="T55" fmla="*/ 1245 h 1433"/>
                  <a:gd name="T56" fmla="*/ 981 w 1566"/>
                  <a:gd name="T57" fmla="*/ 1225 h 1433"/>
                  <a:gd name="T58" fmla="*/ 849 w 1566"/>
                  <a:gd name="T59" fmla="*/ 1225 h 1433"/>
                  <a:gd name="T60" fmla="*/ 774 w 1566"/>
                  <a:gd name="T61" fmla="*/ 1207 h 1433"/>
                  <a:gd name="T62" fmla="*/ 661 w 1566"/>
                  <a:gd name="T63" fmla="*/ 1207 h 1433"/>
                  <a:gd name="T64" fmla="*/ 378 w 1566"/>
                  <a:gd name="T65" fmla="*/ 1131 h 1433"/>
                  <a:gd name="T66" fmla="*/ 264 w 1566"/>
                  <a:gd name="T67" fmla="*/ 1056 h 1433"/>
                  <a:gd name="T68" fmla="*/ 208 w 1566"/>
                  <a:gd name="T69" fmla="*/ 1018 h 1433"/>
                  <a:gd name="T70" fmla="*/ 170 w 1566"/>
                  <a:gd name="T71" fmla="*/ 981 h 1433"/>
                  <a:gd name="T72" fmla="*/ 133 w 1566"/>
                  <a:gd name="T73" fmla="*/ 924 h 1433"/>
                  <a:gd name="T74" fmla="*/ 94 w 1566"/>
                  <a:gd name="T75" fmla="*/ 887 h 1433"/>
                  <a:gd name="T76" fmla="*/ 20 w 1566"/>
                  <a:gd name="T77" fmla="*/ 774 h 1433"/>
                  <a:gd name="T78" fmla="*/ 0 w 1566"/>
                  <a:gd name="T79" fmla="*/ 717 h 1433"/>
                  <a:gd name="T80" fmla="*/ 0 w 1566"/>
                  <a:gd name="T81" fmla="*/ 641 h 1433"/>
                  <a:gd name="T82" fmla="*/ 20 w 1566"/>
                  <a:gd name="T83" fmla="*/ 547 h 1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66" h="1433">
                    <a:moveTo>
                      <a:pt x="20" y="547"/>
                    </a:moveTo>
                    <a:lnTo>
                      <a:pt x="20" y="491"/>
                    </a:lnTo>
                    <a:lnTo>
                      <a:pt x="151" y="227"/>
                    </a:lnTo>
                    <a:lnTo>
                      <a:pt x="189" y="170"/>
                    </a:lnTo>
                    <a:lnTo>
                      <a:pt x="358" y="39"/>
                    </a:lnTo>
                    <a:lnTo>
                      <a:pt x="434" y="0"/>
                    </a:lnTo>
                    <a:lnTo>
                      <a:pt x="528" y="0"/>
                    </a:lnTo>
                    <a:lnTo>
                      <a:pt x="755" y="57"/>
                    </a:lnTo>
                    <a:lnTo>
                      <a:pt x="812" y="94"/>
                    </a:lnTo>
                    <a:lnTo>
                      <a:pt x="943" y="151"/>
                    </a:lnTo>
                    <a:lnTo>
                      <a:pt x="1000" y="189"/>
                    </a:lnTo>
                    <a:lnTo>
                      <a:pt x="1056" y="208"/>
                    </a:lnTo>
                    <a:lnTo>
                      <a:pt x="1264" y="208"/>
                    </a:lnTo>
                    <a:lnTo>
                      <a:pt x="1340" y="170"/>
                    </a:lnTo>
                    <a:lnTo>
                      <a:pt x="1396" y="170"/>
                    </a:lnTo>
                    <a:lnTo>
                      <a:pt x="1453" y="208"/>
                    </a:lnTo>
                    <a:lnTo>
                      <a:pt x="1471" y="283"/>
                    </a:lnTo>
                    <a:lnTo>
                      <a:pt x="1509" y="359"/>
                    </a:lnTo>
                    <a:lnTo>
                      <a:pt x="1547" y="510"/>
                    </a:lnTo>
                    <a:lnTo>
                      <a:pt x="1547" y="604"/>
                    </a:lnTo>
                    <a:lnTo>
                      <a:pt x="1566" y="679"/>
                    </a:lnTo>
                    <a:lnTo>
                      <a:pt x="1566" y="830"/>
                    </a:lnTo>
                    <a:lnTo>
                      <a:pt x="1396" y="1207"/>
                    </a:lnTo>
                    <a:lnTo>
                      <a:pt x="1302" y="1358"/>
                    </a:lnTo>
                    <a:lnTo>
                      <a:pt x="1226" y="1433"/>
                    </a:lnTo>
                    <a:lnTo>
                      <a:pt x="1189" y="1395"/>
                    </a:lnTo>
                    <a:lnTo>
                      <a:pt x="1150" y="1319"/>
                    </a:lnTo>
                    <a:lnTo>
                      <a:pt x="1038" y="1245"/>
                    </a:lnTo>
                    <a:lnTo>
                      <a:pt x="981" y="1225"/>
                    </a:lnTo>
                    <a:lnTo>
                      <a:pt x="849" y="1225"/>
                    </a:lnTo>
                    <a:lnTo>
                      <a:pt x="774" y="1207"/>
                    </a:lnTo>
                    <a:lnTo>
                      <a:pt x="661" y="1207"/>
                    </a:lnTo>
                    <a:lnTo>
                      <a:pt x="378" y="1131"/>
                    </a:lnTo>
                    <a:lnTo>
                      <a:pt x="264" y="1056"/>
                    </a:lnTo>
                    <a:lnTo>
                      <a:pt x="208" y="1018"/>
                    </a:lnTo>
                    <a:lnTo>
                      <a:pt x="170" y="981"/>
                    </a:lnTo>
                    <a:lnTo>
                      <a:pt x="133" y="924"/>
                    </a:lnTo>
                    <a:lnTo>
                      <a:pt x="94" y="887"/>
                    </a:lnTo>
                    <a:lnTo>
                      <a:pt x="20" y="774"/>
                    </a:lnTo>
                    <a:lnTo>
                      <a:pt x="0" y="717"/>
                    </a:lnTo>
                    <a:lnTo>
                      <a:pt x="0" y="641"/>
                    </a:lnTo>
                    <a:lnTo>
                      <a:pt x="20" y="54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0" name="Freeform 18">
                <a:extLst>
                  <a:ext uri="{FF2B5EF4-FFF2-40B4-BE49-F238E27FC236}">
                    <a16:creationId xmlns:a16="http://schemas.microsoft.com/office/drawing/2014/main" id="{7192EEFB-FA11-E71B-F030-D8340DCD2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" y="1501"/>
                <a:ext cx="48" cy="44"/>
              </a:xfrm>
              <a:custGeom>
                <a:avLst/>
                <a:gdLst>
                  <a:gd name="T0" fmla="*/ 94 w 1093"/>
                  <a:gd name="T1" fmla="*/ 584 h 998"/>
                  <a:gd name="T2" fmla="*/ 227 w 1093"/>
                  <a:gd name="T3" fmla="*/ 697 h 998"/>
                  <a:gd name="T4" fmla="*/ 301 w 1093"/>
                  <a:gd name="T5" fmla="*/ 641 h 998"/>
                  <a:gd name="T6" fmla="*/ 340 w 1093"/>
                  <a:gd name="T7" fmla="*/ 453 h 998"/>
                  <a:gd name="T8" fmla="*/ 415 w 1093"/>
                  <a:gd name="T9" fmla="*/ 603 h 998"/>
                  <a:gd name="T10" fmla="*/ 471 w 1093"/>
                  <a:gd name="T11" fmla="*/ 735 h 998"/>
                  <a:gd name="T12" fmla="*/ 585 w 1093"/>
                  <a:gd name="T13" fmla="*/ 660 h 998"/>
                  <a:gd name="T14" fmla="*/ 717 w 1093"/>
                  <a:gd name="T15" fmla="*/ 433 h 998"/>
                  <a:gd name="T16" fmla="*/ 735 w 1093"/>
                  <a:gd name="T17" fmla="*/ 566 h 998"/>
                  <a:gd name="T18" fmla="*/ 755 w 1093"/>
                  <a:gd name="T19" fmla="*/ 660 h 998"/>
                  <a:gd name="T20" fmla="*/ 849 w 1093"/>
                  <a:gd name="T21" fmla="*/ 716 h 998"/>
                  <a:gd name="T22" fmla="*/ 924 w 1093"/>
                  <a:gd name="T23" fmla="*/ 566 h 998"/>
                  <a:gd name="T24" fmla="*/ 905 w 1093"/>
                  <a:gd name="T25" fmla="*/ 754 h 998"/>
                  <a:gd name="T26" fmla="*/ 962 w 1093"/>
                  <a:gd name="T27" fmla="*/ 998 h 998"/>
                  <a:gd name="T28" fmla="*/ 1075 w 1093"/>
                  <a:gd name="T29" fmla="*/ 377 h 998"/>
                  <a:gd name="T30" fmla="*/ 1075 w 1093"/>
                  <a:gd name="T31" fmla="*/ 207 h 998"/>
                  <a:gd name="T32" fmla="*/ 999 w 1093"/>
                  <a:gd name="T33" fmla="*/ 339 h 998"/>
                  <a:gd name="T34" fmla="*/ 943 w 1093"/>
                  <a:gd name="T35" fmla="*/ 189 h 998"/>
                  <a:gd name="T36" fmla="*/ 792 w 1093"/>
                  <a:gd name="T37" fmla="*/ 189 h 998"/>
                  <a:gd name="T38" fmla="*/ 755 w 1093"/>
                  <a:gd name="T39" fmla="*/ 339 h 998"/>
                  <a:gd name="T40" fmla="*/ 660 w 1093"/>
                  <a:gd name="T41" fmla="*/ 226 h 998"/>
                  <a:gd name="T42" fmla="*/ 641 w 1093"/>
                  <a:gd name="T43" fmla="*/ 56 h 998"/>
                  <a:gd name="T44" fmla="*/ 528 w 1093"/>
                  <a:gd name="T45" fmla="*/ 132 h 998"/>
                  <a:gd name="T46" fmla="*/ 509 w 1093"/>
                  <a:gd name="T47" fmla="*/ 320 h 998"/>
                  <a:gd name="T48" fmla="*/ 396 w 1093"/>
                  <a:gd name="T49" fmla="*/ 283 h 998"/>
                  <a:gd name="T50" fmla="*/ 377 w 1093"/>
                  <a:gd name="T51" fmla="*/ 189 h 998"/>
                  <a:gd name="T52" fmla="*/ 321 w 1093"/>
                  <a:gd name="T53" fmla="*/ 0 h 998"/>
                  <a:gd name="T54" fmla="*/ 207 w 1093"/>
                  <a:gd name="T55" fmla="*/ 76 h 998"/>
                  <a:gd name="T56" fmla="*/ 227 w 1093"/>
                  <a:gd name="T57" fmla="*/ 245 h 998"/>
                  <a:gd name="T58" fmla="*/ 113 w 1093"/>
                  <a:gd name="T59" fmla="*/ 207 h 998"/>
                  <a:gd name="T60" fmla="*/ 19 w 1093"/>
                  <a:gd name="T61" fmla="*/ 226 h 998"/>
                  <a:gd name="T62" fmla="*/ 19 w 1093"/>
                  <a:gd name="T63" fmla="*/ 32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93" h="998">
                    <a:moveTo>
                      <a:pt x="57" y="396"/>
                    </a:moveTo>
                    <a:lnTo>
                      <a:pt x="94" y="584"/>
                    </a:lnTo>
                    <a:lnTo>
                      <a:pt x="132" y="660"/>
                    </a:lnTo>
                    <a:lnTo>
                      <a:pt x="227" y="697"/>
                    </a:lnTo>
                    <a:lnTo>
                      <a:pt x="283" y="678"/>
                    </a:lnTo>
                    <a:lnTo>
                      <a:pt x="301" y="641"/>
                    </a:lnTo>
                    <a:lnTo>
                      <a:pt x="301" y="584"/>
                    </a:lnTo>
                    <a:lnTo>
                      <a:pt x="340" y="453"/>
                    </a:lnTo>
                    <a:lnTo>
                      <a:pt x="415" y="490"/>
                    </a:lnTo>
                    <a:lnTo>
                      <a:pt x="415" y="603"/>
                    </a:lnTo>
                    <a:lnTo>
                      <a:pt x="434" y="660"/>
                    </a:lnTo>
                    <a:lnTo>
                      <a:pt x="471" y="735"/>
                    </a:lnTo>
                    <a:lnTo>
                      <a:pt x="528" y="735"/>
                    </a:lnTo>
                    <a:lnTo>
                      <a:pt x="585" y="660"/>
                    </a:lnTo>
                    <a:lnTo>
                      <a:pt x="641" y="396"/>
                    </a:lnTo>
                    <a:lnTo>
                      <a:pt x="717" y="433"/>
                    </a:lnTo>
                    <a:lnTo>
                      <a:pt x="735" y="509"/>
                    </a:lnTo>
                    <a:lnTo>
                      <a:pt x="735" y="566"/>
                    </a:lnTo>
                    <a:lnTo>
                      <a:pt x="755" y="603"/>
                    </a:lnTo>
                    <a:lnTo>
                      <a:pt x="755" y="660"/>
                    </a:lnTo>
                    <a:lnTo>
                      <a:pt x="792" y="735"/>
                    </a:lnTo>
                    <a:lnTo>
                      <a:pt x="849" y="716"/>
                    </a:lnTo>
                    <a:lnTo>
                      <a:pt x="886" y="527"/>
                    </a:lnTo>
                    <a:lnTo>
                      <a:pt x="924" y="566"/>
                    </a:lnTo>
                    <a:lnTo>
                      <a:pt x="924" y="678"/>
                    </a:lnTo>
                    <a:lnTo>
                      <a:pt x="905" y="754"/>
                    </a:lnTo>
                    <a:lnTo>
                      <a:pt x="905" y="942"/>
                    </a:lnTo>
                    <a:lnTo>
                      <a:pt x="962" y="998"/>
                    </a:lnTo>
                    <a:lnTo>
                      <a:pt x="1075" y="621"/>
                    </a:lnTo>
                    <a:lnTo>
                      <a:pt x="1075" y="377"/>
                    </a:lnTo>
                    <a:lnTo>
                      <a:pt x="1093" y="283"/>
                    </a:lnTo>
                    <a:lnTo>
                      <a:pt x="1075" y="207"/>
                    </a:lnTo>
                    <a:lnTo>
                      <a:pt x="999" y="207"/>
                    </a:lnTo>
                    <a:lnTo>
                      <a:pt x="999" y="339"/>
                    </a:lnTo>
                    <a:lnTo>
                      <a:pt x="962" y="264"/>
                    </a:lnTo>
                    <a:lnTo>
                      <a:pt x="943" y="189"/>
                    </a:lnTo>
                    <a:lnTo>
                      <a:pt x="829" y="132"/>
                    </a:lnTo>
                    <a:lnTo>
                      <a:pt x="792" y="189"/>
                    </a:lnTo>
                    <a:lnTo>
                      <a:pt x="792" y="302"/>
                    </a:lnTo>
                    <a:lnTo>
                      <a:pt x="755" y="339"/>
                    </a:lnTo>
                    <a:lnTo>
                      <a:pt x="698" y="302"/>
                    </a:lnTo>
                    <a:lnTo>
                      <a:pt x="660" y="226"/>
                    </a:lnTo>
                    <a:lnTo>
                      <a:pt x="641" y="150"/>
                    </a:lnTo>
                    <a:lnTo>
                      <a:pt x="641" y="56"/>
                    </a:lnTo>
                    <a:lnTo>
                      <a:pt x="547" y="56"/>
                    </a:lnTo>
                    <a:lnTo>
                      <a:pt x="528" y="132"/>
                    </a:lnTo>
                    <a:lnTo>
                      <a:pt x="528" y="226"/>
                    </a:lnTo>
                    <a:lnTo>
                      <a:pt x="509" y="320"/>
                    </a:lnTo>
                    <a:lnTo>
                      <a:pt x="434" y="320"/>
                    </a:lnTo>
                    <a:lnTo>
                      <a:pt x="396" y="283"/>
                    </a:lnTo>
                    <a:lnTo>
                      <a:pt x="377" y="245"/>
                    </a:lnTo>
                    <a:lnTo>
                      <a:pt x="377" y="189"/>
                    </a:lnTo>
                    <a:lnTo>
                      <a:pt x="321" y="56"/>
                    </a:lnTo>
                    <a:lnTo>
                      <a:pt x="321" y="0"/>
                    </a:lnTo>
                    <a:lnTo>
                      <a:pt x="227" y="19"/>
                    </a:lnTo>
                    <a:lnTo>
                      <a:pt x="207" y="76"/>
                    </a:lnTo>
                    <a:lnTo>
                      <a:pt x="207" y="170"/>
                    </a:lnTo>
                    <a:lnTo>
                      <a:pt x="227" y="245"/>
                    </a:lnTo>
                    <a:lnTo>
                      <a:pt x="151" y="245"/>
                    </a:lnTo>
                    <a:lnTo>
                      <a:pt x="113" y="207"/>
                    </a:lnTo>
                    <a:lnTo>
                      <a:pt x="57" y="150"/>
                    </a:lnTo>
                    <a:lnTo>
                      <a:pt x="19" y="226"/>
                    </a:lnTo>
                    <a:lnTo>
                      <a:pt x="0" y="283"/>
                    </a:lnTo>
                    <a:lnTo>
                      <a:pt x="19" y="320"/>
                    </a:lnTo>
                    <a:lnTo>
                      <a:pt x="57" y="3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1" name="Freeform 19">
                <a:extLst>
                  <a:ext uri="{FF2B5EF4-FFF2-40B4-BE49-F238E27FC236}">
                    <a16:creationId xmlns:a16="http://schemas.microsoft.com/office/drawing/2014/main" id="{5D2C42EC-B6B1-F704-E586-DF1456BD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" y="1501"/>
                <a:ext cx="48" cy="44"/>
              </a:xfrm>
              <a:custGeom>
                <a:avLst/>
                <a:gdLst>
                  <a:gd name="T0" fmla="*/ 94 w 1093"/>
                  <a:gd name="T1" fmla="*/ 584 h 998"/>
                  <a:gd name="T2" fmla="*/ 227 w 1093"/>
                  <a:gd name="T3" fmla="*/ 697 h 998"/>
                  <a:gd name="T4" fmla="*/ 301 w 1093"/>
                  <a:gd name="T5" fmla="*/ 641 h 998"/>
                  <a:gd name="T6" fmla="*/ 340 w 1093"/>
                  <a:gd name="T7" fmla="*/ 453 h 998"/>
                  <a:gd name="T8" fmla="*/ 415 w 1093"/>
                  <a:gd name="T9" fmla="*/ 603 h 998"/>
                  <a:gd name="T10" fmla="*/ 471 w 1093"/>
                  <a:gd name="T11" fmla="*/ 735 h 998"/>
                  <a:gd name="T12" fmla="*/ 585 w 1093"/>
                  <a:gd name="T13" fmla="*/ 660 h 998"/>
                  <a:gd name="T14" fmla="*/ 717 w 1093"/>
                  <a:gd name="T15" fmla="*/ 433 h 998"/>
                  <a:gd name="T16" fmla="*/ 735 w 1093"/>
                  <a:gd name="T17" fmla="*/ 566 h 998"/>
                  <a:gd name="T18" fmla="*/ 755 w 1093"/>
                  <a:gd name="T19" fmla="*/ 660 h 998"/>
                  <a:gd name="T20" fmla="*/ 849 w 1093"/>
                  <a:gd name="T21" fmla="*/ 716 h 998"/>
                  <a:gd name="T22" fmla="*/ 924 w 1093"/>
                  <a:gd name="T23" fmla="*/ 566 h 998"/>
                  <a:gd name="T24" fmla="*/ 905 w 1093"/>
                  <a:gd name="T25" fmla="*/ 754 h 998"/>
                  <a:gd name="T26" fmla="*/ 962 w 1093"/>
                  <a:gd name="T27" fmla="*/ 998 h 998"/>
                  <a:gd name="T28" fmla="*/ 1075 w 1093"/>
                  <a:gd name="T29" fmla="*/ 377 h 998"/>
                  <a:gd name="T30" fmla="*/ 1075 w 1093"/>
                  <a:gd name="T31" fmla="*/ 207 h 998"/>
                  <a:gd name="T32" fmla="*/ 999 w 1093"/>
                  <a:gd name="T33" fmla="*/ 339 h 998"/>
                  <a:gd name="T34" fmla="*/ 943 w 1093"/>
                  <a:gd name="T35" fmla="*/ 189 h 998"/>
                  <a:gd name="T36" fmla="*/ 792 w 1093"/>
                  <a:gd name="T37" fmla="*/ 189 h 998"/>
                  <a:gd name="T38" fmla="*/ 755 w 1093"/>
                  <a:gd name="T39" fmla="*/ 339 h 998"/>
                  <a:gd name="T40" fmla="*/ 660 w 1093"/>
                  <a:gd name="T41" fmla="*/ 226 h 998"/>
                  <a:gd name="T42" fmla="*/ 641 w 1093"/>
                  <a:gd name="T43" fmla="*/ 56 h 998"/>
                  <a:gd name="T44" fmla="*/ 528 w 1093"/>
                  <a:gd name="T45" fmla="*/ 132 h 998"/>
                  <a:gd name="T46" fmla="*/ 509 w 1093"/>
                  <a:gd name="T47" fmla="*/ 320 h 998"/>
                  <a:gd name="T48" fmla="*/ 396 w 1093"/>
                  <a:gd name="T49" fmla="*/ 283 h 998"/>
                  <a:gd name="T50" fmla="*/ 377 w 1093"/>
                  <a:gd name="T51" fmla="*/ 189 h 998"/>
                  <a:gd name="T52" fmla="*/ 321 w 1093"/>
                  <a:gd name="T53" fmla="*/ 0 h 998"/>
                  <a:gd name="T54" fmla="*/ 207 w 1093"/>
                  <a:gd name="T55" fmla="*/ 76 h 998"/>
                  <a:gd name="T56" fmla="*/ 227 w 1093"/>
                  <a:gd name="T57" fmla="*/ 245 h 998"/>
                  <a:gd name="T58" fmla="*/ 113 w 1093"/>
                  <a:gd name="T59" fmla="*/ 207 h 998"/>
                  <a:gd name="T60" fmla="*/ 19 w 1093"/>
                  <a:gd name="T61" fmla="*/ 226 h 998"/>
                  <a:gd name="T62" fmla="*/ 19 w 1093"/>
                  <a:gd name="T63" fmla="*/ 32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93" h="998">
                    <a:moveTo>
                      <a:pt x="57" y="396"/>
                    </a:moveTo>
                    <a:lnTo>
                      <a:pt x="94" y="584"/>
                    </a:lnTo>
                    <a:lnTo>
                      <a:pt x="132" y="660"/>
                    </a:lnTo>
                    <a:lnTo>
                      <a:pt x="227" y="697"/>
                    </a:lnTo>
                    <a:lnTo>
                      <a:pt x="283" y="678"/>
                    </a:lnTo>
                    <a:lnTo>
                      <a:pt x="301" y="641"/>
                    </a:lnTo>
                    <a:lnTo>
                      <a:pt x="301" y="584"/>
                    </a:lnTo>
                    <a:lnTo>
                      <a:pt x="340" y="453"/>
                    </a:lnTo>
                    <a:lnTo>
                      <a:pt x="415" y="490"/>
                    </a:lnTo>
                    <a:lnTo>
                      <a:pt x="415" y="603"/>
                    </a:lnTo>
                    <a:lnTo>
                      <a:pt x="434" y="660"/>
                    </a:lnTo>
                    <a:lnTo>
                      <a:pt x="471" y="735"/>
                    </a:lnTo>
                    <a:lnTo>
                      <a:pt x="528" y="735"/>
                    </a:lnTo>
                    <a:lnTo>
                      <a:pt x="585" y="660"/>
                    </a:lnTo>
                    <a:lnTo>
                      <a:pt x="641" y="396"/>
                    </a:lnTo>
                    <a:lnTo>
                      <a:pt x="717" y="433"/>
                    </a:lnTo>
                    <a:lnTo>
                      <a:pt x="735" y="509"/>
                    </a:lnTo>
                    <a:lnTo>
                      <a:pt x="735" y="566"/>
                    </a:lnTo>
                    <a:lnTo>
                      <a:pt x="755" y="603"/>
                    </a:lnTo>
                    <a:lnTo>
                      <a:pt x="755" y="660"/>
                    </a:lnTo>
                    <a:lnTo>
                      <a:pt x="792" y="735"/>
                    </a:lnTo>
                    <a:lnTo>
                      <a:pt x="849" y="716"/>
                    </a:lnTo>
                    <a:lnTo>
                      <a:pt x="886" y="527"/>
                    </a:lnTo>
                    <a:lnTo>
                      <a:pt x="924" y="566"/>
                    </a:lnTo>
                    <a:lnTo>
                      <a:pt x="924" y="678"/>
                    </a:lnTo>
                    <a:lnTo>
                      <a:pt x="905" y="754"/>
                    </a:lnTo>
                    <a:lnTo>
                      <a:pt x="905" y="942"/>
                    </a:lnTo>
                    <a:lnTo>
                      <a:pt x="962" y="998"/>
                    </a:lnTo>
                    <a:lnTo>
                      <a:pt x="1075" y="621"/>
                    </a:lnTo>
                    <a:lnTo>
                      <a:pt x="1075" y="377"/>
                    </a:lnTo>
                    <a:lnTo>
                      <a:pt x="1093" y="283"/>
                    </a:lnTo>
                    <a:lnTo>
                      <a:pt x="1075" y="207"/>
                    </a:lnTo>
                    <a:lnTo>
                      <a:pt x="999" y="207"/>
                    </a:lnTo>
                    <a:lnTo>
                      <a:pt x="999" y="339"/>
                    </a:lnTo>
                    <a:lnTo>
                      <a:pt x="962" y="264"/>
                    </a:lnTo>
                    <a:lnTo>
                      <a:pt x="943" y="189"/>
                    </a:lnTo>
                    <a:lnTo>
                      <a:pt x="829" y="132"/>
                    </a:lnTo>
                    <a:lnTo>
                      <a:pt x="792" y="189"/>
                    </a:lnTo>
                    <a:lnTo>
                      <a:pt x="792" y="302"/>
                    </a:lnTo>
                    <a:lnTo>
                      <a:pt x="755" y="339"/>
                    </a:lnTo>
                    <a:lnTo>
                      <a:pt x="698" y="302"/>
                    </a:lnTo>
                    <a:lnTo>
                      <a:pt x="660" y="226"/>
                    </a:lnTo>
                    <a:lnTo>
                      <a:pt x="641" y="150"/>
                    </a:lnTo>
                    <a:lnTo>
                      <a:pt x="641" y="56"/>
                    </a:lnTo>
                    <a:lnTo>
                      <a:pt x="547" y="56"/>
                    </a:lnTo>
                    <a:lnTo>
                      <a:pt x="528" y="132"/>
                    </a:lnTo>
                    <a:lnTo>
                      <a:pt x="528" y="226"/>
                    </a:lnTo>
                    <a:lnTo>
                      <a:pt x="509" y="320"/>
                    </a:lnTo>
                    <a:lnTo>
                      <a:pt x="434" y="320"/>
                    </a:lnTo>
                    <a:lnTo>
                      <a:pt x="396" y="283"/>
                    </a:lnTo>
                    <a:lnTo>
                      <a:pt x="377" y="245"/>
                    </a:lnTo>
                    <a:lnTo>
                      <a:pt x="377" y="189"/>
                    </a:lnTo>
                    <a:lnTo>
                      <a:pt x="321" y="56"/>
                    </a:lnTo>
                    <a:lnTo>
                      <a:pt x="321" y="0"/>
                    </a:lnTo>
                    <a:lnTo>
                      <a:pt x="227" y="19"/>
                    </a:lnTo>
                    <a:lnTo>
                      <a:pt x="207" y="76"/>
                    </a:lnTo>
                    <a:lnTo>
                      <a:pt x="207" y="170"/>
                    </a:lnTo>
                    <a:lnTo>
                      <a:pt x="227" y="245"/>
                    </a:lnTo>
                    <a:lnTo>
                      <a:pt x="151" y="245"/>
                    </a:lnTo>
                    <a:lnTo>
                      <a:pt x="113" y="207"/>
                    </a:lnTo>
                    <a:lnTo>
                      <a:pt x="57" y="150"/>
                    </a:lnTo>
                    <a:lnTo>
                      <a:pt x="19" y="226"/>
                    </a:lnTo>
                    <a:lnTo>
                      <a:pt x="0" y="283"/>
                    </a:lnTo>
                    <a:lnTo>
                      <a:pt x="19" y="320"/>
                    </a:lnTo>
                    <a:lnTo>
                      <a:pt x="57" y="39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2" name="Freeform 20">
                <a:extLst>
                  <a:ext uri="{FF2B5EF4-FFF2-40B4-BE49-F238E27FC236}">
                    <a16:creationId xmlns:a16="http://schemas.microsoft.com/office/drawing/2014/main" id="{514BB378-0F5D-2884-0E2B-A5474BF98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392"/>
                <a:ext cx="84" cy="86"/>
              </a:xfrm>
              <a:custGeom>
                <a:avLst/>
                <a:gdLst>
                  <a:gd name="T0" fmla="*/ 1659 w 1923"/>
                  <a:gd name="T1" fmla="*/ 19 h 1997"/>
                  <a:gd name="T2" fmla="*/ 1829 w 1923"/>
                  <a:gd name="T3" fmla="*/ 170 h 1997"/>
                  <a:gd name="T4" fmla="*/ 1923 w 1923"/>
                  <a:gd name="T5" fmla="*/ 414 h 1997"/>
                  <a:gd name="T6" fmla="*/ 1905 w 1923"/>
                  <a:gd name="T7" fmla="*/ 565 h 1997"/>
                  <a:gd name="T8" fmla="*/ 1584 w 1923"/>
                  <a:gd name="T9" fmla="*/ 923 h 1997"/>
                  <a:gd name="T10" fmla="*/ 1471 w 1923"/>
                  <a:gd name="T11" fmla="*/ 998 h 1997"/>
                  <a:gd name="T12" fmla="*/ 1263 w 1923"/>
                  <a:gd name="T13" fmla="*/ 1206 h 1997"/>
                  <a:gd name="T14" fmla="*/ 886 w 1923"/>
                  <a:gd name="T15" fmla="*/ 1752 h 1997"/>
                  <a:gd name="T16" fmla="*/ 810 w 1923"/>
                  <a:gd name="T17" fmla="*/ 1809 h 1997"/>
                  <a:gd name="T18" fmla="*/ 565 w 1923"/>
                  <a:gd name="T19" fmla="*/ 1960 h 1997"/>
                  <a:gd name="T20" fmla="*/ 395 w 1923"/>
                  <a:gd name="T21" fmla="*/ 1997 h 1997"/>
                  <a:gd name="T22" fmla="*/ 225 w 1923"/>
                  <a:gd name="T23" fmla="*/ 1960 h 1997"/>
                  <a:gd name="T24" fmla="*/ 131 w 1923"/>
                  <a:gd name="T25" fmla="*/ 1922 h 1997"/>
                  <a:gd name="T26" fmla="*/ 75 w 1923"/>
                  <a:gd name="T27" fmla="*/ 1866 h 1997"/>
                  <a:gd name="T28" fmla="*/ 18 w 1923"/>
                  <a:gd name="T29" fmla="*/ 1771 h 1997"/>
                  <a:gd name="T30" fmla="*/ 0 w 1923"/>
                  <a:gd name="T31" fmla="*/ 1677 h 1997"/>
                  <a:gd name="T32" fmla="*/ 18 w 1923"/>
                  <a:gd name="T33" fmla="*/ 1545 h 1997"/>
                  <a:gd name="T34" fmla="*/ 18 w 1923"/>
                  <a:gd name="T35" fmla="*/ 1469 h 1997"/>
                  <a:gd name="T36" fmla="*/ 188 w 1923"/>
                  <a:gd name="T37" fmla="*/ 1131 h 1997"/>
                  <a:gd name="T38" fmla="*/ 395 w 1923"/>
                  <a:gd name="T39" fmla="*/ 848 h 1997"/>
                  <a:gd name="T40" fmla="*/ 735 w 1923"/>
                  <a:gd name="T41" fmla="*/ 433 h 1997"/>
                  <a:gd name="T42" fmla="*/ 1037 w 1923"/>
                  <a:gd name="T43" fmla="*/ 170 h 1997"/>
                  <a:gd name="T44" fmla="*/ 1301 w 1923"/>
                  <a:gd name="T45" fmla="*/ 37 h 1997"/>
                  <a:gd name="T46" fmla="*/ 1471 w 1923"/>
                  <a:gd name="T47" fmla="*/ 0 h 1997"/>
                  <a:gd name="T48" fmla="*/ 1565 w 1923"/>
                  <a:gd name="T49" fmla="*/ 0 h 1997"/>
                  <a:gd name="T50" fmla="*/ 1659 w 1923"/>
                  <a:gd name="T51" fmla="*/ 19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23" h="1997">
                    <a:moveTo>
                      <a:pt x="1659" y="19"/>
                    </a:moveTo>
                    <a:lnTo>
                      <a:pt x="1829" y="170"/>
                    </a:lnTo>
                    <a:lnTo>
                      <a:pt x="1923" y="414"/>
                    </a:lnTo>
                    <a:lnTo>
                      <a:pt x="1905" y="565"/>
                    </a:lnTo>
                    <a:lnTo>
                      <a:pt x="1584" y="923"/>
                    </a:lnTo>
                    <a:lnTo>
                      <a:pt x="1471" y="998"/>
                    </a:lnTo>
                    <a:lnTo>
                      <a:pt x="1263" y="1206"/>
                    </a:lnTo>
                    <a:lnTo>
                      <a:pt x="886" y="1752"/>
                    </a:lnTo>
                    <a:lnTo>
                      <a:pt x="810" y="1809"/>
                    </a:lnTo>
                    <a:lnTo>
                      <a:pt x="565" y="1960"/>
                    </a:lnTo>
                    <a:lnTo>
                      <a:pt x="395" y="1997"/>
                    </a:lnTo>
                    <a:lnTo>
                      <a:pt x="225" y="1960"/>
                    </a:lnTo>
                    <a:lnTo>
                      <a:pt x="131" y="1922"/>
                    </a:lnTo>
                    <a:lnTo>
                      <a:pt x="75" y="1866"/>
                    </a:lnTo>
                    <a:lnTo>
                      <a:pt x="18" y="1771"/>
                    </a:lnTo>
                    <a:lnTo>
                      <a:pt x="0" y="1677"/>
                    </a:lnTo>
                    <a:lnTo>
                      <a:pt x="18" y="1545"/>
                    </a:lnTo>
                    <a:lnTo>
                      <a:pt x="18" y="1469"/>
                    </a:lnTo>
                    <a:lnTo>
                      <a:pt x="188" y="1131"/>
                    </a:lnTo>
                    <a:lnTo>
                      <a:pt x="395" y="848"/>
                    </a:lnTo>
                    <a:lnTo>
                      <a:pt x="735" y="433"/>
                    </a:lnTo>
                    <a:lnTo>
                      <a:pt x="1037" y="170"/>
                    </a:lnTo>
                    <a:lnTo>
                      <a:pt x="1301" y="37"/>
                    </a:lnTo>
                    <a:lnTo>
                      <a:pt x="1471" y="0"/>
                    </a:lnTo>
                    <a:lnTo>
                      <a:pt x="1565" y="0"/>
                    </a:lnTo>
                    <a:lnTo>
                      <a:pt x="1659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3" name="Freeform 21">
                <a:extLst>
                  <a:ext uri="{FF2B5EF4-FFF2-40B4-BE49-F238E27FC236}">
                    <a16:creationId xmlns:a16="http://schemas.microsoft.com/office/drawing/2014/main" id="{39BFC1D6-21BD-2A89-0A65-462B7136B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1392"/>
                <a:ext cx="84" cy="86"/>
              </a:xfrm>
              <a:custGeom>
                <a:avLst/>
                <a:gdLst>
                  <a:gd name="T0" fmla="*/ 1659 w 1923"/>
                  <a:gd name="T1" fmla="*/ 19 h 1997"/>
                  <a:gd name="T2" fmla="*/ 1829 w 1923"/>
                  <a:gd name="T3" fmla="*/ 170 h 1997"/>
                  <a:gd name="T4" fmla="*/ 1923 w 1923"/>
                  <a:gd name="T5" fmla="*/ 414 h 1997"/>
                  <a:gd name="T6" fmla="*/ 1905 w 1923"/>
                  <a:gd name="T7" fmla="*/ 565 h 1997"/>
                  <a:gd name="T8" fmla="*/ 1584 w 1923"/>
                  <a:gd name="T9" fmla="*/ 923 h 1997"/>
                  <a:gd name="T10" fmla="*/ 1471 w 1923"/>
                  <a:gd name="T11" fmla="*/ 998 h 1997"/>
                  <a:gd name="T12" fmla="*/ 1263 w 1923"/>
                  <a:gd name="T13" fmla="*/ 1206 h 1997"/>
                  <a:gd name="T14" fmla="*/ 886 w 1923"/>
                  <a:gd name="T15" fmla="*/ 1752 h 1997"/>
                  <a:gd name="T16" fmla="*/ 810 w 1923"/>
                  <a:gd name="T17" fmla="*/ 1809 h 1997"/>
                  <a:gd name="T18" fmla="*/ 565 w 1923"/>
                  <a:gd name="T19" fmla="*/ 1960 h 1997"/>
                  <a:gd name="T20" fmla="*/ 395 w 1923"/>
                  <a:gd name="T21" fmla="*/ 1997 h 1997"/>
                  <a:gd name="T22" fmla="*/ 225 w 1923"/>
                  <a:gd name="T23" fmla="*/ 1960 h 1997"/>
                  <a:gd name="T24" fmla="*/ 131 w 1923"/>
                  <a:gd name="T25" fmla="*/ 1922 h 1997"/>
                  <a:gd name="T26" fmla="*/ 75 w 1923"/>
                  <a:gd name="T27" fmla="*/ 1866 h 1997"/>
                  <a:gd name="T28" fmla="*/ 18 w 1923"/>
                  <a:gd name="T29" fmla="*/ 1771 h 1997"/>
                  <a:gd name="T30" fmla="*/ 0 w 1923"/>
                  <a:gd name="T31" fmla="*/ 1677 h 1997"/>
                  <a:gd name="T32" fmla="*/ 18 w 1923"/>
                  <a:gd name="T33" fmla="*/ 1545 h 1997"/>
                  <a:gd name="T34" fmla="*/ 18 w 1923"/>
                  <a:gd name="T35" fmla="*/ 1469 h 1997"/>
                  <a:gd name="T36" fmla="*/ 188 w 1923"/>
                  <a:gd name="T37" fmla="*/ 1131 h 1997"/>
                  <a:gd name="T38" fmla="*/ 395 w 1923"/>
                  <a:gd name="T39" fmla="*/ 848 h 1997"/>
                  <a:gd name="T40" fmla="*/ 735 w 1923"/>
                  <a:gd name="T41" fmla="*/ 433 h 1997"/>
                  <a:gd name="T42" fmla="*/ 1037 w 1923"/>
                  <a:gd name="T43" fmla="*/ 170 h 1997"/>
                  <a:gd name="T44" fmla="*/ 1301 w 1923"/>
                  <a:gd name="T45" fmla="*/ 37 h 1997"/>
                  <a:gd name="T46" fmla="*/ 1471 w 1923"/>
                  <a:gd name="T47" fmla="*/ 0 h 1997"/>
                  <a:gd name="T48" fmla="*/ 1565 w 1923"/>
                  <a:gd name="T49" fmla="*/ 0 h 1997"/>
                  <a:gd name="T50" fmla="*/ 1659 w 1923"/>
                  <a:gd name="T51" fmla="*/ 19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23" h="1997">
                    <a:moveTo>
                      <a:pt x="1659" y="19"/>
                    </a:moveTo>
                    <a:lnTo>
                      <a:pt x="1829" y="170"/>
                    </a:lnTo>
                    <a:lnTo>
                      <a:pt x="1923" y="414"/>
                    </a:lnTo>
                    <a:lnTo>
                      <a:pt x="1905" y="565"/>
                    </a:lnTo>
                    <a:lnTo>
                      <a:pt x="1584" y="923"/>
                    </a:lnTo>
                    <a:lnTo>
                      <a:pt x="1471" y="998"/>
                    </a:lnTo>
                    <a:lnTo>
                      <a:pt x="1263" y="1206"/>
                    </a:lnTo>
                    <a:lnTo>
                      <a:pt x="886" y="1752"/>
                    </a:lnTo>
                    <a:lnTo>
                      <a:pt x="810" y="1809"/>
                    </a:lnTo>
                    <a:lnTo>
                      <a:pt x="565" y="1960"/>
                    </a:lnTo>
                    <a:lnTo>
                      <a:pt x="395" y="1997"/>
                    </a:lnTo>
                    <a:lnTo>
                      <a:pt x="225" y="1960"/>
                    </a:lnTo>
                    <a:lnTo>
                      <a:pt x="131" y="1922"/>
                    </a:lnTo>
                    <a:lnTo>
                      <a:pt x="75" y="1866"/>
                    </a:lnTo>
                    <a:lnTo>
                      <a:pt x="18" y="1771"/>
                    </a:lnTo>
                    <a:lnTo>
                      <a:pt x="0" y="1677"/>
                    </a:lnTo>
                    <a:lnTo>
                      <a:pt x="18" y="1545"/>
                    </a:lnTo>
                    <a:lnTo>
                      <a:pt x="18" y="1469"/>
                    </a:lnTo>
                    <a:lnTo>
                      <a:pt x="188" y="1131"/>
                    </a:lnTo>
                    <a:lnTo>
                      <a:pt x="395" y="848"/>
                    </a:lnTo>
                    <a:lnTo>
                      <a:pt x="735" y="433"/>
                    </a:lnTo>
                    <a:lnTo>
                      <a:pt x="1037" y="170"/>
                    </a:lnTo>
                    <a:lnTo>
                      <a:pt x="1301" y="37"/>
                    </a:lnTo>
                    <a:lnTo>
                      <a:pt x="1471" y="0"/>
                    </a:lnTo>
                    <a:lnTo>
                      <a:pt x="1565" y="0"/>
                    </a:lnTo>
                    <a:lnTo>
                      <a:pt x="1659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4" name="Freeform 22">
                <a:extLst>
                  <a:ext uri="{FF2B5EF4-FFF2-40B4-BE49-F238E27FC236}">
                    <a16:creationId xmlns:a16="http://schemas.microsoft.com/office/drawing/2014/main" id="{FC17A81C-C138-A9E5-FF58-79C799E07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1404"/>
                <a:ext cx="62" cy="62"/>
              </a:xfrm>
              <a:custGeom>
                <a:avLst/>
                <a:gdLst>
                  <a:gd name="T0" fmla="*/ 1113 w 1434"/>
                  <a:gd name="T1" fmla="*/ 18 h 1432"/>
                  <a:gd name="T2" fmla="*/ 906 w 1434"/>
                  <a:gd name="T3" fmla="*/ 55 h 1432"/>
                  <a:gd name="T4" fmla="*/ 792 w 1434"/>
                  <a:gd name="T5" fmla="*/ 169 h 1432"/>
                  <a:gd name="T6" fmla="*/ 925 w 1434"/>
                  <a:gd name="T7" fmla="*/ 264 h 1432"/>
                  <a:gd name="T8" fmla="*/ 849 w 1434"/>
                  <a:gd name="T9" fmla="*/ 338 h 1432"/>
                  <a:gd name="T10" fmla="*/ 680 w 1434"/>
                  <a:gd name="T11" fmla="*/ 358 h 1432"/>
                  <a:gd name="T12" fmla="*/ 585 w 1434"/>
                  <a:gd name="T13" fmla="*/ 414 h 1432"/>
                  <a:gd name="T14" fmla="*/ 642 w 1434"/>
                  <a:gd name="T15" fmla="*/ 508 h 1432"/>
                  <a:gd name="T16" fmla="*/ 755 w 1434"/>
                  <a:gd name="T17" fmla="*/ 565 h 1432"/>
                  <a:gd name="T18" fmla="*/ 680 w 1434"/>
                  <a:gd name="T19" fmla="*/ 640 h 1432"/>
                  <a:gd name="T20" fmla="*/ 416 w 1434"/>
                  <a:gd name="T21" fmla="*/ 753 h 1432"/>
                  <a:gd name="T22" fmla="*/ 416 w 1434"/>
                  <a:gd name="T23" fmla="*/ 866 h 1432"/>
                  <a:gd name="T24" fmla="*/ 473 w 1434"/>
                  <a:gd name="T25" fmla="*/ 979 h 1432"/>
                  <a:gd name="T26" fmla="*/ 114 w 1434"/>
                  <a:gd name="T27" fmla="*/ 1092 h 1432"/>
                  <a:gd name="T28" fmla="*/ 20 w 1434"/>
                  <a:gd name="T29" fmla="*/ 1206 h 1432"/>
                  <a:gd name="T30" fmla="*/ 57 w 1434"/>
                  <a:gd name="T31" fmla="*/ 1319 h 1432"/>
                  <a:gd name="T32" fmla="*/ 209 w 1434"/>
                  <a:gd name="T33" fmla="*/ 1375 h 1432"/>
                  <a:gd name="T34" fmla="*/ 360 w 1434"/>
                  <a:gd name="T35" fmla="*/ 1432 h 1432"/>
                  <a:gd name="T36" fmla="*/ 567 w 1434"/>
                  <a:gd name="T37" fmla="*/ 1394 h 1432"/>
                  <a:gd name="T38" fmla="*/ 624 w 1434"/>
                  <a:gd name="T39" fmla="*/ 1262 h 1432"/>
                  <a:gd name="T40" fmla="*/ 661 w 1434"/>
                  <a:gd name="T41" fmla="*/ 1130 h 1432"/>
                  <a:gd name="T42" fmla="*/ 792 w 1434"/>
                  <a:gd name="T43" fmla="*/ 1092 h 1432"/>
                  <a:gd name="T44" fmla="*/ 944 w 1434"/>
                  <a:gd name="T45" fmla="*/ 885 h 1432"/>
                  <a:gd name="T46" fmla="*/ 868 w 1434"/>
                  <a:gd name="T47" fmla="*/ 791 h 1432"/>
                  <a:gd name="T48" fmla="*/ 831 w 1434"/>
                  <a:gd name="T49" fmla="*/ 678 h 1432"/>
                  <a:gd name="T50" fmla="*/ 1170 w 1434"/>
                  <a:gd name="T51" fmla="*/ 659 h 1432"/>
                  <a:gd name="T52" fmla="*/ 1170 w 1434"/>
                  <a:gd name="T53" fmla="*/ 565 h 1432"/>
                  <a:gd name="T54" fmla="*/ 1019 w 1434"/>
                  <a:gd name="T55" fmla="*/ 508 h 1432"/>
                  <a:gd name="T56" fmla="*/ 1001 w 1434"/>
                  <a:gd name="T57" fmla="*/ 414 h 1432"/>
                  <a:gd name="T58" fmla="*/ 1322 w 1434"/>
                  <a:gd name="T59" fmla="*/ 376 h 1432"/>
                  <a:gd name="T60" fmla="*/ 1434 w 1434"/>
                  <a:gd name="T61" fmla="*/ 301 h 1432"/>
                  <a:gd name="T62" fmla="*/ 1246 w 1434"/>
                  <a:gd name="T63" fmla="*/ 188 h 1432"/>
                  <a:gd name="T64" fmla="*/ 1396 w 1434"/>
                  <a:gd name="T65" fmla="*/ 94 h 1432"/>
                  <a:gd name="T66" fmla="*/ 1302 w 1434"/>
                  <a:gd name="T67" fmla="*/ 0 h 1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34" h="1432">
                    <a:moveTo>
                      <a:pt x="1189" y="0"/>
                    </a:moveTo>
                    <a:lnTo>
                      <a:pt x="1113" y="18"/>
                    </a:lnTo>
                    <a:lnTo>
                      <a:pt x="1038" y="18"/>
                    </a:lnTo>
                    <a:lnTo>
                      <a:pt x="906" y="55"/>
                    </a:lnTo>
                    <a:lnTo>
                      <a:pt x="831" y="112"/>
                    </a:lnTo>
                    <a:lnTo>
                      <a:pt x="792" y="169"/>
                    </a:lnTo>
                    <a:lnTo>
                      <a:pt x="831" y="225"/>
                    </a:lnTo>
                    <a:lnTo>
                      <a:pt x="925" y="264"/>
                    </a:lnTo>
                    <a:lnTo>
                      <a:pt x="906" y="319"/>
                    </a:lnTo>
                    <a:lnTo>
                      <a:pt x="849" y="338"/>
                    </a:lnTo>
                    <a:lnTo>
                      <a:pt x="737" y="338"/>
                    </a:lnTo>
                    <a:lnTo>
                      <a:pt x="680" y="358"/>
                    </a:lnTo>
                    <a:lnTo>
                      <a:pt x="642" y="358"/>
                    </a:lnTo>
                    <a:lnTo>
                      <a:pt x="585" y="414"/>
                    </a:lnTo>
                    <a:lnTo>
                      <a:pt x="604" y="471"/>
                    </a:lnTo>
                    <a:lnTo>
                      <a:pt x="642" y="508"/>
                    </a:lnTo>
                    <a:lnTo>
                      <a:pt x="698" y="546"/>
                    </a:lnTo>
                    <a:lnTo>
                      <a:pt x="755" y="565"/>
                    </a:lnTo>
                    <a:lnTo>
                      <a:pt x="718" y="640"/>
                    </a:lnTo>
                    <a:lnTo>
                      <a:pt x="680" y="640"/>
                    </a:lnTo>
                    <a:lnTo>
                      <a:pt x="454" y="696"/>
                    </a:lnTo>
                    <a:lnTo>
                      <a:pt x="416" y="753"/>
                    </a:lnTo>
                    <a:lnTo>
                      <a:pt x="378" y="791"/>
                    </a:lnTo>
                    <a:lnTo>
                      <a:pt x="416" y="866"/>
                    </a:lnTo>
                    <a:lnTo>
                      <a:pt x="510" y="903"/>
                    </a:lnTo>
                    <a:lnTo>
                      <a:pt x="473" y="979"/>
                    </a:lnTo>
                    <a:lnTo>
                      <a:pt x="416" y="1017"/>
                    </a:lnTo>
                    <a:lnTo>
                      <a:pt x="114" y="1092"/>
                    </a:lnTo>
                    <a:lnTo>
                      <a:pt x="57" y="1149"/>
                    </a:lnTo>
                    <a:lnTo>
                      <a:pt x="20" y="1206"/>
                    </a:lnTo>
                    <a:lnTo>
                      <a:pt x="0" y="1262"/>
                    </a:lnTo>
                    <a:lnTo>
                      <a:pt x="57" y="1319"/>
                    </a:lnTo>
                    <a:lnTo>
                      <a:pt x="114" y="1356"/>
                    </a:lnTo>
                    <a:lnTo>
                      <a:pt x="209" y="1375"/>
                    </a:lnTo>
                    <a:lnTo>
                      <a:pt x="284" y="1413"/>
                    </a:lnTo>
                    <a:lnTo>
                      <a:pt x="360" y="1432"/>
                    </a:lnTo>
                    <a:lnTo>
                      <a:pt x="491" y="1432"/>
                    </a:lnTo>
                    <a:lnTo>
                      <a:pt x="567" y="1394"/>
                    </a:lnTo>
                    <a:lnTo>
                      <a:pt x="604" y="1337"/>
                    </a:lnTo>
                    <a:lnTo>
                      <a:pt x="624" y="1262"/>
                    </a:lnTo>
                    <a:lnTo>
                      <a:pt x="548" y="1186"/>
                    </a:lnTo>
                    <a:lnTo>
                      <a:pt x="661" y="1130"/>
                    </a:lnTo>
                    <a:lnTo>
                      <a:pt x="737" y="1130"/>
                    </a:lnTo>
                    <a:lnTo>
                      <a:pt x="792" y="1092"/>
                    </a:lnTo>
                    <a:lnTo>
                      <a:pt x="888" y="942"/>
                    </a:lnTo>
                    <a:lnTo>
                      <a:pt x="944" y="885"/>
                    </a:lnTo>
                    <a:lnTo>
                      <a:pt x="925" y="809"/>
                    </a:lnTo>
                    <a:lnTo>
                      <a:pt x="868" y="791"/>
                    </a:lnTo>
                    <a:lnTo>
                      <a:pt x="831" y="753"/>
                    </a:lnTo>
                    <a:lnTo>
                      <a:pt x="831" y="678"/>
                    </a:lnTo>
                    <a:lnTo>
                      <a:pt x="888" y="659"/>
                    </a:lnTo>
                    <a:lnTo>
                      <a:pt x="1170" y="659"/>
                    </a:lnTo>
                    <a:lnTo>
                      <a:pt x="1226" y="565"/>
                    </a:lnTo>
                    <a:lnTo>
                      <a:pt x="1170" y="565"/>
                    </a:lnTo>
                    <a:lnTo>
                      <a:pt x="1095" y="546"/>
                    </a:lnTo>
                    <a:lnTo>
                      <a:pt x="1019" y="508"/>
                    </a:lnTo>
                    <a:lnTo>
                      <a:pt x="982" y="471"/>
                    </a:lnTo>
                    <a:lnTo>
                      <a:pt x="1001" y="414"/>
                    </a:lnTo>
                    <a:lnTo>
                      <a:pt x="1113" y="376"/>
                    </a:lnTo>
                    <a:lnTo>
                      <a:pt x="1322" y="376"/>
                    </a:lnTo>
                    <a:lnTo>
                      <a:pt x="1396" y="358"/>
                    </a:lnTo>
                    <a:lnTo>
                      <a:pt x="1434" y="301"/>
                    </a:lnTo>
                    <a:lnTo>
                      <a:pt x="1434" y="264"/>
                    </a:lnTo>
                    <a:lnTo>
                      <a:pt x="1246" y="188"/>
                    </a:lnTo>
                    <a:lnTo>
                      <a:pt x="1283" y="150"/>
                    </a:lnTo>
                    <a:lnTo>
                      <a:pt x="1396" y="94"/>
                    </a:lnTo>
                    <a:lnTo>
                      <a:pt x="1377" y="18"/>
                    </a:lnTo>
                    <a:lnTo>
                      <a:pt x="1302" y="0"/>
                    </a:lnTo>
                    <a:lnTo>
                      <a:pt x="11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5" name="Freeform 23">
                <a:extLst>
                  <a:ext uri="{FF2B5EF4-FFF2-40B4-BE49-F238E27FC236}">
                    <a16:creationId xmlns:a16="http://schemas.microsoft.com/office/drawing/2014/main" id="{E4697D11-EC84-1364-5A88-6A67F279F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" y="1404"/>
                <a:ext cx="62" cy="62"/>
              </a:xfrm>
              <a:custGeom>
                <a:avLst/>
                <a:gdLst>
                  <a:gd name="T0" fmla="*/ 1113 w 1434"/>
                  <a:gd name="T1" fmla="*/ 18 h 1432"/>
                  <a:gd name="T2" fmla="*/ 906 w 1434"/>
                  <a:gd name="T3" fmla="*/ 55 h 1432"/>
                  <a:gd name="T4" fmla="*/ 792 w 1434"/>
                  <a:gd name="T5" fmla="*/ 169 h 1432"/>
                  <a:gd name="T6" fmla="*/ 925 w 1434"/>
                  <a:gd name="T7" fmla="*/ 264 h 1432"/>
                  <a:gd name="T8" fmla="*/ 849 w 1434"/>
                  <a:gd name="T9" fmla="*/ 338 h 1432"/>
                  <a:gd name="T10" fmla="*/ 680 w 1434"/>
                  <a:gd name="T11" fmla="*/ 358 h 1432"/>
                  <a:gd name="T12" fmla="*/ 585 w 1434"/>
                  <a:gd name="T13" fmla="*/ 414 h 1432"/>
                  <a:gd name="T14" fmla="*/ 642 w 1434"/>
                  <a:gd name="T15" fmla="*/ 508 h 1432"/>
                  <a:gd name="T16" fmla="*/ 755 w 1434"/>
                  <a:gd name="T17" fmla="*/ 565 h 1432"/>
                  <a:gd name="T18" fmla="*/ 680 w 1434"/>
                  <a:gd name="T19" fmla="*/ 640 h 1432"/>
                  <a:gd name="T20" fmla="*/ 416 w 1434"/>
                  <a:gd name="T21" fmla="*/ 753 h 1432"/>
                  <a:gd name="T22" fmla="*/ 416 w 1434"/>
                  <a:gd name="T23" fmla="*/ 866 h 1432"/>
                  <a:gd name="T24" fmla="*/ 473 w 1434"/>
                  <a:gd name="T25" fmla="*/ 979 h 1432"/>
                  <a:gd name="T26" fmla="*/ 114 w 1434"/>
                  <a:gd name="T27" fmla="*/ 1092 h 1432"/>
                  <a:gd name="T28" fmla="*/ 20 w 1434"/>
                  <a:gd name="T29" fmla="*/ 1206 h 1432"/>
                  <a:gd name="T30" fmla="*/ 57 w 1434"/>
                  <a:gd name="T31" fmla="*/ 1319 h 1432"/>
                  <a:gd name="T32" fmla="*/ 209 w 1434"/>
                  <a:gd name="T33" fmla="*/ 1375 h 1432"/>
                  <a:gd name="T34" fmla="*/ 360 w 1434"/>
                  <a:gd name="T35" fmla="*/ 1432 h 1432"/>
                  <a:gd name="T36" fmla="*/ 567 w 1434"/>
                  <a:gd name="T37" fmla="*/ 1394 h 1432"/>
                  <a:gd name="T38" fmla="*/ 624 w 1434"/>
                  <a:gd name="T39" fmla="*/ 1262 h 1432"/>
                  <a:gd name="T40" fmla="*/ 661 w 1434"/>
                  <a:gd name="T41" fmla="*/ 1130 h 1432"/>
                  <a:gd name="T42" fmla="*/ 792 w 1434"/>
                  <a:gd name="T43" fmla="*/ 1092 h 1432"/>
                  <a:gd name="T44" fmla="*/ 944 w 1434"/>
                  <a:gd name="T45" fmla="*/ 885 h 1432"/>
                  <a:gd name="T46" fmla="*/ 868 w 1434"/>
                  <a:gd name="T47" fmla="*/ 791 h 1432"/>
                  <a:gd name="T48" fmla="*/ 831 w 1434"/>
                  <a:gd name="T49" fmla="*/ 678 h 1432"/>
                  <a:gd name="T50" fmla="*/ 1170 w 1434"/>
                  <a:gd name="T51" fmla="*/ 659 h 1432"/>
                  <a:gd name="T52" fmla="*/ 1170 w 1434"/>
                  <a:gd name="T53" fmla="*/ 565 h 1432"/>
                  <a:gd name="T54" fmla="*/ 1019 w 1434"/>
                  <a:gd name="T55" fmla="*/ 508 h 1432"/>
                  <a:gd name="T56" fmla="*/ 1001 w 1434"/>
                  <a:gd name="T57" fmla="*/ 414 h 1432"/>
                  <a:gd name="T58" fmla="*/ 1322 w 1434"/>
                  <a:gd name="T59" fmla="*/ 376 h 1432"/>
                  <a:gd name="T60" fmla="*/ 1434 w 1434"/>
                  <a:gd name="T61" fmla="*/ 301 h 1432"/>
                  <a:gd name="T62" fmla="*/ 1246 w 1434"/>
                  <a:gd name="T63" fmla="*/ 188 h 1432"/>
                  <a:gd name="T64" fmla="*/ 1396 w 1434"/>
                  <a:gd name="T65" fmla="*/ 94 h 1432"/>
                  <a:gd name="T66" fmla="*/ 1302 w 1434"/>
                  <a:gd name="T67" fmla="*/ 0 h 1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34" h="1432">
                    <a:moveTo>
                      <a:pt x="1189" y="0"/>
                    </a:moveTo>
                    <a:lnTo>
                      <a:pt x="1113" y="18"/>
                    </a:lnTo>
                    <a:lnTo>
                      <a:pt x="1038" y="18"/>
                    </a:lnTo>
                    <a:lnTo>
                      <a:pt x="906" y="55"/>
                    </a:lnTo>
                    <a:lnTo>
                      <a:pt x="831" y="112"/>
                    </a:lnTo>
                    <a:lnTo>
                      <a:pt x="792" y="169"/>
                    </a:lnTo>
                    <a:lnTo>
                      <a:pt x="831" y="225"/>
                    </a:lnTo>
                    <a:lnTo>
                      <a:pt x="925" y="264"/>
                    </a:lnTo>
                    <a:lnTo>
                      <a:pt x="906" y="319"/>
                    </a:lnTo>
                    <a:lnTo>
                      <a:pt x="849" y="338"/>
                    </a:lnTo>
                    <a:lnTo>
                      <a:pt x="737" y="338"/>
                    </a:lnTo>
                    <a:lnTo>
                      <a:pt x="680" y="358"/>
                    </a:lnTo>
                    <a:lnTo>
                      <a:pt x="642" y="358"/>
                    </a:lnTo>
                    <a:lnTo>
                      <a:pt x="585" y="414"/>
                    </a:lnTo>
                    <a:lnTo>
                      <a:pt x="604" y="471"/>
                    </a:lnTo>
                    <a:lnTo>
                      <a:pt x="642" y="508"/>
                    </a:lnTo>
                    <a:lnTo>
                      <a:pt x="698" y="546"/>
                    </a:lnTo>
                    <a:lnTo>
                      <a:pt x="755" y="565"/>
                    </a:lnTo>
                    <a:lnTo>
                      <a:pt x="718" y="640"/>
                    </a:lnTo>
                    <a:lnTo>
                      <a:pt x="680" y="640"/>
                    </a:lnTo>
                    <a:lnTo>
                      <a:pt x="454" y="696"/>
                    </a:lnTo>
                    <a:lnTo>
                      <a:pt x="416" y="753"/>
                    </a:lnTo>
                    <a:lnTo>
                      <a:pt x="378" y="791"/>
                    </a:lnTo>
                    <a:lnTo>
                      <a:pt x="416" y="866"/>
                    </a:lnTo>
                    <a:lnTo>
                      <a:pt x="510" y="903"/>
                    </a:lnTo>
                    <a:lnTo>
                      <a:pt x="473" y="979"/>
                    </a:lnTo>
                    <a:lnTo>
                      <a:pt x="416" y="1017"/>
                    </a:lnTo>
                    <a:lnTo>
                      <a:pt x="114" y="1092"/>
                    </a:lnTo>
                    <a:lnTo>
                      <a:pt x="57" y="1149"/>
                    </a:lnTo>
                    <a:lnTo>
                      <a:pt x="20" y="1206"/>
                    </a:lnTo>
                    <a:lnTo>
                      <a:pt x="0" y="1262"/>
                    </a:lnTo>
                    <a:lnTo>
                      <a:pt x="57" y="1319"/>
                    </a:lnTo>
                    <a:lnTo>
                      <a:pt x="114" y="1356"/>
                    </a:lnTo>
                    <a:lnTo>
                      <a:pt x="209" y="1375"/>
                    </a:lnTo>
                    <a:lnTo>
                      <a:pt x="284" y="1413"/>
                    </a:lnTo>
                    <a:lnTo>
                      <a:pt x="360" y="1432"/>
                    </a:lnTo>
                    <a:lnTo>
                      <a:pt x="491" y="1432"/>
                    </a:lnTo>
                    <a:lnTo>
                      <a:pt x="567" y="1394"/>
                    </a:lnTo>
                    <a:lnTo>
                      <a:pt x="604" y="1337"/>
                    </a:lnTo>
                    <a:lnTo>
                      <a:pt x="624" y="1262"/>
                    </a:lnTo>
                    <a:lnTo>
                      <a:pt x="548" y="1186"/>
                    </a:lnTo>
                    <a:lnTo>
                      <a:pt x="661" y="1130"/>
                    </a:lnTo>
                    <a:lnTo>
                      <a:pt x="737" y="1130"/>
                    </a:lnTo>
                    <a:lnTo>
                      <a:pt x="792" y="1092"/>
                    </a:lnTo>
                    <a:lnTo>
                      <a:pt x="888" y="942"/>
                    </a:lnTo>
                    <a:lnTo>
                      <a:pt x="944" y="885"/>
                    </a:lnTo>
                    <a:lnTo>
                      <a:pt x="925" y="809"/>
                    </a:lnTo>
                    <a:lnTo>
                      <a:pt x="868" y="791"/>
                    </a:lnTo>
                    <a:lnTo>
                      <a:pt x="831" y="753"/>
                    </a:lnTo>
                    <a:lnTo>
                      <a:pt x="831" y="678"/>
                    </a:lnTo>
                    <a:lnTo>
                      <a:pt x="888" y="659"/>
                    </a:lnTo>
                    <a:lnTo>
                      <a:pt x="1170" y="659"/>
                    </a:lnTo>
                    <a:lnTo>
                      <a:pt x="1226" y="565"/>
                    </a:lnTo>
                    <a:lnTo>
                      <a:pt x="1170" y="565"/>
                    </a:lnTo>
                    <a:lnTo>
                      <a:pt x="1095" y="546"/>
                    </a:lnTo>
                    <a:lnTo>
                      <a:pt x="1019" y="508"/>
                    </a:lnTo>
                    <a:lnTo>
                      <a:pt x="982" y="471"/>
                    </a:lnTo>
                    <a:lnTo>
                      <a:pt x="1001" y="414"/>
                    </a:lnTo>
                    <a:lnTo>
                      <a:pt x="1113" y="376"/>
                    </a:lnTo>
                    <a:lnTo>
                      <a:pt x="1322" y="376"/>
                    </a:lnTo>
                    <a:lnTo>
                      <a:pt x="1396" y="358"/>
                    </a:lnTo>
                    <a:lnTo>
                      <a:pt x="1434" y="301"/>
                    </a:lnTo>
                    <a:lnTo>
                      <a:pt x="1434" y="264"/>
                    </a:lnTo>
                    <a:lnTo>
                      <a:pt x="1246" y="188"/>
                    </a:lnTo>
                    <a:lnTo>
                      <a:pt x="1283" y="150"/>
                    </a:lnTo>
                    <a:lnTo>
                      <a:pt x="1396" y="94"/>
                    </a:lnTo>
                    <a:lnTo>
                      <a:pt x="1377" y="18"/>
                    </a:lnTo>
                    <a:lnTo>
                      <a:pt x="1302" y="0"/>
                    </a:lnTo>
                    <a:lnTo>
                      <a:pt x="118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6" name="Freeform 24">
                <a:extLst>
                  <a:ext uri="{FF2B5EF4-FFF2-40B4-BE49-F238E27FC236}">
                    <a16:creationId xmlns:a16="http://schemas.microsoft.com/office/drawing/2014/main" id="{BA2E2F4C-A23E-5C59-9BD9-92E9C5979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" y="1708"/>
                <a:ext cx="89" cy="81"/>
              </a:xfrm>
              <a:custGeom>
                <a:avLst/>
                <a:gdLst>
                  <a:gd name="T0" fmla="*/ 19 w 2056"/>
                  <a:gd name="T1" fmla="*/ 1168 h 1865"/>
                  <a:gd name="T2" fmla="*/ 75 w 2056"/>
                  <a:gd name="T3" fmla="*/ 848 h 1865"/>
                  <a:gd name="T4" fmla="*/ 226 w 2056"/>
                  <a:gd name="T5" fmla="*/ 432 h 1865"/>
                  <a:gd name="T6" fmla="*/ 245 w 2056"/>
                  <a:gd name="T7" fmla="*/ 376 h 1865"/>
                  <a:gd name="T8" fmla="*/ 320 w 2056"/>
                  <a:gd name="T9" fmla="*/ 244 h 1865"/>
                  <a:gd name="T10" fmla="*/ 433 w 2056"/>
                  <a:gd name="T11" fmla="*/ 150 h 1865"/>
                  <a:gd name="T12" fmla="*/ 471 w 2056"/>
                  <a:gd name="T13" fmla="*/ 150 h 1865"/>
                  <a:gd name="T14" fmla="*/ 547 w 2056"/>
                  <a:gd name="T15" fmla="*/ 131 h 1865"/>
                  <a:gd name="T16" fmla="*/ 603 w 2056"/>
                  <a:gd name="T17" fmla="*/ 131 h 1865"/>
                  <a:gd name="T18" fmla="*/ 678 w 2056"/>
                  <a:gd name="T19" fmla="*/ 150 h 1865"/>
                  <a:gd name="T20" fmla="*/ 773 w 2056"/>
                  <a:gd name="T21" fmla="*/ 150 h 1865"/>
                  <a:gd name="T22" fmla="*/ 887 w 2056"/>
                  <a:gd name="T23" fmla="*/ 188 h 1865"/>
                  <a:gd name="T24" fmla="*/ 961 w 2056"/>
                  <a:gd name="T25" fmla="*/ 188 h 1865"/>
                  <a:gd name="T26" fmla="*/ 1037 w 2056"/>
                  <a:gd name="T27" fmla="*/ 207 h 1865"/>
                  <a:gd name="T28" fmla="*/ 1094 w 2056"/>
                  <a:gd name="T29" fmla="*/ 207 h 1865"/>
                  <a:gd name="T30" fmla="*/ 1358 w 2056"/>
                  <a:gd name="T31" fmla="*/ 131 h 1865"/>
                  <a:gd name="T32" fmla="*/ 1471 w 2056"/>
                  <a:gd name="T33" fmla="*/ 56 h 1865"/>
                  <a:gd name="T34" fmla="*/ 1565 w 2056"/>
                  <a:gd name="T35" fmla="*/ 18 h 1865"/>
                  <a:gd name="T36" fmla="*/ 1622 w 2056"/>
                  <a:gd name="T37" fmla="*/ 18 h 1865"/>
                  <a:gd name="T38" fmla="*/ 1659 w 2056"/>
                  <a:gd name="T39" fmla="*/ 0 h 1865"/>
                  <a:gd name="T40" fmla="*/ 1716 w 2056"/>
                  <a:gd name="T41" fmla="*/ 0 h 1865"/>
                  <a:gd name="T42" fmla="*/ 1791 w 2056"/>
                  <a:gd name="T43" fmla="*/ 37 h 1865"/>
                  <a:gd name="T44" fmla="*/ 1961 w 2056"/>
                  <a:gd name="T45" fmla="*/ 188 h 1865"/>
                  <a:gd name="T46" fmla="*/ 2056 w 2056"/>
                  <a:gd name="T47" fmla="*/ 358 h 1865"/>
                  <a:gd name="T48" fmla="*/ 2056 w 2056"/>
                  <a:gd name="T49" fmla="*/ 584 h 1865"/>
                  <a:gd name="T50" fmla="*/ 1980 w 2056"/>
                  <a:gd name="T51" fmla="*/ 753 h 1865"/>
                  <a:gd name="T52" fmla="*/ 1904 w 2056"/>
                  <a:gd name="T53" fmla="*/ 866 h 1865"/>
                  <a:gd name="T54" fmla="*/ 1848 w 2056"/>
                  <a:gd name="T55" fmla="*/ 923 h 1865"/>
                  <a:gd name="T56" fmla="*/ 1810 w 2056"/>
                  <a:gd name="T57" fmla="*/ 979 h 1865"/>
                  <a:gd name="T58" fmla="*/ 1753 w 2056"/>
                  <a:gd name="T59" fmla="*/ 1036 h 1865"/>
                  <a:gd name="T60" fmla="*/ 1679 w 2056"/>
                  <a:gd name="T61" fmla="*/ 1149 h 1865"/>
                  <a:gd name="T62" fmla="*/ 1376 w 2056"/>
                  <a:gd name="T63" fmla="*/ 1563 h 1865"/>
                  <a:gd name="T64" fmla="*/ 1245 w 2056"/>
                  <a:gd name="T65" fmla="*/ 1714 h 1865"/>
                  <a:gd name="T66" fmla="*/ 1094 w 2056"/>
                  <a:gd name="T67" fmla="*/ 1808 h 1865"/>
                  <a:gd name="T68" fmla="*/ 848 w 2056"/>
                  <a:gd name="T69" fmla="*/ 1865 h 1865"/>
                  <a:gd name="T70" fmla="*/ 603 w 2056"/>
                  <a:gd name="T71" fmla="*/ 1865 h 1865"/>
                  <a:gd name="T72" fmla="*/ 509 w 2056"/>
                  <a:gd name="T73" fmla="*/ 1846 h 1865"/>
                  <a:gd name="T74" fmla="*/ 359 w 2056"/>
                  <a:gd name="T75" fmla="*/ 1808 h 1865"/>
                  <a:gd name="T76" fmla="*/ 226 w 2056"/>
                  <a:gd name="T77" fmla="*/ 1733 h 1865"/>
                  <a:gd name="T78" fmla="*/ 113 w 2056"/>
                  <a:gd name="T79" fmla="*/ 1620 h 1865"/>
                  <a:gd name="T80" fmla="*/ 38 w 2056"/>
                  <a:gd name="T81" fmla="*/ 1489 h 1865"/>
                  <a:gd name="T82" fmla="*/ 0 w 2056"/>
                  <a:gd name="T83" fmla="*/ 1356 h 1865"/>
                  <a:gd name="T84" fmla="*/ 19 w 2056"/>
                  <a:gd name="T85" fmla="*/ 1168 h 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56" h="1865">
                    <a:moveTo>
                      <a:pt x="19" y="1168"/>
                    </a:moveTo>
                    <a:lnTo>
                      <a:pt x="75" y="848"/>
                    </a:lnTo>
                    <a:lnTo>
                      <a:pt x="226" y="432"/>
                    </a:lnTo>
                    <a:lnTo>
                      <a:pt x="245" y="376"/>
                    </a:lnTo>
                    <a:lnTo>
                      <a:pt x="320" y="244"/>
                    </a:lnTo>
                    <a:lnTo>
                      <a:pt x="433" y="150"/>
                    </a:lnTo>
                    <a:lnTo>
                      <a:pt x="471" y="150"/>
                    </a:lnTo>
                    <a:lnTo>
                      <a:pt x="547" y="131"/>
                    </a:lnTo>
                    <a:lnTo>
                      <a:pt x="603" y="131"/>
                    </a:lnTo>
                    <a:lnTo>
                      <a:pt x="678" y="150"/>
                    </a:lnTo>
                    <a:lnTo>
                      <a:pt x="773" y="150"/>
                    </a:lnTo>
                    <a:lnTo>
                      <a:pt x="887" y="188"/>
                    </a:lnTo>
                    <a:lnTo>
                      <a:pt x="961" y="188"/>
                    </a:lnTo>
                    <a:lnTo>
                      <a:pt x="1037" y="207"/>
                    </a:lnTo>
                    <a:lnTo>
                      <a:pt x="1094" y="207"/>
                    </a:lnTo>
                    <a:lnTo>
                      <a:pt x="1358" y="131"/>
                    </a:lnTo>
                    <a:lnTo>
                      <a:pt x="1471" y="56"/>
                    </a:lnTo>
                    <a:lnTo>
                      <a:pt x="1565" y="18"/>
                    </a:lnTo>
                    <a:lnTo>
                      <a:pt x="1622" y="18"/>
                    </a:lnTo>
                    <a:lnTo>
                      <a:pt x="1659" y="0"/>
                    </a:lnTo>
                    <a:lnTo>
                      <a:pt x="1716" y="0"/>
                    </a:lnTo>
                    <a:lnTo>
                      <a:pt x="1791" y="37"/>
                    </a:lnTo>
                    <a:lnTo>
                      <a:pt x="1961" y="188"/>
                    </a:lnTo>
                    <a:lnTo>
                      <a:pt x="2056" y="358"/>
                    </a:lnTo>
                    <a:lnTo>
                      <a:pt x="2056" y="584"/>
                    </a:lnTo>
                    <a:lnTo>
                      <a:pt x="1980" y="753"/>
                    </a:lnTo>
                    <a:lnTo>
                      <a:pt x="1904" y="866"/>
                    </a:lnTo>
                    <a:lnTo>
                      <a:pt x="1848" y="923"/>
                    </a:lnTo>
                    <a:lnTo>
                      <a:pt x="1810" y="979"/>
                    </a:lnTo>
                    <a:lnTo>
                      <a:pt x="1753" y="1036"/>
                    </a:lnTo>
                    <a:lnTo>
                      <a:pt x="1679" y="1149"/>
                    </a:lnTo>
                    <a:lnTo>
                      <a:pt x="1376" y="1563"/>
                    </a:lnTo>
                    <a:lnTo>
                      <a:pt x="1245" y="1714"/>
                    </a:lnTo>
                    <a:lnTo>
                      <a:pt x="1094" y="1808"/>
                    </a:lnTo>
                    <a:lnTo>
                      <a:pt x="848" y="1865"/>
                    </a:lnTo>
                    <a:lnTo>
                      <a:pt x="603" y="1865"/>
                    </a:lnTo>
                    <a:lnTo>
                      <a:pt x="509" y="1846"/>
                    </a:lnTo>
                    <a:lnTo>
                      <a:pt x="359" y="1808"/>
                    </a:lnTo>
                    <a:lnTo>
                      <a:pt x="226" y="1733"/>
                    </a:lnTo>
                    <a:lnTo>
                      <a:pt x="113" y="1620"/>
                    </a:lnTo>
                    <a:lnTo>
                      <a:pt x="38" y="1489"/>
                    </a:lnTo>
                    <a:lnTo>
                      <a:pt x="0" y="1356"/>
                    </a:lnTo>
                    <a:lnTo>
                      <a:pt x="19" y="1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7" name="Freeform 25">
                <a:extLst>
                  <a:ext uri="{FF2B5EF4-FFF2-40B4-BE49-F238E27FC236}">
                    <a16:creationId xmlns:a16="http://schemas.microsoft.com/office/drawing/2014/main" id="{05C69C1D-EA6B-18AB-35CC-F46A8AAFD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" y="1708"/>
                <a:ext cx="89" cy="81"/>
              </a:xfrm>
              <a:custGeom>
                <a:avLst/>
                <a:gdLst>
                  <a:gd name="T0" fmla="*/ 19 w 2056"/>
                  <a:gd name="T1" fmla="*/ 1168 h 1865"/>
                  <a:gd name="T2" fmla="*/ 75 w 2056"/>
                  <a:gd name="T3" fmla="*/ 848 h 1865"/>
                  <a:gd name="T4" fmla="*/ 226 w 2056"/>
                  <a:gd name="T5" fmla="*/ 432 h 1865"/>
                  <a:gd name="T6" fmla="*/ 245 w 2056"/>
                  <a:gd name="T7" fmla="*/ 376 h 1865"/>
                  <a:gd name="T8" fmla="*/ 320 w 2056"/>
                  <a:gd name="T9" fmla="*/ 244 h 1865"/>
                  <a:gd name="T10" fmla="*/ 433 w 2056"/>
                  <a:gd name="T11" fmla="*/ 150 h 1865"/>
                  <a:gd name="T12" fmla="*/ 471 w 2056"/>
                  <a:gd name="T13" fmla="*/ 150 h 1865"/>
                  <a:gd name="T14" fmla="*/ 547 w 2056"/>
                  <a:gd name="T15" fmla="*/ 131 h 1865"/>
                  <a:gd name="T16" fmla="*/ 603 w 2056"/>
                  <a:gd name="T17" fmla="*/ 131 h 1865"/>
                  <a:gd name="T18" fmla="*/ 678 w 2056"/>
                  <a:gd name="T19" fmla="*/ 150 h 1865"/>
                  <a:gd name="T20" fmla="*/ 773 w 2056"/>
                  <a:gd name="T21" fmla="*/ 150 h 1865"/>
                  <a:gd name="T22" fmla="*/ 887 w 2056"/>
                  <a:gd name="T23" fmla="*/ 188 h 1865"/>
                  <a:gd name="T24" fmla="*/ 961 w 2056"/>
                  <a:gd name="T25" fmla="*/ 188 h 1865"/>
                  <a:gd name="T26" fmla="*/ 1037 w 2056"/>
                  <a:gd name="T27" fmla="*/ 207 h 1865"/>
                  <a:gd name="T28" fmla="*/ 1094 w 2056"/>
                  <a:gd name="T29" fmla="*/ 207 h 1865"/>
                  <a:gd name="T30" fmla="*/ 1358 w 2056"/>
                  <a:gd name="T31" fmla="*/ 131 h 1865"/>
                  <a:gd name="T32" fmla="*/ 1471 w 2056"/>
                  <a:gd name="T33" fmla="*/ 56 h 1865"/>
                  <a:gd name="T34" fmla="*/ 1565 w 2056"/>
                  <a:gd name="T35" fmla="*/ 18 h 1865"/>
                  <a:gd name="T36" fmla="*/ 1622 w 2056"/>
                  <a:gd name="T37" fmla="*/ 18 h 1865"/>
                  <a:gd name="T38" fmla="*/ 1659 w 2056"/>
                  <a:gd name="T39" fmla="*/ 0 h 1865"/>
                  <a:gd name="T40" fmla="*/ 1716 w 2056"/>
                  <a:gd name="T41" fmla="*/ 0 h 1865"/>
                  <a:gd name="T42" fmla="*/ 1791 w 2056"/>
                  <a:gd name="T43" fmla="*/ 37 h 1865"/>
                  <a:gd name="T44" fmla="*/ 1961 w 2056"/>
                  <a:gd name="T45" fmla="*/ 188 h 1865"/>
                  <a:gd name="T46" fmla="*/ 2056 w 2056"/>
                  <a:gd name="T47" fmla="*/ 358 h 1865"/>
                  <a:gd name="T48" fmla="*/ 2056 w 2056"/>
                  <a:gd name="T49" fmla="*/ 584 h 1865"/>
                  <a:gd name="T50" fmla="*/ 1980 w 2056"/>
                  <a:gd name="T51" fmla="*/ 753 h 1865"/>
                  <a:gd name="T52" fmla="*/ 1904 w 2056"/>
                  <a:gd name="T53" fmla="*/ 866 h 1865"/>
                  <a:gd name="T54" fmla="*/ 1848 w 2056"/>
                  <a:gd name="T55" fmla="*/ 923 h 1865"/>
                  <a:gd name="T56" fmla="*/ 1810 w 2056"/>
                  <a:gd name="T57" fmla="*/ 979 h 1865"/>
                  <a:gd name="T58" fmla="*/ 1753 w 2056"/>
                  <a:gd name="T59" fmla="*/ 1036 h 1865"/>
                  <a:gd name="T60" fmla="*/ 1679 w 2056"/>
                  <a:gd name="T61" fmla="*/ 1149 h 1865"/>
                  <a:gd name="T62" fmla="*/ 1376 w 2056"/>
                  <a:gd name="T63" fmla="*/ 1563 h 1865"/>
                  <a:gd name="T64" fmla="*/ 1245 w 2056"/>
                  <a:gd name="T65" fmla="*/ 1714 h 1865"/>
                  <a:gd name="T66" fmla="*/ 1094 w 2056"/>
                  <a:gd name="T67" fmla="*/ 1808 h 1865"/>
                  <a:gd name="T68" fmla="*/ 848 w 2056"/>
                  <a:gd name="T69" fmla="*/ 1865 h 1865"/>
                  <a:gd name="T70" fmla="*/ 603 w 2056"/>
                  <a:gd name="T71" fmla="*/ 1865 h 1865"/>
                  <a:gd name="T72" fmla="*/ 509 w 2056"/>
                  <a:gd name="T73" fmla="*/ 1846 h 1865"/>
                  <a:gd name="T74" fmla="*/ 359 w 2056"/>
                  <a:gd name="T75" fmla="*/ 1808 h 1865"/>
                  <a:gd name="T76" fmla="*/ 226 w 2056"/>
                  <a:gd name="T77" fmla="*/ 1733 h 1865"/>
                  <a:gd name="T78" fmla="*/ 113 w 2056"/>
                  <a:gd name="T79" fmla="*/ 1620 h 1865"/>
                  <a:gd name="T80" fmla="*/ 38 w 2056"/>
                  <a:gd name="T81" fmla="*/ 1489 h 1865"/>
                  <a:gd name="T82" fmla="*/ 0 w 2056"/>
                  <a:gd name="T83" fmla="*/ 1356 h 1865"/>
                  <a:gd name="T84" fmla="*/ 19 w 2056"/>
                  <a:gd name="T85" fmla="*/ 1168 h 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56" h="1865">
                    <a:moveTo>
                      <a:pt x="19" y="1168"/>
                    </a:moveTo>
                    <a:lnTo>
                      <a:pt x="75" y="848"/>
                    </a:lnTo>
                    <a:lnTo>
                      <a:pt x="226" y="432"/>
                    </a:lnTo>
                    <a:lnTo>
                      <a:pt x="245" y="376"/>
                    </a:lnTo>
                    <a:lnTo>
                      <a:pt x="320" y="244"/>
                    </a:lnTo>
                    <a:lnTo>
                      <a:pt x="433" y="150"/>
                    </a:lnTo>
                    <a:lnTo>
                      <a:pt x="471" y="150"/>
                    </a:lnTo>
                    <a:lnTo>
                      <a:pt x="547" y="131"/>
                    </a:lnTo>
                    <a:lnTo>
                      <a:pt x="603" y="131"/>
                    </a:lnTo>
                    <a:lnTo>
                      <a:pt x="678" y="150"/>
                    </a:lnTo>
                    <a:lnTo>
                      <a:pt x="773" y="150"/>
                    </a:lnTo>
                    <a:lnTo>
                      <a:pt x="887" y="188"/>
                    </a:lnTo>
                    <a:lnTo>
                      <a:pt x="961" y="188"/>
                    </a:lnTo>
                    <a:lnTo>
                      <a:pt x="1037" y="207"/>
                    </a:lnTo>
                    <a:lnTo>
                      <a:pt x="1094" y="207"/>
                    </a:lnTo>
                    <a:lnTo>
                      <a:pt x="1358" y="131"/>
                    </a:lnTo>
                    <a:lnTo>
                      <a:pt x="1471" y="56"/>
                    </a:lnTo>
                    <a:lnTo>
                      <a:pt x="1565" y="18"/>
                    </a:lnTo>
                    <a:lnTo>
                      <a:pt x="1622" y="18"/>
                    </a:lnTo>
                    <a:lnTo>
                      <a:pt x="1659" y="0"/>
                    </a:lnTo>
                    <a:lnTo>
                      <a:pt x="1716" y="0"/>
                    </a:lnTo>
                    <a:lnTo>
                      <a:pt x="1791" y="37"/>
                    </a:lnTo>
                    <a:lnTo>
                      <a:pt x="1961" y="188"/>
                    </a:lnTo>
                    <a:lnTo>
                      <a:pt x="2056" y="358"/>
                    </a:lnTo>
                    <a:lnTo>
                      <a:pt x="2056" y="584"/>
                    </a:lnTo>
                    <a:lnTo>
                      <a:pt x="1980" y="753"/>
                    </a:lnTo>
                    <a:lnTo>
                      <a:pt x="1904" y="866"/>
                    </a:lnTo>
                    <a:lnTo>
                      <a:pt x="1848" y="923"/>
                    </a:lnTo>
                    <a:lnTo>
                      <a:pt x="1810" y="979"/>
                    </a:lnTo>
                    <a:lnTo>
                      <a:pt x="1753" y="1036"/>
                    </a:lnTo>
                    <a:lnTo>
                      <a:pt x="1679" y="1149"/>
                    </a:lnTo>
                    <a:lnTo>
                      <a:pt x="1376" y="1563"/>
                    </a:lnTo>
                    <a:lnTo>
                      <a:pt x="1245" y="1714"/>
                    </a:lnTo>
                    <a:lnTo>
                      <a:pt x="1094" y="1808"/>
                    </a:lnTo>
                    <a:lnTo>
                      <a:pt x="848" y="1865"/>
                    </a:lnTo>
                    <a:lnTo>
                      <a:pt x="603" y="1865"/>
                    </a:lnTo>
                    <a:lnTo>
                      <a:pt x="509" y="1846"/>
                    </a:lnTo>
                    <a:lnTo>
                      <a:pt x="359" y="1808"/>
                    </a:lnTo>
                    <a:lnTo>
                      <a:pt x="226" y="1733"/>
                    </a:lnTo>
                    <a:lnTo>
                      <a:pt x="113" y="1620"/>
                    </a:lnTo>
                    <a:lnTo>
                      <a:pt x="38" y="1489"/>
                    </a:lnTo>
                    <a:lnTo>
                      <a:pt x="0" y="1356"/>
                    </a:lnTo>
                    <a:lnTo>
                      <a:pt x="19" y="116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8" name="Freeform 26">
                <a:extLst>
                  <a:ext uri="{FF2B5EF4-FFF2-40B4-BE49-F238E27FC236}">
                    <a16:creationId xmlns:a16="http://schemas.microsoft.com/office/drawing/2014/main" id="{59B43C70-C802-B078-D5E6-BCA8359C2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" y="1718"/>
                <a:ext cx="63" cy="60"/>
              </a:xfrm>
              <a:custGeom>
                <a:avLst/>
                <a:gdLst>
                  <a:gd name="T0" fmla="*/ 114 w 1471"/>
                  <a:gd name="T1" fmla="*/ 1093 h 1376"/>
                  <a:gd name="T2" fmla="*/ 302 w 1471"/>
                  <a:gd name="T3" fmla="*/ 1376 h 1376"/>
                  <a:gd name="T4" fmla="*/ 472 w 1471"/>
                  <a:gd name="T5" fmla="*/ 1319 h 1376"/>
                  <a:gd name="T6" fmla="*/ 491 w 1471"/>
                  <a:gd name="T7" fmla="*/ 1112 h 1376"/>
                  <a:gd name="T8" fmla="*/ 472 w 1471"/>
                  <a:gd name="T9" fmla="*/ 886 h 1376"/>
                  <a:gd name="T10" fmla="*/ 566 w 1471"/>
                  <a:gd name="T11" fmla="*/ 905 h 1376"/>
                  <a:gd name="T12" fmla="*/ 660 w 1471"/>
                  <a:gd name="T13" fmla="*/ 1188 h 1376"/>
                  <a:gd name="T14" fmla="*/ 755 w 1471"/>
                  <a:gd name="T15" fmla="*/ 1206 h 1376"/>
                  <a:gd name="T16" fmla="*/ 773 w 1471"/>
                  <a:gd name="T17" fmla="*/ 622 h 1376"/>
                  <a:gd name="T18" fmla="*/ 868 w 1471"/>
                  <a:gd name="T19" fmla="*/ 716 h 1376"/>
                  <a:gd name="T20" fmla="*/ 924 w 1471"/>
                  <a:gd name="T21" fmla="*/ 829 h 1376"/>
                  <a:gd name="T22" fmla="*/ 1019 w 1471"/>
                  <a:gd name="T23" fmla="*/ 868 h 1376"/>
                  <a:gd name="T24" fmla="*/ 1076 w 1471"/>
                  <a:gd name="T25" fmla="*/ 754 h 1376"/>
                  <a:gd name="T26" fmla="*/ 1056 w 1471"/>
                  <a:gd name="T27" fmla="*/ 565 h 1376"/>
                  <a:gd name="T28" fmla="*/ 1226 w 1471"/>
                  <a:gd name="T29" fmla="*/ 565 h 1376"/>
                  <a:gd name="T30" fmla="*/ 1340 w 1471"/>
                  <a:gd name="T31" fmla="*/ 622 h 1376"/>
                  <a:gd name="T32" fmla="*/ 1471 w 1471"/>
                  <a:gd name="T33" fmla="*/ 528 h 1376"/>
                  <a:gd name="T34" fmla="*/ 1452 w 1471"/>
                  <a:gd name="T35" fmla="*/ 415 h 1376"/>
                  <a:gd name="T36" fmla="*/ 1434 w 1471"/>
                  <a:gd name="T37" fmla="*/ 283 h 1376"/>
                  <a:gd name="T38" fmla="*/ 1358 w 1471"/>
                  <a:gd name="T39" fmla="*/ 114 h 1376"/>
                  <a:gd name="T40" fmla="*/ 1283 w 1471"/>
                  <a:gd name="T41" fmla="*/ 0 h 1376"/>
                  <a:gd name="T42" fmla="*/ 1170 w 1471"/>
                  <a:gd name="T43" fmla="*/ 94 h 1376"/>
                  <a:gd name="T44" fmla="*/ 1113 w 1471"/>
                  <a:gd name="T45" fmla="*/ 188 h 1376"/>
                  <a:gd name="T46" fmla="*/ 981 w 1471"/>
                  <a:gd name="T47" fmla="*/ 170 h 1376"/>
                  <a:gd name="T48" fmla="*/ 792 w 1471"/>
                  <a:gd name="T49" fmla="*/ 227 h 1376"/>
                  <a:gd name="T50" fmla="*/ 773 w 1471"/>
                  <a:gd name="T51" fmla="*/ 491 h 1376"/>
                  <a:gd name="T52" fmla="*/ 622 w 1471"/>
                  <a:gd name="T53" fmla="*/ 188 h 1376"/>
                  <a:gd name="T54" fmla="*/ 622 w 1471"/>
                  <a:gd name="T55" fmla="*/ 565 h 1376"/>
                  <a:gd name="T56" fmla="*/ 528 w 1471"/>
                  <a:gd name="T57" fmla="*/ 565 h 1376"/>
                  <a:gd name="T58" fmla="*/ 358 w 1471"/>
                  <a:gd name="T59" fmla="*/ 302 h 1376"/>
                  <a:gd name="T60" fmla="*/ 208 w 1471"/>
                  <a:gd name="T61" fmla="*/ 245 h 1376"/>
                  <a:gd name="T62" fmla="*/ 284 w 1471"/>
                  <a:gd name="T63" fmla="*/ 565 h 1376"/>
                  <a:gd name="T64" fmla="*/ 189 w 1471"/>
                  <a:gd name="T65" fmla="*/ 604 h 1376"/>
                  <a:gd name="T66" fmla="*/ 75 w 1471"/>
                  <a:gd name="T67" fmla="*/ 528 h 1376"/>
                  <a:gd name="T68" fmla="*/ 0 w 1471"/>
                  <a:gd name="T69" fmla="*/ 622 h 1376"/>
                  <a:gd name="T70" fmla="*/ 0 w 1471"/>
                  <a:gd name="T71" fmla="*/ 754 h 1376"/>
                  <a:gd name="T72" fmla="*/ 20 w 1471"/>
                  <a:gd name="T73" fmla="*/ 924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71" h="1376">
                    <a:moveTo>
                      <a:pt x="75" y="980"/>
                    </a:moveTo>
                    <a:lnTo>
                      <a:pt x="114" y="1093"/>
                    </a:lnTo>
                    <a:lnTo>
                      <a:pt x="227" y="1319"/>
                    </a:lnTo>
                    <a:lnTo>
                      <a:pt x="302" y="1376"/>
                    </a:lnTo>
                    <a:lnTo>
                      <a:pt x="434" y="1376"/>
                    </a:lnTo>
                    <a:lnTo>
                      <a:pt x="472" y="1319"/>
                    </a:lnTo>
                    <a:lnTo>
                      <a:pt x="472" y="1225"/>
                    </a:lnTo>
                    <a:lnTo>
                      <a:pt x="491" y="1112"/>
                    </a:lnTo>
                    <a:lnTo>
                      <a:pt x="472" y="999"/>
                    </a:lnTo>
                    <a:lnTo>
                      <a:pt x="472" y="886"/>
                    </a:lnTo>
                    <a:lnTo>
                      <a:pt x="548" y="886"/>
                    </a:lnTo>
                    <a:lnTo>
                      <a:pt x="566" y="905"/>
                    </a:lnTo>
                    <a:lnTo>
                      <a:pt x="585" y="1018"/>
                    </a:lnTo>
                    <a:lnTo>
                      <a:pt x="660" y="1188"/>
                    </a:lnTo>
                    <a:lnTo>
                      <a:pt x="736" y="1225"/>
                    </a:lnTo>
                    <a:lnTo>
                      <a:pt x="755" y="1206"/>
                    </a:lnTo>
                    <a:lnTo>
                      <a:pt x="792" y="924"/>
                    </a:lnTo>
                    <a:lnTo>
                      <a:pt x="773" y="622"/>
                    </a:lnTo>
                    <a:lnTo>
                      <a:pt x="830" y="660"/>
                    </a:lnTo>
                    <a:lnTo>
                      <a:pt x="868" y="716"/>
                    </a:lnTo>
                    <a:lnTo>
                      <a:pt x="886" y="792"/>
                    </a:lnTo>
                    <a:lnTo>
                      <a:pt x="924" y="829"/>
                    </a:lnTo>
                    <a:lnTo>
                      <a:pt x="943" y="868"/>
                    </a:lnTo>
                    <a:lnTo>
                      <a:pt x="1019" y="868"/>
                    </a:lnTo>
                    <a:lnTo>
                      <a:pt x="1056" y="829"/>
                    </a:lnTo>
                    <a:lnTo>
                      <a:pt x="1076" y="754"/>
                    </a:lnTo>
                    <a:lnTo>
                      <a:pt x="1056" y="660"/>
                    </a:lnTo>
                    <a:lnTo>
                      <a:pt x="1056" y="565"/>
                    </a:lnTo>
                    <a:lnTo>
                      <a:pt x="1076" y="471"/>
                    </a:lnTo>
                    <a:lnTo>
                      <a:pt x="1226" y="565"/>
                    </a:lnTo>
                    <a:lnTo>
                      <a:pt x="1264" y="604"/>
                    </a:lnTo>
                    <a:lnTo>
                      <a:pt x="1340" y="622"/>
                    </a:lnTo>
                    <a:lnTo>
                      <a:pt x="1414" y="585"/>
                    </a:lnTo>
                    <a:lnTo>
                      <a:pt x="1471" y="528"/>
                    </a:lnTo>
                    <a:lnTo>
                      <a:pt x="1452" y="471"/>
                    </a:lnTo>
                    <a:lnTo>
                      <a:pt x="1452" y="415"/>
                    </a:lnTo>
                    <a:lnTo>
                      <a:pt x="1434" y="358"/>
                    </a:lnTo>
                    <a:lnTo>
                      <a:pt x="1434" y="283"/>
                    </a:lnTo>
                    <a:lnTo>
                      <a:pt x="1396" y="170"/>
                    </a:lnTo>
                    <a:lnTo>
                      <a:pt x="1358" y="114"/>
                    </a:lnTo>
                    <a:lnTo>
                      <a:pt x="1358" y="38"/>
                    </a:lnTo>
                    <a:lnTo>
                      <a:pt x="1283" y="0"/>
                    </a:lnTo>
                    <a:lnTo>
                      <a:pt x="1207" y="38"/>
                    </a:lnTo>
                    <a:lnTo>
                      <a:pt x="1170" y="94"/>
                    </a:lnTo>
                    <a:lnTo>
                      <a:pt x="1170" y="188"/>
                    </a:lnTo>
                    <a:lnTo>
                      <a:pt x="1113" y="188"/>
                    </a:lnTo>
                    <a:lnTo>
                      <a:pt x="1037" y="114"/>
                    </a:lnTo>
                    <a:lnTo>
                      <a:pt x="981" y="170"/>
                    </a:lnTo>
                    <a:lnTo>
                      <a:pt x="924" y="170"/>
                    </a:lnTo>
                    <a:lnTo>
                      <a:pt x="792" y="227"/>
                    </a:lnTo>
                    <a:lnTo>
                      <a:pt x="849" y="452"/>
                    </a:lnTo>
                    <a:lnTo>
                      <a:pt x="773" y="491"/>
                    </a:lnTo>
                    <a:lnTo>
                      <a:pt x="736" y="434"/>
                    </a:lnTo>
                    <a:lnTo>
                      <a:pt x="622" y="188"/>
                    </a:lnTo>
                    <a:lnTo>
                      <a:pt x="548" y="227"/>
                    </a:lnTo>
                    <a:lnTo>
                      <a:pt x="622" y="565"/>
                    </a:lnTo>
                    <a:lnTo>
                      <a:pt x="603" y="622"/>
                    </a:lnTo>
                    <a:lnTo>
                      <a:pt x="528" y="565"/>
                    </a:lnTo>
                    <a:lnTo>
                      <a:pt x="396" y="397"/>
                    </a:lnTo>
                    <a:lnTo>
                      <a:pt x="358" y="302"/>
                    </a:lnTo>
                    <a:lnTo>
                      <a:pt x="302" y="208"/>
                    </a:lnTo>
                    <a:lnTo>
                      <a:pt x="208" y="245"/>
                    </a:lnTo>
                    <a:lnTo>
                      <a:pt x="208" y="340"/>
                    </a:lnTo>
                    <a:lnTo>
                      <a:pt x="284" y="565"/>
                    </a:lnTo>
                    <a:lnTo>
                      <a:pt x="245" y="604"/>
                    </a:lnTo>
                    <a:lnTo>
                      <a:pt x="189" y="604"/>
                    </a:lnTo>
                    <a:lnTo>
                      <a:pt x="151" y="565"/>
                    </a:lnTo>
                    <a:lnTo>
                      <a:pt x="75" y="528"/>
                    </a:lnTo>
                    <a:lnTo>
                      <a:pt x="20" y="565"/>
                    </a:lnTo>
                    <a:lnTo>
                      <a:pt x="0" y="622"/>
                    </a:lnTo>
                    <a:lnTo>
                      <a:pt x="20" y="679"/>
                    </a:lnTo>
                    <a:lnTo>
                      <a:pt x="0" y="754"/>
                    </a:lnTo>
                    <a:lnTo>
                      <a:pt x="20" y="829"/>
                    </a:lnTo>
                    <a:lnTo>
                      <a:pt x="20" y="924"/>
                    </a:lnTo>
                    <a:lnTo>
                      <a:pt x="75" y="9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19" name="Freeform 27">
                <a:extLst>
                  <a:ext uri="{FF2B5EF4-FFF2-40B4-BE49-F238E27FC236}">
                    <a16:creationId xmlns:a16="http://schemas.microsoft.com/office/drawing/2014/main" id="{7EAF287C-4210-A91D-F7C6-2B879591F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" y="1718"/>
                <a:ext cx="63" cy="60"/>
              </a:xfrm>
              <a:custGeom>
                <a:avLst/>
                <a:gdLst>
                  <a:gd name="T0" fmla="*/ 114 w 1471"/>
                  <a:gd name="T1" fmla="*/ 1093 h 1376"/>
                  <a:gd name="T2" fmla="*/ 302 w 1471"/>
                  <a:gd name="T3" fmla="*/ 1376 h 1376"/>
                  <a:gd name="T4" fmla="*/ 472 w 1471"/>
                  <a:gd name="T5" fmla="*/ 1319 h 1376"/>
                  <a:gd name="T6" fmla="*/ 491 w 1471"/>
                  <a:gd name="T7" fmla="*/ 1112 h 1376"/>
                  <a:gd name="T8" fmla="*/ 472 w 1471"/>
                  <a:gd name="T9" fmla="*/ 886 h 1376"/>
                  <a:gd name="T10" fmla="*/ 585 w 1471"/>
                  <a:gd name="T11" fmla="*/ 1018 h 1376"/>
                  <a:gd name="T12" fmla="*/ 736 w 1471"/>
                  <a:gd name="T13" fmla="*/ 1225 h 1376"/>
                  <a:gd name="T14" fmla="*/ 773 w 1471"/>
                  <a:gd name="T15" fmla="*/ 622 h 1376"/>
                  <a:gd name="T16" fmla="*/ 868 w 1471"/>
                  <a:gd name="T17" fmla="*/ 716 h 1376"/>
                  <a:gd name="T18" fmla="*/ 924 w 1471"/>
                  <a:gd name="T19" fmla="*/ 829 h 1376"/>
                  <a:gd name="T20" fmla="*/ 1019 w 1471"/>
                  <a:gd name="T21" fmla="*/ 868 h 1376"/>
                  <a:gd name="T22" fmla="*/ 1076 w 1471"/>
                  <a:gd name="T23" fmla="*/ 754 h 1376"/>
                  <a:gd name="T24" fmla="*/ 1056 w 1471"/>
                  <a:gd name="T25" fmla="*/ 565 h 1376"/>
                  <a:gd name="T26" fmla="*/ 1226 w 1471"/>
                  <a:gd name="T27" fmla="*/ 565 h 1376"/>
                  <a:gd name="T28" fmla="*/ 1340 w 1471"/>
                  <a:gd name="T29" fmla="*/ 622 h 1376"/>
                  <a:gd name="T30" fmla="*/ 1471 w 1471"/>
                  <a:gd name="T31" fmla="*/ 528 h 1376"/>
                  <a:gd name="T32" fmla="*/ 1452 w 1471"/>
                  <a:gd name="T33" fmla="*/ 415 h 1376"/>
                  <a:gd name="T34" fmla="*/ 1434 w 1471"/>
                  <a:gd name="T35" fmla="*/ 283 h 1376"/>
                  <a:gd name="T36" fmla="*/ 1358 w 1471"/>
                  <a:gd name="T37" fmla="*/ 114 h 1376"/>
                  <a:gd name="T38" fmla="*/ 1283 w 1471"/>
                  <a:gd name="T39" fmla="*/ 0 h 1376"/>
                  <a:gd name="T40" fmla="*/ 1170 w 1471"/>
                  <a:gd name="T41" fmla="*/ 94 h 1376"/>
                  <a:gd name="T42" fmla="*/ 1113 w 1471"/>
                  <a:gd name="T43" fmla="*/ 188 h 1376"/>
                  <a:gd name="T44" fmla="*/ 981 w 1471"/>
                  <a:gd name="T45" fmla="*/ 170 h 1376"/>
                  <a:gd name="T46" fmla="*/ 792 w 1471"/>
                  <a:gd name="T47" fmla="*/ 227 h 1376"/>
                  <a:gd name="T48" fmla="*/ 773 w 1471"/>
                  <a:gd name="T49" fmla="*/ 491 h 1376"/>
                  <a:gd name="T50" fmla="*/ 622 w 1471"/>
                  <a:gd name="T51" fmla="*/ 188 h 1376"/>
                  <a:gd name="T52" fmla="*/ 622 w 1471"/>
                  <a:gd name="T53" fmla="*/ 565 h 1376"/>
                  <a:gd name="T54" fmla="*/ 528 w 1471"/>
                  <a:gd name="T55" fmla="*/ 565 h 1376"/>
                  <a:gd name="T56" fmla="*/ 358 w 1471"/>
                  <a:gd name="T57" fmla="*/ 302 h 1376"/>
                  <a:gd name="T58" fmla="*/ 208 w 1471"/>
                  <a:gd name="T59" fmla="*/ 245 h 1376"/>
                  <a:gd name="T60" fmla="*/ 284 w 1471"/>
                  <a:gd name="T61" fmla="*/ 565 h 1376"/>
                  <a:gd name="T62" fmla="*/ 189 w 1471"/>
                  <a:gd name="T63" fmla="*/ 604 h 1376"/>
                  <a:gd name="T64" fmla="*/ 75 w 1471"/>
                  <a:gd name="T65" fmla="*/ 528 h 1376"/>
                  <a:gd name="T66" fmla="*/ 0 w 1471"/>
                  <a:gd name="T67" fmla="*/ 622 h 1376"/>
                  <a:gd name="T68" fmla="*/ 0 w 1471"/>
                  <a:gd name="T69" fmla="*/ 754 h 1376"/>
                  <a:gd name="T70" fmla="*/ 20 w 1471"/>
                  <a:gd name="T71" fmla="*/ 924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71" h="1376">
                    <a:moveTo>
                      <a:pt x="75" y="980"/>
                    </a:moveTo>
                    <a:lnTo>
                      <a:pt x="114" y="1093"/>
                    </a:lnTo>
                    <a:lnTo>
                      <a:pt x="227" y="1319"/>
                    </a:lnTo>
                    <a:lnTo>
                      <a:pt x="302" y="1376"/>
                    </a:lnTo>
                    <a:lnTo>
                      <a:pt x="434" y="1376"/>
                    </a:lnTo>
                    <a:lnTo>
                      <a:pt x="472" y="1319"/>
                    </a:lnTo>
                    <a:lnTo>
                      <a:pt x="472" y="1225"/>
                    </a:lnTo>
                    <a:lnTo>
                      <a:pt x="491" y="1112"/>
                    </a:lnTo>
                    <a:lnTo>
                      <a:pt x="472" y="999"/>
                    </a:lnTo>
                    <a:lnTo>
                      <a:pt x="472" y="886"/>
                    </a:lnTo>
                    <a:lnTo>
                      <a:pt x="548" y="886"/>
                    </a:lnTo>
                    <a:lnTo>
                      <a:pt x="585" y="1018"/>
                    </a:lnTo>
                    <a:lnTo>
                      <a:pt x="660" y="1188"/>
                    </a:lnTo>
                    <a:lnTo>
                      <a:pt x="736" y="1225"/>
                    </a:lnTo>
                    <a:lnTo>
                      <a:pt x="792" y="924"/>
                    </a:lnTo>
                    <a:lnTo>
                      <a:pt x="773" y="622"/>
                    </a:lnTo>
                    <a:lnTo>
                      <a:pt x="830" y="660"/>
                    </a:lnTo>
                    <a:lnTo>
                      <a:pt x="868" y="716"/>
                    </a:lnTo>
                    <a:lnTo>
                      <a:pt x="886" y="792"/>
                    </a:lnTo>
                    <a:lnTo>
                      <a:pt x="924" y="829"/>
                    </a:lnTo>
                    <a:lnTo>
                      <a:pt x="943" y="868"/>
                    </a:lnTo>
                    <a:lnTo>
                      <a:pt x="1019" y="868"/>
                    </a:lnTo>
                    <a:lnTo>
                      <a:pt x="1056" y="829"/>
                    </a:lnTo>
                    <a:lnTo>
                      <a:pt x="1076" y="754"/>
                    </a:lnTo>
                    <a:lnTo>
                      <a:pt x="1056" y="660"/>
                    </a:lnTo>
                    <a:lnTo>
                      <a:pt x="1056" y="565"/>
                    </a:lnTo>
                    <a:lnTo>
                      <a:pt x="1076" y="471"/>
                    </a:lnTo>
                    <a:lnTo>
                      <a:pt x="1226" y="565"/>
                    </a:lnTo>
                    <a:lnTo>
                      <a:pt x="1264" y="604"/>
                    </a:lnTo>
                    <a:lnTo>
                      <a:pt x="1340" y="622"/>
                    </a:lnTo>
                    <a:lnTo>
                      <a:pt x="1414" y="585"/>
                    </a:lnTo>
                    <a:lnTo>
                      <a:pt x="1471" y="528"/>
                    </a:lnTo>
                    <a:lnTo>
                      <a:pt x="1452" y="471"/>
                    </a:lnTo>
                    <a:lnTo>
                      <a:pt x="1452" y="415"/>
                    </a:lnTo>
                    <a:lnTo>
                      <a:pt x="1434" y="358"/>
                    </a:lnTo>
                    <a:lnTo>
                      <a:pt x="1434" y="283"/>
                    </a:lnTo>
                    <a:lnTo>
                      <a:pt x="1396" y="170"/>
                    </a:lnTo>
                    <a:lnTo>
                      <a:pt x="1358" y="114"/>
                    </a:lnTo>
                    <a:lnTo>
                      <a:pt x="1358" y="38"/>
                    </a:lnTo>
                    <a:lnTo>
                      <a:pt x="1283" y="0"/>
                    </a:lnTo>
                    <a:lnTo>
                      <a:pt x="1207" y="38"/>
                    </a:lnTo>
                    <a:lnTo>
                      <a:pt x="1170" y="94"/>
                    </a:lnTo>
                    <a:lnTo>
                      <a:pt x="1170" y="188"/>
                    </a:lnTo>
                    <a:lnTo>
                      <a:pt x="1113" y="188"/>
                    </a:lnTo>
                    <a:lnTo>
                      <a:pt x="1037" y="114"/>
                    </a:lnTo>
                    <a:lnTo>
                      <a:pt x="981" y="170"/>
                    </a:lnTo>
                    <a:lnTo>
                      <a:pt x="924" y="170"/>
                    </a:lnTo>
                    <a:lnTo>
                      <a:pt x="792" y="227"/>
                    </a:lnTo>
                    <a:lnTo>
                      <a:pt x="849" y="452"/>
                    </a:lnTo>
                    <a:lnTo>
                      <a:pt x="773" y="491"/>
                    </a:lnTo>
                    <a:lnTo>
                      <a:pt x="736" y="434"/>
                    </a:lnTo>
                    <a:lnTo>
                      <a:pt x="622" y="188"/>
                    </a:lnTo>
                    <a:lnTo>
                      <a:pt x="548" y="227"/>
                    </a:lnTo>
                    <a:lnTo>
                      <a:pt x="622" y="565"/>
                    </a:lnTo>
                    <a:lnTo>
                      <a:pt x="603" y="622"/>
                    </a:lnTo>
                    <a:lnTo>
                      <a:pt x="528" y="565"/>
                    </a:lnTo>
                    <a:lnTo>
                      <a:pt x="396" y="397"/>
                    </a:lnTo>
                    <a:lnTo>
                      <a:pt x="358" y="302"/>
                    </a:lnTo>
                    <a:lnTo>
                      <a:pt x="302" y="208"/>
                    </a:lnTo>
                    <a:lnTo>
                      <a:pt x="208" y="245"/>
                    </a:lnTo>
                    <a:lnTo>
                      <a:pt x="208" y="340"/>
                    </a:lnTo>
                    <a:lnTo>
                      <a:pt x="284" y="565"/>
                    </a:lnTo>
                    <a:lnTo>
                      <a:pt x="245" y="604"/>
                    </a:lnTo>
                    <a:lnTo>
                      <a:pt x="189" y="604"/>
                    </a:lnTo>
                    <a:lnTo>
                      <a:pt x="151" y="565"/>
                    </a:lnTo>
                    <a:lnTo>
                      <a:pt x="75" y="528"/>
                    </a:lnTo>
                    <a:lnTo>
                      <a:pt x="20" y="565"/>
                    </a:lnTo>
                    <a:lnTo>
                      <a:pt x="0" y="622"/>
                    </a:lnTo>
                    <a:lnTo>
                      <a:pt x="20" y="679"/>
                    </a:lnTo>
                    <a:lnTo>
                      <a:pt x="0" y="754"/>
                    </a:lnTo>
                    <a:lnTo>
                      <a:pt x="20" y="829"/>
                    </a:lnTo>
                    <a:lnTo>
                      <a:pt x="20" y="924"/>
                    </a:lnTo>
                    <a:lnTo>
                      <a:pt x="75" y="98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0" name="Freeform 28">
                <a:extLst>
                  <a:ext uri="{FF2B5EF4-FFF2-40B4-BE49-F238E27FC236}">
                    <a16:creationId xmlns:a16="http://schemas.microsoft.com/office/drawing/2014/main" id="{3BD563C6-7659-5719-50E3-12509A3D9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520"/>
                <a:ext cx="111" cy="75"/>
              </a:xfrm>
              <a:custGeom>
                <a:avLst/>
                <a:gdLst>
                  <a:gd name="T0" fmla="*/ 622 w 2546"/>
                  <a:gd name="T1" fmla="*/ 528 h 1716"/>
                  <a:gd name="T2" fmla="*/ 1132 w 2546"/>
                  <a:gd name="T3" fmla="*/ 283 h 1716"/>
                  <a:gd name="T4" fmla="*/ 1226 w 2546"/>
                  <a:gd name="T5" fmla="*/ 227 h 1716"/>
                  <a:gd name="T6" fmla="*/ 1433 w 2546"/>
                  <a:gd name="T7" fmla="*/ 151 h 1716"/>
                  <a:gd name="T8" fmla="*/ 1527 w 2546"/>
                  <a:gd name="T9" fmla="*/ 94 h 1716"/>
                  <a:gd name="T10" fmla="*/ 1660 w 2546"/>
                  <a:gd name="T11" fmla="*/ 38 h 1716"/>
                  <a:gd name="T12" fmla="*/ 1791 w 2546"/>
                  <a:gd name="T13" fmla="*/ 0 h 1716"/>
                  <a:gd name="T14" fmla="*/ 1924 w 2546"/>
                  <a:gd name="T15" fmla="*/ 0 h 1716"/>
                  <a:gd name="T16" fmla="*/ 1961 w 2546"/>
                  <a:gd name="T17" fmla="*/ 38 h 1716"/>
                  <a:gd name="T18" fmla="*/ 2037 w 2546"/>
                  <a:gd name="T19" fmla="*/ 151 h 1716"/>
                  <a:gd name="T20" fmla="*/ 2055 w 2546"/>
                  <a:gd name="T21" fmla="*/ 227 h 1716"/>
                  <a:gd name="T22" fmla="*/ 2055 w 2546"/>
                  <a:gd name="T23" fmla="*/ 302 h 1716"/>
                  <a:gd name="T24" fmla="*/ 2074 w 2546"/>
                  <a:gd name="T25" fmla="*/ 377 h 1716"/>
                  <a:gd name="T26" fmla="*/ 2149 w 2546"/>
                  <a:gd name="T27" fmla="*/ 509 h 1716"/>
                  <a:gd name="T28" fmla="*/ 2188 w 2546"/>
                  <a:gd name="T29" fmla="*/ 547 h 1716"/>
                  <a:gd name="T30" fmla="*/ 2282 w 2546"/>
                  <a:gd name="T31" fmla="*/ 585 h 1716"/>
                  <a:gd name="T32" fmla="*/ 2395 w 2546"/>
                  <a:gd name="T33" fmla="*/ 585 h 1716"/>
                  <a:gd name="T34" fmla="*/ 2452 w 2546"/>
                  <a:gd name="T35" fmla="*/ 604 h 1716"/>
                  <a:gd name="T36" fmla="*/ 2489 w 2546"/>
                  <a:gd name="T37" fmla="*/ 641 h 1716"/>
                  <a:gd name="T38" fmla="*/ 2546 w 2546"/>
                  <a:gd name="T39" fmla="*/ 698 h 1716"/>
                  <a:gd name="T40" fmla="*/ 2489 w 2546"/>
                  <a:gd name="T41" fmla="*/ 905 h 1716"/>
                  <a:gd name="T42" fmla="*/ 2338 w 2546"/>
                  <a:gd name="T43" fmla="*/ 1112 h 1716"/>
                  <a:gd name="T44" fmla="*/ 2262 w 2546"/>
                  <a:gd name="T45" fmla="*/ 1188 h 1716"/>
                  <a:gd name="T46" fmla="*/ 2168 w 2546"/>
                  <a:gd name="T47" fmla="*/ 1245 h 1716"/>
                  <a:gd name="T48" fmla="*/ 2112 w 2546"/>
                  <a:gd name="T49" fmla="*/ 1301 h 1716"/>
                  <a:gd name="T50" fmla="*/ 2055 w 2546"/>
                  <a:gd name="T51" fmla="*/ 1339 h 1716"/>
                  <a:gd name="T52" fmla="*/ 1942 w 2546"/>
                  <a:gd name="T53" fmla="*/ 1376 h 1716"/>
                  <a:gd name="T54" fmla="*/ 1734 w 2546"/>
                  <a:gd name="T55" fmla="*/ 1470 h 1716"/>
                  <a:gd name="T56" fmla="*/ 1660 w 2546"/>
                  <a:gd name="T57" fmla="*/ 1489 h 1716"/>
                  <a:gd name="T58" fmla="*/ 1603 w 2546"/>
                  <a:gd name="T59" fmla="*/ 1489 h 1716"/>
                  <a:gd name="T60" fmla="*/ 1546 w 2546"/>
                  <a:gd name="T61" fmla="*/ 1509 h 1716"/>
                  <a:gd name="T62" fmla="*/ 1490 w 2546"/>
                  <a:gd name="T63" fmla="*/ 1509 h 1716"/>
                  <a:gd name="T64" fmla="*/ 1414 w 2546"/>
                  <a:gd name="T65" fmla="*/ 1527 h 1716"/>
                  <a:gd name="T66" fmla="*/ 1357 w 2546"/>
                  <a:gd name="T67" fmla="*/ 1527 h 1716"/>
                  <a:gd name="T68" fmla="*/ 1301 w 2546"/>
                  <a:gd name="T69" fmla="*/ 1546 h 1716"/>
                  <a:gd name="T70" fmla="*/ 1226 w 2546"/>
                  <a:gd name="T71" fmla="*/ 1546 h 1716"/>
                  <a:gd name="T72" fmla="*/ 641 w 2546"/>
                  <a:gd name="T73" fmla="*/ 1697 h 1716"/>
                  <a:gd name="T74" fmla="*/ 547 w 2546"/>
                  <a:gd name="T75" fmla="*/ 1716 h 1716"/>
                  <a:gd name="T76" fmla="*/ 245 w 2546"/>
                  <a:gd name="T77" fmla="*/ 1716 h 1716"/>
                  <a:gd name="T78" fmla="*/ 113 w 2546"/>
                  <a:gd name="T79" fmla="*/ 1621 h 1716"/>
                  <a:gd name="T80" fmla="*/ 37 w 2546"/>
                  <a:gd name="T81" fmla="*/ 1470 h 1716"/>
                  <a:gd name="T82" fmla="*/ 19 w 2546"/>
                  <a:gd name="T83" fmla="*/ 1357 h 1716"/>
                  <a:gd name="T84" fmla="*/ 0 w 2546"/>
                  <a:gd name="T85" fmla="*/ 1263 h 1716"/>
                  <a:gd name="T86" fmla="*/ 76 w 2546"/>
                  <a:gd name="T87" fmla="*/ 1018 h 1716"/>
                  <a:gd name="T88" fmla="*/ 170 w 2546"/>
                  <a:gd name="T89" fmla="*/ 886 h 1716"/>
                  <a:gd name="T90" fmla="*/ 283 w 2546"/>
                  <a:gd name="T91" fmla="*/ 773 h 1716"/>
                  <a:gd name="T92" fmla="*/ 622 w 2546"/>
                  <a:gd name="T93" fmla="*/ 528 h 1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46" h="1716">
                    <a:moveTo>
                      <a:pt x="622" y="528"/>
                    </a:moveTo>
                    <a:lnTo>
                      <a:pt x="1132" y="283"/>
                    </a:lnTo>
                    <a:lnTo>
                      <a:pt x="1226" y="227"/>
                    </a:lnTo>
                    <a:lnTo>
                      <a:pt x="1433" y="151"/>
                    </a:lnTo>
                    <a:lnTo>
                      <a:pt x="1527" y="94"/>
                    </a:lnTo>
                    <a:lnTo>
                      <a:pt x="1660" y="38"/>
                    </a:lnTo>
                    <a:lnTo>
                      <a:pt x="1791" y="0"/>
                    </a:lnTo>
                    <a:lnTo>
                      <a:pt x="1924" y="0"/>
                    </a:lnTo>
                    <a:lnTo>
                      <a:pt x="1961" y="38"/>
                    </a:lnTo>
                    <a:lnTo>
                      <a:pt x="2037" y="151"/>
                    </a:lnTo>
                    <a:lnTo>
                      <a:pt x="2055" y="227"/>
                    </a:lnTo>
                    <a:lnTo>
                      <a:pt x="2055" y="302"/>
                    </a:lnTo>
                    <a:lnTo>
                      <a:pt x="2074" y="377"/>
                    </a:lnTo>
                    <a:lnTo>
                      <a:pt x="2149" y="509"/>
                    </a:lnTo>
                    <a:lnTo>
                      <a:pt x="2188" y="547"/>
                    </a:lnTo>
                    <a:lnTo>
                      <a:pt x="2282" y="585"/>
                    </a:lnTo>
                    <a:lnTo>
                      <a:pt x="2395" y="585"/>
                    </a:lnTo>
                    <a:lnTo>
                      <a:pt x="2452" y="604"/>
                    </a:lnTo>
                    <a:lnTo>
                      <a:pt x="2489" y="641"/>
                    </a:lnTo>
                    <a:lnTo>
                      <a:pt x="2546" y="698"/>
                    </a:lnTo>
                    <a:lnTo>
                      <a:pt x="2489" y="905"/>
                    </a:lnTo>
                    <a:lnTo>
                      <a:pt x="2338" y="1112"/>
                    </a:lnTo>
                    <a:lnTo>
                      <a:pt x="2262" y="1188"/>
                    </a:lnTo>
                    <a:lnTo>
                      <a:pt x="2168" y="1245"/>
                    </a:lnTo>
                    <a:lnTo>
                      <a:pt x="2112" y="1301"/>
                    </a:lnTo>
                    <a:lnTo>
                      <a:pt x="2055" y="1339"/>
                    </a:lnTo>
                    <a:lnTo>
                      <a:pt x="1942" y="1376"/>
                    </a:lnTo>
                    <a:lnTo>
                      <a:pt x="1734" y="1470"/>
                    </a:lnTo>
                    <a:lnTo>
                      <a:pt x="1660" y="1489"/>
                    </a:lnTo>
                    <a:lnTo>
                      <a:pt x="1603" y="1489"/>
                    </a:lnTo>
                    <a:lnTo>
                      <a:pt x="1546" y="1509"/>
                    </a:lnTo>
                    <a:lnTo>
                      <a:pt x="1490" y="1509"/>
                    </a:lnTo>
                    <a:lnTo>
                      <a:pt x="1414" y="1527"/>
                    </a:lnTo>
                    <a:lnTo>
                      <a:pt x="1357" y="1527"/>
                    </a:lnTo>
                    <a:lnTo>
                      <a:pt x="1301" y="1546"/>
                    </a:lnTo>
                    <a:lnTo>
                      <a:pt x="1226" y="1546"/>
                    </a:lnTo>
                    <a:lnTo>
                      <a:pt x="641" y="1697"/>
                    </a:lnTo>
                    <a:lnTo>
                      <a:pt x="547" y="1716"/>
                    </a:lnTo>
                    <a:lnTo>
                      <a:pt x="245" y="1716"/>
                    </a:lnTo>
                    <a:lnTo>
                      <a:pt x="113" y="1621"/>
                    </a:lnTo>
                    <a:lnTo>
                      <a:pt x="37" y="1470"/>
                    </a:lnTo>
                    <a:lnTo>
                      <a:pt x="19" y="1357"/>
                    </a:lnTo>
                    <a:lnTo>
                      <a:pt x="0" y="1263"/>
                    </a:lnTo>
                    <a:lnTo>
                      <a:pt x="76" y="1018"/>
                    </a:lnTo>
                    <a:lnTo>
                      <a:pt x="170" y="886"/>
                    </a:lnTo>
                    <a:lnTo>
                      <a:pt x="283" y="773"/>
                    </a:lnTo>
                    <a:lnTo>
                      <a:pt x="622" y="5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1" name="Freeform 29">
                <a:extLst>
                  <a:ext uri="{FF2B5EF4-FFF2-40B4-BE49-F238E27FC236}">
                    <a16:creationId xmlns:a16="http://schemas.microsoft.com/office/drawing/2014/main" id="{9C9A27CF-E2A2-13A8-72C0-63378F6F0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520"/>
                <a:ext cx="111" cy="75"/>
              </a:xfrm>
              <a:custGeom>
                <a:avLst/>
                <a:gdLst>
                  <a:gd name="T0" fmla="*/ 622 w 2546"/>
                  <a:gd name="T1" fmla="*/ 528 h 1716"/>
                  <a:gd name="T2" fmla="*/ 1132 w 2546"/>
                  <a:gd name="T3" fmla="*/ 283 h 1716"/>
                  <a:gd name="T4" fmla="*/ 1226 w 2546"/>
                  <a:gd name="T5" fmla="*/ 227 h 1716"/>
                  <a:gd name="T6" fmla="*/ 1433 w 2546"/>
                  <a:gd name="T7" fmla="*/ 151 h 1716"/>
                  <a:gd name="T8" fmla="*/ 1527 w 2546"/>
                  <a:gd name="T9" fmla="*/ 94 h 1716"/>
                  <a:gd name="T10" fmla="*/ 1660 w 2546"/>
                  <a:gd name="T11" fmla="*/ 38 h 1716"/>
                  <a:gd name="T12" fmla="*/ 1791 w 2546"/>
                  <a:gd name="T13" fmla="*/ 0 h 1716"/>
                  <a:gd name="T14" fmla="*/ 1924 w 2546"/>
                  <a:gd name="T15" fmla="*/ 0 h 1716"/>
                  <a:gd name="T16" fmla="*/ 1961 w 2546"/>
                  <a:gd name="T17" fmla="*/ 38 h 1716"/>
                  <a:gd name="T18" fmla="*/ 2037 w 2546"/>
                  <a:gd name="T19" fmla="*/ 151 h 1716"/>
                  <a:gd name="T20" fmla="*/ 2055 w 2546"/>
                  <a:gd name="T21" fmla="*/ 227 h 1716"/>
                  <a:gd name="T22" fmla="*/ 2055 w 2546"/>
                  <a:gd name="T23" fmla="*/ 302 h 1716"/>
                  <a:gd name="T24" fmla="*/ 2074 w 2546"/>
                  <a:gd name="T25" fmla="*/ 377 h 1716"/>
                  <a:gd name="T26" fmla="*/ 2149 w 2546"/>
                  <a:gd name="T27" fmla="*/ 509 h 1716"/>
                  <a:gd name="T28" fmla="*/ 2188 w 2546"/>
                  <a:gd name="T29" fmla="*/ 547 h 1716"/>
                  <a:gd name="T30" fmla="*/ 2282 w 2546"/>
                  <a:gd name="T31" fmla="*/ 585 h 1716"/>
                  <a:gd name="T32" fmla="*/ 2395 w 2546"/>
                  <a:gd name="T33" fmla="*/ 585 h 1716"/>
                  <a:gd name="T34" fmla="*/ 2452 w 2546"/>
                  <a:gd name="T35" fmla="*/ 604 h 1716"/>
                  <a:gd name="T36" fmla="*/ 2489 w 2546"/>
                  <a:gd name="T37" fmla="*/ 641 h 1716"/>
                  <a:gd name="T38" fmla="*/ 2546 w 2546"/>
                  <a:gd name="T39" fmla="*/ 698 h 1716"/>
                  <a:gd name="T40" fmla="*/ 2489 w 2546"/>
                  <a:gd name="T41" fmla="*/ 905 h 1716"/>
                  <a:gd name="T42" fmla="*/ 2338 w 2546"/>
                  <a:gd name="T43" fmla="*/ 1112 h 1716"/>
                  <a:gd name="T44" fmla="*/ 2262 w 2546"/>
                  <a:gd name="T45" fmla="*/ 1188 h 1716"/>
                  <a:gd name="T46" fmla="*/ 2168 w 2546"/>
                  <a:gd name="T47" fmla="*/ 1245 h 1716"/>
                  <a:gd name="T48" fmla="*/ 2112 w 2546"/>
                  <a:gd name="T49" fmla="*/ 1301 h 1716"/>
                  <a:gd name="T50" fmla="*/ 2055 w 2546"/>
                  <a:gd name="T51" fmla="*/ 1339 h 1716"/>
                  <a:gd name="T52" fmla="*/ 1942 w 2546"/>
                  <a:gd name="T53" fmla="*/ 1376 h 1716"/>
                  <a:gd name="T54" fmla="*/ 1734 w 2546"/>
                  <a:gd name="T55" fmla="*/ 1470 h 1716"/>
                  <a:gd name="T56" fmla="*/ 1660 w 2546"/>
                  <a:gd name="T57" fmla="*/ 1489 h 1716"/>
                  <a:gd name="T58" fmla="*/ 1603 w 2546"/>
                  <a:gd name="T59" fmla="*/ 1489 h 1716"/>
                  <a:gd name="T60" fmla="*/ 1546 w 2546"/>
                  <a:gd name="T61" fmla="*/ 1509 h 1716"/>
                  <a:gd name="T62" fmla="*/ 1490 w 2546"/>
                  <a:gd name="T63" fmla="*/ 1509 h 1716"/>
                  <a:gd name="T64" fmla="*/ 1414 w 2546"/>
                  <a:gd name="T65" fmla="*/ 1527 h 1716"/>
                  <a:gd name="T66" fmla="*/ 1357 w 2546"/>
                  <a:gd name="T67" fmla="*/ 1527 h 1716"/>
                  <a:gd name="T68" fmla="*/ 1301 w 2546"/>
                  <a:gd name="T69" fmla="*/ 1546 h 1716"/>
                  <a:gd name="T70" fmla="*/ 1226 w 2546"/>
                  <a:gd name="T71" fmla="*/ 1546 h 1716"/>
                  <a:gd name="T72" fmla="*/ 641 w 2546"/>
                  <a:gd name="T73" fmla="*/ 1697 h 1716"/>
                  <a:gd name="T74" fmla="*/ 547 w 2546"/>
                  <a:gd name="T75" fmla="*/ 1716 h 1716"/>
                  <a:gd name="T76" fmla="*/ 245 w 2546"/>
                  <a:gd name="T77" fmla="*/ 1716 h 1716"/>
                  <a:gd name="T78" fmla="*/ 113 w 2546"/>
                  <a:gd name="T79" fmla="*/ 1621 h 1716"/>
                  <a:gd name="T80" fmla="*/ 37 w 2546"/>
                  <a:gd name="T81" fmla="*/ 1470 h 1716"/>
                  <a:gd name="T82" fmla="*/ 19 w 2546"/>
                  <a:gd name="T83" fmla="*/ 1357 h 1716"/>
                  <a:gd name="T84" fmla="*/ 0 w 2546"/>
                  <a:gd name="T85" fmla="*/ 1263 h 1716"/>
                  <a:gd name="T86" fmla="*/ 76 w 2546"/>
                  <a:gd name="T87" fmla="*/ 1018 h 1716"/>
                  <a:gd name="T88" fmla="*/ 170 w 2546"/>
                  <a:gd name="T89" fmla="*/ 886 h 1716"/>
                  <a:gd name="T90" fmla="*/ 622 w 2546"/>
                  <a:gd name="T91" fmla="*/ 528 h 1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6" h="1716">
                    <a:moveTo>
                      <a:pt x="622" y="528"/>
                    </a:moveTo>
                    <a:lnTo>
                      <a:pt x="1132" y="283"/>
                    </a:lnTo>
                    <a:lnTo>
                      <a:pt x="1226" y="227"/>
                    </a:lnTo>
                    <a:lnTo>
                      <a:pt x="1433" y="151"/>
                    </a:lnTo>
                    <a:lnTo>
                      <a:pt x="1527" y="94"/>
                    </a:lnTo>
                    <a:lnTo>
                      <a:pt x="1660" y="38"/>
                    </a:lnTo>
                    <a:lnTo>
                      <a:pt x="1791" y="0"/>
                    </a:lnTo>
                    <a:lnTo>
                      <a:pt x="1924" y="0"/>
                    </a:lnTo>
                    <a:lnTo>
                      <a:pt x="1961" y="38"/>
                    </a:lnTo>
                    <a:lnTo>
                      <a:pt x="2037" y="151"/>
                    </a:lnTo>
                    <a:lnTo>
                      <a:pt x="2055" y="227"/>
                    </a:lnTo>
                    <a:lnTo>
                      <a:pt x="2055" y="302"/>
                    </a:lnTo>
                    <a:lnTo>
                      <a:pt x="2074" y="377"/>
                    </a:lnTo>
                    <a:lnTo>
                      <a:pt x="2149" y="509"/>
                    </a:lnTo>
                    <a:lnTo>
                      <a:pt x="2188" y="547"/>
                    </a:lnTo>
                    <a:lnTo>
                      <a:pt x="2282" y="585"/>
                    </a:lnTo>
                    <a:lnTo>
                      <a:pt x="2395" y="585"/>
                    </a:lnTo>
                    <a:lnTo>
                      <a:pt x="2452" y="604"/>
                    </a:lnTo>
                    <a:lnTo>
                      <a:pt x="2489" y="641"/>
                    </a:lnTo>
                    <a:lnTo>
                      <a:pt x="2546" y="698"/>
                    </a:lnTo>
                    <a:lnTo>
                      <a:pt x="2489" y="905"/>
                    </a:lnTo>
                    <a:lnTo>
                      <a:pt x="2338" y="1112"/>
                    </a:lnTo>
                    <a:lnTo>
                      <a:pt x="2262" y="1188"/>
                    </a:lnTo>
                    <a:lnTo>
                      <a:pt x="2168" y="1245"/>
                    </a:lnTo>
                    <a:lnTo>
                      <a:pt x="2112" y="1301"/>
                    </a:lnTo>
                    <a:lnTo>
                      <a:pt x="2055" y="1339"/>
                    </a:lnTo>
                    <a:lnTo>
                      <a:pt x="1942" y="1376"/>
                    </a:lnTo>
                    <a:lnTo>
                      <a:pt x="1734" y="1470"/>
                    </a:lnTo>
                    <a:lnTo>
                      <a:pt x="1660" y="1489"/>
                    </a:lnTo>
                    <a:lnTo>
                      <a:pt x="1603" y="1489"/>
                    </a:lnTo>
                    <a:lnTo>
                      <a:pt x="1546" y="1509"/>
                    </a:lnTo>
                    <a:lnTo>
                      <a:pt x="1490" y="1509"/>
                    </a:lnTo>
                    <a:lnTo>
                      <a:pt x="1414" y="1527"/>
                    </a:lnTo>
                    <a:lnTo>
                      <a:pt x="1357" y="1527"/>
                    </a:lnTo>
                    <a:lnTo>
                      <a:pt x="1301" y="1546"/>
                    </a:lnTo>
                    <a:lnTo>
                      <a:pt x="1226" y="1546"/>
                    </a:lnTo>
                    <a:lnTo>
                      <a:pt x="641" y="1697"/>
                    </a:lnTo>
                    <a:lnTo>
                      <a:pt x="547" y="1716"/>
                    </a:lnTo>
                    <a:lnTo>
                      <a:pt x="245" y="1716"/>
                    </a:lnTo>
                    <a:lnTo>
                      <a:pt x="113" y="1621"/>
                    </a:lnTo>
                    <a:lnTo>
                      <a:pt x="37" y="1470"/>
                    </a:lnTo>
                    <a:lnTo>
                      <a:pt x="19" y="1357"/>
                    </a:lnTo>
                    <a:lnTo>
                      <a:pt x="0" y="1263"/>
                    </a:lnTo>
                    <a:lnTo>
                      <a:pt x="76" y="1018"/>
                    </a:lnTo>
                    <a:lnTo>
                      <a:pt x="170" y="886"/>
                    </a:lnTo>
                    <a:lnTo>
                      <a:pt x="622" y="5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2" name="Freeform 30">
                <a:extLst>
                  <a:ext uri="{FF2B5EF4-FFF2-40B4-BE49-F238E27FC236}">
                    <a16:creationId xmlns:a16="http://schemas.microsoft.com/office/drawing/2014/main" id="{EB011E42-0918-6CC9-E3E8-BFBDB4690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" y="1536"/>
                <a:ext cx="85" cy="46"/>
              </a:xfrm>
              <a:custGeom>
                <a:avLst/>
                <a:gdLst>
                  <a:gd name="T0" fmla="*/ 377 w 1943"/>
                  <a:gd name="T1" fmla="*/ 471 h 1075"/>
                  <a:gd name="T2" fmla="*/ 95 w 1943"/>
                  <a:gd name="T3" fmla="*/ 774 h 1075"/>
                  <a:gd name="T4" fmla="*/ 0 w 1943"/>
                  <a:gd name="T5" fmla="*/ 943 h 1075"/>
                  <a:gd name="T6" fmla="*/ 57 w 1943"/>
                  <a:gd name="T7" fmla="*/ 999 h 1075"/>
                  <a:gd name="T8" fmla="*/ 133 w 1943"/>
                  <a:gd name="T9" fmla="*/ 999 h 1075"/>
                  <a:gd name="T10" fmla="*/ 641 w 1943"/>
                  <a:gd name="T11" fmla="*/ 641 h 1075"/>
                  <a:gd name="T12" fmla="*/ 641 w 1943"/>
                  <a:gd name="T13" fmla="*/ 717 h 1075"/>
                  <a:gd name="T14" fmla="*/ 303 w 1943"/>
                  <a:gd name="T15" fmla="*/ 1056 h 1075"/>
                  <a:gd name="T16" fmla="*/ 377 w 1943"/>
                  <a:gd name="T17" fmla="*/ 1075 h 1075"/>
                  <a:gd name="T18" fmla="*/ 567 w 1943"/>
                  <a:gd name="T19" fmla="*/ 981 h 1075"/>
                  <a:gd name="T20" fmla="*/ 1038 w 1943"/>
                  <a:gd name="T21" fmla="*/ 641 h 1075"/>
                  <a:gd name="T22" fmla="*/ 1000 w 1943"/>
                  <a:gd name="T23" fmla="*/ 735 h 1075"/>
                  <a:gd name="T24" fmla="*/ 849 w 1943"/>
                  <a:gd name="T25" fmla="*/ 887 h 1075"/>
                  <a:gd name="T26" fmla="*/ 792 w 1943"/>
                  <a:gd name="T27" fmla="*/ 981 h 1075"/>
                  <a:gd name="T28" fmla="*/ 887 w 1943"/>
                  <a:gd name="T29" fmla="*/ 981 h 1075"/>
                  <a:gd name="T30" fmla="*/ 962 w 1943"/>
                  <a:gd name="T31" fmla="*/ 962 h 1075"/>
                  <a:gd name="T32" fmla="*/ 1095 w 1943"/>
                  <a:gd name="T33" fmla="*/ 848 h 1075"/>
                  <a:gd name="T34" fmla="*/ 1169 w 1943"/>
                  <a:gd name="T35" fmla="*/ 811 h 1075"/>
                  <a:gd name="T36" fmla="*/ 1226 w 1943"/>
                  <a:gd name="T37" fmla="*/ 754 h 1075"/>
                  <a:gd name="T38" fmla="*/ 1320 w 1943"/>
                  <a:gd name="T39" fmla="*/ 698 h 1075"/>
                  <a:gd name="T40" fmla="*/ 1283 w 1943"/>
                  <a:gd name="T41" fmla="*/ 848 h 1075"/>
                  <a:gd name="T42" fmla="*/ 1226 w 1943"/>
                  <a:gd name="T43" fmla="*/ 981 h 1075"/>
                  <a:gd name="T44" fmla="*/ 1283 w 1943"/>
                  <a:gd name="T45" fmla="*/ 999 h 1075"/>
                  <a:gd name="T46" fmla="*/ 1377 w 1943"/>
                  <a:gd name="T47" fmla="*/ 999 h 1075"/>
                  <a:gd name="T48" fmla="*/ 1433 w 1943"/>
                  <a:gd name="T49" fmla="*/ 981 h 1075"/>
                  <a:gd name="T50" fmla="*/ 1490 w 1943"/>
                  <a:gd name="T51" fmla="*/ 943 h 1075"/>
                  <a:gd name="T52" fmla="*/ 1547 w 1943"/>
                  <a:gd name="T53" fmla="*/ 887 h 1075"/>
                  <a:gd name="T54" fmla="*/ 1603 w 1943"/>
                  <a:gd name="T55" fmla="*/ 848 h 1075"/>
                  <a:gd name="T56" fmla="*/ 1697 w 1943"/>
                  <a:gd name="T57" fmla="*/ 754 h 1075"/>
                  <a:gd name="T58" fmla="*/ 1754 w 1943"/>
                  <a:gd name="T59" fmla="*/ 717 h 1075"/>
                  <a:gd name="T60" fmla="*/ 1811 w 1943"/>
                  <a:gd name="T61" fmla="*/ 660 h 1075"/>
                  <a:gd name="T62" fmla="*/ 1848 w 1943"/>
                  <a:gd name="T63" fmla="*/ 604 h 1075"/>
                  <a:gd name="T64" fmla="*/ 1943 w 1943"/>
                  <a:gd name="T65" fmla="*/ 510 h 1075"/>
                  <a:gd name="T66" fmla="*/ 1867 w 1943"/>
                  <a:gd name="T67" fmla="*/ 471 h 1075"/>
                  <a:gd name="T68" fmla="*/ 1811 w 1943"/>
                  <a:gd name="T69" fmla="*/ 471 h 1075"/>
                  <a:gd name="T70" fmla="*/ 1773 w 1943"/>
                  <a:gd name="T71" fmla="*/ 491 h 1075"/>
                  <a:gd name="T72" fmla="*/ 1697 w 1943"/>
                  <a:gd name="T73" fmla="*/ 566 h 1075"/>
                  <a:gd name="T74" fmla="*/ 1660 w 1943"/>
                  <a:gd name="T75" fmla="*/ 510 h 1075"/>
                  <a:gd name="T76" fmla="*/ 1717 w 1943"/>
                  <a:gd name="T77" fmla="*/ 397 h 1075"/>
                  <a:gd name="T78" fmla="*/ 1603 w 1943"/>
                  <a:gd name="T79" fmla="*/ 397 h 1075"/>
                  <a:gd name="T80" fmla="*/ 1529 w 1943"/>
                  <a:gd name="T81" fmla="*/ 359 h 1075"/>
                  <a:gd name="T82" fmla="*/ 1453 w 1943"/>
                  <a:gd name="T83" fmla="*/ 397 h 1075"/>
                  <a:gd name="T84" fmla="*/ 1208 w 1943"/>
                  <a:gd name="T85" fmla="*/ 585 h 1075"/>
                  <a:gd name="T86" fmla="*/ 1208 w 1943"/>
                  <a:gd name="T87" fmla="*/ 528 h 1075"/>
                  <a:gd name="T88" fmla="*/ 1490 w 1943"/>
                  <a:gd name="T89" fmla="*/ 207 h 1075"/>
                  <a:gd name="T90" fmla="*/ 1433 w 1943"/>
                  <a:gd name="T91" fmla="*/ 170 h 1075"/>
                  <a:gd name="T92" fmla="*/ 1019 w 1943"/>
                  <a:gd name="T93" fmla="*/ 528 h 1075"/>
                  <a:gd name="T94" fmla="*/ 981 w 1943"/>
                  <a:gd name="T95" fmla="*/ 528 h 1075"/>
                  <a:gd name="T96" fmla="*/ 1019 w 1943"/>
                  <a:gd name="T97" fmla="*/ 434 h 1075"/>
                  <a:gd name="T98" fmla="*/ 1339 w 1943"/>
                  <a:gd name="T99" fmla="*/ 19 h 1075"/>
                  <a:gd name="T100" fmla="*/ 1265 w 1943"/>
                  <a:gd name="T101" fmla="*/ 0 h 1075"/>
                  <a:gd name="T102" fmla="*/ 944 w 1943"/>
                  <a:gd name="T103" fmla="*/ 283 h 1075"/>
                  <a:gd name="T104" fmla="*/ 868 w 1943"/>
                  <a:gd name="T105" fmla="*/ 246 h 1075"/>
                  <a:gd name="T106" fmla="*/ 944 w 1943"/>
                  <a:gd name="T107" fmla="*/ 133 h 1075"/>
                  <a:gd name="T108" fmla="*/ 887 w 1943"/>
                  <a:gd name="T109" fmla="*/ 95 h 1075"/>
                  <a:gd name="T110" fmla="*/ 849 w 1943"/>
                  <a:gd name="T111" fmla="*/ 95 h 1075"/>
                  <a:gd name="T112" fmla="*/ 792 w 1943"/>
                  <a:gd name="T113" fmla="*/ 133 h 1075"/>
                  <a:gd name="T114" fmla="*/ 736 w 1943"/>
                  <a:gd name="T115" fmla="*/ 189 h 1075"/>
                  <a:gd name="T116" fmla="*/ 377 w 1943"/>
                  <a:gd name="T117" fmla="*/ 471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43" h="1075">
                    <a:moveTo>
                      <a:pt x="377" y="471"/>
                    </a:moveTo>
                    <a:lnTo>
                      <a:pt x="95" y="774"/>
                    </a:lnTo>
                    <a:lnTo>
                      <a:pt x="0" y="943"/>
                    </a:lnTo>
                    <a:lnTo>
                      <a:pt x="57" y="999"/>
                    </a:lnTo>
                    <a:lnTo>
                      <a:pt x="133" y="999"/>
                    </a:lnTo>
                    <a:lnTo>
                      <a:pt x="641" y="641"/>
                    </a:lnTo>
                    <a:lnTo>
                      <a:pt x="641" y="717"/>
                    </a:lnTo>
                    <a:lnTo>
                      <a:pt x="303" y="1056"/>
                    </a:lnTo>
                    <a:lnTo>
                      <a:pt x="377" y="1075"/>
                    </a:lnTo>
                    <a:lnTo>
                      <a:pt x="567" y="981"/>
                    </a:lnTo>
                    <a:lnTo>
                      <a:pt x="1038" y="641"/>
                    </a:lnTo>
                    <a:lnTo>
                      <a:pt x="1000" y="735"/>
                    </a:lnTo>
                    <a:lnTo>
                      <a:pt x="849" y="887"/>
                    </a:lnTo>
                    <a:lnTo>
                      <a:pt x="792" y="981"/>
                    </a:lnTo>
                    <a:lnTo>
                      <a:pt x="887" y="981"/>
                    </a:lnTo>
                    <a:lnTo>
                      <a:pt x="962" y="962"/>
                    </a:lnTo>
                    <a:lnTo>
                      <a:pt x="1095" y="848"/>
                    </a:lnTo>
                    <a:lnTo>
                      <a:pt x="1169" y="811"/>
                    </a:lnTo>
                    <a:lnTo>
                      <a:pt x="1226" y="754"/>
                    </a:lnTo>
                    <a:lnTo>
                      <a:pt x="1320" y="698"/>
                    </a:lnTo>
                    <a:lnTo>
                      <a:pt x="1283" y="848"/>
                    </a:lnTo>
                    <a:lnTo>
                      <a:pt x="1226" y="981"/>
                    </a:lnTo>
                    <a:lnTo>
                      <a:pt x="1283" y="999"/>
                    </a:lnTo>
                    <a:lnTo>
                      <a:pt x="1377" y="999"/>
                    </a:lnTo>
                    <a:lnTo>
                      <a:pt x="1433" y="981"/>
                    </a:lnTo>
                    <a:lnTo>
                      <a:pt x="1490" y="943"/>
                    </a:lnTo>
                    <a:lnTo>
                      <a:pt x="1547" y="887"/>
                    </a:lnTo>
                    <a:lnTo>
                      <a:pt x="1603" y="848"/>
                    </a:lnTo>
                    <a:lnTo>
                      <a:pt x="1697" y="754"/>
                    </a:lnTo>
                    <a:lnTo>
                      <a:pt x="1754" y="717"/>
                    </a:lnTo>
                    <a:lnTo>
                      <a:pt x="1811" y="660"/>
                    </a:lnTo>
                    <a:lnTo>
                      <a:pt x="1848" y="604"/>
                    </a:lnTo>
                    <a:lnTo>
                      <a:pt x="1943" y="510"/>
                    </a:lnTo>
                    <a:lnTo>
                      <a:pt x="1867" y="471"/>
                    </a:lnTo>
                    <a:lnTo>
                      <a:pt x="1811" y="471"/>
                    </a:lnTo>
                    <a:lnTo>
                      <a:pt x="1773" y="491"/>
                    </a:lnTo>
                    <a:lnTo>
                      <a:pt x="1697" y="566"/>
                    </a:lnTo>
                    <a:lnTo>
                      <a:pt x="1660" y="510"/>
                    </a:lnTo>
                    <a:lnTo>
                      <a:pt x="1717" y="397"/>
                    </a:lnTo>
                    <a:lnTo>
                      <a:pt x="1603" y="397"/>
                    </a:lnTo>
                    <a:lnTo>
                      <a:pt x="1529" y="359"/>
                    </a:lnTo>
                    <a:lnTo>
                      <a:pt x="1453" y="397"/>
                    </a:lnTo>
                    <a:lnTo>
                      <a:pt x="1208" y="585"/>
                    </a:lnTo>
                    <a:lnTo>
                      <a:pt x="1208" y="528"/>
                    </a:lnTo>
                    <a:lnTo>
                      <a:pt x="1490" y="207"/>
                    </a:lnTo>
                    <a:lnTo>
                      <a:pt x="1433" y="170"/>
                    </a:lnTo>
                    <a:lnTo>
                      <a:pt x="1019" y="528"/>
                    </a:lnTo>
                    <a:lnTo>
                      <a:pt x="981" y="528"/>
                    </a:lnTo>
                    <a:lnTo>
                      <a:pt x="1019" y="434"/>
                    </a:lnTo>
                    <a:lnTo>
                      <a:pt x="1339" y="19"/>
                    </a:lnTo>
                    <a:lnTo>
                      <a:pt x="1265" y="0"/>
                    </a:lnTo>
                    <a:lnTo>
                      <a:pt x="944" y="283"/>
                    </a:lnTo>
                    <a:lnTo>
                      <a:pt x="868" y="246"/>
                    </a:lnTo>
                    <a:lnTo>
                      <a:pt x="944" y="133"/>
                    </a:lnTo>
                    <a:lnTo>
                      <a:pt x="887" y="95"/>
                    </a:lnTo>
                    <a:lnTo>
                      <a:pt x="849" y="95"/>
                    </a:lnTo>
                    <a:lnTo>
                      <a:pt x="792" y="133"/>
                    </a:lnTo>
                    <a:lnTo>
                      <a:pt x="736" y="189"/>
                    </a:lnTo>
                    <a:lnTo>
                      <a:pt x="377" y="4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3" name="Freeform 31">
                <a:extLst>
                  <a:ext uri="{FF2B5EF4-FFF2-40B4-BE49-F238E27FC236}">
                    <a16:creationId xmlns:a16="http://schemas.microsoft.com/office/drawing/2014/main" id="{ED72CABB-2CF0-784C-D80A-7C7EE94BB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" y="1536"/>
                <a:ext cx="85" cy="46"/>
              </a:xfrm>
              <a:custGeom>
                <a:avLst/>
                <a:gdLst>
                  <a:gd name="T0" fmla="*/ 377 w 1943"/>
                  <a:gd name="T1" fmla="*/ 471 h 1075"/>
                  <a:gd name="T2" fmla="*/ 95 w 1943"/>
                  <a:gd name="T3" fmla="*/ 774 h 1075"/>
                  <a:gd name="T4" fmla="*/ 0 w 1943"/>
                  <a:gd name="T5" fmla="*/ 943 h 1075"/>
                  <a:gd name="T6" fmla="*/ 57 w 1943"/>
                  <a:gd name="T7" fmla="*/ 999 h 1075"/>
                  <a:gd name="T8" fmla="*/ 133 w 1943"/>
                  <a:gd name="T9" fmla="*/ 999 h 1075"/>
                  <a:gd name="T10" fmla="*/ 641 w 1943"/>
                  <a:gd name="T11" fmla="*/ 641 h 1075"/>
                  <a:gd name="T12" fmla="*/ 641 w 1943"/>
                  <a:gd name="T13" fmla="*/ 717 h 1075"/>
                  <a:gd name="T14" fmla="*/ 303 w 1943"/>
                  <a:gd name="T15" fmla="*/ 1056 h 1075"/>
                  <a:gd name="T16" fmla="*/ 377 w 1943"/>
                  <a:gd name="T17" fmla="*/ 1075 h 1075"/>
                  <a:gd name="T18" fmla="*/ 567 w 1943"/>
                  <a:gd name="T19" fmla="*/ 981 h 1075"/>
                  <a:gd name="T20" fmla="*/ 1038 w 1943"/>
                  <a:gd name="T21" fmla="*/ 641 h 1075"/>
                  <a:gd name="T22" fmla="*/ 1000 w 1943"/>
                  <a:gd name="T23" fmla="*/ 735 h 1075"/>
                  <a:gd name="T24" fmla="*/ 849 w 1943"/>
                  <a:gd name="T25" fmla="*/ 887 h 1075"/>
                  <a:gd name="T26" fmla="*/ 792 w 1943"/>
                  <a:gd name="T27" fmla="*/ 981 h 1075"/>
                  <a:gd name="T28" fmla="*/ 887 w 1943"/>
                  <a:gd name="T29" fmla="*/ 981 h 1075"/>
                  <a:gd name="T30" fmla="*/ 962 w 1943"/>
                  <a:gd name="T31" fmla="*/ 962 h 1075"/>
                  <a:gd name="T32" fmla="*/ 1095 w 1943"/>
                  <a:gd name="T33" fmla="*/ 848 h 1075"/>
                  <a:gd name="T34" fmla="*/ 1169 w 1943"/>
                  <a:gd name="T35" fmla="*/ 811 h 1075"/>
                  <a:gd name="T36" fmla="*/ 1226 w 1943"/>
                  <a:gd name="T37" fmla="*/ 754 h 1075"/>
                  <a:gd name="T38" fmla="*/ 1320 w 1943"/>
                  <a:gd name="T39" fmla="*/ 698 h 1075"/>
                  <a:gd name="T40" fmla="*/ 1283 w 1943"/>
                  <a:gd name="T41" fmla="*/ 848 h 1075"/>
                  <a:gd name="T42" fmla="*/ 1226 w 1943"/>
                  <a:gd name="T43" fmla="*/ 981 h 1075"/>
                  <a:gd name="T44" fmla="*/ 1283 w 1943"/>
                  <a:gd name="T45" fmla="*/ 999 h 1075"/>
                  <a:gd name="T46" fmla="*/ 1377 w 1943"/>
                  <a:gd name="T47" fmla="*/ 999 h 1075"/>
                  <a:gd name="T48" fmla="*/ 1433 w 1943"/>
                  <a:gd name="T49" fmla="*/ 981 h 1075"/>
                  <a:gd name="T50" fmla="*/ 1490 w 1943"/>
                  <a:gd name="T51" fmla="*/ 943 h 1075"/>
                  <a:gd name="T52" fmla="*/ 1547 w 1943"/>
                  <a:gd name="T53" fmla="*/ 887 h 1075"/>
                  <a:gd name="T54" fmla="*/ 1603 w 1943"/>
                  <a:gd name="T55" fmla="*/ 848 h 1075"/>
                  <a:gd name="T56" fmla="*/ 1697 w 1943"/>
                  <a:gd name="T57" fmla="*/ 754 h 1075"/>
                  <a:gd name="T58" fmla="*/ 1754 w 1943"/>
                  <a:gd name="T59" fmla="*/ 717 h 1075"/>
                  <a:gd name="T60" fmla="*/ 1811 w 1943"/>
                  <a:gd name="T61" fmla="*/ 660 h 1075"/>
                  <a:gd name="T62" fmla="*/ 1848 w 1943"/>
                  <a:gd name="T63" fmla="*/ 604 h 1075"/>
                  <a:gd name="T64" fmla="*/ 1943 w 1943"/>
                  <a:gd name="T65" fmla="*/ 510 h 1075"/>
                  <a:gd name="T66" fmla="*/ 1867 w 1943"/>
                  <a:gd name="T67" fmla="*/ 471 h 1075"/>
                  <a:gd name="T68" fmla="*/ 1811 w 1943"/>
                  <a:gd name="T69" fmla="*/ 471 h 1075"/>
                  <a:gd name="T70" fmla="*/ 1773 w 1943"/>
                  <a:gd name="T71" fmla="*/ 491 h 1075"/>
                  <a:gd name="T72" fmla="*/ 1697 w 1943"/>
                  <a:gd name="T73" fmla="*/ 566 h 1075"/>
                  <a:gd name="T74" fmla="*/ 1660 w 1943"/>
                  <a:gd name="T75" fmla="*/ 510 h 1075"/>
                  <a:gd name="T76" fmla="*/ 1717 w 1943"/>
                  <a:gd name="T77" fmla="*/ 397 h 1075"/>
                  <a:gd name="T78" fmla="*/ 1603 w 1943"/>
                  <a:gd name="T79" fmla="*/ 397 h 1075"/>
                  <a:gd name="T80" fmla="*/ 1529 w 1943"/>
                  <a:gd name="T81" fmla="*/ 359 h 1075"/>
                  <a:gd name="T82" fmla="*/ 1453 w 1943"/>
                  <a:gd name="T83" fmla="*/ 397 h 1075"/>
                  <a:gd name="T84" fmla="*/ 1208 w 1943"/>
                  <a:gd name="T85" fmla="*/ 585 h 1075"/>
                  <a:gd name="T86" fmla="*/ 1208 w 1943"/>
                  <a:gd name="T87" fmla="*/ 528 h 1075"/>
                  <a:gd name="T88" fmla="*/ 1490 w 1943"/>
                  <a:gd name="T89" fmla="*/ 207 h 1075"/>
                  <a:gd name="T90" fmla="*/ 1433 w 1943"/>
                  <a:gd name="T91" fmla="*/ 170 h 1075"/>
                  <a:gd name="T92" fmla="*/ 1019 w 1943"/>
                  <a:gd name="T93" fmla="*/ 528 h 1075"/>
                  <a:gd name="T94" fmla="*/ 981 w 1943"/>
                  <a:gd name="T95" fmla="*/ 528 h 1075"/>
                  <a:gd name="T96" fmla="*/ 1019 w 1943"/>
                  <a:gd name="T97" fmla="*/ 434 h 1075"/>
                  <a:gd name="T98" fmla="*/ 1339 w 1943"/>
                  <a:gd name="T99" fmla="*/ 19 h 1075"/>
                  <a:gd name="T100" fmla="*/ 1265 w 1943"/>
                  <a:gd name="T101" fmla="*/ 0 h 1075"/>
                  <a:gd name="T102" fmla="*/ 944 w 1943"/>
                  <a:gd name="T103" fmla="*/ 283 h 1075"/>
                  <a:gd name="T104" fmla="*/ 868 w 1943"/>
                  <a:gd name="T105" fmla="*/ 246 h 1075"/>
                  <a:gd name="T106" fmla="*/ 944 w 1943"/>
                  <a:gd name="T107" fmla="*/ 133 h 1075"/>
                  <a:gd name="T108" fmla="*/ 887 w 1943"/>
                  <a:gd name="T109" fmla="*/ 95 h 1075"/>
                  <a:gd name="T110" fmla="*/ 849 w 1943"/>
                  <a:gd name="T111" fmla="*/ 95 h 1075"/>
                  <a:gd name="T112" fmla="*/ 792 w 1943"/>
                  <a:gd name="T113" fmla="*/ 133 h 1075"/>
                  <a:gd name="T114" fmla="*/ 736 w 1943"/>
                  <a:gd name="T115" fmla="*/ 189 h 1075"/>
                  <a:gd name="T116" fmla="*/ 377 w 1943"/>
                  <a:gd name="T117" fmla="*/ 471 h 1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43" h="1075">
                    <a:moveTo>
                      <a:pt x="377" y="471"/>
                    </a:moveTo>
                    <a:lnTo>
                      <a:pt x="95" y="774"/>
                    </a:lnTo>
                    <a:lnTo>
                      <a:pt x="0" y="943"/>
                    </a:lnTo>
                    <a:lnTo>
                      <a:pt x="57" y="999"/>
                    </a:lnTo>
                    <a:lnTo>
                      <a:pt x="133" y="999"/>
                    </a:lnTo>
                    <a:lnTo>
                      <a:pt x="641" y="641"/>
                    </a:lnTo>
                    <a:lnTo>
                      <a:pt x="641" y="717"/>
                    </a:lnTo>
                    <a:lnTo>
                      <a:pt x="303" y="1056"/>
                    </a:lnTo>
                    <a:lnTo>
                      <a:pt x="377" y="1075"/>
                    </a:lnTo>
                    <a:lnTo>
                      <a:pt x="567" y="981"/>
                    </a:lnTo>
                    <a:lnTo>
                      <a:pt x="1038" y="641"/>
                    </a:lnTo>
                    <a:lnTo>
                      <a:pt x="1000" y="735"/>
                    </a:lnTo>
                    <a:lnTo>
                      <a:pt x="849" y="887"/>
                    </a:lnTo>
                    <a:lnTo>
                      <a:pt x="792" y="981"/>
                    </a:lnTo>
                    <a:lnTo>
                      <a:pt x="887" y="981"/>
                    </a:lnTo>
                    <a:lnTo>
                      <a:pt x="962" y="962"/>
                    </a:lnTo>
                    <a:lnTo>
                      <a:pt x="1095" y="848"/>
                    </a:lnTo>
                    <a:lnTo>
                      <a:pt x="1169" y="811"/>
                    </a:lnTo>
                    <a:lnTo>
                      <a:pt x="1226" y="754"/>
                    </a:lnTo>
                    <a:lnTo>
                      <a:pt x="1320" y="698"/>
                    </a:lnTo>
                    <a:lnTo>
                      <a:pt x="1283" y="848"/>
                    </a:lnTo>
                    <a:lnTo>
                      <a:pt x="1226" y="981"/>
                    </a:lnTo>
                    <a:lnTo>
                      <a:pt x="1283" y="999"/>
                    </a:lnTo>
                    <a:lnTo>
                      <a:pt x="1377" y="999"/>
                    </a:lnTo>
                    <a:lnTo>
                      <a:pt x="1433" y="981"/>
                    </a:lnTo>
                    <a:lnTo>
                      <a:pt x="1490" y="943"/>
                    </a:lnTo>
                    <a:lnTo>
                      <a:pt x="1547" y="887"/>
                    </a:lnTo>
                    <a:lnTo>
                      <a:pt x="1603" y="848"/>
                    </a:lnTo>
                    <a:lnTo>
                      <a:pt x="1697" y="754"/>
                    </a:lnTo>
                    <a:lnTo>
                      <a:pt x="1754" y="717"/>
                    </a:lnTo>
                    <a:lnTo>
                      <a:pt x="1811" y="660"/>
                    </a:lnTo>
                    <a:lnTo>
                      <a:pt x="1848" y="604"/>
                    </a:lnTo>
                    <a:lnTo>
                      <a:pt x="1943" y="510"/>
                    </a:lnTo>
                    <a:lnTo>
                      <a:pt x="1867" y="471"/>
                    </a:lnTo>
                    <a:lnTo>
                      <a:pt x="1811" y="471"/>
                    </a:lnTo>
                    <a:lnTo>
                      <a:pt x="1773" y="491"/>
                    </a:lnTo>
                    <a:lnTo>
                      <a:pt x="1697" y="566"/>
                    </a:lnTo>
                    <a:lnTo>
                      <a:pt x="1660" y="510"/>
                    </a:lnTo>
                    <a:lnTo>
                      <a:pt x="1717" y="397"/>
                    </a:lnTo>
                    <a:lnTo>
                      <a:pt x="1603" y="397"/>
                    </a:lnTo>
                    <a:lnTo>
                      <a:pt x="1529" y="359"/>
                    </a:lnTo>
                    <a:lnTo>
                      <a:pt x="1453" y="397"/>
                    </a:lnTo>
                    <a:lnTo>
                      <a:pt x="1208" y="585"/>
                    </a:lnTo>
                    <a:lnTo>
                      <a:pt x="1208" y="528"/>
                    </a:lnTo>
                    <a:lnTo>
                      <a:pt x="1490" y="207"/>
                    </a:lnTo>
                    <a:lnTo>
                      <a:pt x="1433" y="170"/>
                    </a:lnTo>
                    <a:lnTo>
                      <a:pt x="1019" y="528"/>
                    </a:lnTo>
                    <a:lnTo>
                      <a:pt x="981" y="528"/>
                    </a:lnTo>
                    <a:lnTo>
                      <a:pt x="1019" y="434"/>
                    </a:lnTo>
                    <a:lnTo>
                      <a:pt x="1339" y="19"/>
                    </a:lnTo>
                    <a:lnTo>
                      <a:pt x="1265" y="0"/>
                    </a:lnTo>
                    <a:lnTo>
                      <a:pt x="944" y="283"/>
                    </a:lnTo>
                    <a:lnTo>
                      <a:pt x="868" y="246"/>
                    </a:lnTo>
                    <a:lnTo>
                      <a:pt x="944" y="133"/>
                    </a:lnTo>
                    <a:lnTo>
                      <a:pt x="887" y="95"/>
                    </a:lnTo>
                    <a:lnTo>
                      <a:pt x="849" y="95"/>
                    </a:lnTo>
                    <a:lnTo>
                      <a:pt x="792" y="133"/>
                    </a:lnTo>
                    <a:lnTo>
                      <a:pt x="736" y="189"/>
                    </a:lnTo>
                    <a:lnTo>
                      <a:pt x="377" y="47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4" name="Freeform 32">
                <a:extLst>
                  <a:ext uri="{FF2B5EF4-FFF2-40B4-BE49-F238E27FC236}">
                    <a16:creationId xmlns:a16="http://schemas.microsoft.com/office/drawing/2014/main" id="{7F3E8D15-576F-4EAA-5550-85E8FE499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" y="1637"/>
                <a:ext cx="195" cy="228"/>
              </a:xfrm>
              <a:custGeom>
                <a:avLst/>
                <a:gdLst>
                  <a:gd name="T0" fmla="*/ 2188 w 4488"/>
                  <a:gd name="T1" fmla="*/ 0 h 5257"/>
                  <a:gd name="T2" fmla="*/ 2320 w 4488"/>
                  <a:gd name="T3" fmla="*/ 0 h 5257"/>
                  <a:gd name="T4" fmla="*/ 2452 w 4488"/>
                  <a:gd name="T5" fmla="*/ 18 h 5257"/>
                  <a:gd name="T6" fmla="*/ 3037 w 4488"/>
                  <a:gd name="T7" fmla="*/ 56 h 5257"/>
                  <a:gd name="T8" fmla="*/ 3659 w 4488"/>
                  <a:gd name="T9" fmla="*/ 207 h 5257"/>
                  <a:gd name="T10" fmla="*/ 4017 w 4488"/>
                  <a:gd name="T11" fmla="*/ 376 h 5257"/>
                  <a:gd name="T12" fmla="*/ 4263 w 4488"/>
                  <a:gd name="T13" fmla="*/ 565 h 5257"/>
                  <a:gd name="T14" fmla="*/ 4394 w 4488"/>
                  <a:gd name="T15" fmla="*/ 792 h 5257"/>
                  <a:gd name="T16" fmla="*/ 4470 w 4488"/>
                  <a:gd name="T17" fmla="*/ 1036 h 5257"/>
                  <a:gd name="T18" fmla="*/ 4488 w 4488"/>
                  <a:gd name="T19" fmla="*/ 1376 h 5257"/>
                  <a:gd name="T20" fmla="*/ 4394 w 4488"/>
                  <a:gd name="T21" fmla="*/ 2393 h 5257"/>
                  <a:gd name="T22" fmla="*/ 4300 w 4488"/>
                  <a:gd name="T23" fmla="*/ 2959 h 5257"/>
                  <a:gd name="T24" fmla="*/ 4130 w 4488"/>
                  <a:gd name="T25" fmla="*/ 3467 h 5257"/>
                  <a:gd name="T26" fmla="*/ 3886 w 4488"/>
                  <a:gd name="T27" fmla="*/ 3938 h 5257"/>
                  <a:gd name="T28" fmla="*/ 3716 w 4488"/>
                  <a:gd name="T29" fmla="*/ 4165 h 5257"/>
                  <a:gd name="T30" fmla="*/ 3376 w 4488"/>
                  <a:gd name="T31" fmla="*/ 4579 h 5257"/>
                  <a:gd name="T32" fmla="*/ 2998 w 4488"/>
                  <a:gd name="T33" fmla="*/ 4919 h 5257"/>
                  <a:gd name="T34" fmla="*/ 2566 w 4488"/>
                  <a:gd name="T35" fmla="*/ 5183 h 5257"/>
                  <a:gd name="T36" fmla="*/ 2470 w 4488"/>
                  <a:gd name="T37" fmla="*/ 5220 h 5257"/>
                  <a:gd name="T38" fmla="*/ 2302 w 4488"/>
                  <a:gd name="T39" fmla="*/ 5257 h 5257"/>
                  <a:gd name="T40" fmla="*/ 2132 w 4488"/>
                  <a:gd name="T41" fmla="*/ 5257 h 5257"/>
                  <a:gd name="T42" fmla="*/ 2018 w 4488"/>
                  <a:gd name="T43" fmla="*/ 5257 h 5257"/>
                  <a:gd name="T44" fmla="*/ 1678 w 4488"/>
                  <a:gd name="T45" fmla="*/ 5183 h 5257"/>
                  <a:gd name="T46" fmla="*/ 1189 w 4488"/>
                  <a:gd name="T47" fmla="*/ 4843 h 5257"/>
                  <a:gd name="T48" fmla="*/ 830 w 4488"/>
                  <a:gd name="T49" fmla="*/ 4485 h 5257"/>
                  <a:gd name="T50" fmla="*/ 604 w 4488"/>
                  <a:gd name="T51" fmla="*/ 4165 h 5257"/>
                  <a:gd name="T52" fmla="*/ 452 w 4488"/>
                  <a:gd name="T53" fmla="*/ 3977 h 5257"/>
                  <a:gd name="T54" fmla="*/ 208 w 4488"/>
                  <a:gd name="T55" fmla="*/ 3505 h 5257"/>
                  <a:gd name="T56" fmla="*/ 57 w 4488"/>
                  <a:gd name="T57" fmla="*/ 2996 h 5257"/>
                  <a:gd name="T58" fmla="*/ 0 w 4488"/>
                  <a:gd name="T59" fmla="*/ 2713 h 5257"/>
                  <a:gd name="T60" fmla="*/ 0 w 4488"/>
                  <a:gd name="T61" fmla="*/ 2393 h 5257"/>
                  <a:gd name="T62" fmla="*/ 38 w 4488"/>
                  <a:gd name="T63" fmla="*/ 1865 h 5257"/>
                  <a:gd name="T64" fmla="*/ 188 w 4488"/>
                  <a:gd name="T65" fmla="*/ 1376 h 5257"/>
                  <a:gd name="T66" fmla="*/ 434 w 4488"/>
                  <a:gd name="T67" fmla="*/ 942 h 5257"/>
                  <a:gd name="T68" fmla="*/ 622 w 4488"/>
                  <a:gd name="T69" fmla="*/ 716 h 5257"/>
                  <a:gd name="T70" fmla="*/ 812 w 4488"/>
                  <a:gd name="T71" fmla="*/ 528 h 5257"/>
                  <a:gd name="T72" fmla="*/ 1150 w 4488"/>
                  <a:gd name="T73" fmla="*/ 282 h 5257"/>
                  <a:gd name="T74" fmla="*/ 1547 w 4488"/>
                  <a:gd name="T75" fmla="*/ 112 h 5257"/>
                  <a:gd name="T76" fmla="*/ 2188 w 4488"/>
                  <a:gd name="T77" fmla="*/ 0 h 5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488" h="5257">
                    <a:moveTo>
                      <a:pt x="2188" y="0"/>
                    </a:moveTo>
                    <a:lnTo>
                      <a:pt x="2320" y="0"/>
                    </a:lnTo>
                    <a:lnTo>
                      <a:pt x="2452" y="18"/>
                    </a:lnTo>
                    <a:lnTo>
                      <a:pt x="3037" y="56"/>
                    </a:lnTo>
                    <a:lnTo>
                      <a:pt x="3659" y="207"/>
                    </a:lnTo>
                    <a:lnTo>
                      <a:pt x="4017" y="376"/>
                    </a:lnTo>
                    <a:lnTo>
                      <a:pt x="4263" y="565"/>
                    </a:lnTo>
                    <a:lnTo>
                      <a:pt x="4394" y="792"/>
                    </a:lnTo>
                    <a:lnTo>
                      <a:pt x="4470" y="1036"/>
                    </a:lnTo>
                    <a:lnTo>
                      <a:pt x="4488" y="1376"/>
                    </a:lnTo>
                    <a:lnTo>
                      <a:pt x="4394" y="2393"/>
                    </a:lnTo>
                    <a:lnTo>
                      <a:pt x="4300" y="2959"/>
                    </a:lnTo>
                    <a:lnTo>
                      <a:pt x="4130" y="3467"/>
                    </a:lnTo>
                    <a:lnTo>
                      <a:pt x="3886" y="3938"/>
                    </a:lnTo>
                    <a:lnTo>
                      <a:pt x="3716" y="4165"/>
                    </a:lnTo>
                    <a:lnTo>
                      <a:pt x="3376" y="4579"/>
                    </a:lnTo>
                    <a:lnTo>
                      <a:pt x="2998" y="4919"/>
                    </a:lnTo>
                    <a:lnTo>
                      <a:pt x="2566" y="5183"/>
                    </a:lnTo>
                    <a:lnTo>
                      <a:pt x="2470" y="5220"/>
                    </a:lnTo>
                    <a:lnTo>
                      <a:pt x="2302" y="5257"/>
                    </a:lnTo>
                    <a:lnTo>
                      <a:pt x="2132" y="5257"/>
                    </a:lnTo>
                    <a:lnTo>
                      <a:pt x="2018" y="5257"/>
                    </a:lnTo>
                    <a:lnTo>
                      <a:pt x="1678" y="5183"/>
                    </a:lnTo>
                    <a:lnTo>
                      <a:pt x="1189" y="4843"/>
                    </a:lnTo>
                    <a:lnTo>
                      <a:pt x="830" y="4485"/>
                    </a:lnTo>
                    <a:lnTo>
                      <a:pt x="604" y="4165"/>
                    </a:lnTo>
                    <a:lnTo>
                      <a:pt x="452" y="3977"/>
                    </a:lnTo>
                    <a:lnTo>
                      <a:pt x="208" y="3505"/>
                    </a:lnTo>
                    <a:lnTo>
                      <a:pt x="57" y="2996"/>
                    </a:lnTo>
                    <a:lnTo>
                      <a:pt x="0" y="2713"/>
                    </a:lnTo>
                    <a:lnTo>
                      <a:pt x="0" y="2393"/>
                    </a:lnTo>
                    <a:lnTo>
                      <a:pt x="38" y="1865"/>
                    </a:lnTo>
                    <a:lnTo>
                      <a:pt x="188" y="1376"/>
                    </a:lnTo>
                    <a:lnTo>
                      <a:pt x="434" y="942"/>
                    </a:lnTo>
                    <a:lnTo>
                      <a:pt x="622" y="716"/>
                    </a:lnTo>
                    <a:lnTo>
                      <a:pt x="812" y="528"/>
                    </a:lnTo>
                    <a:lnTo>
                      <a:pt x="1150" y="282"/>
                    </a:lnTo>
                    <a:lnTo>
                      <a:pt x="1547" y="112"/>
                    </a:lnTo>
                    <a:lnTo>
                      <a:pt x="2188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5" name="Freeform 33">
                <a:extLst>
                  <a:ext uri="{FF2B5EF4-FFF2-40B4-BE49-F238E27FC236}">
                    <a16:creationId xmlns:a16="http://schemas.microsoft.com/office/drawing/2014/main" id="{39133CA8-371D-3ACC-D1B7-5466293B4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" y="1637"/>
                <a:ext cx="195" cy="228"/>
              </a:xfrm>
              <a:custGeom>
                <a:avLst/>
                <a:gdLst>
                  <a:gd name="T0" fmla="*/ 2188 w 4488"/>
                  <a:gd name="T1" fmla="*/ 0 h 5257"/>
                  <a:gd name="T2" fmla="*/ 2320 w 4488"/>
                  <a:gd name="T3" fmla="*/ 0 h 5257"/>
                  <a:gd name="T4" fmla="*/ 2452 w 4488"/>
                  <a:gd name="T5" fmla="*/ 18 h 5257"/>
                  <a:gd name="T6" fmla="*/ 3037 w 4488"/>
                  <a:gd name="T7" fmla="*/ 56 h 5257"/>
                  <a:gd name="T8" fmla="*/ 3659 w 4488"/>
                  <a:gd name="T9" fmla="*/ 207 h 5257"/>
                  <a:gd name="T10" fmla="*/ 4017 w 4488"/>
                  <a:gd name="T11" fmla="*/ 376 h 5257"/>
                  <a:gd name="T12" fmla="*/ 4263 w 4488"/>
                  <a:gd name="T13" fmla="*/ 565 h 5257"/>
                  <a:gd name="T14" fmla="*/ 4394 w 4488"/>
                  <a:gd name="T15" fmla="*/ 792 h 5257"/>
                  <a:gd name="T16" fmla="*/ 4470 w 4488"/>
                  <a:gd name="T17" fmla="*/ 1036 h 5257"/>
                  <a:gd name="T18" fmla="*/ 4488 w 4488"/>
                  <a:gd name="T19" fmla="*/ 1376 h 5257"/>
                  <a:gd name="T20" fmla="*/ 4394 w 4488"/>
                  <a:gd name="T21" fmla="*/ 2393 h 5257"/>
                  <a:gd name="T22" fmla="*/ 4300 w 4488"/>
                  <a:gd name="T23" fmla="*/ 2959 h 5257"/>
                  <a:gd name="T24" fmla="*/ 4130 w 4488"/>
                  <a:gd name="T25" fmla="*/ 3467 h 5257"/>
                  <a:gd name="T26" fmla="*/ 3886 w 4488"/>
                  <a:gd name="T27" fmla="*/ 3938 h 5257"/>
                  <a:gd name="T28" fmla="*/ 3716 w 4488"/>
                  <a:gd name="T29" fmla="*/ 4165 h 5257"/>
                  <a:gd name="T30" fmla="*/ 3376 w 4488"/>
                  <a:gd name="T31" fmla="*/ 4579 h 5257"/>
                  <a:gd name="T32" fmla="*/ 2998 w 4488"/>
                  <a:gd name="T33" fmla="*/ 4919 h 5257"/>
                  <a:gd name="T34" fmla="*/ 2566 w 4488"/>
                  <a:gd name="T35" fmla="*/ 5183 h 5257"/>
                  <a:gd name="T36" fmla="*/ 2470 w 4488"/>
                  <a:gd name="T37" fmla="*/ 5220 h 5257"/>
                  <a:gd name="T38" fmla="*/ 2302 w 4488"/>
                  <a:gd name="T39" fmla="*/ 5257 h 5257"/>
                  <a:gd name="T40" fmla="*/ 2132 w 4488"/>
                  <a:gd name="T41" fmla="*/ 5257 h 5257"/>
                  <a:gd name="T42" fmla="*/ 2018 w 4488"/>
                  <a:gd name="T43" fmla="*/ 5257 h 5257"/>
                  <a:gd name="T44" fmla="*/ 1678 w 4488"/>
                  <a:gd name="T45" fmla="*/ 5183 h 5257"/>
                  <a:gd name="T46" fmla="*/ 1189 w 4488"/>
                  <a:gd name="T47" fmla="*/ 4843 h 5257"/>
                  <a:gd name="T48" fmla="*/ 830 w 4488"/>
                  <a:gd name="T49" fmla="*/ 4485 h 5257"/>
                  <a:gd name="T50" fmla="*/ 604 w 4488"/>
                  <a:gd name="T51" fmla="*/ 4165 h 5257"/>
                  <a:gd name="T52" fmla="*/ 452 w 4488"/>
                  <a:gd name="T53" fmla="*/ 3977 h 5257"/>
                  <a:gd name="T54" fmla="*/ 208 w 4488"/>
                  <a:gd name="T55" fmla="*/ 3505 h 5257"/>
                  <a:gd name="T56" fmla="*/ 57 w 4488"/>
                  <a:gd name="T57" fmla="*/ 2996 h 5257"/>
                  <a:gd name="T58" fmla="*/ 0 w 4488"/>
                  <a:gd name="T59" fmla="*/ 2713 h 5257"/>
                  <a:gd name="T60" fmla="*/ 0 w 4488"/>
                  <a:gd name="T61" fmla="*/ 2393 h 5257"/>
                  <a:gd name="T62" fmla="*/ 38 w 4488"/>
                  <a:gd name="T63" fmla="*/ 1865 h 5257"/>
                  <a:gd name="T64" fmla="*/ 188 w 4488"/>
                  <a:gd name="T65" fmla="*/ 1376 h 5257"/>
                  <a:gd name="T66" fmla="*/ 434 w 4488"/>
                  <a:gd name="T67" fmla="*/ 942 h 5257"/>
                  <a:gd name="T68" fmla="*/ 622 w 4488"/>
                  <a:gd name="T69" fmla="*/ 716 h 5257"/>
                  <a:gd name="T70" fmla="*/ 812 w 4488"/>
                  <a:gd name="T71" fmla="*/ 528 h 5257"/>
                  <a:gd name="T72" fmla="*/ 1150 w 4488"/>
                  <a:gd name="T73" fmla="*/ 282 h 5257"/>
                  <a:gd name="T74" fmla="*/ 1547 w 4488"/>
                  <a:gd name="T75" fmla="*/ 112 h 5257"/>
                  <a:gd name="T76" fmla="*/ 2188 w 4488"/>
                  <a:gd name="T77" fmla="*/ 0 h 5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488" h="5257">
                    <a:moveTo>
                      <a:pt x="2188" y="0"/>
                    </a:moveTo>
                    <a:lnTo>
                      <a:pt x="2320" y="0"/>
                    </a:lnTo>
                    <a:lnTo>
                      <a:pt x="2452" y="18"/>
                    </a:lnTo>
                    <a:lnTo>
                      <a:pt x="3037" y="56"/>
                    </a:lnTo>
                    <a:lnTo>
                      <a:pt x="3659" y="207"/>
                    </a:lnTo>
                    <a:lnTo>
                      <a:pt x="4017" y="376"/>
                    </a:lnTo>
                    <a:lnTo>
                      <a:pt x="4263" y="565"/>
                    </a:lnTo>
                    <a:lnTo>
                      <a:pt x="4394" y="792"/>
                    </a:lnTo>
                    <a:lnTo>
                      <a:pt x="4470" y="1036"/>
                    </a:lnTo>
                    <a:lnTo>
                      <a:pt x="4488" y="1376"/>
                    </a:lnTo>
                    <a:lnTo>
                      <a:pt x="4394" y="2393"/>
                    </a:lnTo>
                    <a:lnTo>
                      <a:pt x="4300" y="2959"/>
                    </a:lnTo>
                    <a:lnTo>
                      <a:pt x="4130" y="3467"/>
                    </a:lnTo>
                    <a:lnTo>
                      <a:pt x="3886" y="3938"/>
                    </a:lnTo>
                    <a:lnTo>
                      <a:pt x="3716" y="4165"/>
                    </a:lnTo>
                    <a:lnTo>
                      <a:pt x="3376" y="4579"/>
                    </a:lnTo>
                    <a:lnTo>
                      <a:pt x="2998" y="4919"/>
                    </a:lnTo>
                    <a:lnTo>
                      <a:pt x="2566" y="5183"/>
                    </a:lnTo>
                    <a:lnTo>
                      <a:pt x="2470" y="5220"/>
                    </a:lnTo>
                    <a:lnTo>
                      <a:pt x="2302" y="5257"/>
                    </a:lnTo>
                    <a:lnTo>
                      <a:pt x="2132" y="5257"/>
                    </a:lnTo>
                    <a:lnTo>
                      <a:pt x="2018" y="5257"/>
                    </a:lnTo>
                    <a:lnTo>
                      <a:pt x="1678" y="5183"/>
                    </a:lnTo>
                    <a:lnTo>
                      <a:pt x="1189" y="4843"/>
                    </a:lnTo>
                    <a:lnTo>
                      <a:pt x="830" y="4485"/>
                    </a:lnTo>
                    <a:lnTo>
                      <a:pt x="604" y="4165"/>
                    </a:lnTo>
                    <a:lnTo>
                      <a:pt x="452" y="3977"/>
                    </a:lnTo>
                    <a:lnTo>
                      <a:pt x="208" y="3505"/>
                    </a:lnTo>
                    <a:lnTo>
                      <a:pt x="57" y="2996"/>
                    </a:lnTo>
                    <a:lnTo>
                      <a:pt x="0" y="2713"/>
                    </a:lnTo>
                    <a:lnTo>
                      <a:pt x="0" y="2393"/>
                    </a:lnTo>
                    <a:lnTo>
                      <a:pt x="38" y="1865"/>
                    </a:lnTo>
                    <a:lnTo>
                      <a:pt x="188" y="1376"/>
                    </a:lnTo>
                    <a:lnTo>
                      <a:pt x="434" y="942"/>
                    </a:lnTo>
                    <a:lnTo>
                      <a:pt x="622" y="716"/>
                    </a:lnTo>
                    <a:lnTo>
                      <a:pt x="812" y="528"/>
                    </a:lnTo>
                    <a:lnTo>
                      <a:pt x="1150" y="282"/>
                    </a:lnTo>
                    <a:lnTo>
                      <a:pt x="1547" y="112"/>
                    </a:lnTo>
                    <a:lnTo>
                      <a:pt x="218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6" name="Freeform 34">
                <a:extLst>
                  <a:ext uri="{FF2B5EF4-FFF2-40B4-BE49-F238E27FC236}">
                    <a16:creationId xmlns:a16="http://schemas.microsoft.com/office/drawing/2014/main" id="{E8DC0825-6606-79EF-7FA2-33D11094C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" y="1711"/>
                <a:ext cx="9" cy="13"/>
              </a:xfrm>
              <a:custGeom>
                <a:avLst/>
                <a:gdLst>
                  <a:gd name="T0" fmla="*/ 74 w 207"/>
                  <a:gd name="T1" fmla="*/ 302 h 302"/>
                  <a:gd name="T2" fmla="*/ 0 w 207"/>
                  <a:gd name="T3" fmla="*/ 0 h 302"/>
                  <a:gd name="T4" fmla="*/ 207 w 207"/>
                  <a:gd name="T5" fmla="*/ 151 h 302"/>
                  <a:gd name="T6" fmla="*/ 74 w 207"/>
                  <a:gd name="T7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" h="302">
                    <a:moveTo>
                      <a:pt x="74" y="302"/>
                    </a:moveTo>
                    <a:lnTo>
                      <a:pt x="0" y="0"/>
                    </a:lnTo>
                    <a:lnTo>
                      <a:pt x="207" y="151"/>
                    </a:lnTo>
                    <a:lnTo>
                      <a:pt x="74" y="302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7" name="Freeform 35">
                <a:extLst>
                  <a:ext uri="{FF2B5EF4-FFF2-40B4-BE49-F238E27FC236}">
                    <a16:creationId xmlns:a16="http://schemas.microsoft.com/office/drawing/2014/main" id="{AC085188-91E6-901E-16CF-3E286FDDF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" y="1673"/>
                <a:ext cx="129" cy="227"/>
              </a:xfrm>
              <a:custGeom>
                <a:avLst/>
                <a:gdLst>
                  <a:gd name="T0" fmla="*/ 76 w 2961"/>
                  <a:gd name="T1" fmla="*/ 0 h 5220"/>
                  <a:gd name="T2" fmla="*/ 38 w 2961"/>
                  <a:gd name="T3" fmla="*/ 56 h 5220"/>
                  <a:gd name="T4" fmla="*/ 0 w 2961"/>
                  <a:gd name="T5" fmla="*/ 282 h 5220"/>
                  <a:gd name="T6" fmla="*/ 0 w 2961"/>
                  <a:gd name="T7" fmla="*/ 1244 h 5220"/>
                  <a:gd name="T8" fmla="*/ 19 w 2961"/>
                  <a:gd name="T9" fmla="*/ 1564 h 5220"/>
                  <a:gd name="T10" fmla="*/ 151 w 2961"/>
                  <a:gd name="T11" fmla="*/ 2336 h 5220"/>
                  <a:gd name="T12" fmla="*/ 377 w 2961"/>
                  <a:gd name="T13" fmla="*/ 3166 h 5220"/>
                  <a:gd name="T14" fmla="*/ 849 w 2961"/>
                  <a:gd name="T15" fmla="*/ 4259 h 5220"/>
                  <a:gd name="T16" fmla="*/ 1056 w 2961"/>
                  <a:gd name="T17" fmla="*/ 4523 h 5220"/>
                  <a:gd name="T18" fmla="*/ 1226 w 2961"/>
                  <a:gd name="T19" fmla="*/ 4730 h 5220"/>
                  <a:gd name="T20" fmla="*/ 1471 w 2961"/>
                  <a:gd name="T21" fmla="*/ 4919 h 5220"/>
                  <a:gd name="T22" fmla="*/ 1566 w 2961"/>
                  <a:gd name="T23" fmla="*/ 4937 h 5220"/>
                  <a:gd name="T24" fmla="*/ 1641 w 2961"/>
                  <a:gd name="T25" fmla="*/ 4937 h 5220"/>
                  <a:gd name="T26" fmla="*/ 1754 w 2961"/>
                  <a:gd name="T27" fmla="*/ 4900 h 5220"/>
                  <a:gd name="T28" fmla="*/ 1830 w 2961"/>
                  <a:gd name="T29" fmla="*/ 4900 h 5220"/>
                  <a:gd name="T30" fmla="*/ 2471 w 2961"/>
                  <a:gd name="T31" fmla="*/ 5164 h 5220"/>
                  <a:gd name="T32" fmla="*/ 2697 w 2961"/>
                  <a:gd name="T33" fmla="*/ 5220 h 5220"/>
                  <a:gd name="T34" fmla="*/ 2810 w 2961"/>
                  <a:gd name="T35" fmla="*/ 5201 h 5220"/>
                  <a:gd name="T36" fmla="*/ 2904 w 2961"/>
                  <a:gd name="T37" fmla="*/ 5126 h 5220"/>
                  <a:gd name="T38" fmla="*/ 2961 w 2961"/>
                  <a:gd name="T39" fmla="*/ 4937 h 5220"/>
                  <a:gd name="T40" fmla="*/ 2829 w 2961"/>
                  <a:gd name="T41" fmla="*/ 4749 h 5220"/>
                  <a:gd name="T42" fmla="*/ 2716 w 2961"/>
                  <a:gd name="T43" fmla="*/ 4673 h 5220"/>
                  <a:gd name="T44" fmla="*/ 2583 w 2961"/>
                  <a:gd name="T45" fmla="*/ 4617 h 5220"/>
                  <a:gd name="T46" fmla="*/ 2433 w 2961"/>
                  <a:gd name="T47" fmla="*/ 4579 h 5220"/>
                  <a:gd name="T48" fmla="*/ 2282 w 2961"/>
                  <a:gd name="T49" fmla="*/ 4579 h 5220"/>
                  <a:gd name="T50" fmla="*/ 1961 w 2961"/>
                  <a:gd name="T51" fmla="*/ 4730 h 5220"/>
                  <a:gd name="T52" fmla="*/ 1867 w 2961"/>
                  <a:gd name="T53" fmla="*/ 4730 h 5220"/>
                  <a:gd name="T54" fmla="*/ 1754 w 2961"/>
                  <a:gd name="T55" fmla="*/ 4693 h 5220"/>
                  <a:gd name="T56" fmla="*/ 1603 w 2961"/>
                  <a:gd name="T57" fmla="*/ 4579 h 5220"/>
                  <a:gd name="T58" fmla="*/ 1453 w 2961"/>
                  <a:gd name="T59" fmla="*/ 4391 h 5220"/>
                  <a:gd name="T60" fmla="*/ 1263 w 2961"/>
                  <a:gd name="T61" fmla="*/ 4127 h 5220"/>
                  <a:gd name="T62" fmla="*/ 1113 w 2961"/>
                  <a:gd name="T63" fmla="*/ 3788 h 5220"/>
                  <a:gd name="T64" fmla="*/ 585 w 2961"/>
                  <a:gd name="T65" fmla="*/ 1640 h 5220"/>
                  <a:gd name="T66" fmla="*/ 528 w 2961"/>
                  <a:gd name="T67" fmla="*/ 1263 h 5220"/>
                  <a:gd name="T68" fmla="*/ 246 w 2961"/>
                  <a:gd name="T69" fmla="*/ 376 h 5220"/>
                  <a:gd name="T70" fmla="*/ 76 w 2961"/>
                  <a:gd name="T71" fmla="*/ 0 h 5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61" h="5220">
                    <a:moveTo>
                      <a:pt x="76" y="0"/>
                    </a:moveTo>
                    <a:lnTo>
                      <a:pt x="38" y="56"/>
                    </a:lnTo>
                    <a:lnTo>
                      <a:pt x="0" y="282"/>
                    </a:lnTo>
                    <a:lnTo>
                      <a:pt x="0" y="1244"/>
                    </a:lnTo>
                    <a:lnTo>
                      <a:pt x="19" y="1564"/>
                    </a:lnTo>
                    <a:lnTo>
                      <a:pt x="151" y="2336"/>
                    </a:lnTo>
                    <a:lnTo>
                      <a:pt x="377" y="3166"/>
                    </a:lnTo>
                    <a:lnTo>
                      <a:pt x="849" y="4259"/>
                    </a:lnTo>
                    <a:lnTo>
                      <a:pt x="1056" y="4523"/>
                    </a:lnTo>
                    <a:lnTo>
                      <a:pt x="1226" y="4730"/>
                    </a:lnTo>
                    <a:lnTo>
                      <a:pt x="1471" y="4919"/>
                    </a:lnTo>
                    <a:lnTo>
                      <a:pt x="1566" y="4937"/>
                    </a:lnTo>
                    <a:lnTo>
                      <a:pt x="1641" y="4937"/>
                    </a:lnTo>
                    <a:lnTo>
                      <a:pt x="1754" y="4900"/>
                    </a:lnTo>
                    <a:lnTo>
                      <a:pt x="1830" y="4900"/>
                    </a:lnTo>
                    <a:lnTo>
                      <a:pt x="2471" y="5164"/>
                    </a:lnTo>
                    <a:lnTo>
                      <a:pt x="2697" y="5220"/>
                    </a:lnTo>
                    <a:lnTo>
                      <a:pt x="2810" y="5201"/>
                    </a:lnTo>
                    <a:lnTo>
                      <a:pt x="2904" y="5126"/>
                    </a:lnTo>
                    <a:lnTo>
                      <a:pt x="2961" y="4937"/>
                    </a:lnTo>
                    <a:lnTo>
                      <a:pt x="2829" y="4749"/>
                    </a:lnTo>
                    <a:lnTo>
                      <a:pt x="2716" y="4673"/>
                    </a:lnTo>
                    <a:lnTo>
                      <a:pt x="2583" y="4617"/>
                    </a:lnTo>
                    <a:lnTo>
                      <a:pt x="2433" y="4579"/>
                    </a:lnTo>
                    <a:lnTo>
                      <a:pt x="2282" y="4579"/>
                    </a:lnTo>
                    <a:lnTo>
                      <a:pt x="1961" y="4730"/>
                    </a:lnTo>
                    <a:lnTo>
                      <a:pt x="1867" y="4730"/>
                    </a:lnTo>
                    <a:lnTo>
                      <a:pt x="1754" y="4693"/>
                    </a:lnTo>
                    <a:lnTo>
                      <a:pt x="1603" y="4579"/>
                    </a:lnTo>
                    <a:lnTo>
                      <a:pt x="1453" y="4391"/>
                    </a:lnTo>
                    <a:lnTo>
                      <a:pt x="1263" y="4127"/>
                    </a:lnTo>
                    <a:lnTo>
                      <a:pt x="1113" y="3788"/>
                    </a:lnTo>
                    <a:lnTo>
                      <a:pt x="585" y="1640"/>
                    </a:lnTo>
                    <a:lnTo>
                      <a:pt x="528" y="1263"/>
                    </a:lnTo>
                    <a:lnTo>
                      <a:pt x="246" y="376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8" name="Freeform 36">
                <a:extLst>
                  <a:ext uri="{FF2B5EF4-FFF2-40B4-BE49-F238E27FC236}">
                    <a16:creationId xmlns:a16="http://schemas.microsoft.com/office/drawing/2014/main" id="{873F1F6D-FE1A-BA8C-2DDF-E179EF3DA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" y="1673"/>
                <a:ext cx="129" cy="227"/>
              </a:xfrm>
              <a:custGeom>
                <a:avLst/>
                <a:gdLst>
                  <a:gd name="T0" fmla="*/ 76 w 2961"/>
                  <a:gd name="T1" fmla="*/ 0 h 5220"/>
                  <a:gd name="T2" fmla="*/ 38 w 2961"/>
                  <a:gd name="T3" fmla="*/ 56 h 5220"/>
                  <a:gd name="T4" fmla="*/ 0 w 2961"/>
                  <a:gd name="T5" fmla="*/ 282 h 5220"/>
                  <a:gd name="T6" fmla="*/ 0 w 2961"/>
                  <a:gd name="T7" fmla="*/ 1244 h 5220"/>
                  <a:gd name="T8" fmla="*/ 19 w 2961"/>
                  <a:gd name="T9" fmla="*/ 1564 h 5220"/>
                  <a:gd name="T10" fmla="*/ 151 w 2961"/>
                  <a:gd name="T11" fmla="*/ 2336 h 5220"/>
                  <a:gd name="T12" fmla="*/ 377 w 2961"/>
                  <a:gd name="T13" fmla="*/ 3166 h 5220"/>
                  <a:gd name="T14" fmla="*/ 849 w 2961"/>
                  <a:gd name="T15" fmla="*/ 4259 h 5220"/>
                  <a:gd name="T16" fmla="*/ 1056 w 2961"/>
                  <a:gd name="T17" fmla="*/ 4523 h 5220"/>
                  <a:gd name="T18" fmla="*/ 1226 w 2961"/>
                  <a:gd name="T19" fmla="*/ 4730 h 5220"/>
                  <a:gd name="T20" fmla="*/ 1471 w 2961"/>
                  <a:gd name="T21" fmla="*/ 4919 h 5220"/>
                  <a:gd name="T22" fmla="*/ 1566 w 2961"/>
                  <a:gd name="T23" fmla="*/ 4937 h 5220"/>
                  <a:gd name="T24" fmla="*/ 1641 w 2961"/>
                  <a:gd name="T25" fmla="*/ 4937 h 5220"/>
                  <a:gd name="T26" fmla="*/ 1754 w 2961"/>
                  <a:gd name="T27" fmla="*/ 4900 h 5220"/>
                  <a:gd name="T28" fmla="*/ 1830 w 2961"/>
                  <a:gd name="T29" fmla="*/ 4900 h 5220"/>
                  <a:gd name="T30" fmla="*/ 2471 w 2961"/>
                  <a:gd name="T31" fmla="*/ 5164 h 5220"/>
                  <a:gd name="T32" fmla="*/ 2697 w 2961"/>
                  <a:gd name="T33" fmla="*/ 5220 h 5220"/>
                  <a:gd name="T34" fmla="*/ 2810 w 2961"/>
                  <a:gd name="T35" fmla="*/ 5201 h 5220"/>
                  <a:gd name="T36" fmla="*/ 2904 w 2961"/>
                  <a:gd name="T37" fmla="*/ 5126 h 5220"/>
                  <a:gd name="T38" fmla="*/ 2961 w 2961"/>
                  <a:gd name="T39" fmla="*/ 4937 h 5220"/>
                  <a:gd name="T40" fmla="*/ 2829 w 2961"/>
                  <a:gd name="T41" fmla="*/ 4749 h 5220"/>
                  <a:gd name="T42" fmla="*/ 2716 w 2961"/>
                  <a:gd name="T43" fmla="*/ 4673 h 5220"/>
                  <a:gd name="T44" fmla="*/ 2583 w 2961"/>
                  <a:gd name="T45" fmla="*/ 4617 h 5220"/>
                  <a:gd name="T46" fmla="*/ 2433 w 2961"/>
                  <a:gd name="T47" fmla="*/ 4579 h 5220"/>
                  <a:gd name="T48" fmla="*/ 2282 w 2961"/>
                  <a:gd name="T49" fmla="*/ 4579 h 5220"/>
                  <a:gd name="T50" fmla="*/ 1961 w 2961"/>
                  <a:gd name="T51" fmla="*/ 4730 h 5220"/>
                  <a:gd name="T52" fmla="*/ 1867 w 2961"/>
                  <a:gd name="T53" fmla="*/ 4730 h 5220"/>
                  <a:gd name="T54" fmla="*/ 1754 w 2961"/>
                  <a:gd name="T55" fmla="*/ 4693 h 5220"/>
                  <a:gd name="T56" fmla="*/ 1603 w 2961"/>
                  <a:gd name="T57" fmla="*/ 4579 h 5220"/>
                  <a:gd name="T58" fmla="*/ 1453 w 2961"/>
                  <a:gd name="T59" fmla="*/ 4391 h 5220"/>
                  <a:gd name="T60" fmla="*/ 1263 w 2961"/>
                  <a:gd name="T61" fmla="*/ 4127 h 5220"/>
                  <a:gd name="T62" fmla="*/ 1113 w 2961"/>
                  <a:gd name="T63" fmla="*/ 3788 h 5220"/>
                  <a:gd name="T64" fmla="*/ 585 w 2961"/>
                  <a:gd name="T65" fmla="*/ 1640 h 5220"/>
                  <a:gd name="T66" fmla="*/ 528 w 2961"/>
                  <a:gd name="T67" fmla="*/ 1263 h 5220"/>
                  <a:gd name="T68" fmla="*/ 76 w 2961"/>
                  <a:gd name="T69" fmla="*/ 0 h 5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61" h="5220">
                    <a:moveTo>
                      <a:pt x="76" y="0"/>
                    </a:moveTo>
                    <a:lnTo>
                      <a:pt x="38" y="56"/>
                    </a:lnTo>
                    <a:lnTo>
                      <a:pt x="0" y="282"/>
                    </a:lnTo>
                    <a:lnTo>
                      <a:pt x="0" y="1244"/>
                    </a:lnTo>
                    <a:lnTo>
                      <a:pt x="19" y="1564"/>
                    </a:lnTo>
                    <a:lnTo>
                      <a:pt x="151" y="2336"/>
                    </a:lnTo>
                    <a:lnTo>
                      <a:pt x="377" y="3166"/>
                    </a:lnTo>
                    <a:lnTo>
                      <a:pt x="849" y="4259"/>
                    </a:lnTo>
                    <a:lnTo>
                      <a:pt x="1056" y="4523"/>
                    </a:lnTo>
                    <a:lnTo>
                      <a:pt x="1226" y="4730"/>
                    </a:lnTo>
                    <a:lnTo>
                      <a:pt x="1471" y="4919"/>
                    </a:lnTo>
                    <a:lnTo>
                      <a:pt x="1566" y="4937"/>
                    </a:lnTo>
                    <a:lnTo>
                      <a:pt x="1641" y="4937"/>
                    </a:lnTo>
                    <a:lnTo>
                      <a:pt x="1754" y="4900"/>
                    </a:lnTo>
                    <a:lnTo>
                      <a:pt x="1830" y="4900"/>
                    </a:lnTo>
                    <a:lnTo>
                      <a:pt x="2471" y="5164"/>
                    </a:lnTo>
                    <a:lnTo>
                      <a:pt x="2697" y="5220"/>
                    </a:lnTo>
                    <a:lnTo>
                      <a:pt x="2810" y="5201"/>
                    </a:lnTo>
                    <a:lnTo>
                      <a:pt x="2904" y="5126"/>
                    </a:lnTo>
                    <a:lnTo>
                      <a:pt x="2961" y="4937"/>
                    </a:lnTo>
                    <a:lnTo>
                      <a:pt x="2829" y="4749"/>
                    </a:lnTo>
                    <a:lnTo>
                      <a:pt x="2716" y="4673"/>
                    </a:lnTo>
                    <a:lnTo>
                      <a:pt x="2583" y="4617"/>
                    </a:lnTo>
                    <a:lnTo>
                      <a:pt x="2433" y="4579"/>
                    </a:lnTo>
                    <a:lnTo>
                      <a:pt x="2282" y="4579"/>
                    </a:lnTo>
                    <a:lnTo>
                      <a:pt x="1961" y="4730"/>
                    </a:lnTo>
                    <a:lnTo>
                      <a:pt x="1867" y="4730"/>
                    </a:lnTo>
                    <a:lnTo>
                      <a:pt x="1754" y="4693"/>
                    </a:lnTo>
                    <a:lnTo>
                      <a:pt x="1603" y="4579"/>
                    </a:lnTo>
                    <a:lnTo>
                      <a:pt x="1453" y="4391"/>
                    </a:lnTo>
                    <a:lnTo>
                      <a:pt x="1263" y="4127"/>
                    </a:lnTo>
                    <a:lnTo>
                      <a:pt x="1113" y="3788"/>
                    </a:lnTo>
                    <a:lnTo>
                      <a:pt x="585" y="1640"/>
                    </a:lnTo>
                    <a:lnTo>
                      <a:pt x="528" y="1263"/>
                    </a:lnTo>
                    <a:lnTo>
                      <a:pt x="7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29" name="Freeform 37">
                <a:extLst>
                  <a:ext uri="{FF2B5EF4-FFF2-40B4-BE49-F238E27FC236}">
                    <a16:creationId xmlns:a16="http://schemas.microsoft.com/office/drawing/2014/main" id="{EA6E2A47-429E-1DCD-83AA-E57556A9A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" y="1588"/>
                <a:ext cx="206" cy="72"/>
              </a:xfrm>
              <a:custGeom>
                <a:avLst/>
                <a:gdLst>
                  <a:gd name="T0" fmla="*/ 4112 w 4734"/>
                  <a:gd name="T1" fmla="*/ 264 h 1658"/>
                  <a:gd name="T2" fmla="*/ 3753 w 4734"/>
                  <a:gd name="T3" fmla="*/ 151 h 1658"/>
                  <a:gd name="T4" fmla="*/ 3395 w 4734"/>
                  <a:gd name="T5" fmla="*/ 75 h 1658"/>
                  <a:gd name="T6" fmla="*/ 3000 w 4734"/>
                  <a:gd name="T7" fmla="*/ 18 h 1658"/>
                  <a:gd name="T8" fmla="*/ 2584 w 4734"/>
                  <a:gd name="T9" fmla="*/ 0 h 1658"/>
                  <a:gd name="T10" fmla="*/ 2151 w 4734"/>
                  <a:gd name="T11" fmla="*/ 0 h 1658"/>
                  <a:gd name="T12" fmla="*/ 1754 w 4734"/>
                  <a:gd name="T13" fmla="*/ 18 h 1658"/>
                  <a:gd name="T14" fmla="*/ 1396 w 4734"/>
                  <a:gd name="T15" fmla="*/ 38 h 1658"/>
                  <a:gd name="T16" fmla="*/ 1189 w 4734"/>
                  <a:gd name="T17" fmla="*/ 56 h 1658"/>
                  <a:gd name="T18" fmla="*/ 868 w 4734"/>
                  <a:gd name="T19" fmla="*/ 151 h 1658"/>
                  <a:gd name="T20" fmla="*/ 548 w 4734"/>
                  <a:gd name="T21" fmla="*/ 282 h 1658"/>
                  <a:gd name="T22" fmla="*/ 227 w 4734"/>
                  <a:gd name="T23" fmla="*/ 339 h 1658"/>
                  <a:gd name="T24" fmla="*/ 38 w 4734"/>
                  <a:gd name="T25" fmla="*/ 640 h 1658"/>
                  <a:gd name="T26" fmla="*/ 0 w 4734"/>
                  <a:gd name="T27" fmla="*/ 960 h 1658"/>
                  <a:gd name="T28" fmla="*/ 302 w 4734"/>
                  <a:gd name="T29" fmla="*/ 866 h 1658"/>
                  <a:gd name="T30" fmla="*/ 604 w 4734"/>
                  <a:gd name="T31" fmla="*/ 697 h 1658"/>
                  <a:gd name="T32" fmla="*/ 925 w 4734"/>
                  <a:gd name="T33" fmla="*/ 452 h 1658"/>
                  <a:gd name="T34" fmla="*/ 1264 w 4734"/>
                  <a:gd name="T35" fmla="*/ 415 h 1658"/>
                  <a:gd name="T36" fmla="*/ 1604 w 4734"/>
                  <a:gd name="T37" fmla="*/ 358 h 1658"/>
                  <a:gd name="T38" fmla="*/ 1942 w 4734"/>
                  <a:gd name="T39" fmla="*/ 320 h 1658"/>
                  <a:gd name="T40" fmla="*/ 2245 w 4734"/>
                  <a:gd name="T41" fmla="*/ 358 h 1658"/>
                  <a:gd name="T42" fmla="*/ 2527 w 4734"/>
                  <a:gd name="T43" fmla="*/ 546 h 1658"/>
                  <a:gd name="T44" fmla="*/ 2169 w 4734"/>
                  <a:gd name="T45" fmla="*/ 678 h 1658"/>
                  <a:gd name="T46" fmla="*/ 1848 w 4734"/>
                  <a:gd name="T47" fmla="*/ 753 h 1658"/>
                  <a:gd name="T48" fmla="*/ 1510 w 4734"/>
                  <a:gd name="T49" fmla="*/ 829 h 1658"/>
                  <a:gd name="T50" fmla="*/ 1170 w 4734"/>
                  <a:gd name="T51" fmla="*/ 904 h 1658"/>
                  <a:gd name="T52" fmla="*/ 812 w 4734"/>
                  <a:gd name="T53" fmla="*/ 999 h 1658"/>
                  <a:gd name="T54" fmla="*/ 1113 w 4734"/>
                  <a:gd name="T55" fmla="*/ 1168 h 1658"/>
                  <a:gd name="T56" fmla="*/ 1414 w 4734"/>
                  <a:gd name="T57" fmla="*/ 1112 h 1658"/>
                  <a:gd name="T58" fmla="*/ 1830 w 4734"/>
                  <a:gd name="T59" fmla="*/ 1017 h 1658"/>
                  <a:gd name="T60" fmla="*/ 2282 w 4734"/>
                  <a:gd name="T61" fmla="*/ 942 h 1658"/>
                  <a:gd name="T62" fmla="*/ 2754 w 4734"/>
                  <a:gd name="T63" fmla="*/ 886 h 1658"/>
                  <a:gd name="T64" fmla="*/ 3225 w 4734"/>
                  <a:gd name="T65" fmla="*/ 866 h 1658"/>
                  <a:gd name="T66" fmla="*/ 3659 w 4734"/>
                  <a:gd name="T67" fmla="*/ 942 h 1658"/>
                  <a:gd name="T68" fmla="*/ 4036 w 4734"/>
                  <a:gd name="T69" fmla="*/ 1093 h 1658"/>
                  <a:gd name="T70" fmla="*/ 4414 w 4734"/>
                  <a:gd name="T71" fmla="*/ 1432 h 1658"/>
                  <a:gd name="T72" fmla="*/ 4715 w 4734"/>
                  <a:gd name="T73" fmla="*/ 1658 h 1658"/>
                  <a:gd name="T74" fmla="*/ 4734 w 4734"/>
                  <a:gd name="T75" fmla="*/ 1281 h 1658"/>
                  <a:gd name="T76" fmla="*/ 4433 w 4734"/>
                  <a:gd name="T77" fmla="*/ 1093 h 1658"/>
                  <a:gd name="T78" fmla="*/ 4093 w 4734"/>
                  <a:gd name="T79" fmla="*/ 942 h 1658"/>
                  <a:gd name="T80" fmla="*/ 3716 w 4734"/>
                  <a:gd name="T81" fmla="*/ 829 h 1658"/>
                  <a:gd name="T82" fmla="*/ 3376 w 4734"/>
                  <a:gd name="T83" fmla="*/ 716 h 1658"/>
                  <a:gd name="T84" fmla="*/ 3432 w 4734"/>
                  <a:gd name="T85" fmla="*/ 415 h 1658"/>
                  <a:gd name="T86" fmla="*/ 3753 w 4734"/>
                  <a:gd name="T87" fmla="*/ 339 h 1658"/>
                  <a:gd name="T88" fmla="*/ 4074 w 4734"/>
                  <a:gd name="T89" fmla="*/ 415 h 1658"/>
                  <a:gd name="T90" fmla="*/ 4112 w 4734"/>
                  <a:gd name="T91" fmla="*/ 264 h 1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734" h="1658">
                    <a:moveTo>
                      <a:pt x="4112" y="264"/>
                    </a:moveTo>
                    <a:lnTo>
                      <a:pt x="3753" y="151"/>
                    </a:lnTo>
                    <a:lnTo>
                      <a:pt x="3395" y="75"/>
                    </a:lnTo>
                    <a:lnTo>
                      <a:pt x="3000" y="18"/>
                    </a:lnTo>
                    <a:lnTo>
                      <a:pt x="2584" y="0"/>
                    </a:lnTo>
                    <a:lnTo>
                      <a:pt x="2151" y="0"/>
                    </a:lnTo>
                    <a:lnTo>
                      <a:pt x="1754" y="18"/>
                    </a:lnTo>
                    <a:lnTo>
                      <a:pt x="1396" y="38"/>
                    </a:lnTo>
                    <a:lnTo>
                      <a:pt x="1189" y="56"/>
                    </a:lnTo>
                    <a:lnTo>
                      <a:pt x="868" y="151"/>
                    </a:lnTo>
                    <a:lnTo>
                      <a:pt x="548" y="282"/>
                    </a:lnTo>
                    <a:lnTo>
                      <a:pt x="227" y="339"/>
                    </a:lnTo>
                    <a:lnTo>
                      <a:pt x="38" y="640"/>
                    </a:lnTo>
                    <a:lnTo>
                      <a:pt x="0" y="960"/>
                    </a:lnTo>
                    <a:lnTo>
                      <a:pt x="302" y="866"/>
                    </a:lnTo>
                    <a:lnTo>
                      <a:pt x="604" y="697"/>
                    </a:lnTo>
                    <a:lnTo>
                      <a:pt x="925" y="452"/>
                    </a:lnTo>
                    <a:lnTo>
                      <a:pt x="1264" y="415"/>
                    </a:lnTo>
                    <a:lnTo>
                      <a:pt x="1604" y="358"/>
                    </a:lnTo>
                    <a:lnTo>
                      <a:pt x="1942" y="320"/>
                    </a:lnTo>
                    <a:lnTo>
                      <a:pt x="2245" y="358"/>
                    </a:lnTo>
                    <a:lnTo>
                      <a:pt x="2527" y="546"/>
                    </a:lnTo>
                    <a:lnTo>
                      <a:pt x="2169" y="678"/>
                    </a:lnTo>
                    <a:lnTo>
                      <a:pt x="1848" y="753"/>
                    </a:lnTo>
                    <a:lnTo>
                      <a:pt x="1510" y="829"/>
                    </a:lnTo>
                    <a:lnTo>
                      <a:pt x="1170" y="904"/>
                    </a:lnTo>
                    <a:lnTo>
                      <a:pt x="812" y="999"/>
                    </a:lnTo>
                    <a:lnTo>
                      <a:pt x="1113" y="1168"/>
                    </a:lnTo>
                    <a:lnTo>
                      <a:pt x="1414" y="1112"/>
                    </a:lnTo>
                    <a:lnTo>
                      <a:pt x="1830" y="1017"/>
                    </a:lnTo>
                    <a:lnTo>
                      <a:pt x="2282" y="942"/>
                    </a:lnTo>
                    <a:lnTo>
                      <a:pt x="2754" y="886"/>
                    </a:lnTo>
                    <a:lnTo>
                      <a:pt x="3225" y="866"/>
                    </a:lnTo>
                    <a:lnTo>
                      <a:pt x="3659" y="942"/>
                    </a:lnTo>
                    <a:lnTo>
                      <a:pt x="4036" y="1093"/>
                    </a:lnTo>
                    <a:lnTo>
                      <a:pt x="4414" y="1432"/>
                    </a:lnTo>
                    <a:lnTo>
                      <a:pt x="4715" y="1658"/>
                    </a:lnTo>
                    <a:lnTo>
                      <a:pt x="4734" y="1281"/>
                    </a:lnTo>
                    <a:lnTo>
                      <a:pt x="4433" y="1093"/>
                    </a:lnTo>
                    <a:lnTo>
                      <a:pt x="4093" y="942"/>
                    </a:lnTo>
                    <a:lnTo>
                      <a:pt x="3716" y="829"/>
                    </a:lnTo>
                    <a:lnTo>
                      <a:pt x="3376" y="716"/>
                    </a:lnTo>
                    <a:lnTo>
                      <a:pt x="3432" y="415"/>
                    </a:lnTo>
                    <a:lnTo>
                      <a:pt x="3753" y="339"/>
                    </a:lnTo>
                    <a:lnTo>
                      <a:pt x="4074" y="415"/>
                    </a:lnTo>
                    <a:lnTo>
                      <a:pt x="4112" y="264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30" name="Freeform 38">
                <a:extLst>
                  <a:ext uri="{FF2B5EF4-FFF2-40B4-BE49-F238E27FC236}">
                    <a16:creationId xmlns:a16="http://schemas.microsoft.com/office/drawing/2014/main" id="{80BE93C9-3357-E681-4477-C683AB60A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" y="1670"/>
                <a:ext cx="113" cy="231"/>
              </a:xfrm>
              <a:custGeom>
                <a:avLst/>
                <a:gdLst>
                  <a:gd name="T0" fmla="*/ 1962 w 2584"/>
                  <a:gd name="T1" fmla="*/ 283 h 5315"/>
                  <a:gd name="T2" fmla="*/ 2206 w 2584"/>
                  <a:gd name="T3" fmla="*/ 585 h 5315"/>
                  <a:gd name="T4" fmla="*/ 2206 w 2584"/>
                  <a:gd name="T5" fmla="*/ 942 h 5315"/>
                  <a:gd name="T6" fmla="*/ 2131 w 2584"/>
                  <a:gd name="T7" fmla="*/ 1244 h 5315"/>
                  <a:gd name="T8" fmla="*/ 1999 w 2584"/>
                  <a:gd name="T9" fmla="*/ 1603 h 5315"/>
                  <a:gd name="T10" fmla="*/ 1867 w 2584"/>
                  <a:gd name="T11" fmla="*/ 2036 h 5315"/>
                  <a:gd name="T12" fmla="*/ 1735 w 2584"/>
                  <a:gd name="T13" fmla="*/ 2451 h 5315"/>
                  <a:gd name="T14" fmla="*/ 1584 w 2584"/>
                  <a:gd name="T15" fmla="*/ 2884 h 5315"/>
                  <a:gd name="T16" fmla="*/ 1395 w 2584"/>
                  <a:gd name="T17" fmla="*/ 3299 h 5315"/>
                  <a:gd name="T18" fmla="*/ 1283 w 2584"/>
                  <a:gd name="T19" fmla="*/ 3506 h 5315"/>
                  <a:gd name="T20" fmla="*/ 1019 w 2584"/>
                  <a:gd name="T21" fmla="*/ 3826 h 5315"/>
                  <a:gd name="T22" fmla="*/ 679 w 2584"/>
                  <a:gd name="T23" fmla="*/ 4053 h 5315"/>
                  <a:gd name="T24" fmla="*/ 415 w 2584"/>
                  <a:gd name="T25" fmla="*/ 4411 h 5315"/>
                  <a:gd name="T26" fmla="*/ 264 w 2584"/>
                  <a:gd name="T27" fmla="*/ 4712 h 5315"/>
                  <a:gd name="T28" fmla="*/ 114 w 2584"/>
                  <a:gd name="T29" fmla="*/ 5032 h 5315"/>
                  <a:gd name="T30" fmla="*/ 0 w 2584"/>
                  <a:gd name="T31" fmla="*/ 5315 h 5315"/>
                  <a:gd name="T32" fmla="*/ 302 w 2584"/>
                  <a:gd name="T33" fmla="*/ 5089 h 5315"/>
                  <a:gd name="T34" fmla="*/ 546 w 2584"/>
                  <a:gd name="T35" fmla="*/ 4769 h 5315"/>
                  <a:gd name="T36" fmla="*/ 716 w 2584"/>
                  <a:gd name="T37" fmla="*/ 4485 h 5315"/>
                  <a:gd name="T38" fmla="*/ 1037 w 2584"/>
                  <a:gd name="T39" fmla="*/ 4391 h 5315"/>
                  <a:gd name="T40" fmla="*/ 1338 w 2584"/>
                  <a:gd name="T41" fmla="*/ 4372 h 5315"/>
                  <a:gd name="T42" fmla="*/ 1678 w 2584"/>
                  <a:gd name="T43" fmla="*/ 4391 h 5315"/>
                  <a:gd name="T44" fmla="*/ 1603 w 2584"/>
                  <a:gd name="T45" fmla="*/ 4090 h 5315"/>
                  <a:gd name="T46" fmla="*/ 1414 w 2584"/>
                  <a:gd name="T47" fmla="*/ 3807 h 5315"/>
                  <a:gd name="T48" fmla="*/ 1508 w 2584"/>
                  <a:gd name="T49" fmla="*/ 3487 h 5315"/>
                  <a:gd name="T50" fmla="*/ 1659 w 2584"/>
                  <a:gd name="T51" fmla="*/ 3186 h 5315"/>
                  <a:gd name="T52" fmla="*/ 1811 w 2584"/>
                  <a:gd name="T53" fmla="*/ 2884 h 5315"/>
                  <a:gd name="T54" fmla="*/ 1999 w 2584"/>
                  <a:gd name="T55" fmla="*/ 2582 h 5315"/>
                  <a:gd name="T56" fmla="*/ 2300 w 2584"/>
                  <a:gd name="T57" fmla="*/ 2412 h 5315"/>
                  <a:gd name="T58" fmla="*/ 2584 w 2584"/>
                  <a:gd name="T59" fmla="*/ 2205 h 5315"/>
                  <a:gd name="T60" fmla="*/ 2452 w 2584"/>
                  <a:gd name="T61" fmla="*/ 1904 h 5315"/>
                  <a:gd name="T62" fmla="*/ 2357 w 2584"/>
                  <a:gd name="T63" fmla="*/ 1697 h 5315"/>
                  <a:gd name="T64" fmla="*/ 2395 w 2584"/>
                  <a:gd name="T65" fmla="*/ 1395 h 5315"/>
                  <a:gd name="T66" fmla="*/ 2490 w 2584"/>
                  <a:gd name="T67" fmla="*/ 1169 h 5315"/>
                  <a:gd name="T68" fmla="*/ 2508 w 2584"/>
                  <a:gd name="T69" fmla="*/ 886 h 5315"/>
                  <a:gd name="T70" fmla="*/ 2546 w 2584"/>
                  <a:gd name="T71" fmla="*/ 547 h 5315"/>
                  <a:gd name="T72" fmla="*/ 2433 w 2584"/>
                  <a:gd name="T73" fmla="*/ 227 h 5315"/>
                  <a:gd name="T74" fmla="*/ 2131 w 2584"/>
                  <a:gd name="T75" fmla="*/ 0 h 5315"/>
                  <a:gd name="T76" fmla="*/ 1905 w 2584"/>
                  <a:gd name="T77" fmla="*/ 151 h 5315"/>
                  <a:gd name="T78" fmla="*/ 1962 w 2584"/>
                  <a:gd name="T79" fmla="*/ 283 h 5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4" h="5315">
                    <a:moveTo>
                      <a:pt x="1962" y="283"/>
                    </a:moveTo>
                    <a:lnTo>
                      <a:pt x="2206" y="585"/>
                    </a:lnTo>
                    <a:lnTo>
                      <a:pt x="2206" y="942"/>
                    </a:lnTo>
                    <a:lnTo>
                      <a:pt x="2131" y="1244"/>
                    </a:lnTo>
                    <a:lnTo>
                      <a:pt x="1999" y="1603"/>
                    </a:lnTo>
                    <a:lnTo>
                      <a:pt x="1867" y="2036"/>
                    </a:lnTo>
                    <a:lnTo>
                      <a:pt x="1735" y="2451"/>
                    </a:lnTo>
                    <a:lnTo>
                      <a:pt x="1584" y="2884"/>
                    </a:lnTo>
                    <a:lnTo>
                      <a:pt x="1395" y="3299"/>
                    </a:lnTo>
                    <a:lnTo>
                      <a:pt x="1283" y="3506"/>
                    </a:lnTo>
                    <a:lnTo>
                      <a:pt x="1019" y="3826"/>
                    </a:lnTo>
                    <a:lnTo>
                      <a:pt x="679" y="4053"/>
                    </a:lnTo>
                    <a:lnTo>
                      <a:pt x="415" y="4411"/>
                    </a:lnTo>
                    <a:lnTo>
                      <a:pt x="264" y="4712"/>
                    </a:lnTo>
                    <a:lnTo>
                      <a:pt x="114" y="5032"/>
                    </a:lnTo>
                    <a:lnTo>
                      <a:pt x="0" y="5315"/>
                    </a:lnTo>
                    <a:lnTo>
                      <a:pt x="302" y="5089"/>
                    </a:lnTo>
                    <a:lnTo>
                      <a:pt x="546" y="4769"/>
                    </a:lnTo>
                    <a:lnTo>
                      <a:pt x="716" y="4485"/>
                    </a:lnTo>
                    <a:lnTo>
                      <a:pt x="1037" y="4391"/>
                    </a:lnTo>
                    <a:lnTo>
                      <a:pt x="1338" y="4372"/>
                    </a:lnTo>
                    <a:lnTo>
                      <a:pt x="1678" y="4391"/>
                    </a:lnTo>
                    <a:lnTo>
                      <a:pt x="1603" y="4090"/>
                    </a:lnTo>
                    <a:lnTo>
                      <a:pt x="1414" y="3807"/>
                    </a:lnTo>
                    <a:lnTo>
                      <a:pt x="1508" y="3487"/>
                    </a:lnTo>
                    <a:lnTo>
                      <a:pt x="1659" y="3186"/>
                    </a:lnTo>
                    <a:lnTo>
                      <a:pt x="1811" y="2884"/>
                    </a:lnTo>
                    <a:lnTo>
                      <a:pt x="1999" y="2582"/>
                    </a:lnTo>
                    <a:lnTo>
                      <a:pt x="2300" y="2412"/>
                    </a:lnTo>
                    <a:lnTo>
                      <a:pt x="2584" y="2205"/>
                    </a:lnTo>
                    <a:lnTo>
                      <a:pt x="2452" y="1904"/>
                    </a:lnTo>
                    <a:lnTo>
                      <a:pt x="2357" y="1697"/>
                    </a:lnTo>
                    <a:lnTo>
                      <a:pt x="2395" y="1395"/>
                    </a:lnTo>
                    <a:lnTo>
                      <a:pt x="2490" y="1169"/>
                    </a:lnTo>
                    <a:lnTo>
                      <a:pt x="2508" y="886"/>
                    </a:lnTo>
                    <a:lnTo>
                      <a:pt x="2546" y="547"/>
                    </a:lnTo>
                    <a:lnTo>
                      <a:pt x="2433" y="227"/>
                    </a:lnTo>
                    <a:lnTo>
                      <a:pt x="2131" y="0"/>
                    </a:lnTo>
                    <a:lnTo>
                      <a:pt x="1905" y="151"/>
                    </a:lnTo>
                    <a:lnTo>
                      <a:pt x="1962" y="283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</p:grpSp>
      <p:grpSp>
        <p:nvGrpSpPr>
          <p:cNvPr id="315431" name="Group 39">
            <a:extLst>
              <a:ext uri="{FF2B5EF4-FFF2-40B4-BE49-F238E27FC236}">
                <a16:creationId xmlns:a16="http://schemas.microsoft.com/office/drawing/2014/main" id="{6897438D-D01D-0CC5-E37F-D9130718354A}"/>
              </a:ext>
            </a:extLst>
          </p:cNvPr>
          <p:cNvGrpSpPr>
            <a:grpSpLocks/>
          </p:cNvGrpSpPr>
          <p:nvPr/>
        </p:nvGrpSpPr>
        <p:grpSpPr bwMode="auto">
          <a:xfrm>
            <a:off x="5130800" y="2020888"/>
            <a:ext cx="2667000" cy="1447800"/>
            <a:chOff x="2272" y="1273"/>
            <a:chExt cx="1680" cy="912"/>
          </a:xfrm>
        </p:grpSpPr>
        <p:sp>
          <p:nvSpPr>
            <p:cNvPr id="315432" name="Text Box 40">
              <a:extLst>
                <a:ext uri="{FF2B5EF4-FFF2-40B4-BE49-F238E27FC236}">
                  <a16:creationId xmlns:a16="http://schemas.microsoft.com/office/drawing/2014/main" id="{68A9A861-A304-791F-1EE8-8CF20FEEE6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" y="1273"/>
              <a:ext cx="96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FontTx/>
                <a:buNone/>
              </a:pPr>
              <a:r>
                <a:rPr lang="en-US" altLang="es-AR" sz="2400" dirty="0" err="1">
                  <a:solidFill>
                    <a:schemeClr val="bg1"/>
                  </a:solidFill>
                </a:rPr>
                <a:t>Transporte</a:t>
              </a:r>
              <a:endParaRPr lang="en-US" altLang="es-AR" sz="4800" dirty="0">
                <a:solidFill>
                  <a:schemeClr val="bg1"/>
                </a:solidFill>
              </a:endParaRPr>
            </a:p>
          </p:txBody>
        </p:sp>
        <p:grpSp>
          <p:nvGrpSpPr>
            <p:cNvPr id="315433" name="Group 41">
              <a:extLst>
                <a:ext uri="{FF2B5EF4-FFF2-40B4-BE49-F238E27FC236}">
                  <a16:creationId xmlns:a16="http://schemas.microsoft.com/office/drawing/2014/main" id="{03A00C69-D4C0-91E3-875C-0577061C85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6" y="1705"/>
              <a:ext cx="816" cy="432"/>
              <a:chOff x="3360" y="1577"/>
              <a:chExt cx="816" cy="432"/>
            </a:xfrm>
          </p:grpSpPr>
          <p:sp>
            <p:nvSpPr>
              <p:cNvPr id="315434" name="AutoShape 42">
                <a:extLst>
                  <a:ext uri="{FF2B5EF4-FFF2-40B4-BE49-F238E27FC236}">
                    <a16:creationId xmlns:a16="http://schemas.microsoft.com/office/drawing/2014/main" id="{6EEBCA2E-313D-FA5C-D2F4-049E866F7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577"/>
                <a:ext cx="816" cy="432"/>
              </a:xfrm>
              <a:prstGeom prst="rightArrow">
                <a:avLst>
                  <a:gd name="adj1" fmla="val 50000"/>
                  <a:gd name="adj2" fmla="val 47222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B2B2B2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AR"/>
              </a:p>
            </p:txBody>
          </p:sp>
          <p:sp>
            <p:nvSpPr>
              <p:cNvPr id="315435" name="Text Box 43">
                <a:extLst>
                  <a:ext uri="{FF2B5EF4-FFF2-40B4-BE49-F238E27FC236}">
                    <a16:creationId xmlns:a16="http://schemas.microsoft.com/office/drawing/2014/main" id="{55052048-F761-F00B-C012-0DC77B3861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1661"/>
                <a:ext cx="38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Tx/>
                  <a:buNone/>
                </a:pPr>
                <a:r>
                  <a:rPr lang="en-US" altLang="es-AR">
                    <a:solidFill>
                      <a:srgbClr val="000000"/>
                    </a:solidFill>
                    <a:latin typeface="Arial MT Black" charset="0"/>
                  </a:rPr>
                  <a:t>CO</a:t>
                </a:r>
                <a:r>
                  <a:rPr lang="en-US" altLang="es-AR" baseline="-25000">
                    <a:solidFill>
                      <a:srgbClr val="000000"/>
                    </a:solidFill>
                    <a:latin typeface="Arial MT Black" charset="0"/>
                  </a:rPr>
                  <a:t>2</a:t>
                </a:r>
                <a:endParaRPr lang="en-US" altLang="es-AR" sz="4800" b="1"/>
              </a:p>
            </p:txBody>
          </p:sp>
        </p:grpSp>
        <p:grpSp>
          <p:nvGrpSpPr>
            <p:cNvPr id="315436" name="Group 44">
              <a:extLst>
                <a:ext uri="{FF2B5EF4-FFF2-40B4-BE49-F238E27FC236}">
                  <a16:creationId xmlns:a16="http://schemas.microsoft.com/office/drawing/2014/main" id="{BF1F5F0B-6EB1-EB0D-EAC9-B44BF6DC4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2" y="1609"/>
              <a:ext cx="505" cy="576"/>
              <a:chOff x="2544" y="1296"/>
              <a:chExt cx="505" cy="576"/>
            </a:xfrm>
          </p:grpSpPr>
          <p:sp>
            <p:nvSpPr>
              <p:cNvPr id="315437" name="AutoShape 45">
                <a:extLst>
                  <a:ext uri="{FF2B5EF4-FFF2-40B4-BE49-F238E27FC236}">
                    <a16:creationId xmlns:a16="http://schemas.microsoft.com/office/drawing/2014/main" id="{FC35CF63-EEAC-C1BB-C5A7-F5B5A56DCAB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544" y="1296"/>
                <a:ext cx="505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38" name="Freeform 46">
                <a:extLst>
                  <a:ext uri="{FF2B5EF4-FFF2-40B4-BE49-F238E27FC236}">
                    <a16:creationId xmlns:a16="http://schemas.microsoft.com/office/drawing/2014/main" id="{3090A092-7786-DAF7-C47B-3C3C4CB67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8" y="1316"/>
                <a:ext cx="47" cy="32"/>
              </a:xfrm>
              <a:custGeom>
                <a:avLst/>
                <a:gdLst>
                  <a:gd name="T0" fmla="*/ 470 w 1096"/>
                  <a:gd name="T1" fmla="*/ 234 h 730"/>
                  <a:gd name="T2" fmla="*/ 731 w 1096"/>
                  <a:gd name="T3" fmla="*/ 78 h 730"/>
                  <a:gd name="T4" fmla="*/ 966 w 1096"/>
                  <a:gd name="T5" fmla="*/ 0 h 730"/>
                  <a:gd name="T6" fmla="*/ 1096 w 1096"/>
                  <a:gd name="T7" fmla="*/ 0 h 730"/>
                  <a:gd name="T8" fmla="*/ 1096 w 1096"/>
                  <a:gd name="T9" fmla="*/ 78 h 730"/>
                  <a:gd name="T10" fmla="*/ 940 w 1096"/>
                  <a:gd name="T11" fmla="*/ 287 h 730"/>
                  <a:gd name="T12" fmla="*/ 652 w 1096"/>
                  <a:gd name="T13" fmla="*/ 495 h 730"/>
                  <a:gd name="T14" fmla="*/ 497 w 1096"/>
                  <a:gd name="T15" fmla="*/ 599 h 730"/>
                  <a:gd name="T16" fmla="*/ 130 w 1096"/>
                  <a:gd name="T17" fmla="*/ 730 h 730"/>
                  <a:gd name="T18" fmla="*/ 26 w 1096"/>
                  <a:gd name="T19" fmla="*/ 705 h 730"/>
                  <a:gd name="T20" fmla="*/ 0 w 1096"/>
                  <a:gd name="T21" fmla="*/ 652 h 730"/>
                  <a:gd name="T22" fmla="*/ 470 w 1096"/>
                  <a:gd name="T23" fmla="*/ 234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6" h="730">
                    <a:moveTo>
                      <a:pt x="470" y="234"/>
                    </a:moveTo>
                    <a:lnTo>
                      <a:pt x="731" y="78"/>
                    </a:lnTo>
                    <a:lnTo>
                      <a:pt x="966" y="0"/>
                    </a:lnTo>
                    <a:lnTo>
                      <a:pt x="1096" y="0"/>
                    </a:lnTo>
                    <a:lnTo>
                      <a:pt x="1096" y="78"/>
                    </a:lnTo>
                    <a:lnTo>
                      <a:pt x="940" y="287"/>
                    </a:lnTo>
                    <a:lnTo>
                      <a:pt x="652" y="495"/>
                    </a:lnTo>
                    <a:lnTo>
                      <a:pt x="497" y="599"/>
                    </a:lnTo>
                    <a:lnTo>
                      <a:pt x="130" y="730"/>
                    </a:lnTo>
                    <a:lnTo>
                      <a:pt x="26" y="705"/>
                    </a:lnTo>
                    <a:lnTo>
                      <a:pt x="0" y="652"/>
                    </a:lnTo>
                    <a:lnTo>
                      <a:pt x="470" y="23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39" name="Freeform 47">
                <a:extLst>
                  <a:ext uri="{FF2B5EF4-FFF2-40B4-BE49-F238E27FC236}">
                    <a16:creationId xmlns:a16="http://schemas.microsoft.com/office/drawing/2014/main" id="{C6DE8F85-7225-DF00-824A-469F5471B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" y="1299"/>
                <a:ext cx="50" cy="14"/>
              </a:xfrm>
              <a:custGeom>
                <a:avLst/>
                <a:gdLst>
                  <a:gd name="T0" fmla="*/ 601 w 1149"/>
                  <a:gd name="T1" fmla="*/ 0 h 313"/>
                  <a:gd name="T2" fmla="*/ 888 w 1149"/>
                  <a:gd name="T3" fmla="*/ 52 h 313"/>
                  <a:gd name="T4" fmla="*/ 1097 w 1149"/>
                  <a:gd name="T5" fmla="*/ 130 h 313"/>
                  <a:gd name="T6" fmla="*/ 1149 w 1149"/>
                  <a:gd name="T7" fmla="*/ 183 h 313"/>
                  <a:gd name="T8" fmla="*/ 1123 w 1149"/>
                  <a:gd name="T9" fmla="*/ 287 h 313"/>
                  <a:gd name="T10" fmla="*/ 992 w 1149"/>
                  <a:gd name="T11" fmla="*/ 287 h 313"/>
                  <a:gd name="T12" fmla="*/ 888 w 1149"/>
                  <a:gd name="T13" fmla="*/ 313 h 313"/>
                  <a:gd name="T14" fmla="*/ 758 w 1149"/>
                  <a:gd name="T15" fmla="*/ 313 h 313"/>
                  <a:gd name="T16" fmla="*/ 575 w 1149"/>
                  <a:gd name="T17" fmla="*/ 287 h 313"/>
                  <a:gd name="T18" fmla="*/ 418 w 1149"/>
                  <a:gd name="T19" fmla="*/ 287 h 313"/>
                  <a:gd name="T20" fmla="*/ 130 w 1149"/>
                  <a:gd name="T21" fmla="*/ 234 h 313"/>
                  <a:gd name="T22" fmla="*/ 52 w 1149"/>
                  <a:gd name="T23" fmla="*/ 208 h 313"/>
                  <a:gd name="T24" fmla="*/ 0 w 1149"/>
                  <a:gd name="T25" fmla="*/ 157 h 313"/>
                  <a:gd name="T26" fmla="*/ 26 w 1149"/>
                  <a:gd name="T27" fmla="*/ 52 h 313"/>
                  <a:gd name="T28" fmla="*/ 601 w 1149"/>
                  <a:gd name="T29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9" h="313">
                    <a:moveTo>
                      <a:pt x="601" y="0"/>
                    </a:moveTo>
                    <a:lnTo>
                      <a:pt x="888" y="52"/>
                    </a:lnTo>
                    <a:lnTo>
                      <a:pt x="1097" y="130"/>
                    </a:lnTo>
                    <a:lnTo>
                      <a:pt x="1149" y="183"/>
                    </a:lnTo>
                    <a:lnTo>
                      <a:pt x="1123" y="287"/>
                    </a:lnTo>
                    <a:lnTo>
                      <a:pt x="992" y="287"/>
                    </a:lnTo>
                    <a:lnTo>
                      <a:pt x="888" y="313"/>
                    </a:lnTo>
                    <a:lnTo>
                      <a:pt x="758" y="313"/>
                    </a:lnTo>
                    <a:lnTo>
                      <a:pt x="575" y="287"/>
                    </a:lnTo>
                    <a:lnTo>
                      <a:pt x="418" y="287"/>
                    </a:lnTo>
                    <a:lnTo>
                      <a:pt x="130" y="234"/>
                    </a:lnTo>
                    <a:lnTo>
                      <a:pt x="52" y="208"/>
                    </a:lnTo>
                    <a:lnTo>
                      <a:pt x="0" y="157"/>
                    </a:lnTo>
                    <a:lnTo>
                      <a:pt x="26" y="52"/>
                    </a:lnTo>
                    <a:lnTo>
                      <a:pt x="60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0" name="Freeform 48">
                <a:extLst>
                  <a:ext uri="{FF2B5EF4-FFF2-40B4-BE49-F238E27FC236}">
                    <a16:creationId xmlns:a16="http://schemas.microsoft.com/office/drawing/2014/main" id="{6212BAA2-1B37-1D77-B4D5-11DA2131F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1408"/>
                <a:ext cx="93" cy="54"/>
              </a:xfrm>
              <a:custGeom>
                <a:avLst/>
                <a:gdLst>
                  <a:gd name="T0" fmla="*/ 1069 w 2139"/>
                  <a:gd name="T1" fmla="*/ 0 h 1226"/>
                  <a:gd name="T2" fmla="*/ 1460 w 2139"/>
                  <a:gd name="T3" fmla="*/ 52 h 1226"/>
                  <a:gd name="T4" fmla="*/ 1931 w 2139"/>
                  <a:gd name="T5" fmla="*/ 288 h 1226"/>
                  <a:gd name="T6" fmla="*/ 2035 w 2139"/>
                  <a:gd name="T7" fmla="*/ 392 h 1226"/>
                  <a:gd name="T8" fmla="*/ 2113 w 2139"/>
                  <a:gd name="T9" fmla="*/ 522 h 1226"/>
                  <a:gd name="T10" fmla="*/ 2139 w 2139"/>
                  <a:gd name="T11" fmla="*/ 626 h 1226"/>
                  <a:gd name="T12" fmla="*/ 2113 w 2139"/>
                  <a:gd name="T13" fmla="*/ 757 h 1226"/>
                  <a:gd name="T14" fmla="*/ 2035 w 2139"/>
                  <a:gd name="T15" fmla="*/ 887 h 1226"/>
                  <a:gd name="T16" fmla="*/ 1800 w 2139"/>
                  <a:gd name="T17" fmla="*/ 1070 h 1226"/>
                  <a:gd name="T18" fmla="*/ 1644 w 2139"/>
                  <a:gd name="T19" fmla="*/ 1148 h 1226"/>
                  <a:gd name="T20" fmla="*/ 1278 w 2139"/>
                  <a:gd name="T21" fmla="*/ 1226 h 1226"/>
                  <a:gd name="T22" fmla="*/ 1069 w 2139"/>
                  <a:gd name="T23" fmla="*/ 1226 h 1226"/>
                  <a:gd name="T24" fmla="*/ 626 w 2139"/>
                  <a:gd name="T25" fmla="*/ 1200 h 1226"/>
                  <a:gd name="T26" fmla="*/ 443 w 2139"/>
                  <a:gd name="T27" fmla="*/ 1148 h 1226"/>
                  <a:gd name="T28" fmla="*/ 286 w 2139"/>
                  <a:gd name="T29" fmla="*/ 1070 h 1226"/>
                  <a:gd name="T30" fmla="*/ 77 w 2139"/>
                  <a:gd name="T31" fmla="*/ 887 h 1226"/>
                  <a:gd name="T32" fmla="*/ 0 w 2139"/>
                  <a:gd name="T33" fmla="*/ 757 h 1226"/>
                  <a:gd name="T34" fmla="*/ 0 w 2139"/>
                  <a:gd name="T35" fmla="*/ 626 h 1226"/>
                  <a:gd name="T36" fmla="*/ 0 w 2139"/>
                  <a:gd name="T37" fmla="*/ 522 h 1226"/>
                  <a:gd name="T38" fmla="*/ 155 w 2139"/>
                  <a:gd name="T39" fmla="*/ 288 h 1226"/>
                  <a:gd name="T40" fmla="*/ 1069 w 2139"/>
                  <a:gd name="T41" fmla="*/ 0 h 1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39" h="1226">
                    <a:moveTo>
                      <a:pt x="1069" y="0"/>
                    </a:moveTo>
                    <a:lnTo>
                      <a:pt x="1460" y="52"/>
                    </a:lnTo>
                    <a:lnTo>
                      <a:pt x="1931" y="288"/>
                    </a:lnTo>
                    <a:lnTo>
                      <a:pt x="2035" y="392"/>
                    </a:lnTo>
                    <a:lnTo>
                      <a:pt x="2113" y="522"/>
                    </a:lnTo>
                    <a:lnTo>
                      <a:pt x="2139" y="626"/>
                    </a:lnTo>
                    <a:lnTo>
                      <a:pt x="2113" y="757"/>
                    </a:lnTo>
                    <a:lnTo>
                      <a:pt x="2035" y="887"/>
                    </a:lnTo>
                    <a:lnTo>
                      <a:pt x="1800" y="1070"/>
                    </a:lnTo>
                    <a:lnTo>
                      <a:pt x="1644" y="1148"/>
                    </a:lnTo>
                    <a:lnTo>
                      <a:pt x="1278" y="1226"/>
                    </a:lnTo>
                    <a:lnTo>
                      <a:pt x="1069" y="1226"/>
                    </a:lnTo>
                    <a:lnTo>
                      <a:pt x="626" y="1200"/>
                    </a:lnTo>
                    <a:lnTo>
                      <a:pt x="443" y="1148"/>
                    </a:lnTo>
                    <a:lnTo>
                      <a:pt x="286" y="1070"/>
                    </a:lnTo>
                    <a:lnTo>
                      <a:pt x="77" y="887"/>
                    </a:lnTo>
                    <a:lnTo>
                      <a:pt x="0" y="757"/>
                    </a:lnTo>
                    <a:lnTo>
                      <a:pt x="0" y="626"/>
                    </a:lnTo>
                    <a:lnTo>
                      <a:pt x="0" y="522"/>
                    </a:lnTo>
                    <a:lnTo>
                      <a:pt x="155" y="288"/>
                    </a:lnTo>
                    <a:lnTo>
                      <a:pt x="106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1" name="Freeform 49">
                <a:extLst>
                  <a:ext uri="{FF2B5EF4-FFF2-40B4-BE49-F238E27FC236}">
                    <a16:creationId xmlns:a16="http://schemas.microsoft.com/office/drawing/2014/main" id="{7B8BE04F-5A3A-0B2F-BA52-B6D270D83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1422"/>
                <a:ext cx="62" cy="28"/>
              </a:xfrm>
              <a:custGeom>
                <a:avLst/>
                <a:gdLst>
                  <a:gd name="T0" fmla="*/ 731 w 1436"/>
                  <a:gd name="T1" fmla="*/ 0 h 652"/>
                  <a:gd name="T2" fmla="*/ 1228 w 1436"/>
                  <a:gd name="T3" fmla="*/ 105 h 652"/>
                  <a:gd name="T4" fmla="*/ 1332 w 1436"/>
                  <a:gd name="T5" fmla="*/ 156 h 652"/>
                  <a:gd name="T6" fmla="*/ 1436 w 1436"/>
                  <a:gd name="T7" fmla="*/ 313 h 652"/>
                  <a:gd name="T8" fmla="*/ 1410 w 1436"/>
                  <a:gd name="T9" fmla="*/ 417 h 652"/>
                  <a:gd name="T10" fmla="*/ 1228 w 1436"/>
                  <a:gd name="T11" fmla="*/ 574 h 652"/>
                  <a:gd name="T12" fmla="*/ 1097 w 1436"/>
                  <a:gd name="T13" fmla="*/ 626 h 652"/>
                  <a:gd name="T14" fmla="*/ 940 w 1436"/>
                  <a:gd name="T15" fmla="*/ 652 h 652"/>
                  <a:gd name="T16" fmla="*/ 731 w 1436"/>
                  <a:gd name="T17" fmla="*/ 652 h 652"/>
                  <a:gd name="T18" fmla="*/ 549 w 1436"/>
                  <a:gd name="T19" fmla="*/ 652 h 652"/>
                  <a:gd name="T20" fmla="*/ 366 w 1436"/>
                  <a:gd name="T21" fmla="*/ 626 h 652"/>
                  <a:gd name="T22" fmla="*/ 209 w 1436"/>
                  <a:gd name="T23" fmla="*/ 574 h 652"/>
                  <a:gd name="T24" fmla="*/ 27 w 1436"/>
                  <a:gd name="T25" fmla="*/ 417 h 652"/>
                  <a:gd name="T26" fmla="*/ 0 w 1436"/>
                  <a:gd name="T27" fmla="*/ 313 h 652"/>
                  <a:gd name="T28" fmla="*/ 0 w 1436"/>
                  <a:gd name="T29" fmla="*/ 235 h 652"/>
                  <a:gd name="T30" fmla="*/ 209 w 1436"/>
                  <a:gd name="T31" fmla="*/ 105 h 652"/>
                  <a:gd name="T32" fmla="*/ 731 w 1436"/>
                  <a:gd name="T33" fmla="*/ 0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36" h="652">
                    <a:moveTo>
                      <a:pt x="731" y="0"/>
                    </a:moveTo>
                    <a:lnTo>
                      <a:pt x="1228" y="105"/>
                    </a:lnTo>
                    <a:lnTo>
                      <a:pt x="1332" y="156"/>
                    </a:lnTo>
                    <a:lnTo>
                      <a:pt x="1436" y="313"/>
                    </a:lnTo>
                    <a:lnTo>
                      <a:pt x="1410" y="417"/>
                    </a:lnTo>
                    <a:lnTo>
                      <a:pt x="1228" y="574"/>
                    </a:lnTo>
                    <a:lnTo>
                      <a:pt x="1097" y="626"/>
                    </a:lnTo>
                    <a:lnTo>
                      <a:pt x="940" y="652"/>
                    </a:lnTo>
                    <a:lnTo>
                      <a:pt x="731" y="652"/>
                    </a:lnTo>
                    <a:lnTo>
                      <a:pt x="549" y="652"/>
                    </a:lnTo>
                    <a:lnTo>
                      <a:pt x="366" y="626"/>
                    </a:lnTo>
                    <a:lnTo>
                      <a:pt x="209" y="574"/>
                    </a:lnTo>
                    <a:lnTo>
                      <a:pt x="27" y="417"/>
                    </a:lnTo>
                    <a:lnTo>
                      <a:pt x="0" y="313"/>
                    </a:lnTo>
                    <a:lnTo>
                      <a:pt x="0" y="235"/>
                    </a:lnTo>
                    <a:lnTo>
                      <a:pt x="209" y="105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2" name="Freeform 50">
                <a:extLst>
                  <a:ext uri="{FF2B5EF4-FFF2-40B4-BE49-F238E27FC236}">
                    <a16:creationId xmlns:a16="http://schemas.microsoft.com/office/drawing/2014/main" id="{C61B26C3-4F99-CAB1-4D73-EF7B4B330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1422"/>
                <a:ext cx="62" cy="28"/>
              </a:xfrm>
              <a:custGeom>
                <a:avLst/>
                <a:gdLst>
                  <a:gd name="T0" fmla="*/ 731 w 1436"/>
                  <a:gd name="T1" fmla="*/ 0 h 652"/>
                  <a:gd name="T2" fmla="*/ 1228 w 1436"/>
                  <a:gd name="T3" fmla="*/ 105 h 652"/>
                  <a:gd name="T4" fmla="*/ 1332 w 1436"/>
                  <a:gd name="T5" fmla="*/ 156 h 652"/>
                  <a:gd name="T6" fmla="*/ 1436 w 1436"/>
                  <a:gd name="T7" fmla="*/ 313 h 652"/>
                  <a:gd name="T8" fmla="*/ 1410 w 1436"/>
                  <a:gd name="T9" fmla="*/ 417 h 652"/>
                  <a:gd name="T10" fmla="*/ 1228 w 1436"/>
                  <a:gd name="T11" fmla="*/ 574 h 652"/>
                  <a:gd name="T12" fmla="*/ 1097 w 1436"/>
                  <a:gd name="T13" fmla="*/ 626 h 652"/>
                  <a:gd name="T14" fmla="*/ 940 w 1436"/>
                  <a:gd name="T15" fmla="*/ 652 h 652"/>
                  <a:gd name="T16" fmla="*/ 731 w 1436"/>
                  <a:gd name="T17" fmla="*/ 652 h 652"/>
                  <a:gd name="T18" fmla="*/ 549 w 1436"/>
                  <a:gd name="T19" fmla="*/ 652 h 652"/>
                  <a:gd name="T20" fmla="*/ 366 w 1436"/>
                  <a:gd name="T21" fmla="*/ 626 h 652"/>
                  <a:gd name="T22" fmla="*/ 209 w 1436"/>
                  <a:gd name="T23" fmla="*/ 574 h 652"/>
                  <a:gd name="T24" fmla="*/ 27 w 1436"/>
                  <a:gd name="T25" fmla="*/ 417 h 652"/>
                  <a:gd name="T26" fmla="*/ 0 w 1436"/>
                  <a:gd name="T27" fmla="*/ 313 h 652"/>
                  <a:gd name="T28" fmla="*/ 0 w 1436"/>
                  <a:gd name="T29" fmla="*/ 235 h 652"/>
                  <a:gd name="T30" fmla="*/ 209 w 1436"/>
                  <a:gd name="T31" fmla="*/ 105 h 652"/>
                  <a:gd name="T32" fmla="*/ 731 w 1436"/>
                  <a:gd name="T33" fmla="*/ 0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36" h="652">
                    <a:moveTo>
                      <a:pt x="731" y="0"/>
                    </a:moveTo>
                    <a:lnTo>
                      <a:pt x="1228" y="105"/>
                    </a:lnTo>
                    <a:lnTo>
                      <a:pt x="1332" y="156"/>
                    </a:lnTo>
                    <a:lnTo>
                      <a:pt x="1436" y="313"/>
                    </a:lnTo>
                    <a:lnTo>
                      <a:pt x="1410" y="417"/>
                    </a:lnTo>
                    <a:lnTo>
                      <a:pt x="1228" y="574"/>
                    </a:lnTo>
                    <a:lnTo>
                      <a:pt x="1097" y="626"/>
                    </a:lnTo>
                    <a:lnTo>
                      <a:pt x="940" y="652"/>
                    </a:lnTo>
                    <a:lnTo>
                      <a:pt x="731" y="652"/>
                    </a:lnTo>
                    <a:lnTo>
                      <a:pt x="549" y="652"/>
                    </a:lnTo>
                    <a:lnTo>
                      <a:pt x="366" y="626"/>
                    </a:lnTo>
                    <a:lnTo>
                      <a:pt x="209" y="574"/>
                    </a:lnTo>
                    <a:lnTo>
                      <a:pt x="27" y="417"/>
                    </a:lnTo>
                    <a:lnTo>
                      <a:pt x="0" y="313"/>
                    </a:lnTo>
                    <a:lnTo>
                      <a:pt x="0" y="235"/>
                    </a:lnTo>
                    <a:lnTo>
                      <a:pt x="209" y="105"/>
                    </a:lnTo>
                    <a:lnTo>
                      <a:pt x="7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3" name="Freeform 51">
                <a:extLst>
                  <a:ext uri="{FF2B5EF4-FFF2-40B4-BE49-F238E27FC236}">
                    <a16:creationId xmlns:a16="http://schemas.microsoft.com/office/drawing/2014/main" id="{6466D27F-4B64-E989-29C9-13C2F1565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1426"/>
                <a:ext cx="40" cy="50"/>
              </a:xfrm>
              <a:custGeom>
                <a:avLst/>
                <a:gdLst>
                  <a:gd name="T0" fmla="*/ 340 w 914"/>
                  <a:gd name="T1" fmla="*/ 0 h 1147"/>
                  <a:gd name="T2" fmla="*/ 444 w 914"/>
                  <a:gd name="T3" fmla="*/ 0 h 1147"/>
                  <a:gd name="T4" fmla="*/ 549 w 914"/>
                  <a:gd name="T5" fmla="*/ 25 h 1147"/>
                  <a:gd name="T6" fmla="*/ 679 w 914"/>
                  <a:gd name="T7" fmla="*/ 104 h 1147"/>
                  <a:gd name="T8" fmla="*/ 836 w 914"/>
                  <a:gd name="T9" fmla="*/ 312 h 1147"/>
                  <a:gd name="T10" fmla="*/ 914 w 914"/>
                  <a:gd name="T11" fmla="*/ 469 h 1147"/>
                  <a:gd name="T12" fmla="*/ 914 w 914"/>
                  <a:gd name="T13" fmla="*/ 652 h 1147"/>
                  <a:gd name="T14" fmla="*/ 889 w 914"/>
                  <a:gd name="T15" fmla="*/ 808 h 1147"/>
                  <a:gd name="T16" fmla="*/ 836 w 914"/>
                  <a:gd name="T17" fmla="*/ 964 h 1147"/>
                  <a:gd name="T18" fmla="*/ 732 w 914"/>
                  <a:gd name="T19" fmla="*/ 1068 h 1147"/>
                  <a:gd name="T20" fmla="*/ 601 w 914"/>
                  <a:gd name="T21" fmla="*/ 1121 h 1147"/>
                  <a:gd name="T22" fmla="*/ 471 w 914"/>
                  <a:gd name="T23" fmla="*/ 1147 h 1147"/>
                  <a:gd name="T24" fmla="*/ 236 w 914"/>
                  <a:gd name="T25" fmla="*/ 1017 h 1147"/>
                  <a:gd name="T26" fmla="*/ 157 w 914"/>
                  <a:gd name="T27" fmla="*/ 938 h 1147"/>
                  <a:gd name="T28" fmla="*/ 79 w 914"/>
                  <a:gd name="T29" fmla="*/ 808 h 1147"/>
                  <a:gd name="T30" fmla="*/ 27 w 914"/>
                  <a:gd name="T31" fmla="*/ 652 h 1147"/>
                  <a:gd name="T32" fmla="*/ 0 w 914"/>
                  <a:gd name="T33" fmla="*/ 495 h 1147"/>
                  <a:gd name="T34" fmla="*/ 0 w 914"/>
                  <a:gd name="T35" fmla="*/ 339 h 1147"/>
                  <a:gd name="T36" fmla="*/ 79 w 914"/>
                  <a:gd name="T37" fmla="*/ 182 h 1147"/>
                  <a:gd name="T38" fmla="*/ 183 w 914"/>
                  <a:gd name="T39" fmla="*/ 78 h 1147"/>
                  <a:gd name="T40" fmla="*/ 340 w 914"/>
                  <a:gd name="T41" fmla="*/ 0 h 1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4" h="1147">
                    <a:moveTo>
                      <a:pt x="340" y="0"/>
                    </a:moveTo>
                    <a:lnTo>
                      <a:pt x="444" y="0"/>
                    </a:lnTo>
                    <a:lnTo>
                      <a:pt x="549" y="25"/>
                    </a:lnTo>
                    <a:lnTo>
                      <a:pt x="679" y="104"/>
                    </a:lnTo>
                    <a:lnTo>
                      <a:pt x="836" y="312"/>
                    </a:lnTo>
                    <a:lnTo>
                      <a:pt x="914" y="469"/>
                    </a:lnTo>
                    <a:lnTo>
                      <a:pt x="914" y="652"/>
                    </a:lnTo>
                    <a:lnTo>
                      <a:pt x="889" y="808"/>
                    </a:lnTo>
                    <a:lnTo>
                      <a:pt x="836" y="964"/>
                    </a:lnTo>
                    <a:lnTo>
                      <a:pt x="732" y="1068"/>
                    </a:lnTo>
                    <a:lnTo>
                      <a:pt x="601" y="1121"/>
                    </a:lnTo>
                    <a:lnTo>
                      <a:pt x="471" y="1147"/>
                    </a:lnTo>
                    <a:lnTo>
                      <a:pt x="236" y="1017"/>
                    </a:lnTo>
                    <a:lnTo>
                      <a:pt x="157" y="938"/>
                    </a:lnTo>
                    <a:lnTo>
                      <a:pt x="79" y="808"/>
                    </a:lnTo>
                    <a:lnTo>
                      <a:pt x="27" y="652"/>
                    </a:lnTo>
                    <a:lnTo>
                      <a:pt x="0" y="495"/>
                    </a:lnTo>
                    <a:lnTo>
                      <a:pt x="0" y="339"/>
                    </a:lnTo>
                    <a:lnTo>
                      <a:pt x="79" y="182"/>
                    </a:lnTo>
                    <a:lnTo>
                      <a:pt x="183" y="78"/>
                    </a:lnTo>
                    <a:lnTo>
                      <a:pt x="34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4" name="Freeform 52">
                <a:extLst>
                  <a:ext uri="{FF2B5EF4-FFF2-40B4-BE49-F238E27FC236}">
                    <a16:creationId xmlns:a16="http://schemas.microsoft.com/office/drawing/2014/main" id="{8E12431D-5C55-8873-C162-76C97676A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" y="1433"/>
                <a:ext cx="19" cy="31"/>
              </a:xfrm>
              <a:custGeom>
                <a:avLst/>
                <a:gdLst>
                  <a:gd name="T0" fmla="*/ 156 w 443"/>
                  <a:gd name="T1" fmla="*/ 0 h 704"/>
                  <a:gd name="T2" fmla="*/ 286 w 443"/>
                  <a:gd name="T3" fmla="*/ 52 h 704"/>
                  <a:gd name="T4" fmla="*/ 339 w 443"/>
                  <a:gd name="T5" fmla="*/ 105 h 704"/>
                  <a:gd name="T6" fmla="*/ 443 w 443"/>
                  <a:gd name="T7" fmla="*/ 313 h 704"/>
                  <a:gd name="T8" fmla="*/ 443 w 443"/>
                  <a:gd name="T9" fmla="*/ 470 h 704"/>
                  <a:gd name="T10" fmla="*/ 417 w 443"/>
                  <a:gd name="T11" fmla="*/ 574 h 704"/>
                  <a:gd name="T12" fmla="*/ 365 w 443"/>
                  <a:gd name="T13" fmla="*/ 678 h 704"/>
                  <a:gd name="T14" fmla="*/ 286 w 443"/>
                  <a:gd name="T15" fmla="*/ 704 h 704"/>
                  <a:gd name="T16" fmla="*/ 208 w 443"/>
                  <a:gd name="T17" fmla="*/ 704 h 704"/>
                  <a:gd name="T18" fmla="*/ 78 w 443"/>
                  <a:gd name="T19" fmla="*/ 626 h 704"/>
                  <a:gd name="T20" fmla="*/ 25 w 443"/>
                  <a:gd name="T21" fmla="*/ 417 h 704"/>
                  <a:gd name="T22" fmla="*/ 0 w 443"/>
                  <a:gd name="T23" fmla="*/ 287 h 704"/>
                  <a:gd name="T24" fmla="*/ 25 w 443"/>
                  <a:gd name="T25" fmla="*/ 156 h 704"/>
                  <a:gd name="T26" fmla="*/ 156 w 443"/>
                  <a:gd name="T27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3" h="704">
                    <a:moveTo>
                      <a:pt x="156" y="0"/>
                    </a:moveTo>
                    <a:lnTo>
                      <a:pt x="286" y="52"/>
                    </a:lnTo>
                    <a:lnTo>
                      <a:pt x="339" y="105"/>
                    </a:lnTo>
                    <a:lnTo>
                      <a:pt x="443" y="313"/>
                    </a:lnTo>
                    <a:lnTo>
                      <a:pt x="443" y="470"/>
                    </a:lnTo>
                    <a:lnTo>
                      <a:pt x="417" y="574"/>
                    </a:lnTo>
                    <a:lnTo>
                      <a:pt x="365" y="678"/>
                    </a:lnTo>
                    <a:lnTo>
                      <a:pt x="286" y="704"/>
                    </a:lnTo>
                    <a:lnTo>
                      <a:pt x="208" y="704"/>
                    </a:lnTo>
                    <a:lnTo>
                      <a:pt x="78" y="626"/>
                    </a:lnTo>
                    <a:lnTo>
                      <a:pt x="25" y="417"/>
                    </a:lnTo>
                    <a:lnTo>
                      <a:pt x="0" y="287"/>
                    </a:lnTo>
                    <a:lnTo>
                      <a:pt x="25" y="156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5" name="Freeform 53">
                <a:extLst>
                  <a:ext uri="{FF2B5EF4-FFF2-40B4-BE49-F238E27FC236}">
                    <a16:creationId xmlns:a16="http://schemas.microsoft.com/office/drawing/2014/main" id="{CC23A83C-6489-9B71-C6DD-A75C04424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" y="1433"/>
                <a:ext cx="19" cy="31"/>
              </a:xfrm>
              <a:custGeom>
                <a:avLst/>
                <a:gdLst>
                  <a:gd name="T0" fmla="*/ 156 w 443"/>
                  <a:gd name="T1" fmla="*/ 0 h 704"/>
                  <a:gd name="T2" fmla="*/ 286 w 443"/>
                  <a:gd name="T3" fmla="*/ 52 h 704"/>
                  <a:gd name="T4" fmla="*/ 339 w 443"/>
                  <a:gd name="T5" fmla="*/ 105 h 704"/>
                  <a:gd name="T6" fmla="*/ 443 w 443"/>
                  <a:gd name="T7" fmla="*/ 313 h 704"/>
                  <a:gd name="T8" fmla="*/ 443 w 443"/>
                  <a:gd name="T9" fmla="*/ 470 h 704"/>
                  <a:gd name="T10" fmla="*/ 417 w 443"/>
                  <a:gd name="T11" fmla="*/ 574 h 704"/>
                  <a:gd name="T12" fmla="*/ 365 w 443"/>
                  <a:gd name="T13" fmla="*/ 678 h 704"/>
                  <a:gd name="T14" fmla="*/ 286 w 443"/>
                  <a:gd name="T15" fmla="*/ 704 h 704"/>
                  <a:gd name="T16" fmla="*/ 208 w 443"/>
                  <a:gd name="T17" fmla="*/ 704 h 704"/>
                  <a:gd name="T18" fmla="*/ 78 w 443"/>
                  <a:gd name="T19" fmla="*/ 626 h 704"/>
                  <a:gd name="T20" fmla="*/ 25 w 443"/>
                  <a:gd name="T21" fmla="*/ 417 h 704"/>
                  <a:gd name="T22" fmla="*/ 0 w 443"/>
                  <a:gd name="T23" fmla="*/ 287 h 704"/>
                  <a:gd name="T24" fmla="*/ 25 w 443"/>
                  <a:gd name="T25" fmla="*/ 156 h 704"/>
                  <a:gd name="T26" fmla="*/ 78 w 443"/>
                  <a:gd name="T27" fmla="*/ 52 h 704"/>
                  <a:gd name="T28" fmla="*/ 156 w 443"/>
                  <a:gd name="T29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3" h="704">
                    <a:moveTo>
                      <a:pt x="156" y="0"/>
                    </a:moveTo>
                    <a:lnTo>
                      <a:pt x="286" y="52"/>
                    </a:lnTo>
                    <a:lnTo>
                      <a:pt x="339" y="105"/>
                    </a:lnTo>
                    <a:lnTo>
                      <a:pt x="443" y="313"/>
                    </a:lnTo>
                    <a:lnTo>
                      <a:pt x="443" y="470"/>
                    </a:lnTo>
                    <a:lnTo>
                      <a:pt x="417" y="574"/>
                    </a:lnTo>
                    <a:lnTo>
                      <a:pt x="365" y="678"/>
                    </a:lnTo>
                    <a:lnTo>
                      <a:pt x="286" y="704"/>
                    </a:lnTo>
                    <a:lnTo>
                      <a:pt x="208" y="704"/>
                    </a:lnTo>
                    <a:lnTo>
                      <a:pt x="78" y="626"/>
                    </a:lnTo>
                    <a:lnTo>
                      <a:pt x="25" y="417"/>
                    </a:lnTo>
                    <a:lnTo>
                      <a:pt x="0" y="287"/>
                    </a:lnTo>
                    <a:lnTo>
                      <a:pt x="25" y="156"/>
                    </a:lnTo>
                    <a:lnTo>
                      <a:pt x="78" y="52"/>
                    </a:lnTo>
                    <a:lnTo>
                      <a:pt x="15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6" name="Freeform 54">
                <a:extLst>
                  <a:ext uri="{FF2B5EF4-FFF2-40B4-BE49-F238E27FC236}">
                    <a16:creationId xmlns:a16="http://schemas.microsoft.com/office/drawing/2014/main" id="{8282E6CB-8B21-68DE-3785-5687BEF04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1" y="1432"/>
                <a:ext cx="102" cy="371"/>
              </a:xfrm>
              <a:custGeom>
                <a:avLst/>
                <a:gdLst>
                  <a:gd name="T0" fmla="*/ 756 w 2349"/>
                  <a:gd name="T1" fmla="*/ 0 h 8528"/>
                  <a:gd name="T2" fmla="*/ 783 w 2349"/>
                  <a:gd name="T3" fmla="*/ 339 h 8528"/>
                  <a:gd name="T4" fmla="*/ 704 w 2349"/>
                  <a:gd name="T5" fmla="*/ 1225 h 8528"/>
                  <a:gd name="T6" fmla="*/ 626 w 2349"/>
                  <a:gd name="T7" fmla="*/ 1591 h 8528"/>
                  <a:gd name="T8" fmla="*/ 443 w 2349"/>
                  <a:gd name="T9" fmla="*/ 1956 h 8528"/>
                  <a:gd name="T10" fmla="*/ 182 w 2349"/>
                  <a:gd name="T11" fmla="*/ 2425 h 8528"/>
                  <a:gd name="T12" fmla="*/ 51 w 2349"/>
                  <a:gd name="T13" fmla="*/ 3051 h 8528"/>
                  <a:gd name="T14" fmla="*/ 0 w 2349"/>
                  <a:gd name="T15" fmla="*/ 3599 h 8528"/>
                  <a:gd name="T16" fmla="*/ 312 w 2349"/>
                  <a:gd name="T17" fmla="*/ 6233 h 8528"/>
                  <a:gd name="T18" fmla="*/ 416 w 2349"/>
                  <a:gd name="T19" fmla="*/ 6754 h 8528"/>
                  <a:gd name="T20" fmla="*/ 469 w 2349"/>
                  <a:gd name="T21" fmla="*/ 7302 h 8528"/>
                  <a:gd name="T22" fmla="*/ 469 w 2349"/>
                  <a:gd name="T23" fmla="*/ 8188 h 8528"/>
                  <a:gd name="T24" fmla="*/ 495 w 2349"/>
                  <a:gd name="T25" fmla="*/ 8293 h 8528"/>
                  <a:gd name="T26" fmla="*/ 573 w 2349"/>
                  <a:gd name="T27" fmla="*/ 8398 h 8528"/>
                  <a:gd name="T28" fmla="*/ 730 w 2349"/>
                  <a:gd name="T29" fmla="*/ 8476 h 8528"/>
                  <a:gd name="T30" fmla="*/ 1409 w 2349"/>
                  <a:gd name="T31" fmla="*/ 8528 h 8528"/>
                  <a:gd name="T32" fmla="*/ 1670 w 2349"/>
                  <a:gd name="T33" fmla="*/ 8502 h 8528"/>
                  <a:gd name="T34" fmla="*/ 2088 w 2349"/>
                  <a:gd name="T35" fmla="*/ 8398 h 8528"/>
                  <a:gd name="T36" fmla="*/ 2243 w 2349"/>
                  <a:gd name="T37" fmla="*/ 8319 h 8528"/>
                  <a:gd name="T38" fmla="*/ 2349 w 2349"/>
                  <a:gd name="T39" fmla="*/ 8241 h 8528"/>
                  <a:gd name="T40" fmla="*/ 2349 w 2349"/>
                  <a:gd name="T41" fmla="*/ 7406 h 8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49" h="8528">
                    <a:moveTo>
                      <a:pt x="756" y="0"/>
                    </a:moveTo>
                    <a:lnTo>
                      <a:pt x="783" y="339"/>
                    </a:lnTo>
                    <a:lnTo>
                      <a:pt x="704" y="1225"/>
                    </a:lnTo>
                    <a:lnTo>
                      <a:pt x="626" y="1591"/>
                    </a:lnTo>
                    <a:lnTo>
                      <a:pt x="443" y="1956"/>
                    </a:lnTo>
                    <a:lnTo>
                      <a:pt x="182" y="2425"/>
                    </a:lnTo>
                    <a:lnTo>
                      <a:pt x="51" y="3051"/>
                    </a:lnTo>
                    <a:lnTo>
                      <a:pt x="0" y="3599"/>
                    </a:lnTo>
                    <a:lnTo>
                      <a:pt x="312" y="6233"/>
                    </a:lnTo>
                    <a:lnTo>
                      <a:pt x="416" y="6754"/>
                    </a:lnTo>
                    <a:lnTo>
                      <a:pt x="469" y="7302"/>
                    </a:lnTo>
                    <a:lnTo>
                      <a:pt x="469" y="8188"/>
                    </a:lnTo>
                    <a:lnTo>
                      <a:pt x="495" y="8293"/>
                    </a:lnTo>
                    <a:lnTo>
                      <a:pt x="573" y="8398"/>
                    </a:lnTo>
                    <a:lnTo>
                      <a:pt x="730" y="8476"/>
                    </a:lnTo>
                    <a:lnTo>
                      <a:pt x="1409" y="8528"/>
                    </a:lnTo>
                    <a:lnTo>
                      <a:pt x="1670" y="8502"/>
                    </a:lnTo>
                    <a:lnTo>
                      <a:pt x="2088" y="8398"/>
                    </a:lnTo>
                    <a:lnTo>
                      <a:pt x="2243" y="8319"/>
                    </a:lnTo>
                    <a:lnTo>
                      <a:pt x="2349" y="8241"/>
                    </a:lnTo>
                    <a:lnTo>
                      <a:pt x="2349" y="74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7" name="Freeform 55">
                <a:extLst>
                  <a:ext uri="{FF2B5EF4-FFF2-40B4-BE49-F238E27FC236}">
                    <a16:creationId xmlns:a16="http://schemas.microsoft.com/office/drawing/2014/main" id="{96A296EE-3D8C-6371-F546-887BF7BA0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" y="1653"/>
                <a:ext cx="367" cy="199"/>
              </a:xfrm>
              <a:custGeom>
                <a:avLst/>
                <a:gdLst>
                  <a:gd name="T0" fmla="*/ 0 w 8431"/>
                  <a:gd name="T1" fmla="*/ 1331 h 4564"/>
                  <a:gd name="T2" fmla="*/ 157 w 8431"/>
                  <a:gd name="T3" fmla="*/ 1930 h 4564"/>
                  <a:gd name="T4" fmla="*/ 548 w 8431"/>
                  <a:gd name="T5" fmla="*/ 2686 h 4564"/>
                  <a:gd name="T6" fmla="*/ 887 w 8431"/>
                  <a:gd name="T7" fmla="*/ 3103 h 4564"/>
                  <a:gd name="T8" fmla="*/ 1357 w 8431"/>
                  <a:gd name="T9" fmla="*/ 3547 h 4564"/>
                  <a:gd name="T10" fmla="*/ 2036 w 8431"/>
                  <a:gd name="T11" fmla="*/ 3912 h 4564"/>
                  <a:gd name="T12" fmla="*/ 2506 w 8431"/>
                  <a:gd name="T13" fmla="*/ 4069 h 4564"/>
                  <a:gd name="T14" fmla="*/ 6239 w 8431"/>
                  <a:gd name="T15" fmla="*/ 4538 h 4564"/>
                  <a:gd name="T16" fmla="*/ 7204 w 8431"/>
                  <a:gd name="T17" fmla="*/ 4564 h 4564"/>
                  <a:gd name="T18" fmla="*/ 7831 w 8431"/>
                  <a:gd name="T19" fmla="*/ 4460 h 4564"/>
                  <a:gd name="T20" fmla="*/ 8039 w 8431"/>
                  <a:gd name="T21" fmla="*/ 4381 h 4564"/>
                  <a:gd name="T22" fmla="*/ 8196 w 8431"/>
                  <a:gd name="T23" fmla="*/ 4277 h 4564"/>
                  <a:gd name="T24" fmla="*/ 8274 w 8431"/>
                  <a:gd name="T25" fmla="*/ 4120 h 4564"/>
                  <a:gd name="T26" fmla="*/ 8353 w 8431"/>
                  <a:gd name="T27" fmla="*/ 3938 h 4564"/>
                  <a:gd name="T28" fmla="*/ 8431 w 8431"/>
                  <a:gd name="T29" fmla="*/ 3495 h 4564"/>
                  <a:gd name="T30" fmla="*/ 8378 w 8431"/>
                  <a:gd name="T31" fmla="*/ 2243 h 4564"/>
                  <a:gd name="T32" fmla="*/ 7831 w 8431"/>
                  <a:gd name="T33" fmla="*/ 0 h 4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31" h="4564">
                    <a:moveTo>
                      <a:pt x="0" y="1331"/>
                    </a:moveTo>
                    <a:lnTo>
                      <a:pt x="157" y="1930"/>
                    </a:lnTo>
                    <a:lnTo>
                      <a:pt x="548" y="2686"/>
                    </a:lnTo>
                    <a:lnTo>
                      <a:pt x="887" y="3103"/>
                    </a:lnTo>
                    <a:lnTo>
                      <a:pt x="1357" y="3547"/>
                    </a:lnTo>
                    <a:lnTo>
                      <a:pt x="2036" y="3912"/>
                    </a:lnTo>
                    <a:lnTo>
                      <a:pt x="2506" y="4069"/>
                    </a:lnTo>
                    <a:lnTo>
                      <a:pt x="6239" y="4538"/>
                    </a:lnTo>
                    <a:lnTo>
                      <a:pt x="7204" y="4564"/>
                    </a:lnTo>
                    <a:lnTo>
                      <a:pt x="7831" y="4460"/>
                    </a:lnTo>
                    <a:lnTo>
                      <a:pt x="8039" y="4381"/>
                    </a:lnTo>
                    <a:lnTo>
                      <a:pt x="8196" y="4277"/>
                    </a:lnTo>
                    <a:lnTo>
                      <a:pt x="8274" y="4120"/>
                    </a:lnTo>
                    <a:lnTo>
                      <a:pt x="8353" y="3938"/>
                    </a:lnTo>
                    <a:lnTo>
                      <a:pt x="8431" y="3495"/>
                    </a:lnTo>
                    <a:lnTo>
                      <a:pt x="8378" y="2243"/>
                    </a:lnTo>
                    <a:lnTo>
                      <a:pt x="78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8" name="Freeform 56">
                <a:extLst>
                  <a:ext uri="{FF2B5EF4-FFF2-40B4-BE49-F238E27FC236}">
                    <a16:creationId xmlns:a16="http://schemas.microsoft.com/office/drawing/2014/main" id="{9C813D31-F1FF-16D1-D093-D1C3BCF57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" y="1575"/>
                <a:ext cx="69" cy="87"/>
              </a:xfrm>
              <a:custGeom>
                <a:avLst/>
                <a:gdLst>
                  <a:gd name="T0" fmla="*/ 0 w 1593"/>
                  <a:gd name="T1" fmla="*/ 0 h 2008"/>
                  <a:gd name="T2" fmla="*/ 549 w 1593"/>
                  <a:gd name="T3" fmla="*/ 131 h 2008"/>
                  <a:gd name="T4" fmla="*/ 914 w 1593"/>
                  <a:gd name="T5" fmla="*/ 286 h 2008"/>
                  <a:gd name="T6" fmla="*/ 1358 w 1593"/>
                  <a:gd name="T7" fmla="*/ 704 h 2008"/>
                  <a:gd name="T8" fmla="*/ 1566 w 1593"/>
                  <a:gd name="T9" fmla="*/ 1147 h 2008"/>
                  <a:gd name="T10" fmla="*/ 1593 w 1593"/>
                  <a:gd name="T11" fmla="*/ 1356 h 2008"/>
                  <a:gd name="T12" fmla="*/ 1514 w 1593"/>
                  <a:gd name="T13" fmla="*/ 1590 h 2008"/>
                  <a:gd name="T14" fmla="*/ 1410 w 1593"/>
                  <a:gd name="T15" fmla="*/ 1747 h 2008"/>
                  <a:gd name="T16" fmla="*/ 1149 w 1593"/>
                  <a:gd name="T17" fmla="*/ 1930 h 2008"/>
                  <a:gd name="T18" fmla="*/ 888 w 1593"/>
                  <a:gd name="T19" fmla="*/ 1981 h 2008"/>
                  <a:gd name="T20" fmla="*/ 418 w 1593"/>
                  <a:gd name="T21" fmla="*/ 2008 h 2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3" h="2008">
                    <a:moveTo>
                      <a:pt x="0" y="0"/>
                    </a:moveTo>
                    <a:lnTo>
                      <a:pt x="549" y="131"/>
                    </a:lnTo>
                    <a:lnTo>
                      <a:pt x="914" y="286"/>
                    </a:lnTo>
                    <a:lnTo>
                      <a:pt x="1358" y="704"/>
                    </a:lnTo>
                    <a:lnTo>
                      <a:pt x="1566" y="1147"/>
                    </a:lnTo>
                    <a:lnTo>
                      <a:pt x="1593" y="1356"/>
                    </a:lnTo>
                    <a:lnTo>
                      <a:pt x="1514" y="1590"/>
                    </a:lnTo>
                    <a:lnTo>
                      <a:pt x="1410" y="1747"/>
                    </a:lnTo>
                    <a:lnTo>
                      <a:pt x="1149" y="1930"/>
                    </a:lnTo>
                    <a:lnTo>
                      <a:pt x="888" y="1981"/>
                    </a:lnTo>
                    <a:lnTo>
                      <a:pt x="418" y="20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49" name="Freeform 57">
                <a:extLst>
                  <a:ext uri="{FF2B5EF4-FFF2-40B4-BE49-F238E27FC236}">
                    <a16:creationId xmlns:a16="http://schemas.microsoft.com/office/drawing/2014/main" id="{C31BEB8C-1676-C950-49C4-9E4AB2FF1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" y="1534"/>
                <a:ext cx="52" cy="52"/>
              </a:xfrm>
              <a:custGeom>
                <a:avLst/>
                <a:gdLst>
                  <a:gd name="T0" fmla="*/ 1019 w 1201"/>
                  <a:gd name="T1" fmla="*/ 1200 h 1200"/>
                  <a:gd name="T2" fmla="*/ 1123 w 1201"/>
                  <a:gd name="T3" fmla="*/ 991 h 1200"/>
                  <a:gd name="T4" fmla="*/ 1201 w 1201"/>
                  <a:gd name="T5" fmla="*/ 704 h 1200"/>
                  <a:gd name="T6" fmla="*/ 1175 w 1201"/>
                  <a:gd name="T7" fmla="*/ 522 h 1200"/>
                  <a:gd name="T8" fmla="*/ 1097 w 1201"/>
                  <a:gd name="T9" fmla="*/ 313 h 1200"/>
                  <a:gd name="T10" fmla="*/ 993 w 1201"/>
                  <a:gd name="T11" fmla="*/ 182 h 1200"/>
                  <a:gd name="T12" fmla="*/ 783 w 1201"/>
                  <a:gd name="T13" fmla="*/ 78 h 1200"/>
                  <a:gd name="T14" fmla="*/ 601 w 1201"/>
                  <a:gd name="T15" fmla="*/ 27 h 1200"/>
                  <a:gd name="T16" fmla="*/ 314 w 1201"/>
                  <a:gd name="T17" fmla="*/ 0 h 1200"/>
                  <a:gd name="T18" fmla="*/ 0 w 1201"/>
                  <a:gd name="T19" fmla="*/ 27 h 1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1" h="1200">
                    <a:moveTo>
                      <a:pt x="1019" y="1200"/>
                    </a:moveTo>
                    <a:lnTo>
                      <a:pt x="1123" y="991"/>
                    </a:lnTo>
                    <a:lnTo>
                      <a:pt x="1201" y="704"/>
                    </a:lnTo>
                    <a:lnTo>
                      <a:pt x="1175" y="522"/>
                    </a:lnTo>
                    <a:lnTo>
                      <a:pt x="1097" y="313"/>
                    </a:lnTo>
                    <a:lnTo>
                      <a:pt x="993" y="182"/>
                    </a:lnTo>
                    <a:lnTo>
                      <a:pt x="783" y="78"/>
                    </a:lnTo>
                    <a:lnTo>
                      <a:pt x="601" y="27"/>
                    </a:lnTo>
                    <a:lnTo>
                      <a:pt x="314" y="0"/>
                    </a:lnTo>
                    <a:lnTo>
                      <a:pt x="0" y="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50" name="Freeform 58">
                <a:extLst>
                  <a:ext uri="{FF2B5EF4-FFF2-40B4-BE49-F238E27FC236}">
                    <a16:creationId xmlns:a16="http://schemas.microsoft.com/office/drawing/2014/main" id="{07BFEFE6-79CB-7651-6C48-99082ECB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1476"/>
                <a:ext cx="139" cy="181"/>
              </a:xfrm>
              <a:custGeom>
                <a:avLst/>
                <a:gdLst>
                  <a:gd name="T0" fmla="*/ 288 w 3185"/>
                  <a:gd name="T1" fmla="*/ 4146 h 4146"/>
                  <a:gd name="T2" fmla="*/ 104 w 3185"/>
                  <a:gd name="T3" fmla="*/ 3547 h 4146"/>
                  <a:gd name="T4" fmla="*/ 0 w 3185"/>
                  <a:gd name="T5" fmla="*/ 2765 h 4146"/>
                  <a:gd name="T6" fmla="*/ 27 w 3185"/>
                  <a:gd name="T7" fmla="*/ 2086 h 4146"/>
                  <a:gd name="T8" fmla="*/ 79 w 3185"/>
                  <a:gd name="T9" fmla="*/ 1773 h 4146"/>
                  <a:gd name="T10" fmla="*/ 183 w 3185"/>
                  <a:gd name="T11" fmla="*/ 1487 h 4146"/>
                  <a:gd name="T12" fmla="*/ 653 w 3185"/>
                  <a:gd name="T13" fmla="*/ 887 h 4146"/>
                  <a:gd name="T14" fmla="*/ 1280 w 3185"/>
                  <a:gd name="T15" fmla="*/ 495 h 4146"/>
                  <a:gd name="T16" fmla="*/ 1645 w 3185"/>
                  <a:gd name="T17" fmla="*/ 339 h 4146"/>
                  <a:gd name="T18" fmla="*/ 3185 w 3185"/>
                  <a:gd name="T19" fmla="*/ 0 h 4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85" h="4146">
                    <a:moveTo>
                      <a:pt x="288" y="4146"/>
                    </a:moveTo>
                    <a:lnTo>
                      <a:pt x="104" y="3547"/>
                    </a:lnTo>
                    <a:lnTo>
                      <a:pt x="0" y="2765"/>
                    </a:lnTo>
                    <a:lnTo>
                      <a:pt x="27" y="2086"/>
                    </a:lnTo>
                    <a:lnTo>
                      <a:pt x="79" y="1773"/>
                    </a:lnTo>
                    <a:lnTo>
                      <a:pt x="183" y="1487"/>
                    </a:lnTo>
                    <a:lnTo>
                      <a:pt x="653" y="887"/>
                    </a:lnTo>
                    <a:lnTo>
                      <a:pt x="1280" y="495"/>
                    </a:lnTo>
                    <a:lnTo>
                      <a:pt x="1645" y="339"/>
                    </a:lnTo>
                    <a:lnTo>
                      <a:pt x="318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51" name="Freeform 59">
                <a:extLst>
                  <a:ext uri="{FF2B5EF4-FFF2-40B4-BE49-F238E27FC236}">
                    <a16:creationId xmlns:a16="http://schemas.microsoft.com/office/drawing/2014/main" id="{F03CE4BA-27EC-9A75-2D08-A9671920B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1423"/>
                <a:ext cx="216" cy="139"/>
              </a:xfrm>
              <a:custGeom>
                <a:avLst/>
                <a:gdLst>
                  <a:gd name="T0" fmla="*/ 4985 w 4985"/>
                  <a:gd name="T1" fmla="*/ 130 h 3208"/>
                  <a:gd name="T2" fmla="*/ 4803 w 4985"/>
                  <a:gd name="T3" fmla="*/ 235 h 3208"/>
                  <a:gd name="T4" fmla="*/ 4620 w 4985"/>
                  <a:gd name="T5" fmla="*/ 287 h 3208"/>
                  <a:gd name="T6" fmla="*/ 3863 w 4985"/>
                  <a:gd name="T7" fmla="*/ 340 h 3208"/>
                  <a:gd name="T8" fmla="*/ 2740 w 4985"/>
                  <a:gd name="T9" fmla="*/ 130 h 3208"/>
                  <a:gd name="T10" fmla="*/ 2010 w 4985"/>
                  <a:gd name="T11" fmla="*/ 0 h 3208"/>
                  <a:gd name="T12" fmla="*/ 1514 w 4985"/>
                  <a:gd name="T13" fmla="*/ 53 h 3208"/>
                  <a:gd name="T14" fmla="*/ 1357 w 4985"/>
                  <a:gd name="T15" fmla="*/ 104 h 3208"/>
                  <a:gd name="T16" fmla="*/ 913 w 4985"/>
                  <a:gd name="T17" fmla="*/ 418 h 3208"/>
                  <a:gd name="T18" fmla="*/ 652 w 4985"/>
                  <a:gd name="T19" fmla="*/ 756 h 3208"/>
                  <a:gd name="T20" fmla="*/ 418 w 4985"/>
                  <a:gd name="T21" fmla="*/ 1252 h 3208"/>
                  <a:gd name="T22" fmla="*/ 0 w 4985"/>
                  <a:gd name="T23" fmla="*/ 3208 h 3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85" h="3208">
                    <a:moveTo>
                      <a:pt x="4985" y="130"/>
                    </a:moveTo>
                    <a:lnTo>
                      <a:pt x="4803" y="235"/>
                    </a:lnTo>
                    <a:lnTo>
                      <a:pt x="4620" y="287"/>
                    </a:lnTo>
                    <a:lnTo>
                      <a:pt x="3863" y="340"/>
                    </a:lnTo>
                    <a:lnTo>
                      <a:pt x="2740" y="130"/>
                    </a:lnTo>
                    <a:lnTo>
                      <a:pt x="2010" y="0"/>
                    </a:lnTo>
                    <a:lnTo>
                      <a:pt x="1514" y="53"/>
                    </a:lnTo>
                    <a:lnTo>
                      <a:pt x="1357" y="104"/>
                    </a:lnTo>
                    <a:lnTo>
                      <a:pt x="913" y="418"/>
                    </a:lnTo>
                    <a:lnTo>
                      <a:pt x="652" y="756"/>
                    </a:lnTo>
                    <a:lnTo>
                      <a:pt x="418" y="1252"/>
                    </a:lnTo>
                    <a:lnTo>
                      <a:pt x="0" y="32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52" name="Freeform 60">
                <a:extLst>
                  <a:ext uri="{FF2B5EF4-FFF2-40B4-BE49-F238E27FC236}">
                    <a16:creationId xmlns:a16="http://schemas.microsoft.com/office/drawing/2014/main" id="{7610A301-5A7E-B0F8-C71A-2AC015D8B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1307"/>
                <a:ext cx="75" cy="132"/>
              </a:xfrm>
              <a:custGeom>
                <a:avLst/>
                <a:gdLst>
                  <a:gd name="T0" fmla="*/ 1723 w 1723"/>
                  <a:gd name="T1" fmla="*/ 3024 h 3024"/>
                  <a:gd name="T2" fmla="*/ 1619 w 1723"/>
                  <a:gd name="T3" fmla="*/ 1850 h 3024"/>
                  <a:gd name="T4" fmla="*/ 1462 w 1723"/>
                  <a:gd name="T5" fmla="*/ 1381 h 3024"/>
                  <a:gd name="T6" fmla="*/ 1305 w 1723"/>
                  <a:gd name="T7" fmla="*/ 1121 h 3024"/>
                  <a:gd name="T8" fmla="*/ 1070 w 1723"/>
                  <a:gd name="T9" fmla="*/ 860 h 3024"/>
                  <a:gd name="T10" fmla="*/ 626 w 1723"/>
                  <a:gd name="T11" fmla="*/ 599 h 3024"/>
                  <a:gd name="T12" fmla="*/ 182 w 1723"/>
                  <a:gd name="T13" fmla="*/ 442 h 3024"/>
                  <a:gd name="T14" fmla="*/ 78 w 1723"/>
                  <a:gd name="T15" fmla="*/ 365 h 3024"/>
                  <a:gd name="T16" fmla="*/ 0 w 1723"/>
                  <a:gd name="T17" fmla="*/ 234 h 3024"/>
                  <a:gd name="T18" fmla="*/ 51 w 1723"/>
                  <a:gd name="T19" fmla="*/ 0 h 3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3" h="3024">
                    <a:moveTo>
                      <a:pt x="1723" y="3024"/>
                    </a:moveTo>
                    <a:lnTo>
                      <a:pt x="1619" y="1850"/>
                    </a:lnTo>
                    <a:lnTo>
                      <a:pt x="1462" y="1381"/>
                    </a:lnTo>
                    <a:lnTo>
                      <a:pt x="1305" y="1121"/>
                    </a:lnTo>
                    <a:lnTo>
                      <a:pt x="1070" y="860"/>
                    </a:lnTo>
                    <a:lnTo>
                      <a:pt x="626" y="599"/>
                    </a:lnTo>
                    <a:lnTo>
                      <a:pt x="182" y="442"/>
                    </a:lnTo>
                    <a:lnTo>
                      <a:pt x="78" y="365"/>
                    </a:lnTo>
                    <a:lnTo>
                      <a:pt x="0" y="234"/>
                    </a:lnTo>
                    <a:lnTo>
                      <a:pt x="5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53" name="Freeform 61">
                <a:extLst>
                  <a:ext uri="{FF2B5EF4-FFF2-40B4-BE49-F238E27FC236}">
                    <a16:creationId xmlns:a16="http://schemas.microsoft.com/office/drawing/2014/main" id="{3A5D4A1C-1811-2065-2E6E-5DD5DD64F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1305"/>
                <a:ext cx="55" cy="27"/>
              </a:xfrm>
              <a:custGeom>
                <a:avLst/>
                <a:gdLst>
                  <a:gd name="T0" fmla="*/ 1254 w 1254"/>
                  <a:gd name="T1" fmla="*/ 0 h 626"/>
                  <a:gd name="T2" fmla="*/ 1227 w 1254"/>
                  <a:gd name="T3" fmla="*/ 183 h 626"/>
                  <a:gd name="T4" fmla="*/ 1175 w 1254"/>
                  <a:gd name="T5" fmla="*/ 314 h 626"/>
                  <a:gd name="T6" fmla="*/ 1044 w 1254"/>
                  <a:gd name="T7" fmla="*/ 418 h 626"/>
                  <a:gd name="T8" fmla="*/ 783 w 1254"/>
                  <a:gd name="T9" fmla="*/ 522 h 626"/>
                  <a:gd name="T10" fmla="*/ 679 w 1254"/>
                  <a:gd name="T11" fmla="*/ 574 h 626"/>
                  <a:gd name="T12" fmla="*/ 471 w 1254"/>
                  <a:gd name="T13" fmla="*/ 626 h 626"/>
                  <a:gd name="T14" fmla="*/ 261 w 1254"/>
                  <a:gd name="T15" fmla="*/ 574 h 626"/>
                  <a:gd name="T16" fmla="*/ 131 w 1254"/>
                  <a:gd name="T17" fmla="*/ 469 h 626"/>
                  <a:gd name="T18" fmla="*/ 0 w 1254"/>
                  <a:gd name="T19" fmla="*/ 261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4" h="626">
                    <a:moveTo>
                      <a:pt x="1254" y="0"/>
                    </a:moveTo>
                    <a:lnTo>
                      <a:pt x="1227" y="183"/>
                    </a:lnTo>
                    <a:lnTo>
                      <a:pt x="1175" y="314"/>
                    </a:lnTo>
                    <a:lnTo>
                      <a:pt x="1044" y="418"/>
                    </a:lnTo>
                    <a:lnTo>
                      <a:pt x="783" y="522"/>
                    </a:lnTo>
                    <a:lnTo>
                      <a:pt x="679" y="574"/>
                    </a:lnTo>
                    <a:lnTo>
                      <a:pt x="471" y="626"/>
                    </a:lnTo>
                    <a:lnTo>
                      <a:pt x="261" y="574"/>
                    </a:lnTo>
                    <a:lnTo>
                      <a:pt x="131" y="469"/>
                    </a:lnTo>
                    <a:lnTo>
                      <a:pt x="0" y="2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54" name="Freeform 62">
                <a:extLst>
                  <a:ext uri="{FF2B5EF4-FFF2-40B4-BE49-F238E27FC236}">
                    <a16:creationId xmlns:a16="http://schemas.microsoft.com/office/drawing/2014/main" id="{3B5119F9-1C04-D812-F7C8-DB50E585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1347"/>
                <a:ext cx="47" cy="141"/>
              </a:xfrm>
              <a:custGeom>
                <a:avLst/>
                <a:gdLst>
                  <a:gd name="T0" fmla="*/ 810 w 1097"/>
                  <a:gd name="T1" fmla="*/ 0 h 3233"/>
                  <a:gd name="T2" fmla="*/ 1097 w 1097"/>
                  <a:gd name="T3" fmla="*/ 286 h 3233"/>
                  <a:gd name="T4" fmla="*/ 1097 w 1097"/>
                  <a:gd name="T5" fmla="*/ 391 h 3233"/>
                  <a:gd name="T6" fmla="*/ 1045 w 1097"/>
                  <a:gd name="T7" fmla="*/ 468 h 3233"/>
                  <a:gd name="T8" fmla="*/ 862 w 1097"/>
                  <a:gd name="T9" fmla="*/ 651 h 3233"/>
                  <a:gd name="T10" fmla="*/ 522 w 1097"/>
                  <a:gd name="T11" fmla="*/ 1173 h 3233"/>
                  <a:gd name="T12" fmla="*/ 340 w 1097"/>
                  <a:gd name="T13" fmla="*/ 1589 h 3233"/>
                  <a:gd name="T14" fmla="*/ 157 w 1097"/>
                  <a:gd name="T15" fmla="*/ 2190 h 3233"/>
                  <a:gd name="T16" fmla="*/ 0 w 1097"/>
                  <a:gd name="T17" fmla="*/ 3233 h 3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7" h="3233">
                    <a:moveTo>
                      <a:pt x="810" y="0"/>
                    </a:moveTo>
                    <a:lnTo>
                      <a:pt x="1097" y="286"/>
                    </a:lnTo>
                    <a:lnTo>
                      <a:pt x="1097" y="391"/>
                    </a:lnTo>
                    <a:lnTo>
                      <a:pt x="1045" y="468"/>
                    </a:lnTo>
                    <a:lnTo>
                      <a:pt x="862" y="651"/>
                    </a:lnTo>
                    <a:lnTo>
                      <a:pt x="522" y="1173"/>
                    </a:lnTo>
                    <a:lnTo>
                      <a:pt x="340" y="1589"/>
                    </a:lnTo>
                    <a:lnTo>
                      <a:pt x="157" y="2190"/>
                    </a:lnTo>
                    <a:lnTo>
                      <a:pt x="0" y="323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55" name="Freeform 63">
                <a:extLst>
                  <a:ext uri="{FF2B5EF4-FFF2-40B4-BE49-F238E27FC236}">
                    <a16:creationId xmlns:a16="http://schemas.microsoft.com/office/drawing/2014/main" id="{26370F75-206E-3633-D3FF-86C6E3192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440"/>
                <a:ext cx="109" cy="187"/>
              </a:xfrm>
              <a:custGeom>
                <a:avLst/>
                <a:gdLst>
                  <a:gd name="T0" fmla="*/ 25 w 2506"/>
                  <a:gd name="T1" fmla="*/ 0 h 4303"/>
                  <a:gd name="T2" fmla="*/ 0 w 2506"/>
                  <a:gd name="T3" fmla="*/ 287 h 4303"/>
                  <a:gd name="T4" fmla="*/ 130 w 2506"/>
                  <a:gd name="T5" fmla="*/ 1017 h 4303"/>
                  <a:gd name="T6" fmla="*/ 208 w 2506"/>
                  <a:gd name="T7" fmla="*/ 1226 h 4303"/>
                  <a:gd name="T8" fmla="*/ 416 w 2506"/>
                  <a:gd name="T9" fmla="*/ 1565 h 4303"/>
                  <a:gd name="T10" fmla="*/ 861 w 2506"/>
                  <a:gd name="T11" fmla="*/ 2009 h 4303"/>
                  <a:gd name="T12" fmla="*/ 1331 w 2506"/>
                  <a:gd name="T13" fmla="*/ 2347 h 4303"/>
                  <a:gd name="T14" fmla="*/ 1931 w 2506"/>
                  <a:gd name="T15" fmla="*/ 2687 h 4303"/>
                  <a:gd name="T16" fmla="*/ 2296 w 2506"/>
                  <a:gd name="T17" fmla="*/ 2948 h 4303"/>
                  <a:gd name="T18" fmla="*/ 2375 w 2506"/>
                  <a:gd name="T19" fmla="*/ 3025 h 4303"/>
                  <a:gd name="T20" fmla="*/ 2479 w 2506"/>
                  <a:gd name="T21" fmla="*/ 3182 h 4303"/>
                  <a:gd name="T22" fmla="*/ 2506 w 2506"/>
                  <a:gd name="T23" fmla="*/ 3286 h 4303"/>
                  <a:gd name="T24" fmla="*/ 2400 w 2506"/>
                  <a:gd name="T25" fmla="*/ 3600 h 4303"/>
                  <a:gd name="T26" fmla="*/ 1984 w 2506"/>
                  <a:gd name="T27" fmla="*/ 3991 h 4303"/>
                  <a:gd name="T28" fmla="*/ 1513 w 2506"/>
                  <a:gd name="T29" fmla="*/ 4303 h 4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06" h="4303">
                    <a:moveTo>
                      <a:pt x="25" y="0"/>
                    </a:moveTo>
                    <a:lnTo>
                      <a:pt x="0" y="287"/>
                    </a:lnTo>
                    <a:lnTo>
                      <a:pt x="130" y="1017"/>
                    </a:lnTo>
                    <a:lnTo>
                      <a:pt x="208" y="1226"/>
                    </a:lnTo>
                    <a:lnTo>
                      <a:pt x="416" y="1565"/>
                    </a:lnTo>
                    <a:lnTo>
                      <a:pt x="861" y="2009"/>
                    </a:lnTo>
                    <a:lnTo>
                      <a:pt x="1331" y="2347"/>
                    </a:lnTo>
                    <a:lnTo>
                      <a:pt x="1931" y="2687"/>
                    </a:lnTo>
                    <a:lnTo>
                      <a:pt x="2296" y="2948"/>
                    </a:lnTo>
                    <a:lnTo>
                      <a:pt x="2375" y="3025"/>
                    </a:lnTo>
                    <a:lnTo>
                      <a:pt x="2479" y="3182"/>
                    </a:lnTo>
                    <a:lnTo>
                      <a:pt x="2506" y="3286"/>
                    </a:lnTo>
                    <a:lnTo>
                      <a:pt x="2400" y="3600"/>
                    </a:lnTo>
                    <a:lnTo>
                      <a:pt x="1984" y="3991"/>
                    </a:lnTo>
                    <a:lnTo>
                      <a:pt x="1513" y="430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56" name="Freeform 64">
                <a:extLst>
                  <a:ext uri="{FF2B5EF4-FFF2-40B4-BE49-F238E27FC236}">
                    <a16:creationId xmlns:a16="http://schemas.microsoft.com/office/drawing/2014/main" id="{AA8B94A6-E842-6CF1-62E5-F24293B1A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1617"/>
                <a:ext cx="83" cy="54"/>
              </a:xfrm>
              <a:custGeom>
                <a:avLst/>
                <a:gdLst>
                  <a:gd name="T0" fmla="*/ 1905 w 1905"/>
                  <a:gd name="T1" fmla="*/ 0 h 1252"/>
                  <a:gd name="T2" fmla="*/ 1696 w 1905"/>
                  <a:gd name="T3" fmla="*/ 470 h 1252"/>
                  <a:gd name="T4" fmla="*/ 1566 w 1905"/>
                  <a:gd name="T5" fmla="*/ 651 h 1252"/>
                  <a:gd name="T6" fmla="*/ 1252 w 1905"/>
                  <a:gd name="T7" fmla="*/ 965 h 1252"/>
                  <a:gd name="T8" fmla="*/ 1044 w 1905"/>
                  <a:gd name="T9" fmla="*/ 1095 h 1252"/>
                  <a:gd name="T10" fmla="*/ 0 w 1905"/>
                  <a:gd name="T11" fmla="*/ 1252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05" h="1252">
                    <a:moveTo>
                      <a:pt x="1905" y="0"/>
                    </a:moveTo>
                    <a:lnTo>
                      <a:pt x="1696" y="470"/>
                    </a:lnTo>
                    <a:lnTo>
                      <a:pt x="1566" y="651"/>
                    </a:lnTo>
                    <a:lnTo>
                      <a:pt x="1252" y="965"/>
                    </a:lnTo>
                    <a:lnTo>
                      <a:pt x="1044" y="1095"/>
                    </a:lnTo>
                    <a:lnTo>
                      <a:pt x="0" y="12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57" name="Freeform 65">
                <a:extLst>
                  <a:ext uri="{FF2B5EF4-FFF2-40B4-BE49-F238E27FC236}">
                    <a16:creationId xmlns:a16="http://schemas.microsoft.com/office/drawing/2014/main" id="{3531B6A5-F45A-3AFC-5A34-948F91577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1674"/>
                <a:ext cx="70" cy="38"/>
              </a:xfrm>
              <a:custGeom>
                <a:avLst/>
                <a:gdLst>
                  <a:gd name="T0" fmla="*/ 1617 w 1617"/>
                  <a:gd name="T1" fmla="*/ 0 h 888"/>
                  <a:gd name="T2" fmla="*/ 1409 w 1617"/>
                  <a:gd name="T3" fmla="*/ 261 h 888"/>
                  <a:gd name="T4" fmla="*/ 940 w 1617"/>
                  <a:gd name="T5" fmla="*/ 627 h 888"/>
                  <a:gd name="T6" fmla="*/ 600 w 1617"/>
                  <a:gd name="T7" fmla="*/ 783 h 888"/>
                  <a:gd name="T8" fmla="*/ 234 w 1617"/>
                  <a:gd name="T9" fmla="*/ 888 h 888"/>
                  <a:gd name="T10" fmla="*/ 0 w 1617"/>
                  <a:gd name="T11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7" h="888">
                    <a:moveTo>
                      <a:pt x="1617" y="0"/>
                    </a:moveTo>
                    <a:lnTo>
                      <a:pt x="1409" y="261"/>
                    </a:lnTo>
                    <a:lnTo>
                      <a:pt x="940" y="627"/>
                    </a:lnTo>
                    <a:lnTo>
                      <a:pt x="600" y="783"/>
                    </a:lnTo>
                    <a:lnTo>
                      <a:pt x="234" y="888"/>
                    </a:lnTo>
                    <a:lnTo>
                      <a:pt x="0" y="88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</p:grpSp>
      </p:grpSp>
      <p:grpSp>
        <p:nvGrpSpPr>
          <p:cNvPr id="315458" name="Group 66">
            <a:extLst>
              <a:ext uri="{FF2B5EF4-FFF2-40B4-BE49-F238E27FC236}">
                <a16:creationId xmlns:a16="http://schemas.microsoft.com/office/drawing/2014/main" id="{B1DA58EA-FD77-BFD3-3802-E6626DC30238}"/>
              </a:ext>
            </a:extLst>
          </p:cNvPr>
          <p:cNvGrpSpPr>
            <a:grpSpLocks/>
          </p:cNvGrpSpPr>
          <p:nvPr/>
        </p:nvGrpSpPr>
        <p:grpSpPr bwMode="auto">
          <a:xfrm>
            <a:off x="3378200" y="4879976"/>
            <a:ext cx="4205288" cy="887413"/>
            <a:chOff x="1200" y="2761"/>
            <a:chExt cx="2649" cy="559"/>
          </a:xfrm>
        </p:grpSpPr>
        <p:sp>
          <p:nvSpPr>
            <p:cNvPr id="315459" name="AutoShape 67">
              <a:extLst>
                <a:ext uri="{FF2B5EF4-FFF2-40B4-BE49-F238E27FC236}">
                  <a16:creationId xmlns:a16="http://schemas.microsoft.com/office/drawing/2014/main" id="{B3581919-56D2-EA5F-7B8D-3AAEB64ABEE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00" y="2784"/>
              <a:ext cx="2649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grpSp>
          <p:nvGrpSpPr>
            <p:cNvPr id="315460" name="Group 68">
              <a:extLst>
                <a:ext uri="{FF2B5EF4-FFF2-40B4-BE49-F238E27FC236}">
                  <a16:creationId xmlns:a16="http://schemas.microsoft.com/office/drawing/2014/main" id="{EBDA4D25-01E1-5987-59ED-9B5C97CD8F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2761"/>
              <a:ext cx="995" cy="559"/>
              <a:chOff x="1200" y="2761"/>
              <a:chExt cx="995" cy="559"/>
            </a:xfrm>
          </p:grpSpPr>
          <p:sp>
            <p:nvSpPr>
              <p:cNvPr id="315461" name="Freeform 69">
                <a:extLst>
                  <a:ext uri="{FF2B5EF4-FFF2-40B4-BE49-F238E27FC236}">
                    <a16:creationId xmlns:a16="http://schemas.microsoft.com/office/drawing/2014/main" id="{EC85C9B4-F4C2-48EB-36E5-B9156B191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" y="2900"/>
                <a:ext cx="23" cy="81"/>
              </a:xfrm>
              <a:custGeom>
                <a:avLst/>
                <a:gdLst>
                  <a:gd name="T0" fmla="*/ 2 w 47"/>
                  <a:gd name="T1" fmla="*/ 18 h 162"/>
                  <a:gd name="T2" fmla="*/ 7 w 47"/>
                  <a:gd name="T3" fmla="*/ 13 h 162"/>
                  <a:gd name="T4" fmla="*/ 11 w 47"/>
                  <a:gd name="T5" fmla="*/ 7 h 162"/>
                  <a:gd name="T6" fmla="*/ 16 w 47"/>
                  <a:gd name="T7" fmla="*/ 4 h 162"/>
                  <a:gd name="T8" fmla="*/ 22 w 47"/>
                  <a:gd name="T9" fmla="*/ 0 h 162"/>
                  <a:gd name="T10" fmla="*/ 29 w 47"/>
                  <a:gd name="T11" fmla="*/ 2 h 162"/>
                  <a:gd name="T12" fmla="*/ 36 w 47"/>
                  <a:gd name="T13" fmla="*/ 7 h 162"/>
                  <a:gd name="T14" fmla="*/ 40 w 47"/>
                  <a:gd name="T15" fmla="*/ 13 h 162"/>
                  <a:gd name="T16" fmla="*/ 43 w 47"/>
                  <a:gd name="T17" fmla="*/ 18 h 162"/>
                  <a:gd name="T18" fmla="*/ 47 w 47"/>
                  <a:gd name="T19" fmla="*/ 23 h 162"/>
                  <a:gd name="T20" fmla="*/ 47 w 47"/>
                  <a:gd name="T21" fmla="*/ 32 h 162"/>
                  <a:gd name="T22" fmla="*/ 47 w 47"/>
                  <a:gd name="T23" fmla="*/ 43 h 162"/>
                  <a:gd name="T24" fmla="*/ 47 w 47"/>
                  <a:gd name="T25" fmla="*/ 52 h 162"/>
                  <a:gd name="T26" fmla="*/ 47 w 47"/>
                  <a:gd name="T27" fmla="*/ 61 h 162"/>
                  <a:gd name="T28" fmla="*/ 47 w 47"/>
                  <a:gd name="T29" fmla="*/ 72 h 162"/>
                  <a:gd name="T30" fmla="*/ 47 w 47"/>
                  <a:gd name="T31" fmla="*/ 81 h 162"/>
                  <a:gd name="T32" fmla="*/ 47 w 47"/>
                  <a:gd name="T33" fmla="*/ 90 h 162"/>
                  <a:gd name="T34" fmla="*/ 47 w 47"/>
                  <a:gd name="T35" fmla="*/ 99 h 162"/>
                  <a:gd name="T36" fmla="*/ 47 w 47"/>
                  <a:gd name="T37" fmla="*/ 106 h 162"/>
                  <a:gd name="T38" fmla="*/ 47 w 47"/>
                  <a:gd name="T39" fmla="*/ 114 h 162"/>
                  <a:gd name="T40" fmla="*/ 47 w 47"/>
                  <a:gd name="T41" fmla="*/ 121 h 162"/>
                  <a:gd name="T42" fmla="*/ 47 w 47"/>
                  <a:gd name="T43" fmla="*/ 128 h 162"/>
                  <a:gd name="T44" fmla="*/ 47 w 47"/>
                  <a:gd name="T45" fmla="*/ 135 h 162"/>
                  <a:gd name="T46" fmla="*/ 45 w 47"/>
                  <a:gd name="T47" fmla="*/ 143 h 162"/>
                  <a:gd name="T48" fmla="*/ 42 w 47"/>
                  <a:gd name="T49" fmla="*/ 146 h 162"/>
                  <a:gd name="T50" fmla="*/ 38 w 47"/>
                  <a:gd name="T51" fmla="*/ 152 h 162"/>
                  <a:gd name="T52" fmla="*/ 34 w 47"/>
                  <a:gd name="T53" fmla="*/ 157 h 162"/>
                  <a:gd name="T54" fmla="*/ 31 w 47"/>
                  <a:gd name="T55" fmla="*/ 161 h 162"/>
                  <a:gd name="T56" fmla="*/ 25 w 47"/>
                  <a:gd name="T57" fmla="*/ 162 h 162"/>
                  <a:gd name="T58" fmla="*/ 18 w 47"/>
                  <a:gd name="T59" fmla="*/ 162 h 162"/>
                  <a:gd name="T60" fmla="*/ 14 w 47"/>
                  <a:gd name="T61" fmla="*/ 159 h 162"/>
                  <a:gd name="T62" fmla="*/ 11 w 47"/>
                  <a:gd name="T63" fmla="*/ 155 h 162"/>
                  <a:gd name="T64" fmla="*/ 5 w 47"/>
                  <a:gd name="T65" fmla="*/ 150 h 162"/>
                  <a:gd name="T66" fmla="*/ 2 w 47"/>
                  <a:gd name="T67" fmla="*/ 144 h 162"/>
                  <a:gd name="T68" fmla="*/ 0 w 47"/>
                  <a:gd name="T69" fmla="*/ 137 h 162"/>
                  <a:gd name="T70" fmla="*/ 0 w 47"/>
                  <a:gd name="T71" fmla="*/ 130 h 162"/>
                  <a:gd name="T72" fmla="*/ 0 w 47"/>
                  <a:gd name="T73" fmla="*/ 123 h 162"/>
                  <a:gd name="T74" fmla="*/ 0 w 47"/>
                  <a:gd name="T75" fmla="*/ 116 h 162"/>
                  <a:gd name="T76" fmla="*/ 0 w 47"/>
                  <a:gd name="T77" fmla="*/ 108 h 162"/>
                  <a:gd name="T78" fmla="*/ 0 w 47"/>
                  <a:gd name="T79" fmla="*/ 101 h 162"/>
                  <a:gd name="T80" fmla="*/ 0 w 47"/>
                  <a:gd name="T81" fmla="*/ 94 h 162"/>
                  <a:gd name="T82" fmla="*/ 0 w 47"/>
                  <a:gd name="T83" fmla="*/ 87 h 162"/>
                  <a:gd name="T84" fmla="*/ 0 w 47"/>
                  <a:gd name="T85" fmla="*/ 79 h 162"/>
                  <a:gd name="T86" fmla="*/ 0 w 47"/>
                  <a:gd name="T87" fmla="*/ 72 h 162"/>
                  <a:gd name="T88" fmla="*/ 0 w 47"/>
                  <a:gd name="T89" fmla="*/ 65 h 162"/>
                  <a:gd name="T90" fmla="*/ 0 w 47"/>
                  <a:gd name="T91" fmla="*/ 58 h 162"/>
                  <a:gd name="T92" fmla="*/ 0 w 47"/>
                  <a:gd name="T93" fmla="*/ 49 h 162"/>
                  <a:gd name="T94" fmla="*/ 0 w 47"/>
                  <a:gd name="T95" fmla="*/ 42 h 162"/>
                  <a:gd name="T96" fmla="*/ 0 w 47"/>
                  <a:gd name="T97" fmla="*/ 34 h 162"/>
                  <a:gd name="T98" fmla="*/ 0 w 47"/>
                  <a:gd name="T99" fmla="*/ 2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7" h="162">
                    <a:moveTo>
                      <a:pt x="0" y="22"/>
                    </a:moveTo>
                    <a:lnTo>
                      <a:pt x="0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5" y="14"/>
                    </a:lnTo>
                    <a:lnTo>
                      <a:pt x="7" y="13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3" y="4"/>
                    </a:lnTo>
                    <a:lnTo>
                      <a:pt x="34" y="5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2" y="13"/>
                    </a:lnTo>
                    <a:lnTo>
                      <a:pt x="42" y="14"/>
                    </a:lnTo>
                    <a:lnTo>
                      <a:pt x="43" y="16"/>
                    </a:lnTo>
                    <a:lnTo>
                      <a:pt x="43" y="18"/>
                    </a:lnTo>
                    <a:lnTo>
                      <a:pt x="45" y="18"/>
                    </a:lnTo>
                    <a:lnTo>
                      <a:pt x="45" y="20"/>
                    </a:lnTo>
                    <a:lnTo>
                      <a:pt x="47" y="22"/>
                    </a:lnTo>
                    <a:lnTo>
                      <a:pt x="47" y="23"/>
                    </a:lnTo>
                    <a:lnTo>
                      <a:pt x="47" y="25"/>
                    </a:lnTo>
                    <a:lnTo>
                      <a:pt x="47" y="29"/>
                    </a:lnTo>
                    <a:lnTo>
                      <a:pt x="47" y="31"/>
                    </a:lnTo>
                    <a:lnTo>
                      <a:pt x="47" y="32"/>
                    </a:lnTo>
                    <a:lnTo>
                      <a:pt x="47" y="36"/>
                    </a:lnTo>
                    <a:lnTo>
                      <a:pt x="47" y="38"/>
                    </a:lnTo>
                    <a:lnTo>
                      <a:pt x="47" y="40"/>
                    </a:lnTo>
                    <a:lnTo>
                      <a:pt x="47" y="43"/>
                    </a:lnTo>
                    <a:lnTo>
                      <a:pt x="47" y="45"/>
                    </a:lnTo>
                    <a:lnTo>
                      <a:pt x="47" y="47"/>
                    </a:lnTo>
                    <a:lnTo>
                      <a:pt x="47" y="51"/>
                    </a:lnTo>
                    <a:lnTo>
                      <a:pt x="47" y="52"/>
                    </a:lnTo>
                    <a:lnTo>
                      <a:pt x="47" y="54"/>
                    </a:lnTo>
                    <a:lnTo>
                      <a:pt x="47" y="58"/>
                    </a:lnTo>
                    <a:lnTo>
                      <a:pt x="47" y="60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7" y="67"/>
                    </a:lnTo>
                    <a:lnTo>
                      <a:pt x="47" y="69"/>
                    </a:lnTo>
                    <a:lnTo>
                      <a:pt x="47" y="72"/>
                    </a:lnTo>
                    <a:lnTo>
                      <a:pt x="47" y="74"/>
                    </a:lnTo>
                    <a:lnTo>
                      <a:pt x="47" y="76"/>
                    </a:lnTo>
                    <a:lnTo>
                      <a:pt x="47" y="79"/>
                    </a:lnTo>
                    <a:lnTo>
                      <a:pt x="47" y="81"/>
                    </a:lnTo>
                    <a:lnTo>
                      <a:pt x="47" y="83"/>
                    </a:lnTo>
                    <a:lnTo>
                      <a:pt x="47" y="87"/>
                    </a:lnTo>
                    <a:lnTo>
                      <a:pt x="47" y="88"/>
                    </a:lnTo>
                    <a:lnTo>
                      <a:pt x="47" y="90"/>
                    </a:lnTo>
                    <a:lnTo>
                      <a:pt x="47" y="92"/>
                    </a:lnTo>
                    <a:lnTo>
                      <a:pt x="47" y="96"/>
                    </a:lnTo>
                    <a:lnTo>
                      <a:pt x="47" y="97"/>
                    </a:lnTo>
                    <a:lnTo>
                      <a:pt x="47" y="99"/>
                    </a:lnTo>
                    <a:lnTo>
                      <a:pt x="47" y="101"/>
                    </a:lnTo>
                    <a:lnTo>
                      <a:pt x="47" y="103"/>
                    </a:lnTo>
                    <a:lnTo>
                      <a:pt x="47" y="105"/>
                    </a:lnTo>
                    <a:lnTo>
                      <a:pt x="47" y="106"/>
                    </a:lnTo>
                    <a:lnTo>
                      <a:pt x="47" y="108"/>
                    </a:lnTo>
                    <a:lnTo>
                      <a:pt x="47" y="110"/>
                    </a:lnTo>
                    <a:lnTo>
                      <a:pt x="47" y="112"/>
                    </a:lnTo>
                    <a:lnTo>
                      <a:pt x="47" y="114"/>
                    </a:lnTo>
                    <a:lnTo>
                      <a:pt x="47" y="116"/>
                    </a:lnTo>
                    <a:lnTo>
                      <a:pt x="47" y="117"/>
                    </a:lnTo>
                    <a:lnTo>
                      <a:pt x="47" y="119"/>
                    </a:lnTo>
                    <a:lnTo>
                      <a:pt x="47" y="121"/>
                    </a:lnTo>
                    <a:lnTo>
                      <a:pt x="47" y="123"/>
                    </a:lnTo>
                    <a:lnTo>
                      <a:pt x="47" y="125"/>
                    </a:lnTo>
                    <a:lnTo>
                      <a:pt x="47" y="126"/>
                    </a:lnTo>
                    <a:lnTo>
                      <a:pt x="47" y="128"/>
                    </a:lnTo>
                    <a:lnTo>
                      <a:pt x="47" y="130"/>
                    </a:lnTo>
                    <a:lnTo>
                      <a:pt x="47" y="132"/>
                    </a:lnTo>
                    <a:lnTo>
                      <a:pt x="47" y="134"/>
                    </a:lnTo>
                    <a:lnTo>
                      <a:pt x="47" y="135"/>
                    </a:lnTo>
                    <a:lnTo>
                      <a:pt x="47" y="137"/>
                    </a:lnTo>
                    <a:lnTo>
                      <a:pt x="47" y="139"/>
                    </a:lnTo>
                    <a:lnTo>
                      <a:pt x="47" y="141"/>
                    </a:lnTo>
                    <a:lnTo>
                      <a:pt x="45" y="143"/>
                    </a:lnTo>
                    <a:lnTo>
                      <a:pt x="45" y="144"/>
                    </a:lnTo>
                    <a:lnTo>
                      <a:pt x="43" y="144"/>
                    </a:lnTo>
                    <a:lnTo>
                      <a:pt x="43" y="146"/>
                    </a:lnTo>
                    <a:lnTo>
                      <a:pt x="42" y="146"/>
                    </a:lnTo>
                    <a:lnTo>
                      <a:pt x="42" y="148"/>
                    </a:lnTo>
                    <a:lnTo>
                      <a:pt x="40" y="150"/>
                    </a:lnTo>
                    <a:lnTo>
                      <a:pt x="40" y="152"/>
                    </a:lnTo>
                    <a:lnTo>
                      <a:pt x="38" y="152"/>
                    </a:lnTo>
                    <a:lnTo>
                      <a:pt x="38" y="153"/>
                    </a:lnTo>
                    <a:lnTo>
                      <a:pt x="36" y="153"/>
                    </a:lnTo>
                    <a:lnTo>
                      <a:pt x="36" y="155"/>
                    </a:lnTo>
                    <a:lnTo>
                      <a:pt x="34" y="157"/>
                    </a:lnTo>
                    <a:lnTo>
                      <a:pt x="33" y="157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31" y="161"/>
                    </a:lnTo>
                    <a:lnTo>
                      <a:pt x="29" y="161"/>
                    </a:lnTo>
                    <a:lnTo>
                      <a:pt x="27" y="161"/>
                    </a:lnTo>
                    <a:lnTo>
                      <a:pt x="27" y="162"/>
                    </a:lnTo>
                    <a:lnTo>
                      <a:pt x="25" y="162"/>
                    </a:lnTo>
                    <a:lnTo>
                      <a:pt x="23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18" y="162"/>
                    </a:lnTo>
                    <a:lnTo>
                      <a:pt x="18" y="161"/>
                    </a:lnTo>
                    <a:lnTo>
                      <a:pt x="16" y="161"/>
                    </a:lnTo>
                    <a:lnTo>
                      <a:pt x="14" y="161"/>
                    </a:lnTo>
                    <a:lnTo>
                      <a:pt x="14" y="159"/>
                    </a:lnTo>
                    <a:lnTo>
                      <a:pt x="13" y="159"/>
                    </a:lnTo>
                    <a:lnTo>
                      <a:pt x="13" y="157"/>
                    </a:lnTo>
                    <a:lnTo>
                      <a:pt x="11" y="157"/>
                    </a:lnTo>
                    <a:lnTo>
                      <a:pt x="11" y="155"/>
                    </a:lnTo>
                    <a:lnTo>
                      <a:pt x="9" y="153"/>
                    </a:lnTo>
                    <a:lnTo>
                      <a:pt x="7" y="152"/>
                    </a:lnTo>
                    <a:lnTo>
                      <a:pt x="7" y="150"/>
                    </a:lnTo>
                    <a:lnTo>
                      <a:pt x="5" y="150"/>
                    </a:lnTo>
                    <a:lnTo>
                      <a:pt x="5" y="148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2" y="144"/>
                    </a:lnTo>
                    <a:lnTo>
                      <a:pt x="2" y="143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6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0" y="88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62" name="Freeform 70">
                <a:extLst>
                  <a:ext uri="{FF2B5EF4-FFF2-40B4-BE49-F238E27FC236}">
                    <a16:creationId xmlns:a16="http://schemas.microsoft.com/office/drawing/2014/main" id="{9FD9FDCB-334F-B3D5-C2D4-100E4064D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" y="2900"/>
                <a:ext cx="23" cy="81"/>
              </a:xfrm>
              <a:custGeom>
                <a:avLst/>
                <a:gdLst>
                  <a:gd name="T0" fmla="*/ 2 w 47"/>
                  <a:gd name="T1" fmla="*/ 18 h 162"/>
                  <a:gd name="T2" fmla="*/ 7 w 47"/>
                  <a:gd name="T3" fmla="*/ 13 h 162"/>
                  <a:gd name="T4" fmla="*/ 11 w 47"/>
                  <a:gd name="T5" fmla="*/ 7 h 162"/>
                  <a:gd name="T6" fmla="*/ 16 w 47"/>
                  <a:gd name="T7" fmla="*/ 4 h 162"/>
                  <a:gd name="T8" fmla="*/ 22 w 47"/>
                  <a:gd name="T9" fmla="*/ 0 h 162"/>
                  <a:gd name="T10" fmla="*/ 29 w 47"/>
                  <a:gd name="T11" fmla="*/ 2 h 162"/>
                  <a:gd name="T12" fmla="*/ 36 w 47"/>
                  <a:gd name="T13" fmla="*/ 7 h 162"/>
                  <a:gd name="T14" fmla="*/ 40 w 47"/>
                  <a:gd name="T15" fmla="*/ 13 h 162"/>
                  <a:gd name="T16" fmla="*/ 43 w 47"/>
                  <a:gd name="T17" fmla="*/ 18 h 162"/>
                  <a:gd name="T18" fmla="*/ 47 w 47"/>
                  <a:gd name="T19" fmla="*/ 23 h 162"/>
                  <a:gd name="T20" fmla="*/ 47 w 47"/>
                  <a:gd name="T21" fmla="*/ 32 h 162"/>
                  <a:gd name="T22" fmla="*/ 47 w 47"/>
                  <a:gd name="T23" fmla="*/ 43 h 162"/>
                  <a:gd name="T24" fmla="*/ 47 w 47"/>
                  <a:gd name="T25" fmla="*/ 52 h 162"/>
                  <a:gd name="T26" fmla="*/ 47 w 47"/>
                  <a:gd name="T27" fmla="*/ 61 h 162"/>
                  <a:gd name="T28" fmla="*/ 47 w 47"/>
                  <a:gd name="T29" fmla="*/ 72 h 162"/>
                  <a:gd name="T30" fmla="*/ 47 w 47"/>
                  <a:gd name="T31" fmla="*/ 81 h 162"/>
                  <a:gd name="T32" fmla="*/ 47 w 47"/>
                  <a:gd name="T33" fmla="*/ 90 h 162"/>
                  <a:gd name="T34" fmla="*/ 47 w 47"/>
                  <a:gd name="T35" fmla="*/ 99 h 162"/>
                  <a:gd name="T36" fmla="*/ 47 w 47"/>
                  <a:gd name="T37" fmla="*/ 106 h 162"/>
                  <a:gd name="T38" fmla="*/ 47 w 47"/>
                  <a:gd name="T39" fmla="*/ 114 h 162"/>
                  <a:gd name="T40" fmla="*/ 47 w 47"/>
                  <a:gd name="T41" fmla="*/ 121 h 162"/>
                  <a:gd name="T42" fmla="*/ 47 w 47"/>
                  <a:gd name="T43" fmla="*/ 128 h 162"/>
                  <a:gd name="T44" fmla="*/ 47 w 47"/>
                  <a:gd name="T45" fmla="*/ 135 h 162"/>
                  <a:gd name="T46" fmla="*/ 45 w 47"/>
                  <a:gd name="T47" fmla="*/ 143 h 162"/>
                  <a:gd name="T48" fmla="*/ 42 w 47"/>
                  <a:gd name="T49" fmla="*/ 146 h 162"/>
                  <a:gd name="T50" fmla="*/ 38 w 47"/>
                  <a:gd name="T51" fmla="*/ 152 h 162"/>
                  <a:gd name="T52" fmla="*/ 34 w 47"/>
                  <a:gd name="T53" fmla="*/ 157 h 162"/>
                  <a:gd name="T54" fmla="*/ 31 w 47"/>
                  <a:gd name="T55" fmla="*/ 161 h 162"/>
                  <a:gd name="T56" fmla="*/ 25 w 47"/>
                  <a:gd name="T57" fmla="*/ 162 h 162"/>
                  <a:gd name="T58" fmla="*/ 18 w 47"/>
                  <a:gd name="T59" fmla="*/ 162 h 162"/>
                  <a:gd name="T60" fmla="*/ 14 w 47"/>
                  <a:gd name="T61" fmla="*/ 159 h 162"/>
                  <a:gd name="T62" fmla="*/ 11 w 47"/>
                  <a:gd name="T63" fmla="*/ 155 h 162"/>
                  <a:gd name="T64" fmla="*/ 5 w 47"/>
                  <a:gd name="T65" fmla="*/ 150 h 162"/>
                  <a:gd name="T66" fmla="*/ 2 w 47"/>
                  <a:gd name="T67" fmla="*/ 144 h 162"/>
                  <a:gd name="T68" fmla="*/ 0 w 47"/>
                  <a:gd name="T69" fmla="*/ 137 h 162"/>
                  <a:gd name="T70" fmla="*/ 0 w 47"/>
                  <a:gd name="T71" fmla="*/ 130 h 162"/>
                  <a:gd name="T72" fmla="*/ 0 w 47"/>
                  <a:gd name="T73" fmla="*/ 123 h 162"/>
                  <a:gd name="T74" fmla="*/ 0 w 47"/>
                  <a:gd name="T75" fmla="*/ 116 h 162"/>
                  <a:gd name="T76" fmla="*/ 0 w 47"/>
                  <a:gd name="T77" fmla="*/ 108 h 162"/>
                  <a:gd name="T78" fmla="*/ 0 w 47"/>
                  <a:gd name="T79" fmla="*/ 101 h 162"/>
                  <a:gd name="T80" fmla="*/ 0 w 47"/>
                  <a:gd name="T81" fmla="*/ 94 h 162"/>
                  <a:gd name="T82" fmla="*/ 0 w 47"/>
                  <a:gd name="T83" fmla="*/ 87 h 162"/>
                  <a:gd name="T84" fmla="*/ 0 w 47"/>
                  <a:gd name="T85" fmla="*/ 79 h 162"/>
                  <a:gd name="T86" fmla="*/ 0 w 47"/>
                  <a:gd name="T87" fmla="*/ 72 h 162"/>
                  <a:gd name="T88" fmla="*/ 0 w 47"/>
                  <a:gd name="T89" fmla="*/ 65 h 162"/>
                  <a:gd name="T90" fmla="*/ 0 w 47"/>
                  <a:gd name="T91" fmla="*/ 58 h 162"/>
                  <a:gd name="T92" fmla="*/ 0 w 47"/>
                  <a:gd name="T93" fmla="*/ 49 h 162"/>
                  <a:gd name="T94" fmla="*/ 0 w 47"/>
                  <a:gd name="T95" fmla="*/ 42 h 162"/>
                  <a:gd name="T96" fmla="*/ 0 w 47"/>
                  <a:gd name="T97" fmla="*/ 34 h 162"/>
                  <a:gd name="T98" fmla="*/ 0 w 47"/>
                  <a:gd name="T99" fmla="*/ 2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7" h="162">
                    <a:moveTo>
                      <a:pt x="0" y="22"/>
                    </a:moveTo>
                    <a:lnTo>
                      <a:pt x="0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5" y="14"/>
                    </a:lnTo>
                    <a:lnTo>
                      <a:pt x="7" y="13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3" y="4"/>
                    </a:lnTo>
                    <a:lnTo>
                      <a:pt x="34" y="5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2" y="13"/>
                    </a:lnTo>
                    <a:lnTo>
                      <a:pt x="42" y="14"/>
                    </a:lnTo>
                    <a:lnTo>
                      <a:pt x="43" y="16"/>
                    </a:lnTo>
                    <a:lnTo>
                      <a:pt x="43" y="18"/>
                    </a:lnTo>
                    <a:lnTo>
                      <a:pt x="45" y="18"/>
                    </a:lnTo>
                    <a:lnTo>
                      <a:pt x="45" y="20"/>
                    </a:lnTo>
                    <a:lnTo>
                      <a:pt x="47" y="22"/>
                    </a:lnTo>
                    <a:lnTo>
                      <a:pt x="47" y="23"/>
                    </a:lnTo>
                    <a:lnTo>
                      <a:pt x="47" y="25"/>
                    </a:lnTo>
                    <a:lnTo>
                      <a:pt x="47" y="29"/>
                    </a:lnTo>
                    <a:lnTo>
                      <a:pt x="47" y="31"/>
                    </a:lnTo>
                    <a:lnTo>
                      <a:pt x="47" y="32"/>
                    </a:lnTo>
                    <a:lnTo>
                      <a:pt x="47" y="36"/>
                    </a:lnTo>
                    <a:lnTo>
                      <a:pt x="47" y="38"/>
                    </a:lnTo>
                    <a:lnTo>
                      <a:pt x="47" y="40"/>
                    </a:lnTo>
                    <a:lnTo>
                      <a:pt x="47" y="43"/>
                    </a:lnTo>
                    <a:lnTo>
                      <a:pt x="47" y="45"/>
                    </a:lnTo>
                    <a:lnTo>
                      <a:pt x="47" y="47"/>
                    </a:lnTo>
                    <a:lnTo>
                      <a:pt x="47" y="51"/>
                    </a:lnTo>
                    <a:lnTo>
                      <a:pt x="47" y="52"/>
                    </a:lnTo>
                    <a:lnTo>
                      <a:pt x="47" y="54"/>
                    </a:lnTo>
                    <a:lnTo>
                      <a:pt x="47" y="58"/>
                    </a:lnTo>
                    <a:lnTo>
                      <a:pt x="47" y="60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7" y="67"/>
                    </a:lnTo>
                    <a:lnTo>
                      <a:pt x="47" y="69"/>
                    </a:lnTo>
                    <a:lnTo>
                      <a:pt x="47" y="72"/>
                    </a:lnTo>
                    <a:lnTo>
                      <a:pt x="47" y="74"/>
                    </a:lnTo>
                    <a:lnTo>
                      <a:pt x="47" y="76"/>
                    </a:lnTo>
                    <a:lnTo>
                      <a:pt x="47" y="79"/>
                    </a:lnTo>
                    <a:lnTo>
                      <a:pt x="47" y="81"/>
                    </a:lnTo>
                    <a:lnTo>
                      <a:pt x="47" y="83"/>
                    </a:lnTo>
                    <a:lnTo>
                      <a:pt x="47" y="87"/>
                    </a:lnTo>
                    <a:lnTo>
                      <a:pt x="47" y="88"/>
                    </a:lnTo>
                    <a:lnTo>
                      <a:pt x="47" y="90"/>
                    </a:lnTo>
                    <a:lnTo>
                      <a:pt x="47" y="92"/>
                    </a:lnTo>
                    <a:lnTo>
                      <a:pt x="47" y="96"/>
                    </a:lnTo>
                    <a:lnTo>
                      <a:pt x="47" y="97"/>
                    </a:lnTo>
                    <a:lnTo>
                      <a:pt x="47" y="99"/>
                    </a:lnTo>
                    <a:lnTo>
                      <a:pt x="47" y="101"/>
                    </a:lnTo>
                    <a:lnTo>
                      <a:pt x="47" y="103"/>
                    </a:lnTo>
                    <a:lnTo>
                      <a:pt x="47" y="105"/>
                    </a:lnTo>
                    <a:lnTo>
                      <a:pt x="47" y="106"/>
                    </a:lnTo>
                    <a:lnTo>
                      <a:pt x="47" y="108"/>
                    </a:lnTo>
                    <a:lnTo>
                      <a:pt x="47" y="110"/>
                    </a:lnTo>
                    <a:lnTo>
                      <a:pt x="47" y="112"/>
                    </a:lnTo>
                    <a:lnTo>
                      <a:pt x="47" y="114"/>
                    </a:lnTo>
                    <a:lnTo>
                      <a:pt x="47" y="116"/>
                    </a:lnTo>
                    <a:lnTo>
                      <a:pt x="47" y="117"/>
                    </a:lnTo>
                    <a:lnTo>
                      <a:pt x="47" y="119"/>
                    </a:lnTo>
                    <a:lnTo>
                      <a:pt x="47" y="121"/>
                    </a:lnTo>
                    <a:lnTo>
                      <a:pt x="47" y="123"/>
                    </a:lnTo>
                    <a:lnTo>
                      <a:pt x="47" y="125"/>
                    </a:lnTo>
                    <a:lnTo>
                      <a:pt x="47" y="126"/>
                    </a:lnTo>
                    <a:lnTo>
                      <a:pt x="47" y="128"/>
                    </a:lnTo>
                    <a:lnTo>
                      <a:pt x="47" y="130"/>
                    </a:lnTo>
                    <a:lnTo>
                      <a:pt x="47" y="132"/>
                    </a:lnTo>
                    <a:lnTo>
                      <a:pt x="47" y="134"/>
                    </a:lnTo>
                    <a:lnTo>
                      <a:pt x="47" y="135"/>
                    </a:lnTo>
                    <a:lnTo>
                      <a:pt x="47" y="137"/>
                    </a:lnTo>
                    <a:lnTo>
                      <a:pt x="47" y="139"/>
                    </a:lnTo>
                    <a:lnTo>
                      <a:pt x="47" y="141"/>
                    </a:lnTo>
                    <a:lnTo>
                      <a:pt x="45" y="143"/>
                    </a:lnTo>
                    <a:lnTo>
                      <a:pt x="45" y="144"/>
                    </a:lnTo>
                    <a:lnTo>
                      <a:pt x="43" y="144"/>
                    </a:lnTo>
                    <a:lnTo>
                      <a:pt x="43" y="146"/>
                    </a:lnTo>
                    <a:lnTo>
                      <a:pt x="42" y="146"/>
                    </a:lnTo>
                    <a:lnTo>
                      <a:pt x="42" y="148"/>
                    </a:lnTo>
                    <a:lnTo>
                      <a:pt x="40" y="150"/>
                    </a:lnTo>
                    <a:lnTo>
                      <a:pt x="40" y="152"/>
                    </a:lnTo>
                    <a:lnTo>
                      <a:pt x="38" y="152"/>
                    </a:lnTo>
                    <a:lnTo>
                      <a:pt x="38" y="153"/>
                    </a:lnTo>
                    <a:lnTo>
                      <a:pt x="36" y="153"/>
                    </a:lnTo>
                    <a:lnTo>
                      <a:pt x="36" y="155"/>
                    </a:lnTo>
                    <a:lnTo>
                      <a:pt x="34" y="157"/>
                    </a:lnTo>
                    <a:lnTo>
                      <a:pt x="33" y="157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31" y="161"/>
                    </a:lnTo>
                    <a:lnTo>
                      <a:pt x="29" y="161"/>
                    </a:lnTo>
                    <a:lnTo>
                      <a:pt x="27" y="161"/>
                    </a:lnTo>
                    <a:lnTo>
                      <a:pt x="27" y="162"/>
                    </a:lnTo>
                    <a:lnTo>
                      <a:pt x="25" y="162"/>
                    </a:lnTo>
                    <a:lnTo>
                      <a:pt x="23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18" y="162"/>
                    </a:lnTo>
                    <a:lnTo>
                      <a:pt x="18" y="161"/>
                    </a:lnTo>
                    <a:lnTo>
                      <a:pt x="16" y="161"/>
                    </a:lnTo>
                    <a:lnTo>
                      <a:pt x="14" y="161"/>
                    </a:lnTo>
                    <a:lnTo>
                      <a:pt x="14" y="159"/>
                    </a:lnTo>
                    <a:lnTo>
                      <a:pt x="13" y="159"/>
                    </a:lnTo>
                    <a:lnTo>
                      <a:pt x="13" y="157"/>
                    </a:lnTo>
                    <a:lnTo>
                      <a:pt x="11" y="157"/>
                    </a:lnTo>
                    <a:lnTo>
                      <a:pt x="11" y="155"/>
                    </a:lnTo>
                    <a:lnTo>
                      <a:pt x="9" y="153"/>
                    </a:lnTo>
                    <a:lnTo>
                      <a:pt x="7" y="152"/>
                    </a:lnTo>
                    <a:lnTo>
                      <a:pt x="7" y="150"/>
                    </a:lnTo>
                    <a:lnTo>
                      <a:pt x="5" y="150"/>
                    </a:lnTo>
                    <a:lnTo>
                      <a:pt x="5" y="148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2" y="144"/>
                    </a:lnTo>
                    <a:lnTo>
                      <a:pt x="2" y="143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6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0" y="88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63" name="Freeform 71">
                <a:extLst>
                  <a:ext uri="{FF2B5EF4-FFF2-40B4-BE49-F238E27FC236}">
                    <a16:creationId xmlns:a16="http://schemas.microsoft.com/office/drawing/2014/main" id="{A6A92320-FE56-138B-4698-D71D08064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9" y="2987"/>
                <a:ext cx="22" cy="81"/>
              </a:xfrm>
              <a:custGeom>
                <a:avLst/>
                <a:gdLst>
                  <a:gd name="T0" fmla="*/ 2 w 45"/>
                  <a:gd name="T1" fmla="*/ 18 h 162"/>
                  <a:gd name="T2" fmla="*/ 6 w 45"/>
                  <a:gd name="T3" fmla="*/ 13 h 162"/>
                  <a:gd name="T4" fmla="*/ 11 w 45"/>
                  <a:gd name="T5" fmla="*/ 7 h 162"/>
                  <a:gd name="T6" fmla="*/ 15 w 45"/>
                  <a:gd name="T7" fmla="*/ 4 h 162"/>
                  <a:gd name="T8" fmla="*/ 20 w 45"/>
                  <a:gd name="T9" fmla="*/ 0 h 162"/>
                  <a:gd name="T10" fmla="*/ 27 w 45"/>
                  <a:gd name="T11" fmla="*/ 0 h 162"/>
                  <a:gd name="T12" fmla="*/ 31 w 45"/>
                  <a:gd name="T13" fmla="*/ 4 h 162"/>
                  <a:gd name="T14" fmla="*/ 34 w 45"/>
                  <a:gd name="T15" fmla="*/ 7 h 162"/>
                  <a:gd name="T16" fmla="*/ 38 w 45"/>
                  <a:gd name="T17" fmla="*/ 11 h 162"/>
                  <a:gd name="T18" fmla="*/ 42 w 45"/>
                  <a:gd name="T19" fmla="*/ 16 h 162"/>
                  <a:gd name="T20" fmla="*/ 45 w 45"/>
                  <a:gd name="T21" fmla="*/ 22 h 162"/>
                  <a:gd name="T22" fmla="*/ 45 w 45"/>
                  <a:gd name="T23" fmla="*/ 31 h 162"/>
                  <a:gd name="T24" fmla="*/ 45 w 45"/>
                  <a:gd name="T25" fmla="*/ 40 h 162"/>
                  <a:gd name="T26" fmla="*/ 45 w 45"/>
                  <a:gd name="T27" fmla="*/ 49 h 162"/>
                  <a:gd name="T28" fmla="*/ 45 w 45"/>
                  <a:gd name="T29" fmla="*/ 60 h 162"/>
                  <a:gd name="T30" fmla="*/ 45 w 45"/>
                  <a:gd name="T31" fmla="*/ 69 h 162"/>
                  <a:gd name="T32" fmla="*/ 45 w 45"/>
                  <a:gd name="T33" fmla="*/ 79 h 162"/>
                  <a:gd name="T34" fmla="*/ 45 w 45"/>
                  <a:gd name="T35" fmla="*/ 88 h 162"/>
                  <a:gd name="T36" fmla="*/ 45 w 45"/>
                  <a:gd name="T37" fmla="*/ 98 h 162"/>
                  <a:gd name="T38" fmla="*/ 45 w 45"/>
                  <a:gd name="T39" fmla="*/ 105 h 162"/>
                  <a:gd name="T40" fmla="*/ 45 w 45"/>
                  <a:gd name="T41" fmla="*/ 112 h 162"/>
                  <a:gd name="T42" fmla="*/ 45 w 45"/>
                  <a:gd name="T43" fmla="*/ 119 h 162"/>
                  <a:gd name="T44" fmla="*/ 45 w 45"/>
                  <a:gd name="T45" fmla="*/ 126 h 162"/>
                  <a:gd name="T46" fmla="*/ 45 w 45"/>
                  <a:gd name="T47" fmla="*/ 134 h 162"/>
                  <a:gd name="T48" fmla="*/ 45 w 45"/>
                  <a:gd name="T49" fmla="*/ 141 h 162"/>
                  <a:gd name="T50" fmla="*/ 42 w 45"/>
                  <a:gd name="T51" fmla="*/ 148 h 162"/>
                  <a:gd name="T52" fmla="*/ 36 w 45"/>
                  <a:gd name="T53" fmla="*/ 153 h 162"/>
                  <a:gd name="T54" fmla="*/ 33 w 45"/>
                  <a:gd name="T55" fmla="*/ 157 h 162"/>
                  <a:gd name="T56" fmla="*/ 27 w 45"/>
                  <a:gd name="T57" fmla="*/ 161 h 162"/>
                  <a:gd name="T58" fmla="*/ 20 w 45"/>
                  <a:gd name="T59" fmla="*/ 162 h 162"/>
                  <a:gd name="T60" fmla="*/ 15 w 45"/>
                  <a:gd name="T61" fmla="*/ 159 h 162"/>
                  <a:gd name="T62" fmla="*/ 9 w 45"/>
                  <a:gd name="T63" fmla="*/ 155 h 162"/>
                  <a:gd name="T64" fmla="*/ 6 w 45"/>
                  <a:gd name="T65" fmla="*/ 150 h 162"/>
                  <a:gd name="T66" fmla="*/ 2 w 45"/>
                  <a:gd name="T67" fmla="*/ 144 h 162"/>
                  <a:gd name="T68" fmla="*/ 0 w 45"/>
                  <a:gd name="T69" fmla="*/ 139 h 162"/>
                  <a:gd name="T70" fmla="*/ 0 w 45"/>
                  <a:gd name="T71" fmla="*/ 132 h 162"/>
                  <a:gd name="T72" fmla="*/ 0 w 45"/>
                  <a:gd name="T73" fmla="*/ 125 h 162"/>
                  <a:gd name="T74" fmla="*/ 0 w 45"/>
                  <a:gd name="T75" fmla="*/ 117 h 162"/>
                  <a:gd name="T76" fmla="*/ 0 w 45"/>
                  <a:gd name="T77" fmla="*/ 110 h 162"/>
                  <a:gd name="T78" fmla="*/ 0 w 45"/>
                  <a:gd name="T79" fmla="*/ 103 h 162"/>
                  <a:gd name="T80" fmla="*/ 0 w 45"/>
                  <a:gd name="T81" fmla="*/ 96 h 162"/>
                  <a:gd name="T82" fmla="*/ 0 w 45"/>
                  <a:gd name="T83" fmla="*/ 88 h 162"/>
                  <a:gd name="T84" fmla="*/ 0 w 45"/>
                  <a:gd name="T85" fmla="*/ 81 h 162"/>
                  <a:gd name="T86" fmla="*/ 0 w 45"/>
                  <a:gd name="T87" fmla="*/ 74 h 162"/>
                  <a:gd name="T88" fmla="*/ 0 w 45"/>
                  <a:gd name="T89" fmla="*/ 67 h 162"/>
                  <a:gd name="T90" fmla="*/ 0 w 45"/>
                  <a:gd name="T91" fmla="*/ 60 h 162"/>
                  <a:gd name="T92" fmla="*/ 0 w 45"/>
                  <a:gd name="T93" fmla="*/ 51 h 162"/>
                  <a:gd name="T94" fmla="*/ 0 w 45"/>
                  <a:gd name="T95" fmla="*/ 43 h 162"/>
                  <a:gd name="T96" fmla="*/ 0 w 45"/>
                  <a:gd name="T97" fmla="*/ 36 h 162"/>
                  <a:gd name="T98" fmla="*/ 0 w 45"/>
                  <a:gd name="T99" fmla="*/ 29 h 162"/>
                  <a:gd name="T100" fmla="*/ 0 w 45"/>
                  <a:gd name="T101" fmla="*/ 2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5" h="162">
                    <a:moveTo>
                      <a:pt x="0" y="22"/>
                    </a:moveTo>
                    <a:lnTo>
                      <a:pt x="0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7" y="1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38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2" y="14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3" y="18"/>
                    </a:lnTo>
                    <a:lnTo>
                      <a:pt x="45" y="20"/>
                    </a:lnTo>
                    <a:lnTo>
                      <a:pt x="45" y="22"/>
                    </a:lnTo>
                    <a:lnTo>
                      <a:pt x="45" y="24"/>
                    </a:lnTo>
                    <a:lnTo>
                      <a:pt x="45" y="25"/>
                    </a:lnTo>
                    <a:lnTo>
                      <a:pt x="45" y="29"/>
                    </a:lnTo>
                    <a:lnTo>
                      <a:pt x="45" y="31"/>
                    </a:lnTo>
                    <a:lnTo>
                      <a:pt x="45" y="33"/>
                    </a:lnTo>
                    <a:lnTo>
                      <a:pt x="45" y="36"/>
                    </a:lnTo>
                    <a:lnTo>
                      <a:pt x="45" y="38"/>
                    </a:lnTo>
                    <a:lnTo>
                      <a:pt x="45" y="40"/>
                    </a:lnTo>
                    <a:lnTo>
                      <a:pt x="45" y="42"/>
                    </a:lnTo>
                    <a:lnTo>
                      <a:pt x="45" y="45"/>
                    </a:lnTo>
                    <a:lnTo>
                      <a:pt x="45" y="47"/>
                    </a:lnTo>
                    <a:lnTo>
                      <a:pt x="45" y="49"/>
                    </a:lnTo>
                    <a:lnTo>
                      <a:pt x="45" y="52"/>
                    </a:lnTo>
                    <a:lnTo>
                      <a:pt x="45" y="54"/>
                    </a:lnTo>
                    <a:lnTo>
                      <a:pt x="45" y="58"/>
                    </a:lnTo>
                    <a:lnTo>
                      <a:pt x="45" y="60"/>
                    </a:lnTo>
                    <a:lnTo>
                      <a:pt x="45" y="61"/>
                    </a:lnTo>
                    <a:lnTo>
                      <a:pt x="45" y="65"/>
                    </a:lnTo>
                    <a:lnTo>
                      <a:pt x="45" y="67"/>
                    </a:lnTo>
                    <a:lnTo>
                      <a:pt x="45" y="69"/>
                    </a:lnTo>
                    <a:lnTo>
                      <a:pt x="45" y="72"/>
                    </a:lnTo>
                    <a:lnTo>
                      <a:pt x="45" y="74"/>
                    </a:lnTo>
                    <a:lnTo>
                      <a:pt x="45" y="76"/>
                    </a:lnTo>
                    <a:lnTo>
                      <a:pt x="45" y="79"/>
                    </a:lnTo>
                    <a:lnTo>
                      <a:pt x="45" y="81"/>
                    </a:lnTo>
                    <a:lnTo>
                      <a:pt x="45" y="83"/>
                    </a:lnTo>
                    <a:lnTo>
                      <a:pt x="45" y="87"/>
                    </a:lnTo>
                    <a:lnTo>
                      <a:pt x="45" y="88"/>
                    </a:lnTo>
                    <a:lnTo>
                      <a:pt x="45" y="90"/>
                    </a:lnTo>
                    <a:lnTo>
                      <a:pt x="45" y="92"/>
                    </a:lnTo>
                    <a:lnTo>
                      <a:pt x="45" y="96"/>
                    </a:lnTo>
                    <a:lnTo>
                      <a:pt x="45" y="98"/>
                    </a:lnTo>
                    <a:lnTo>
                      <a:pt x="45" y="99"/>
                    </a:lnTo>
                    <a:lnTo>
                      <a:pt x="45" y="101"/>
                    </a:lnTo>
                    <a:lnTo>
                      <a:pt x="45" y="103"/>
                    </a:lnTo>
                    <a:lnTo>
                      <a:pt x="45" y="105"/>
                    </a:lnTo>
                    <a:lnTo>
                      <a:pt x="45" y="107"/>
                    </a:lnTo>
                    <a:lnTo>
                      <a:pt x="45" y="108"/>
                    </a:lnTo>
                    <a:lnTo>
                      <a:pt x="45" y="110"/>
                    </a:lnTo>
                    <a:lnTo>
                      <a:pt x="45" y="112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5" y="117"/>
                    </a:lnTo>
                    <a:lnTo>
                      <a:pt x="45" y="119"/>
                    </a:lnTo>
                    <a:lnTo>
                      <a:pt x="45" y="121"/>
                    </a:lnTo>
                    <a:lnTo>
                      <a:pt x="45" y="123"/>
                    </a:lnTo>
                    <a:lnTo>
                      <a:pt x="45" y="125"/>
                    </a:lnTo>
                    <a:lnTo>
                      <a:pt x="45" y="126"/>
                    </a:lnTo>
                    <a:lnTo>
                      <a:pt x="45" y="128"/>
                    </a:lnTo>
                    <a:lnTo>
                      <a:pt x="45" y="130"/>
                    </a:lnTo>
                    <a:lnTo>
                      <a:pt x="45" y="132"/>
                    </a:lnTo>
                    <a:lnTo>
                      <a:pt x="45" y="134"/>
                    </a:lnTo>
                    <a:lnTo>
                      <a:pt x="45" y="135"/>
                    </a:lnTo>
                    <a:lnTo>
                      <a:pt x="45" y="137"/>
                    </a:lnTo>
                    <a:lnTo>
                      <a:pt x="45" y="139"/>
                    </a:lnTo>
                    <a:lnTo>
                      <a:pt x="45" y="141"/>
                    </a:lnTo>
                    <a:lnTo>
                      <a:pt x="45" y="143"/>
                    </a:lnTo>
                    <a:lnTo>
                      <a:pt x="43" y="144"/>
                    </a:lnTo>
                    <a:lnTo>
                      <a:pt x="42" y="146"/>
                    </a:lnTo>
                    <a:lnTo>
                      <a:pt x="42" y="148"/>
                    </a:lnTo>
                    <a:lnTo>
                      <a:pt x="40" y="148"/>
                    </a:lnTo>
                    <a:lnTo>
                      <a:pt x="40" y="150"/>
                    </a:lnTo>
                    <a:lnTo>
                      <a:pt x="38" y="152"/>
                    </a:lnTo>
                    <a:lnTo>
                      <a:pt x="36" y="153"/>
                    </a:lnTo>
                    <a:lnTo>
                      <a:pt x="36" y="155"/>
                    </a:lnTo>
                    <a:lnTo>
                      <a:pt x="34" y="155"/>
                    </a:lnTo>
                    <a:lnTo>
                      <a:pt x="34" y="157"/>
                    </a:lnTo>
                    <a:lnTo>
                      <a:pt x="33" y="157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29" y="161"/>
                    </a:lnTo>
                    <a:lnTo>
                      <a:pt x="27" y="161"/>
                    </a:lnTo>
                    <a:lnTo>
                      <a:pt x="25" y="162"/>
                    </a:lnTo>
                    <a:lnTo>
                      <a:pt x="24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18" y="162"/>
                    </a:lnTo>
                    <a:lnTo>
                      <a:pt x="16" y="161"/>
                    </a:lnTo>
                    <a:lnTo>
                      <a:pt x="15" y="161"/>
                    </a:lnTo>
                    <a:lnTo>
                      <a:pt x="15" y="159"/>
                    </a:lnTo>
                    <a:lnTo>
                      <a:pt x="13" y="159"/>
                    </a:lnTo>
                    <a:lnTo>
                      <a:pt x="11" y="157"/>
                    </a:lnTo>
                    <a:lnTo>
                      <a:pt x="11" y="155"/>
                    </a:lnTo>
                    <a:lnTo>
                      <a:pt x="9" y="155"/>
                    </a:lnTo>
                    <a:lnTo>
                      <a:pt x="9" y="153"/>
                    </a:lnTo>
                    <a:lnTo>
                      <a:pt x="7" y="153"/>
                    </a:lnTo>
                    <a:lnTo>
                      <a:pt x="7" y="152"/>
                    </a:lnTo>
                    <a:lnTo>
                      <a:pt x="6" y="150"/>
                    </a:lnTo>
                    <a:lnTo>
                      <a:pt x="6" y="148"/>
                    </a:lnTo>
                    <a:lnTo>
                      <a:pt x="4" y="148"/>
                    </a:lnTo>
                    <a:lnTo>
                      <a:pt x="4" y="146"/>
                    </a:lnTo>
                    <a:lnTo>
                      <a:pt x="2" y="144"/>
                    </a:lnTo>
                    <a:lnTo>
                      <a:pt x="2" y="143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6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7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0" y="88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64" name="Freeform 72">
                <a:extLst>
                  <a:ext uri="{FF2B5EF4-FFF2-40B4-BE49-F238E27FC236}">
                    <a16:creationId xmlns:a16="http://schemas.microsoft.com/office/drawing/2014/main" id="{0206CC32-2BF1-08EC-86E3-765B89209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9" y="2987"/>
                <a:ext cx="22" cy="81"/>
              </a:xfrm>
              <a:custGeom>
                <a:avLst/>
                <a:gdLst>
                  <a:gd name="T0" fmla="*/ 2 w 45"/>
                  <a:gd name="T1" fmla="*/ 18 h 162"/>
                  <a:gd name="T2" fmla="*/ 6 w 45"/>
                  <a:gd name="T3" fmla="*/ 13 h 162"/>
                  <a:gd name="T4" fmla="*/ 11 w 45"/>
                  <a:gd name="T5" fmla="*/ 7 h 162"/>
                  <a:gd name="T6" fmla="*/ 15 w 45"/>
                  <a:gd name="T7" fmla="*/ 4 h 162"/>
                  <a:gd name="T8" fmla="*/ 20 w 45"/>
                  <a:gd name="T9" fmla="*/ 0 h 162"/>
                  <a:gd name="T10" fmla="*/ 27 w 45"/>
                  <a:gd name="T11" fmla="*/ 0 h 162"/>
                  <a:gd name="T12" fmla="*/ 31 w 45"/>
                  <a:gd name="T13" fmla="*/ 4 h 162"/>
                  <a:gd name="T14" fmla="*/ 34 w 45"/>
                  <a:gd name="T15" fmla="*/ 7 h 162"/>
                  <a:gd name="T16" fmla="*/ 38 w 45"/>
                  <a:gd name="T17" fmla="*/ 11 h 162"/>
                  <a:gd name="T18" fmla="*/ 42 w 45"/>
                  <a:gd name="T19" fmla="*/ 16 h 162"/>
                  <a:gd name="T20" fmla="*/ 45 w 45"/>
                  <a:gd name="T21" fmla="*/ 22 h 162"/>
                  <a:gd name="T22" fmla="*/ 45 w 45"/>
                  <a:gd name="T23" fmla="*/ 31 h 162"/>
                  <a:gd name="T24" fmla="*/ 45 w 45"/>
                  <a:gd name="T25" fmla="*/ 40 h 162"/>
                  <a:gd name="T26" fmla="*/ 45 w 45"/>
                  <a:gd name="T27" fmla="*/ 49 h 162"/>
                  <a:gd name="T28" fmla="*/ 45 w 45"/>
                  <a:gd name="T29" fmla="*/ 60 h 162"/>
                  <a:gd name="T30" fmla="*/ 45 w 45"/>
                  <a:gd name="T31" fmla="*/ 69 h 162"/>
                  <a:gd name="T32" fmla="*/ 45 w 45"/>
                  <a:gd name="T33" fmla="*/ 79 h 162"/>
                  <a:gd name="T34" fmla="*/ 45 w 45"/>
                  <a:gd name="T35" fmla="*/ 88 h 162"/>
                  <a:gd name="T36" fmla="*/ 45 w 45"/>
                  <a:gd name="T37" fmla="*/ 98 h 162"/>
                  <a:gd name="T38" fmla="*/ 45 w 45"/>
                  <a:gd name="T39" fmla="*/ 105 h 162"/>
                  <a:gd name="T40" fmla="*/ 45 w 45"/>
                  <a:gd name="T41" fmla="*/ 112 h 162"/>
                  <a:gd name="T42" fmla="*/ 45 w 45"/>
                  <a:gd name="T43" fmla="*/ 119 h 162"/>
                  <a:gd name="T44" fmla="*/ 45 w 45"/>
                  <a:gd name="T45" fmla="*/ 126 h 162"/>
                  <a:gd name="T46" fmla="*/ 45 w 45"/>
                  <a:gd name="T47" fmla="*/ 134 h 162"/>
                  <a:gd name="T48" fmla="*/ 45 w 45"/>
                  <a:gd name="T49" fmla="*/ 141 h 162"/>
                  <a:gd name="T50" fmla="*/ 42 w 45"/>
                  <a:gd name="T51" fmla="*/ 148 h 162"/>
                  <a:gd name="T52" fmla="*/ 36 w 45"/>
                  <a:gd name="T53" fmla="*/ 153 h 162"/>
                  <a:gd name="T54" fmla="*/ 33 w 45"/>
                  <a:gd name="T55" fmla="*/ 157 h 162"/>
                  <a:gd name="T56" fmla="*/ 27 w 45"/>
                  <a:gd name="T57" fmla="*/ 161 h 162"/>
                  <a:gd name="T58" fmla="*/ 20 w 45"/>
                  <a:gd name="T59" fmla="*/ 162 h 162"/>
                  <a:gd name="T60" fmla="*/ 15 w 45"/>
                  <a:gd name="T61" fmla="*/ 159 h 162"/>
                  <a:gd name="T62" fmla="*/ 9 w 45"/>
                  <a:gd name="T63" fmla="*/ 155 h 162"/>
                  <a:gd name="T64" fmla="*/ 6 w 45"/>
                  <a:gd name="T65" fmla="*/ 150 h 162"/>
                  <a:gd name="T66" fmla="*/ 2 w 45"/>
                  <a:gd name="T67" fmla="*/ 144 h 162"/>
                  <a:gd name="T68" fmla="*/ 0 w 45"/>
                  <a:gd name="T69" fmla="*/ 139 h 162"/>
                  <a:gd name="T70" fmla="*/ 0 w 45"/>
                  <a:gd name="T71" fmla="*/ 132 h 162"/>
                  <a:gd name="T72" fmla="*/ 0 w 45"/>
                  <a:gd name="T73" fmla="*/ 125 h 162"/>
                  <a:gd name="T74" fmla="*/ 0 w 45"/>
                  <a:gd name="T75" fmla="*/ 117 h 162"/>
                  <a:gd name="T76" fmla="*/ 0 w 45"/>
                  <a:gd name="T77" fmla="*/ 110 h 162"/>
                  <a:gd name="T78" fmla="*/ 0 w 45"/>
                  <a:gd name="T79" fmla="*/ 103 h 162"/>
                  <a:gd name="T80" fmla="*/ 0 w 45"/>
                  <a:gd name="T81" fmla="*/ 96 h 162"/>
                  <a:gd name="T82" fmla="*/ 0 w 45"/>
                  <a:gd name="T83" fmla="*/ 88 h 162"/>
                  <a:gd name="T84" fmla="*/ 0 w 45"/>
                  <a:gd name="T85" fmla="*/ 81 h 162"/>
                  <a:gd name="T86" fmla="*/ 0 w 45"/>
                  <a:gd name="T87" fmla="*/ 74 h 162"/>
                  <a:gd name="T88" fmla="*/ 0 w 45"/>
                  <a:gd name="T89" fmla="*/ 67 h 162"/>
                  <a:gd name="T90" fmla="*/ 0 w 45"/>
                  <a:gd name="T91" fmla="*/ 60 h 162"/>
                  <a:gd name="T92" fmla="*/ 0 w 45"/>
                  <a:gd name="T93" fmla="*/ 51 h 162"/>
                  <a:gd name="T94" fmla="*/ 0 w 45"/>
                  <a:gd name="T95" fmla="*/ 43 h 162"/>
                  <a:gd name="T96" fmla="*/ 0 w 45"/>
                  <a:gd name="T97" fmla="*/ 36 h 162"/>
                  <a:gd name="T98" fmla="*/ 0 w 45"/>
                  <a:gd name="T99" fmla="*/ 29 h 162"/>
                  <a:gd name="T100" fmla="*/ 0 w 45"/>
                  <a:gd name="T101" fmla="*/ 2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5" h="162">
                    <a:moveTo>
                      <a:pt x="0" y="22"/>
                    </a:moveTo>
                    <a:lnTo>
                      <a:pt x="0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7" y="1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38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2" y="14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3" y="18"/>
                    </a:lnTo>
                    <a:lnTo>
                      <a:pt x="45" y="20"/>
                    </a:lnTo>
                    <a:lnTo>
                      <a:pt x="45" y="22"/>
                    </a:lnTo>
                    <a:lnTo>
                      <a:pt x="45" y="24"/>
                    </a:lnTo>
                    <a:lnTo>
                      <a:pt x="45" y="25"/>
                    </a:lnTo>
                    <a:lnTo>
                      <a:pt x="45" y="29"/>
                    </a:lnTo>
                    <a:lnTo>
                      <a:pt x="45" y="31"/>
                    </a:lnTo>
                    <a:lnTo>
                      <a:pt x="45" y="33"/>
                    </a:lnTo>
                    <a:lnTo>
                      <a:pt x="45" y="36"/>
                    </a:lnTo>
                    <a:lnTo>
                      <a:pt x="45" y="38"/>
                    </a:lnTo>
                    <a:lnTo>
                      <a:pt x="45" y="40"/>
                    </a:lnTo>
                    <a:lnTo>
                      <a:pt x="45" y="42"/>
                    </a:lnTo>
                    <a:lnTo>
                      <a:pt x="45" y="45"/>
                    </a:lnTo>
                    <a:lnTo>
                      <a:pt x="45" y="47"/>
                    </a:lnTo>
                    <a:lnTo>
                      <a:pt x="45" y="49"/>
                    </a:lnTo>
                    <a:lnTo>
                      <a:pt x="45" y="52"/>
                    </a:lnTo>
                    <a:lnTo>
                      <a:pt x="45" y="54"/>
                    </a:lnTo>
                    <a:lnTo>
                      <a:pt x="45" y="58"/>
                    </a:lnTo>
                    <a:lnTo>
                      <a:pt x="45" y="60"/>
                    </a:lnTo>
                    <a:lnTo>
                      <a:pt x="45" y="61"/>
                    </a:lnTo>
                    <a:lnTo>
                      <a:pt x="45" y="65"/>
                    </a:lnTo>
                    <a:lnTo>
                      <a:pt x="45" y="67"/>
                    </a:lnTo>
                    <a:lnTo>
                      <a:pt x="45" y="69"/>
                    </a:lnTo>
                    <a:lnTo>
                      <a:pt x="45" y="72"/>
                    </a:lnTo>
                    <a:lnTo>
                      <a:pt x="45" y="74"/>
                    </a:lnTo>
                    <a:lnTo>
                      <a:pt x="45" y="76"/>
                    </a:lnTo>
                    <a:lnTo>
                      <a:pt x="45" y="79"/>
                    </a:lnTo>
                    <a:lnTo>
                      <a:pt x="45" y="81"/>
                    </a:lnTo>
                    <a:lnTo>
                      <a:pt x="45" y="83"/>
                    </a:lnTo>
                    <a:lnTo>
                      <a:pt x="45" y="87"/>
                    </a:lnTo>
                    <a:lnTo>
                      <a:pt x="45" y="88"/>
                    </a:lnTo>
                    <a:lnTo>
                      <a:pt x="45" y="90"/>
                    </a:lnTo>
                    <a:lnTo>
                      <a:pt x="45" y="92"/>
                    </a:lnTo>
                    <a:lnTo>
                      <a:pt x="45" y="96"/>
                    </a:lnTo>
                    <a:lnTo>
                      <a:pt x="45" y="98"/>
                    </a:lnTo>
                    <a:lnTo>
                      <a:pt x="45" y="99"/>
                    </a:lnTo>
                    <a:lnTo>
                      <a:pt x="45" y="101"/>
                    </a:lnTo>
                    <a:lnTo>
                      <a:pt x="45" y="103"/>
                    </a:lnTo>
                    <a:lnTo>
                      <a:pt x="45" y="105"/>
                    </a:lnTo>
                    <a:lnTo>
                      <a:pt x="45" y="107"/>
                    </a:lnTo>
                    <a:lnTo>
                      <a:pt x="45" y="108"/>
                    </a:lnTo>
                    <a:lnTo>
                      <a:pt x="45" y="110"/>
                    </a:lnTo>
                    <a:lnTo>
                      <a:pt x="45" y="112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5" y="117"/>
                    </a:lnTo>
                    <a:lnTo>
                      <a:pt x="45" y="119"/>
                    </a:lnTo>
                    <a:lnTo>
                      <a:pt x="45" y="121"/>
                    </a:lnTo>
                    <a:lnTo>
                      <a:pt x="45" y="123"/>
                    </a:lnTo>
                    <a:lnTo>
                      <a:pt x="45" y="125"/>
                    </a:lnTo>
                    <a:lnTo>
                      <a:pt x="45" y="126"/>
                    </a:lnTo>
                    <a:lnTo>
                      <a:pt x="45" y="128"/>
                    </a:lnTo>
                    <a:lnTo>
                      <a:pt x="45" y="130"/>
                    </a:lnTo>
                    <a:lnTo>
                      <a:pt x="45" y="132"/>
                    </a:lnTo>
                    <a:lnTo>
                      <a:pt x="45" y="134"/>
                    </a:lnTo>
                    <a:lnTo>
                      <a:pt x="45" y="135"/>
                    </a:lnTo>
                    <a:lnTo>
                      <a:pt x="45" y="137"/>
                    </a:lnTo>
                    <a:lnTo>
                      <a:pt x="45" y="139"/>
                    </a:lnTo>
                    <a:lnTo>
                      <a:pt x="45" y="141"/>
                    </a:lnTo>
                    <a:lnTo>
                      <a:pt x="45" y="143"/>
                    </a:lnTo>
                    <a:lnTo>
                      <a:pt x="43" y="144"/>
                    </a:lnTo>
                    <a:lnTo>
                      <a:pt x="42" y="146"/>
                    </a:lnTo>
                    <a:lnTo>
                      <a:pt x="42" y="148"/>
                    </a:lnTo>
                    <a:lnTo>
                      <a:pt x="40" y="148"/>
                    </a:lnTo>
                    <a:lnTo>
                      <a:pt x="40" y="150"/>
                    </a:lnTo>
                    <a:lnTo>
                      <a:pt x="38" y="152"/>
                    </a:lnTo>
                    <a:lnTo>
                      <a:pt x="36" y="153"/>
                    </a:lnTo>
                    <a:lnTo>
                      <a:pt x="36" y="155"/>
                    </a:lnTo>
                    <a:lnTo>
                      <a:pt x="34" y="155"/>
                    </a:lnTo>
                    <a:lnTo>
                      <a:pt x="34" y="157"/>
                    </a:lnTo>
                    <a:lnTo>
                      <a:pt x="33" y="157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29" y="161"/>
                    </a:lnTo>
                    <a:lnTo>
                      <a:pt x="27" y="161"/>
                    </a:lnTo>
                    <a:lnTo>
                      <a:pt x="25" y="162"/>
                    </a:lnTo>
                    <a:lnTo>
                      <a:pt x="24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18" y="162"/>
                    </a:lnTo>
                    <a:lnTo>
                      <a:pt x="16" y="161"/>
                    </a:lnTo>
                    <a:lnTo>
                      <a:pt x="15" y="161"/>
                    </a:lnTo>
                    <a:lnTo>
                      <a:pt x="15" y="159"/>
                    </a:lnTo>
                    <a:lnTo>
                      <a:pt x="13" y="159"/>
                    </a:lnTo>
                    <a:lnTo>
                      <a:pt x="11" y="157"/>
                    </a:lnTo>
                    <a:lnTo>
                      <a:pt x="11" y="155"/>
                    </a:lnTo>
                    <a:lnTo>
                      <a:pt x="9" y="155"/>
                    </a:lnTo>
                    <a:lnTo>
                      <a:pt x="9" y="153"/>
                    </a:lnTo>
                    <a:lnTo>
                      <a:pt x="7" y="153"/>
                    </a:lnTo>
                    <a:lnTo>
                      <a:pt x="7" y="152"/>
                    </a:lnTo>
                    <a:lnTo>
                      <a:pt x="6" y="150"/>
                    </a:lnTo>
                    <a:lnTo>
                      <a:pt x="6" y="148"/>
                    </a:lnTo>
                    <a:lnTo>
                      <a:pt x="4" y="148"/>
                    </a:lnTo>
                    <a:lnTo>
                      <a:pt x="4" y="146"/>
                    </a:lnTo>
                    <a:lnTo>
                      <a:pt x="2" y="144"/>
                    </a:lnTo>
                    <a:lnTo>
                      <a:pt x="2" y="143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6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7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0" y="88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65" name="Freeform 73">
                <a:extLst>
                  <a:ext uri="{FF2B5EF4-FFF2-40B4-BE49-F238E27FC236}">
                    <a16:creationId xmlns:a16="http://schemas.microsoft.com/office/drawing/2014/main" id="{BB4B5D48-B126-9135-9A10-0FB0A27AE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9" y="2900"/>
                <a:ext cx="22" cy="81"/>
              </a:xfrm>
              <a:custGeom>
                <a:avLst/>
                <a:gdLst>
                  <a:gd name="T0" fmla="*/ 2 w 45"/>
                  <a:gd name="T1" fmla="*/ 18 h 162"/>
                  <a:gd name="T2" fmla="*/ 6 w 45"/>
                  <a:gd name="T3" fmla="*/ 13 h 162"/>
                  <a:gd name="T4" fmla="*/ 11 w 45"/>
                  <a:gd name="T5" fmla="*/ 7 h 162"/>
                  <a:gd name="T6" fmla="*/ 15 w 45"/>
                  <a:gd name="T7" fmla="*/ 4 h 162"/>
                  <a:gd name="T8" fmla="*/ 20 w 45"/>
                  <a:gd name="T9" fmla="*/ 0 h 162"/>
                  <a:gd name="T10" fmla="*/ 27 w 45"/>
                  <a:gd name="T11" fmla="*/ 0 h 162"/>
                  <a:gd name="T12" fmla="*/ 31 w 45"/>
                  <a:gd name="T13" fmla="*/ 4 h 162"/>
                  <a:gd name="T14" fmla="*/ 34 w 45"/>
                  <a:gd name="T15" fmla="*/ 7 h 162"/>
                  <a:gd name="T16" fmla="*/ 38 w 45"/>
                  <a:gd name="T17" fmla="*/ 11 h 162"/>
                  <a:gd name="T18" fmla="*/ 42 w 45"/>
                  <a:gd name="T19" fmla="*/ 16 h 162"/>
                  <a:gd name="T20" fmla="*/ 45 w 45"/>
                  <a:gd name="T21" fmla="*/ 22 h 162"/>
                  <a:gd name="T22" fmla="*/ 45 w 45"/>
                  <a:gd name="T23" fmla="*/ 31 h 162"/>
                  <a:gd name="T24" fmla="*/ 45 w 45"/>
                  <a:gd name="T25" fmla="*/ 40 h 162"/>
                  <a:gd name="T26" fmla="*/ 45 w 45"/>
                  <a:gd name="T27" fmla="*/ 51 h 162"/>
                  <a:gd name="T28" fmla="*/ 45 w 45"/>
                  <a:gd name="T29" fmla="*/ 60 h 162"/>
                  <a:gd name="T30" fmla="*/ 45 w 45"/>
                  <a:gd name="T31" fmla="*/ 69 h 162"/>
                  <a:gd name="T32" fmla="*/ 45 w 45"/>
                  <a:gd name="T33" fmla="*/ 79 h 162"/>
                  <a:gd name="T34" fmla="*/ 45 w 45"/>
                  <a:gd name="T35" fmla="*/ 88 h 162"/>
                  <a:gd name="T36" fmla="*/ 45 w 45"/>
                  <a:gd name="T37" fmla="*/ 97 h 162"/>
                  <a:gd name="T38" fmla="*/ 45 w 45"/>
                  <a:gd name="T39" fmla="*/ 105 h 162"/>
                  <a:gd name="T40" fmla="*/ 45 w 45"/>
                  <a:gd name="T41" fmla="*/ 112 h 162"/>
                  <a:gd name="T42" fmla="*/ 45 w 45"/>
                  <a:gd name="T43" fmla="*/ 119 h 162"/>
                  <a:gd name="T44" fmla="*/ 45 w 45"/>
                  <a:gd name="T45" fmla="*/ 126 h 162"/>
                  <a:gd name="T46" fmla="*/ 45 w 45"/>
                  <a:gd name="T47" fmla="*/ 134 h 162"/>
                  <a:gd name="T48" fmla="*/ 45 w 45"/>
                  <a:gd name="T49" fmla="*/ 141 h 162"/>
                  <a:gd name="T50" fmla="*/ 42 w 45"/>
                  <a:gd name="T51" fmla="*/ 146 h 162"/>
                  <a:gd name="T52" fmla="*/ 38 w 45"/>
                  <a:gd name="T53" fmla="*/ 152 h 162"/>
                  <a:gd name="T54" fmla="*/ 34 w 45"/>
                  <a:gd name="T55" fmla="*/ 157 h 162"/>
                  <a:gd name="T56" fmla="*/ 29 w 45"/>
                  <a:gd name="T57" fmla="*/ 161 h 162"/>
                  <a:gd name="T58" fmla="*/ 22 w 45"/>
                  <a:gd name="T59" fmla="*/ 162 h 162"/>
                  <a:gd name="T60" fmla="*/ 15 w 45"/>
                  <a:gd name="T61" fmla="*/ 161 h 162"/>
                  <a:gd name="T62" fmla="*/ 11 w 45"/>
                  <a:gd name="T63" fmla="*/ 155 h 162"/>
                  <a:gd name="T64" fmla="*/ 7 w 45"/>
                  <a:gd name="T65" fmla="*/ 152 h 162"/>
                  <a:gd name="T66" fmla="*/ 4 w 45"/>
                  <a:gd name="T67" fmla="*/ 146 h 162"/>
                  <a:gd name="T68" fmla="*/ 0 w 45"/>
                  <a:gd name="T69" fmla="*/ 141 h 162"/>
                  <a:gd name="T70" fmla="*/ 0 w 45"/>
                  <a:gd name="T71" fmla="*/ 134 h 162"/>
                  <a:gd name="T72" fmla="*/ 0 w 45"/>
                  <a:gd name="T73" fmla="*/ 126 h 162"/>
                  <a:gd name="T74" fmla="*/ 0 w 45"/>
                  <a:gd name="T75" fmla="*/ 119 h 162"/>
                  <a:gd name="T76" fmla="*/ 0 w 45"/>
                  <a:gd name="T77" fmla="*/ 112 h 162"/>
                  <a:gd name="T78" fmla="*/ 0 w 45"/>
                  <a:gd name="T79" fmla="*/ 105 h 162"/>
                  <a:gd name="T80" fmla="*/ 0 w 45"/>
                  <a:gd name="T81" fmla="*/ 97 h 162"/>
                  <a:gd name="T82" fmla="*/ 0 w 45"/>
                  <a:gd name="T83" fmla="*/ 90 h 162"/>
                  <a:gd name="T84" fmla="*/ 0 w 45"/>
                  <a:gd name="T85" fmla="*/ 83 h 162"/>
                  <a:gd name="T86" fmla="*/ 0 w 45"/>
                  <a:gd name="T87" fmla="*/ 76 h 162"/>
                  <a:gd name="T88" fmla="*/ 0 w 45"/>
                  <a:gd name="T89" fmla="*/ 69 h 162"/>
                  <a:gd name="T90" fmla="*/ 0 w 45"/>
                  <a:gd name="T91" fmla="*/ 61 h 162"/>
                  <a:gd name="T92" fmla="*/ 0 w 45"/>
                  <a:gd name="T93" fmla="*/ 54 h 162"/>
                  <a:gd name="T94" fmla="*/ 0 w 45"/>
                  <a:gd name="T95" fmla="*/ 45 h 162"/>
                  <a:gd name="T96" fmla="*/ 0 w 45"/>
                  <a:gd name="T97" fmla="*/ 38 h 162"/>
                  <a:gd name="T98" fmla="*/ 0 w 45"/>
                  <a:gd name="T99" fmla="*/ 31 h 162"/>
                  <a:gd name="T100" fmla="*/ 0 w 45"/>
                  <a:gd name="T101" fmla="*/ 2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5" h="162">
                    <a:moveTo>
                      <a:pt x="0" y="22"/>
                    </a:moveTo>
                    <a:lnTo>
                      <a:pt x="0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7" y="1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38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2" y="14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3" y="18"/>
                    </a:lnTo>
                    <a:lnTo>
                      <a:pt x="45" y="20"/>
                    </a:lnTo>
                    <a:lnTo>
                      <a:pt x="45" y="22"/>
                    </a:lnTo>
                    <a:lnTo>
                      <a:pt x="45" y="23"/>
                    </a:lnTo>
                    <a:lnTo>
                      <a:pt x="45" y="25"/>
                    </a:lnTo>
                    <a:lnTo>
                      <a:pt x="45" y="29"/>
                    </a:lnTo>
                    <a:lnTo>
                      <a:pt x="45" y="31"/>
                    </a:lnTo>
                    <a:lnTo>
                      <a:pt x="45" y="32"/>
                    </a:lnTo>
                    <a:lnTo>
                      <a:pt x="45" y="36"/>
                    </a:lnTo>
                    <a:lnTo>
                      <a:pt x="45" y="38"/>
                    </a:lnTo>
                    <a:lnTo>
                      <a:pt x="45" y="40"/>
                    </a:lnTo>
                    <a:lnTo>
                      <a:pt x="45" y="43"/>
                    </a:lnTo>
                    <a:lnTo>
                      <a:pt x="45" y="45"/>
                    </a:lnTo>
                    <a:lnTo>
                      <a:pt x="45" y="47"/>
                    </a:lnTo>
                    <a:lnTo>
                      <a:pt x="45" y="51"/>
                    </a:lnTo>
                    <a:lnTo>
                      <a:pt x="45" y="52"/>
                    </a:lnTo>
                    <a:lnTo>
                      <a:pt x="45" y="54"/>
                    </a:lnTo>
                    <a:lnTo>
                      <a:pt x="45" y="58"/>
                    </a:lnTo>
                    <a:lnTo>
                      <a:pt x="45" y="60"/>
                    </a:lnTo>
                    <a:lnTo>
                      <a:pt x="45" y="61"/>
                    </a:lnTo>
                    <a:lnTo>
                      <a:pt x="45" y="65"/>
                    </a:lnTo>
                    <a:lnTo>
                      <a:pt x="45" y="67"/>
                    </a:lnTo>
                    <a:lnTo>
                      <a:pt x="45" y="69"/>
                    </a:lnTo>
                    <a:lnTo>
                      <a:pt x="45" y="72"/>
                    </a:lnTo>
                    <a:lnTo>
                      <a:pt x="45" y="74"/>
                    </a:lnTo>
                    <a:lnTo>
                      <a:pt x="45" y="76"/>
                    </a:lnTo>
                    <a:lnTo>
                      <a:pt x="45" y="79"/>
                    </a:lnTo>
                    <a:lnTo>
                      <a:pt x="45" y="81"/>
                    </a:lnTo>
                    <a:lnTo>
                      <a:pt x="45" y="83"/>
                    </a:lnTo>
                    <a:lnTo>
                      <a:pt x="45" y="87"/>
                    </a:lnTo>
                    <a:lnTo>
                      <a:pt x="45" y="88"/>
                    </a:lnTo>
                    <a:lnTo>
                      <a:pt x="45" y="90"/>
                    </a:lnTo>
                    <a:lnTo>
                      <a:pt x="45" y="92"/>
                    </a:lnTo>
                    <a:lnTo>
                      <a:pt x="45" y="96"/>
                    </a:lnTo>
                    <a:lnTo>
                      <a:pt x="45" y="97"/>
                    </a:lnTo>
                    <a:lnTo>
                      <a:pt x="45" y="99"/>
                    </a:lnTo>
                    <a:lnTo>
                      <a:pt x="45" y="101"/>
                    </a:lnTo>
                    <a:lnTo>
                      <a:pt x="45" y="103"/>
                    </a:lnTo>
                    <a:lnTo>
                      <a:pt x="45" y="105"/>
                    </a:lnTo>
                    <a:lnTo>
                      <a:pt x="45" y="106"/>
                    </a:lnTo>
                    <a:lnTo>
                      <a:pt x="45" y="108"/>
                    </a:lnTo>
                    <a:lnTo>
                      <a:pt x="45" y="110"/>
                    </a:lnTo>
                    <a:lnTo>
                      <a:pt x="45" y="112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5" y="117"/>
                    </a:lnTo>
                    <a:lnTo>
                      <a:pt x="45" y="119"/>
                    </a:lnTo>
                    <a:lnTo>
                      <a:pt x="45" y="121"/>
                    </a:lnTo>
                    <a:lnTo>
                      <a:pt x="45" y="123"/>
                    </a:lnTo>
                    <a:lnTo>
                      <a:pt x="45" y="125"/>
                    </a:lnTo>
                    <a:lnTo>
                      <a:pt x="45" y="126"/>
                    </a:lnTo>
                    <a:lnTo>
                      <a:pt x="45" y="128"/>
                    </a:lnTo>
                    <a:lnTo>
                      <a:pt x="45" y="130"/>
                    </a:lnTo>
                    <a:lnTo>
                      <a:pt x="45" y="132"/>
                    </a:lnTo>
                    <a:lnTo>
                      <a:pt x="45" y="134"/>
                    </a:lnTo>
                    <a:lnTo>
                      <a:pt x="45" y="135"/>
                    </a:lnTo>
                    <a:lnTo>
                      <a:pt x="45" y="137"/>
                    </a:lnTo>
                    <a:lnTo>
                      <a:pt x="45" y="139"/>
                    </a:lnTo>
                    <a:lnTo>
                      <a:pt x="45" y="141"/>
                    </a:lnTo>
                    <a:lnTo>
                      <a:pt x="45" y="143"/>
                    </a:lnTo>
                    <a:lnTo>
                      <a:pt x="43" y="144"/>
                    </a:lnTo>
                    <a:lnTo>
                      <a:pt x="43" y="146"/>
                    </a:lnTo>
                    <a:lnTo>
                      <a:pt x="42" y="146"/>
                    </a:lnTo>
                    <a:lnTo>
                      <a:pt x="42" y="148"/>
                    </a:lnTo>
                    <a:lnTo>
                      <a:pt x="40" y="148"/>
                    </a:lnTo>
                    <a:lnTo>
                      <a:pt x="40" y="150"/>
                    </a:lnTo>
                    <a:lnTo>
                      <a:pt x="38" y="152"/>
                    </a:lnTo>
                    <a:lnTo>
                      <a:pt x="36" y="153"/>
                    </a:lnTo>
                    <a:lnTo>
                      <a:pt x="36" y="155"/>
                    </a:lnTo>
                    <a:lnTo>
                      <a:pt x="34" y="155"/>
                    </a:lnTo>
                    <a:lnTo>
                      <a:pt x="34" y="157"/>
                    </a:lnTo>
                    <a:lnTo>
                      <a:pt x="33" y="157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29" y="161"/>
                    </a:lnTo>
                    <a:lnTo>
                      <a:pt x="27" y="161"/>
                    </a:lnTo>
                    <a:lnTo>
                      <a:pt x="25" y="162"/>
                    </a:lnTo>
                    <a:lnTo>
                      <a:pt x="24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18" y="162"/>
                    </a:lnTo>
                    <a:lnTo>
                      <a:pt x="16" y="161"/>
                    </a:lnTo>
                    <a:lnTo>
                      <a:pt x="15" y="161"/>
                    </a:lnTo>
                    <a:lnTo>
                      <a:pt x="15" y="159"/>
                    </a:lnTo>
                    <a:lnTo>
                      <a:pt x="13" y="159"/>
                    </a:lnTo>
                    <a:lnTo>
                      <a:pt x="11" y="157"/>
                    </a:lnTo>
                    <a:lnTo>
                      <a:pt x="11" y="155"/>
                    </a:lnTo>
                    <a:lnTo>
                      <a:pt x="9" y="155"/>
                    </a:lnTo>
                    <a:lnTo>
                      <a:pt x="9" y="153"/>
                    </a:lnTo>
                    <a:lnTo>
                      <a:pt x="7" y="153"/>
                    </a:lnTo>
                    <a:lnTo>
                      <a:pt x="7" y="152"/>
                    </a:lnTo>
                    <a:lnTo>
                      <a:pt x="6" y="150"/>
                    </a:lnTo>
                    <a:lnTo>
                      <a:pt x="6" y="148"/>
                    </a:lnTo>
                    <a:lnTo>
                      <a:pt x="4" y="148"/>
                    </a:lnTo>
                    <a:lnTo>
                      <a:pt x="4" y="146"/>
                    </a:lnTo>
                    <a:lnTo>
                      <a:pt x="2" y="144"/>
                    </a:lnTo>
                    <a:lnTo>
                      <a:pt x="2" y="143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6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0" y="88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66" name="Freeform 74">
                <a:extLst>
                  <a:ext uri="{FF2B5EF4-FFF2-40B4-BE49-F238E27FC236}">
                    <a16:creationId xmlns:a16="http://schemas.microsoft.com/office/drawing/2014/main" id="{7B139DAB-F5A2-68EF-C652-DD03D9997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9" y="2900"/>
                <a:ext cx="22" cy="81"/>
              </a:xfrm>
              <a:custGeom>
                <a:avLst/>
                <a:gdLst>
                  <a:gd name="T0" fmla="*/ 2 w 45"/>
                  <a:gd name="T1" fmla="*/ 18 h 162"/>
                  <a:gd name="T2" fmla="*/ 6 w 45"/>
                  <a:gd name="T3" fmla="*/ 13 h 162"/>
                  <a:gd name="T4" fmla="*/ 11 w 45"/>
                  <a:gd name="T5" fmla="*/ 7 h 162"/>
                  <a:gd name="T6" fmla="*/ 15 w 45"/>
                  <a:gd name="T7" fmla="*/ 4 h 162"/>
                  <a:gd name="T8" fmla="*/ 20 w 45"/>
                  <a:gd name="T9" fmla="*/ 0 h 162"/>
                  <a:gd name="T10" fmla="*/ 27 w 45"/>
                  <a:gd name="T11" fmla="*/ 0 h 162"/>
                  <a:gd name="T12" fmla="*/ 31 w 45"/>
                  <a:gd name="T13" fmla="*/ 4 h 162"/>
                  <a:gd name="T14" fmla="*/ 34 w 45"/>
                  <a:gd name="T15" fmla="*/ 7 h 162"/>
                  <a:gd name="T16" fmla="*/ 38 w 45"/>
                  <a:gd name="T17" fmla="*/ 11 h 162"/>
                  <a:gd name="T18" fmla="*/ 42 w 45"/>
                  <a:gd name="T19" fmla="*/ 16 h 162"/>
                  <a:gd name="T20" fmla="*/ 45 w 45"/>
                  <a:gd name="T21" fmla="*/ 22 h 162"/>
                  <a:gd name="T22" fmla="*/ 45 w 45"/>
                  <a:gd name="T23" fmla="*/ 31 h 162"/>
                  <a:gd name="T24" fmla="*/ 45 w 45"/>
                  <a:gd name="T25" fmla="*/ 40 h 162"/>
                  <a:gd name="T26" fmla="*/ 45 w 45"/>
                  <a:gd name="T27" fmla="*/ 51 h 162"/>
                  <a:gd name="T28" fmla="*/ 45 w 45"/>
                  <a:gd name="T29" fmla="*/ 60 h 162"/>
                  <a:gd name="T30" fmla="*/ 45 w 45"/>
                  <a:gd name="T31" fmla="*/ 69 h 162"/>
                  <a:gd name="T32" fmla="*/ 45 w 45"/>
                  <a:gd name="T33" fmla="*/ 79 h 162"/>
                  <a:gd name="T34" fmla="*/ 45 w 45"/>
                  <a:gd name="T35" fmla="*/ 88 h 162"/>
                  <a:gd name="T36" fmla="*/ 45 w 45"/>
                  <a:gd name="T37" fmla="*/ 97 h 162"/>
                  <a:gd name="T38" fmla="*/ 45 w 45"/>
                  <a:gd name="T39" fmla="*/ 105 h 162"/>
                  <a:gd name="T40" fmla="*/ 45 w 45"/>
                  <a:gd name="T41" fmla="*/ 112 h 162"/>
                  <a:gd name="T42" fmla="*/ 45 w 45"/>
                  <a:gd name="T43" fmla="*/ 119 h 162"/>
                  <a:gd name="T44" fmla="*/ 45 w 45"/>
                  <a:gd name="T45" fmla="*/ 126 h 162"/>
                  <a:gd name="T46" fmla="*/ 45 w 45"/>
                  <a:gd name="T47" fmla="*/ 134 h 162"/>
                  <a:gd name="T48" fmla="*/ 45 w 45"/>
                  <a:gd name="T49" fmla="*/ 141 h 162"/>
                  <a:gd name="T50" fmla="*/ 42 w 45"/>
                  <a:gd name="T51" fmla="*/ 146 h 162"/>
                  <a:gd name="T52" fmla="*/ 38 w 45"/>
                  <a:gd name="T53" fmla="*/ 152 h 162"/>
                  <a:gd name="T54" fmla="*/ 34 w 45"/>
                  <a:gd name="T55" fmla="*/ 157 h 162"/>
                  <a:gd name="T56" fmla="*/ 29 w 45"/>
                  <a:gd name="T57" fmla="*/ 161 h 162"/>
                  <a:gd name="T58" fmla="*/ 22 w 45"/>
                  <a:gd name="T59" fmla="*/ 162 h 162"/>
                  <a:gd name="T60" fmla="*/ 15 w 45"/>
                  <a:gd name="T61" fmla="*/ 161 h 162"/>
                  <a:gd name="T62" fmla="*/ 11 w 45"/>
                  <a:gd name="T63" fmla="*/ 155 h 162"/>
                  <a:gd name="T64" fmla="*/ 7 w 45"/>
                  <a:gd name="T65" fmla="*/ 152 h 162"/>
                  <a:gd name="T66" fmla="*/ 4 w 45"/>
                  <a:gd name="T67" fmla="*/ 146 h 162"/>
                  <a:gd name="T68" fmla="*/ 0 w 45"/>
                  <a:gd name="T69" fmla="*/ 141 h 162"/>
                  <a:gd name="T70" fmla="*/ 0 w 45"/>
                  <a:gd name="T71" fmla="*/ 134 h 162"/>
                  <a:gd name="T72" fmla="*/ 0 w 45"/>
                  <a:gd name="T73" fmla="*/ 126 h 162"/>
                  <a:gd name="T74" fmla="*/ 0 w 45"/>
                  <a:gd name="T75" fmla="*/ 119 h 162"/>
                  <a:gd name="T76" fmla="*/ 0 w 45"/>
                  <a:gd name="T77" fmla="*/ 112 h 162"/>
                  <a:gd name="T78" fmla="*/ 0 w 45"/>
                  <a:gd name="T79" fmla="*/ 105 h 162"/>
                  <a:gd name="T80" fmla="*/ 0 w 45"/>
                  <a:gd name="T81" fmla="*/ 97 h 162"/>
                  <a:gd name="T82" fmla="*/ 0 w 45"/>
                  <a:gd name="T83" fmla="*/ 90 h 162"/>
                  <a:gd name="T84" fmla="*/ 0 w 45"/>
                  <a:gd name="T85" fmla="*/ 83 h 162"/>
                  <a:gd name="T86" fmla="*/ 0 w 45"/>
                  <a:gd name="T87" fmla="*/ 76 h 162"/>
                  <a:gd name="T88" fmla="*/ 0 w 45"/>
                  <a:gd name="T89" fmla="*/ 69 h 162"/>
                  <a:gd name="T90" fmla="*/ 0 w 45"/>
                  <a:gd name="T91" fmla="*/ 61 h 162"/>
                  <a:gd name="T92" fmla="*/ 0 w 45"/>
                  <a:gd name="T93" fmla="*/ 54 h 162"/>
                  <a:gd name="T94" fmla="*/ 0 w 45"/>
                  <a:gd name="T95" fmla="*/ 45 h 162"/>
                  <a:gd name="T96" fmla="*/ 0 w 45"/>
                  <a:gd name="T97" fmla="*/ 38 h 162"/>
                  <a:gd name="T98" fmla="*/ 0 w 45"/>
                  <a:gd name="T99" fmla="*/ 31 h 162"/>
                  <a:gd name="T100" fmla="*/ 0 w 45"/>
                  <a:gd name="T101" fmla="*/ 2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5" h="162">
                    <a:moveTo>
                      <a:pt x="0" y="22"/>
                    </a:moveTo>
                    <a:lnTo>
                      <a:pt x="0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7" y="1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38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2" y="14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3" y="18"/>
                    </a:lnTo>
                    <a:lnTo>
                      <a:pt x="45" y="20"/>
                    </a:lnTo>
                    <a:lnTo>
                      <a:pt x="45" y="22"/>
                    </a:lnTo>
                    <a:lnTo>
                      <a:pt x="45" y="23"/>
                    </a:lnTo>
                    <a:lnTo>
                      <a:pt x="45" y="25"/>
                    </a:lnTo>
                    <a:lnTo>
                      <a:pt x="45" y="29"/>
                    </a:lnTo>
                    <a:lnTo>
                      <a:pt x="45" y="31"/>
                    </a:lnTo>
                    <a:lnTo>
                      <a:pt x="45" y="32"/>
                    </a:lnTo>
                    <a:lnTo>
                      <a:pt x="45" y="36"/>
                    </a:lnTo>
                    <a:lnTo>
                      <a:pt x="45" y="38"/>
                    </a:lnTo>
                    <a:lnTo>
                      <a:pt x="45" y="40"/>
                    </a:lnTo>
                    <a:lnTo>
                      <a:pt x="45" y="43"/>
                    </a:lnTo>
                    <a:lnTo>
                      <a:pt x="45" y="45"/>
                    </a:lnTo>
                    <a:lnTo>
                      <a:pt x="45" y="47"/>
                    </a:lnTo>
                    <a:lnTo>
                      <a:pt x="45" y="51"/>
                    </a:lnTo>
                    <a:lnTo>
                      <a:pt x="45" y="52"/>
                    </a:lnTo>
                    <a:lnTo>
                      <a:pt x="45" y="54"/>
                    </a:lnTo>
                    <a:lnTo>
                      <a:pt x="45" y="58"/>
                    </a:lnTo>
                    <a:lnTo>
                      <a:pt x="45" y="60"/>
                    </a:lnTo>
                    <a:lnTo>
                      <a:pt x="45" y="61"/>
                    </a:lnTo>
                    <a:lnTo>
                      <a:pt x="45" y="65"/>
                    </a:lnTo>
                    <a:lnTo>
                      <a:pt x="45" y="67"/>
                    </a:lnTo>
                    <a:lnTo>
                      <a:pt x="45" y="69"/>
                    </a:lnTo>
                    <a:lnTo>
                      <a:pt x="45" y="72"/>
                    </a:lnTo>
                    <a:lnTo>
                      <a:pt x="45" y="74"/>
                    </a:lnTo>
                    <a:lnTo>
                      <a:pt x="45" y="76"/>
                    </a:lnTo>
                    <a:lnTo>
                      <a:pt x="45" y="79"/>
                    </a:lnTo>
                    <a:lnTo>
                      <a:pt x="45" y="81"/>
                    </a:lnTo>
                    <a:lnTo>
                      <a:pt x="45" y="83"/>
                    </a:lnTo>
                    <a:lnTo>
                      <a:pt x="45" y="87"/>
                    </a:lnTo>
                    <a:lnTo>
                      <a:pt x="45" y="88"/>
                    </a:lnTo>
                    <a:lnTo>
                      <a:pt x="45" y="90"/>
                    </a:lnTo>
                    <a:lnTo>
                      <a:pt x="45" y="92"/>
                    </a:lnTo>
                    <a:lnTo>
                      <a:pt x="45" y="96"/>
                    </a:lnTo>
                    <a:lnTo>
                      <a:pt x="45" y="97"/>
                    </a:lnTo>
                    <a:lnTo>
                      <a:pt x="45" y="99"/>
                    </a:lnTo>
                    <a:lnTo>
                      <a:pt x="45" y="101"/>
                    </a:lnTo>
                    <a:lnTo>
                      <a:pt x="45" y="103"/>
                    </a:lnTo>
                    <a:lnTo>
                      <a:pt x="45" y="105"/>
                    </a:lnTo>
                    <a:lnTo>
                      <a:pt x="45" y="106"/>
                    </a:lnTo>
                    <a:lnTo>
                      <a:pt x="45" y="108"/>
                    </a:lnTo>
                    <a:lnTo>
                      <a:pt x="45" y="110"/>
                    </a:lnTo>
                    <a:lnTo>
                      <a:pt x="45" y="112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5" y="117"/>
                    </a:lnTo>
                    <a:lnTo>
                      <a:pt x="45" y="119"/>
                    </a:lnTo>
                    <a:lnTo>
                      <a:pt x="45" y="121"/>
                    </a:lnTo>
                    <a:lnTo>
                      <a:pt x="45" y="123"/>
                    </a:lnTo>
                    <a:lnTo>
                      <a:pt x="45" y="125"/>
                    </a:lnTo>
                    <a:lnTo>
                      <a:pt x="45" y="126"/>
                    </a:lnTo>
                    <a:lnTo>
                      <a:pt x="45" y="128"/>
                    </a:lnTo>
                    <a:lnTo>
                      <a:pt x="45" y="130"/>
                    </a:lnTo>
                    <a:lnTo>
                      <a:pt x="45" y="132"/>
                    </a:lnTo>
                    <a:lnTo>
                      <a:pt x="45" y="134"/>
                    </a:lnTo>
                    <a:lnTo>
                      <a:pt x="45" y="135"/>
                    </a:lnTo>
                    <a:lnTo>
                      <a:pt x="45" y="137"/>
                    </a:lnTo>
                    <a:lnTo>
                      <a:pt x="45" y="139"/>
                    </a:lnTo>
                    <a:lnTo>
                      <a:pt x="45" y="141"/>
                    </a:lnTo>
                    <a:lnTo>
                      <a:pt x="45" y="143"/>
                    </a:lnTo>
                    <a:lnTo>
                      <a:pt x="43" y="144"/>
                    </a:lnTo>
                    <a:lnTo>
                      <a:pt x="43" y="146"/>
                    </a:lnTo>
                    <a:lnTo>
                      <a:pt x="42" y="146"/>
                    </a:lnTo>
                    <a:lnTo>
                      <a:pt x="42" y="148"/>
                    </a:lnTo>
                    <a:lnTo>
                      <a:pt x="40" y="148"/>
                    </a:lnTo>
                    <a:lnTo>
                      <a:pt x="40" y="150"/>
                    </a:lnTo>
                    <a:lnTo>
                      <a:pt x="38" y="152"/>
                    </a:lnTo>
                    <a:lnTo>
                      <a:pt x="36" y="153"/>
                    </a:lnTo>
                    <a:lnTo>
                      <a:pt x="36" y="155"/>
                    </a:lnTo>
                    <a:lnTo>
                      <a:pt x="34" y="155"/>
                    </a:lnTo>
                    <a:lnTo>
                      <a:pt x="34" y="157"/>
                    </a:lnTo>
                    <a:lnTo>
                      <a:pt x="33" y="157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29" y="161"/>
                    </a:lnTo>
                    <a:lnTo>
                      <a:pt x="27" y="161"/>
                    </a:lnTo>
                    <a:lnTo>
                      <a:pt x="25" y="162"/>
                    </a:lnTo>
                    <a:lnTo>
                      <a:pt x="24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18" y="162"/>
                    </a:lnTo>
                    <a:lnTo>
                      <a:pt x="16" y="161"/>
                    </a:lnTo>
                    <a:lnTo>
                      <a:pt x="15" y="161"/>
                    </a:lnTo>
                    <a:lnTo>
                      <a:pt x="15" y="159"/>
                    </a:lnTo>
                    <a:lnTo>
                      <a:pt x="13" y="159"/>
                    </a:lnTo>
                    <a:lnTo>
                      <a:pt x="11" y="157"/>
                    </a:lnTo>
                    <a:lnTo>
                      <a:pt x="11" y="155"/>
                    </a:lnTo>
                    <a:lnTo>
                      <a:pt x="9" y="155"/>
                    </a:lnTo>
                    <a:lnTo>
                      <a:pt x="9" y="153"/>
                    </a:lnTo>
                    <a:lnTo>
                      <a:pt x="7" y="153"/>
                    </a:lnTo>
                    <a:lnTo>
                      <a:pt x="7" y="152"/>
                    </a:lnTo>
                    <a:lnTo>
                      <a:pt x="6" y="150"/>
                    </a:lnTo>
                    <a:lnTo>
                      <a:pt x="6" y="148"/>
                    </a:lnTo>
                    <a:lnTo>
                      <a:pt x="4" y="148"/>
                    </a:lnTo>
                    <a:lnTo>
                      <a:pt x="4" y="146"/>
                    </a:lnTo>
                    <a:lnTo>
                      <a:pt x="2" y="144"/>
                    </a:lnTo>
                    <a:lnTo>
                      <a:pt x="2" y="143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6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0" y="88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67" name="Freeform 75">
                <a:extLst>
                  <a:ext uri="{FF2B5EF4-FFF2-40B4-BE49-F238E27FC236}">
                    <a16:creationId xmlns:a16="http://schemas.microsoft.com/office/drawing/2014/main" id="{E55346B4-66D9-B55C-578A-CC2745F23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972"/>
                <a:ext cx="82" cy="23"/>
              </a:xfrm>
              <a:custGeom>
                <a:avLst/>
                <a:gdLst>
                  <a:gd name="T0" fmla="*/ 18 w 163"/>
                  <a:gd name="T1" fmla="*/ 44 h 47"/>
                  <a:gd name="T2" fmla="*/ 13 w 163"/>
                  <a:gd name="T3" fmla="*/ 40 h 47"/>
                  <a:gd name="T4" fmla="*/ 5 w 163"/>
                  <a:gd name="T5" fmla="*/ 35 h 47"/>
                  <a:gd name="T6" fmla="*/ 2 w 163"/>
                  <a:gd name="T7" fmla="*/ 27 h 47"/>
                  <a:gd name="T8" fmla="*/ 0 w 163"/>
                  <a:gd name="T9" fmla="*/ 20 h 47"/>
                  <a:gd name="T10" fmla="*/ 4 w 163"/>
                  <a:gd name="T11" fmla="*/ 15 h 47"/>
                  <a:gd name="T12" fmla="*/ 9 w 163"/>
                  <a:gd name="T13" fmla="*/ 9 h 47"/>
                  <a:gd name="T14" fmla="*/ 14 w 163"/>
                  <a:gd name="T15" fmla="*/ 6 h 47"/>
                  <a:gd name="T16" fmla="*/ 20 w 163"/>
                  <a:gd name="T17" fmla="*/ 2 h 47"/>
                  <a:gd name="T18" fmla="*/ 29 w 163"/>
                  <a:gd name="T19" fmla="*/ 0 h 47"/>
                  <a:gd name="T20" fmla="*/ 38 w 163"/>
                  <a:gd name="T21" fmla="*/ 0 h 47"/>
                  <a:gd name="T22" fmla="*/ 47 w 163"/>
                  <a:gd name="T23" fmla="*/ 0 h 47"/>
                  <a:gd name="T24" fmla="*/ 58 w 163"/>
                  <a:gd name="T25" fmla="*/ 0 h 47"/>
                  <a:gd name="T26" fmla="*/ 67 w 163"/>
                  <a:gd name="T27" fmla="*/ 0 h 47"/>
                  <a:gd name="T28" fmla="*/ 76 w 163"/>
                  <a:gd name="T29" fmla="*/ 0 h 47"/>
                  <a:gd name="T30" fmla="*/ 87 w 163"/>
                  <a:gd name="T31" fmla="*/ 0 h 47"/>
                  <a:gd name="T32" fmla="*/ 96 w 163"/>
                  <a:gd name="T33" fmla="*/ 0 h 47"/>
                  <a:gd name="T34" fmla="*/ 103 w 163"/>
                  <a:gd name="T35" fmla="*/ 0 h 47"/>
                  <a:gd name="T36" fmla="*/ 110 w 163"/>
                  <a:gd name="T37" fmla="*/ 0 h 47"/>
                  <a:gd name="T38" fmla="*/ 117 w 163"/>
                  <a:gd name="T39" fmla="*/ 0 h 47"/>
                  <a:gd name="T40" fmla="*/ 125 w 163"/>
                  <a:gd name="T41" fmla="*/ 0 h 47"/>
                  <a:gd name="T42" fmla="*/ 132 w 163"/>
                  <a:gd name="T43" fmla="*/ 0 h 47"/>
                  <a:gd name="T44" fmla="*/ 139 w 163"/>
                  <a:gd name="T45" fmla="*/ 0 h 47"/>
                  <a:gd name="T46" fmla="*/ 145 w 163"/>
                  <a:gd name="T47" fmla="*/ 2 h 47"/>
                  <a:gd name="T48" fmla="*/ 150 w 163"/>
                  <a:gd name="T49" fmla="*/ 6 h 47"/>
                  <a:gd name="T50" fmla="*/ 155 w 163"/>
                  <a:gd name="T51" fmla="*/ 9 h 47"/>
                  <a:gd name="T52" fmla="*/ 159 w 163"/>
                  <a:gd name="T53" fmla="*/ 15 h 47"/>
                  <a:gd name="T54" fmla="*/ 163 w 163"/>
                  <a:gd name="T55" fmla="*/ 18 h 47"/>
                  <a:gd name="T56" fmla="*/ 163 w 163"/>
                  <a:gd name="T57" fmla="*/ 26 h 47"/>
                  <a:gd name="T58" fmla="*/ 161 w 163"/>
                  <a:gd name="T59" fmla="*/ 31 h 47"/>
                  <a:gd name="T60" fmla="*/ 155 w 163"/>
                  <a:gd name="T61" fmla="*/ 36 h 47"/>
                  <a:gd name="T62" fmla="*/ 148 w 163"/>
                  <a:gd name="T63" fmla="*/ 42 h 47"/>
                  <a:gd name="T64" fmla="*/ 143 w 163"/>
                  <a:gd name="T65" fmla="*/ 45 h 47"/>
                  <a:gd name="T66" fmla="*/ 136 w 163"/>
                  <a:gd name="T67" fmla="*/ 47 h 47"/>
                  <a:gd name="T68" fmla="*/ 128 w 163"/>
                  <a:gd name="T69" fmla="*/ 47 h 47"/>
                  <a:gd name="T70" fmla="*/ 121 w 163"/>
                  <a:gd name="T71" fmla="*/ 47 h 47"/>
                  <a:gd name="T72" fmla="*/ 114 w 163"/>
                  <a:gd name="T73" fmla="*/ 47 h 47"/>
                  <a:gd name="T74" fmla="*/ 107 w 163"/>
                  <a:gd name="T75" fmla="*/ 45 h 47"/>
                  <a:gd name="T76" fmla="*/ 99 w 163"/>
                  <a:gd name="T77" fmla="*/ 45 h 47"/>
                  <a:gd name="T78" fmla="*/ 92 w 163"/>
                  <a:gd name="T79" fmla="*/ 45 h 47"/>
                  <a:gd name="T80" fmla="*/ 85 w 163"/>
                  <a:gd name="T81" fmla="*/ 45 h 47"/>
                  <a:gd name="T82" fmla="*/ 78 w 163"/>
                  <a:gd name="T83" fmla="*/ 45 h 47"/>
                  <a:gd name="T84" fmla="*/ 70 w 163"/>
                  <a:gd name="T85" fmla="*/ 45 h 47"/>
                  <a:gd name="T86" fmla="*/ 63 w 163"/>
                  <a:gd name="T87" fmla="*/ 45 h 47"/>
                  <a:gd name="T88" fmla="*/ 56 w 163"/>
                  <a:gd name="T89" fmla="*/ 45 h 47"/>
                  <a:gd name="T90" fmla="*/ 49 w 163"/>
                  <a:gd name="T91" fmla="*/ 45 h 47"/>
                  <a:gd name="T92" fmla="*/ 40 w 163"/>
                  <a:gd name="T93" fmla="*/ 45 h 47"/>
                  <a:gd name="T94" fmla="*/ 33 w 163"/>
                  <a:gd name="T95" fmla="*/ 45 h 47"/>
                  <a:gd name="T96" fmla="*/ 25 w 163"/>
                  <a:gd name="T97" fmla="*/ 4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3" h="47">
                    <a:moveTo>
                      <a:pt x="22" y="45"/>
                    </a:moveTo>
                    <a:lnTo>
                      <a:pt x="20" y="45"/>
                    </a:lnTo>
                    <a:lnTo>
                      <a:pt x="20" y="44"/>
                    </a:lnTo>
                    <a:lnTo>
                      <a:pt x="18" y="44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1" y="38"/>
                    </a:lnTo>
                    <a:lnTo>
                      <a:pt x="9" y="36"/>
                    </a:lnTo>
                    <a:lnTo>
                      <a:pt x="7" y="35"/>
                    </a:lnTo>
                    <a:lnTo>
                      <a:pt x="5" y="35"/>
                    </a:lnTo>
                    <a:lnTo>
                      <a:pt x="5" y="33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4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9" y="9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5" y="2"/>
                    </a:lnTo>
                    <a:lnTo>
                      <a:pt x="146" y="4"/>
                    </a:lnTo>
                    <a:lnTo>
                      <a:pt x="148" y="4"/>
                    </a:lnTo>
                    <a:lnTo>
                      <a:pt x="148" y="6"/>
                    </a:lnTo>
                    <a:lnTo>
                      <a:pt x="150" y="6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4" y="9"/>
                    </a:lnTo>
                    <a:lnTo>
                      <a:pt x="155" y="9"/>
                    </a:lnTo>
                    <a:lnTo>
                      <a:pt x="155" y="11"/>
                    </a:lnTo>
                    <a:lnTo>
                      <a:pt x="157" y="11"/>
                    </a:lnTo>
                    <a:lnTo>
                      <a:pt x="157" y="13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1" y="17"/>
                    </a:lnTo>
                    <a:lnTo>
                      <a:pt x="161" y="18"/>
                    </a:lnTo>
                    <a:lnTo>
                      <a:pt x="163" y="18"/>
                    </a:lnTo>
                    <a:lnTo>
                      <a:pt x="163" y="20"/>
                    </a:lnTo>
                    <a:lnTo>
                      <a:pt x="163" y="22"/>
                    </a:lnTo>
                    <a:lnTo>
                      <a:pt x="163" y="24"/>
                    </a:lnTo>
                    <a:lnTo>
                      <a:pt x="163" y="26"/>
                    </a:lnTo>
                    <a:lnTo>
                      <a:pt x="163" y="27"/>
                    </a:lnTo>
                    <a:lnTo>
                      <a:pt x="163" y="29"/>
                    </a:lnTo>
                    <a:lnTo>
                      <a:pt x="161" y="29"/>
                    </a:lnTo>
                    <a:lnTo>
                      <a:pt x="161" y="31"/>
                    </a:lnTo>
                    <a:lnTo>
                      <a:pt x="159" y="33"/>
                    </a:lnTo>
                    <a:lnTo>
                      <a:pt x="157" y="35"/>
                    </a:lnTo>
                    <a:lnTo>
                      <a:pt x="157" y="36"/>
                    </a:lnTo>
                    <a:lnTo>
                      <a:pt x="155" y="36"/>
                    </a:lnTo>
                    <a:lnTo>
                      <a:pt x="154" y="38"/>
                    </a:lnTo>
                    <a:lnTo>
                      <a:pt x="152" y="38"/>
                    </a:lnTo>
                    <a:lnTo>
                      <a:pt x="150" y="40"/>
                    </a:lnTo>
                    <a:lnTo>
                      <a:pt x="148" y="42"/>
                    </a:lnTo>
                    <a:lnTo>
                      <a:pt x="146" y="42"/>
                    </a:lnTo>
                    <a:lnTo>
                      <a:pt x="146" y="44"/>
                    </a:lnTo>
                    <a:lnTo>
                      <a:pt x="145" y="44"/>
                    </a:lnTo>
                    <a:lnTo>
                      <a:pt x="143" y="45"/>
                    </a:lnTo>
                    <a:lnTo>
                      <a:pt x="141" y="45"/>
                    </a:lnTo>
                    <a:lnTo>
                      <a:pt x="139" y="47"/>
                    </a:lnTo>
                    <a:lnTo>
                      <a:pt x="137" y="47"/>
                    </a:lnTo>
                    <a:lnTo>
                      <a:pt x="136" y="47"/>
                    </a:lnTo>
                    <a:lnTo>
                      <a:pt x="134" y="47"/>
                    </a:lnTo>
                    <a:lnTo>
                      <a:pt x="132" y="47"/>
                    </a:lnTo>
                    <a:lnTo>
                      <a:pt x="130" y="47"/>
                    </a:lnTo>
                    <a:lnTo>
                      <a:pt x="128" y="47"/>
                    </a:lnTo>
                    <a:lnTo>
                      <a:pt x="127" y="47"/>
                    </a:lnTo>
                    <a:lnTo>
                      <a:pt x="125" y="47"/>
                    </a:lnTo>
                    <a:lnTo>
                      <a:pt x="123" y="47"/>
                    </a:lnTo>
                    <a:lnTo>
                      <a:pt x="121" y="47"/>
                    </a:lnTo>
                    <a:lnTo>
                      <a:pt x="119" y="47"/>
                    </a:lnTo>
                    <a:lnTo>
                      <a:pt x="117" y="47"/>
                    </a:lnTo>
                    <a:lnTo>
                      <a:pt x="116" y="47"/>
                    </a:lnTo>
                    <a:lnTo>
                      <a:pt x="114" y="47"/>
                    </a:lnTo>
                    <a:lnTo>
                      <a:pt x="112" y="47"/>
                    </a:lnTo>
                    <a:lnTo>
                      <a:pt x="110" y="47"/>
                    </a:lnTo>
                    <a:lnTo>
                      <a:pt x="108" y="47"/>
                    </a:lnTo>
                    <a:lnTo>
                      <a:pt x="107" y="45"/>
                    </a:lnTo>
                    <a:lnTo>
                      <a:pt x="105" y="45"/>
                    </a:lnTo>
                    <a:lnTo>
                      <a:pt x="103" y="45"/>
                    </a:lnTo>
                    <a:lnTo>
                      <a:pt x="101" y="45"/>
                    </a:lnTo>
                    <a:lnTo>
                      <a:pt x="99" y="45"/>
                    </a:lnTo>
                    <a:lnTo>
                      <a:pt x="98" y="45"/>
                    </a:lnTo>
                    <a:lnTo>
                      <a:pt x="96" y="45"/>
                    </a:lnTo>
                    <a:lnTo>
                      <a:pt x="94" y="45"/>
                    </a:lnTo>
                    <a:lnTo>
                      <a:pt x="92" y="45"/>
                    </a:lnTo>
                    <a:lnTo>
                      <a:pt x="90" y="45"/>
                    </a:lnTo>
                    <a:lnTo>
                      <a:pt x="89" y="45"/>
                    </a:lnTo>
                    <a:lnTo>
                      <a:pt x="87" y="45"/>
                    </a:lnTo>
                    <a:lnTo>
                      <a:pt x="85" y="45"/>
                    </a:lnTo>
                    <a:lnTo>
                      <a:pt x="83" y="45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78" y="45"/>
                    </a:lnTo>
                    <a:lnTo>
                      <a:pt x="76" y="45"/>
                    </a:lnTo>
                    <a:lnTo>
                      <a:pt x="74" y="45"/>
                    </a:lnTo>
                    <a:lnTo>
                      <a:pt x="72" y="45"/>
                    </a:lnTo>
                    <a:lnTo>
                      <a:pt x="70" y="45"/>
                    </a:lnTo>
                    <a:lnTo>
                      <a:pt x="69" y="45"/>
                    </a:lnTo>
                    <a:lnTo>
                      <a:pt x="67" y="45"/>
                    </a:lnTo>
                    <a:lnTo>
                      <a:pt x="65" y="45"/>
                    </a:lnTo>
                    <a:lnTo>
                      <a:pt x="63" y="45"/>
                    </a:lnTo>
                    <a:lnTo>
                      <a:pt x="61" y="45"/>
                    </a:lnTo>
                    <a:lnTo>
                      <a:pt x="60" y="45"/>
                    </a:lnTo>
                    <a:lnTo>
                      <a:pt x="58" y="45"/>
                    </a:lnTo>
                    <a:lnTo>
                      <a:pt x="56" y="45"/>
                    </a:lnTo>
                    <a:lnTo>
                      <a:pt x="54" y="45"/>
                    </a:lnTo>
                    <a:lnTo>
                      <a:pt x="52" y="45"/>
                    </a:lnTo>
                    <a:lnTo>
                      <a:pt x="51" y="45"/>
                    </a:lnTo>
                    <a:lnTo>
                      <a:pt x="49" y="45"/>
                    </a:lnTo>
                    <a:lnTo>
                      <a:pt x="47" y="45"/>
                    </a:lnTo>
                    <a:lnTo>
                      <a:pt x="43" y="45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45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3" y="45"/>
                    </a:lnTo>
                    <a:lnTo>
                      <a:pt x="31" y="45"/>
                    </a:lnTo>
                    <a:lnTo>
                      <a:pt x="29" y="45"/>
                    </a:lnTo>
                    <a:lnTo>
                      <a:pt x="27" y="45"/>
                    </a:lnTo>
                    <a:lnTo>
                      <a:pt x="25" y="45"/>
                    </a:lnTo>
                    <a:lnTo>
                      <a:pt x="23" y="45"/>
                    </a:lnTo>
                    <a:lnTo>
                      <a:pt x="22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68" name="Freeform 76">
                <a:extLst>
                  <a:ext uri="{FF2B5EF4-FFF2-40B4-BE49-F238E27FC236}">
                    <a16:creationId xmlns:a16="http://schemas.microsoft.com/office/drawing/2014/main" id="{CFF8F7C7-BC85-FE72-95B4-941B887F2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972"/>
                <a:ext cx="82" cy="23"/>
              </a:xfrm>
              <a:custGeom>
                <a:avLst/>
                <a:gdLst>
                  <a:gd name="T0" fmla="*/ 18 w 163"/>
                  <a:gd name="T1" fmla="*/ 44 h 47"/>
                  <a:gd name="T2" fmla="*/ 13 w 163"/>
                  <a:gd name="T3" fmla="*/ 40 h 47"/>
                  <a:gd name="T4" fmla="*/ 5 w 163"/>
                  <a:gd name="T5" fmla="*/ 35 h 47"/>
                  <a:gd name="T6" fmla="*/ 2 w 163"/>
                  <a:gd name="T7" fmla="*/ 27 h 47"/>
                  <a:gd name="T8" fmla="*/ 0 w 163"/>
                  <a:gd name="T9" fmla="*/ 20 h 47"/>
                  <a:gd name="T10" fmla="*/ 4 w 163"/>
                  <a:gd name="T11" fmla="*/ 15 h 47"/>
                  <a:gd name="T12" fmla="*/ 9 w 163"/>
                  <a:gd name="T13" fmla="*/ 9 h 47"/>
                  <a:gd name="T14" fmla="*/ 14 w 163"/>
                  <a:gd name="T15" fmla="*/ 6 h 47"/>
                  <a:gd name="T16" fmla="*/ 20 w 163"/>
                  <a:gd name="T17" fmla="*/ 2 h 47"/>
                  <a:gd name="T18" fmla="*/ 29 w 163"/>
                  <a:gd name="T19" fmla="*/ 0 h 47"/>
                  <a:gd name="T20" fmla="*/ 38 w 163"/>
                  <a:gd name="T21" fmla="*/ 0 h 47"/>
                  <a:gd name="T22" fmla="*/ 47 w 163"/>
                  <a:gd name="T23" fmla="*/ 0 h 47"/>
                  <a:gd name="T24" fmla="*/ 58 w 163"/>
                  <a:gd name="T25" fmla="*/ 0 h 47"/>
                  <a:gd name="T26" fmla="*/ 67 w 163"/>
                  <a:gd name="T27" fmla="*/ 0 h 47"/>
                  <a:gd name="T28" fmla="*/ 76 w 163"/>
                  <a:gd name="T29" fmla="*/ 0 h 47"/>
                  <a:gd name="T30" fmla="*/ 87 w 163"/>
                  <a:gd name="T31" fmla="*/ 0 h 47"/>
                  <a:gd name="T32" fmla="*/ 96 w 163"/>
                  <a:gd name="T33" fmla="*/ 0 h 47"/>
                  <a:gd name="T34" fmla="*/ 103 w 163"/>
                  <a:gd name="T35" fmla="*/ 0 h 47"/>
                  <a:gd name="T36" fmla="*/ 110 w 163"/>
                  <a:gd name="T37" fmla="*/ 0 h 47"/>
                  <a:gd name="T38" fmla="*/ 117 w 163"/>
                  <a:gd name="T39" fmla="*/ 0 h 47"/>
                  <a:gd name="T40" fmla="*/ 125 w 163"/>
                  <a:gd name="T41" fmla="*/ 0 h 47"/>
                  <a:gd name="T42" fmla="*/ 132 w 163"/>
                  <a:gd name="T43" fmla="*/ 0 h 47"/>
                  <a:gd name="T44" fmla="*/ 139 w 163"/>
                  <a:gd name="T45" fmla="*/ 0 h 47"/>
                  <a:gd name="T46" fmla="*/ 145 w 163"/>
                  <a:gd name="T47" fmla="*/ 2 h 47"/>
                  <a:gd name="T48" fmla="*/ 150 w 163"/>
                  <a:gd name="T49" fmla="*/ 6 h 47"/>
                  <a:gd name="T50" fmla="*/ 155 w 163"/>
                  <a:gd name="T51" fmla="*/ 9 h 47"/>
                  <a:gd name="T52" fmla="*/ 159 w 163"/>
                  <a:gd name="T53" fmla="*/ 15 h 47"/>
                  <a:gd name="T54" fmla="*/ 163 w 163"/>
                  <a:gd name="T55" fmla="*/ 18 h 47"/>
                  <a:gd name="T56" fmla="*/ 163 w 163"/>
                  <a:gd name="T57" fmla="*/ 26 h 47"/>
                  <a:gd name="T58" fmla="*/ 161 w 163"/>
                  <a:gd name="T59" fmla="*/ 31 h 47"/>
                  <a:gd name="T60" fmla="*/ 155 w 163"/>
                  <a:gd name="T61" fmla="*/ 36 h 47"/>
                  <a:gd name="T62" fmla="*/ 148 w 163"/>
                  <a:gd name="T63" fmla="*/ 42 h 47"/>
                  <a:gd name="T64" fmla="*/ 143 w 163"/>
                  <a:gd name="T65" fmla="*/ 45 h 47"/>
                  <a:gd name="T66" fmla="*/ 136 w 163"/>
                  <a:gd name="T67" fmla="*/ 47 h 47"/>
                  <a:gd name="T68" fmla="*/ 128 w 163"/>
                  <a:gd name="T69" fmla="*/ 47 h 47"/>
                  <a:gd name="T70" fmla="*/ 121 w 163"/>
                  <a:gd name="T71" fmla="*/ 47 h 47"/>
                  <a:gd name="T72" fmla="*/ 114 w 163"/>
                  <a:gd name="T73" fmla="*/ 47 h 47"/>
                  <a:gd name="T74" fmla="*/ 107 w 163"/>
                  <a:gd name="T75" fmla="*/ 45 h 47"/>
                  <a:gd name="T76" fmla="*/ 99 w 163"/>
                  <a:gd name="T77" fmla="*/ 45 h 47"/>
                  <a:gd name="T78" fmla="*/ 92 w 163"/>
                  <a:gd name="T79" fmla="*/ 45 h 47"/>
                  <a:gd name="T80" fmla="*/ 85 w 163"/>
                  <a:gd name="T81" fmla="*/ 45 h 47"/>
                  <a:gd name="T82" fmla="*/ 78 w 163"/>
                  <a:gd name="T83" fmla="*/ 45 h 47"/>
                  <a:gd name="T84" fmla="*/ 70 w 163"/>
                  <a:gd name="T85" fmla="*/ 45 h 47"/>
                  <a:gd name="T86" fmla="*/ 63 w 163"/>
                  <a:gd name="T87" fmla="*/ 45 h 47"/>
                  <a:gd name="T88" fmla="*/ 56 w 163"/>
                  <a:gd name="T89" fmla="*/ 45 h 47"/>
                  <a:gd name="T90" fmla="*/ 49 w 163"/>
                  <a:gd name="T91" fmla="*/ 45 h 47"/>
                  <a:gd name="T92" fmla="*/ 40 w 163"/>
                  <a:gd name="T93" fmla="*/ 45 h 47"/>
                  <a:gd name="T94" fmla="*/ 33 w 163"/>
                  <a:gd name="T95" fmla="*/ 45 h 47"/>
                  <a:gd name="T96" fmla="*/ 25 w 163"/>
                  <a:gd name="T97" fmla="*/ 4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3" h="47">
                    <a:moveTo>
                      <a:pt x="22" y="45"/>
                    </a:moveTo>
                    <a:lnTo>
                      <a:pt x="20" y="45"/>
                    </a:lnTo>
                    <a:lnTo>
                      <a:pt x="20" y="44"/>
                    </a:lnTo>
                    <a:lnTo>
                      <a:pt x="18" y="44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1" y="38"/>
                    </a:lnTo>
                    <a:lnTo>
                      <a:pt x="9" y="36"/>
                    </a:lnTo>
                    <a:lnTo>
                      <a:pt x="7" y="35"/>
                    </a:lnTo>
                    <a:lnTo>
                      <a:pt x="5" y="35"/>
                    </a:lnTo>
                    <a:lnTo>
                      <a:pt x="5" y="33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4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9" y="9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5" y="2"/>
                    </a:lnTo>
                    <a:lnTo>
                      <a:pt x="146" y="4"/>
                    </a:lnTo>
                    <a:lnTo>
                      <a:pt x="148" y="4"/>
                    </a:lnTo>
                    <a:lnTo>
                      <a:pt x="148" y="6"/>
                    </a:lnTo>
                    <a:lnTo>
                      <a:pt x="150" y="6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4" y="9"/>
                    </a:lnTo>
                    <a:lnTo>
                      <a:pt x="155" y="9"/>
                    </a:lnTo>
                    <a:lnTo>
                      <a:pt x="155" y="11"/>
                    </a:lnTo>
                    <a:lnTo>
                      <a:pt x="157" y="11"/>
                    </a:lnTo>
                    <a:lnTo>
                      <a:pt x="157" y="13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1" y="17"/>
                    </a:lnTo>
                    <a:lnTo>
                      <a:pt x="161" y="18"/>
                    </a:lnTo>
                    <a:lnTo>
                      <a:pt x="163" y="18"/>
                    </a:lnTo>
                    <a:lnTo>
                      <a:pt x="163" y="20"/>
                    </a:lnTo>
                    <a:lnTo>
                      <a:pt x="163" y="22"/>
                    </a:lnTo>
                    <a:lnTo>
                      <a:pt x="163" y="24"/>
                    </a:lnTo>
                    <a:lnTo>
                      <a:pt x="163" y="26"/>
                    </a:lnTo>
                    <a:lnTo>
                      <a:pt x="163" y="27"/>
                    </a:lnTo>
                    <a:lnTo>
                      <a:pt x="163" y="29"/>
                    </a:lnTo>
                    <a:lnTo>
                      <a:pt x="161" y="29"/>
                    </a:lnTo>
                    <a:lnTo>
                      <a:pt x="161" y="31"/>
                    </a:lnTo>
                    <a:lnTo>
                      <a:pt x="159" y="33"/>
                    </a:lnTo>
                    <a:lnTo>
                      <a:pt x="157" y="35"/>
                    </a:lnTo>
                    <a:lnTo>
                      <a:pt x="157" y="36"/>
                    </a:lnTo>
                    <a:lnTo>
                      <a:pt x="155" y="36"/>
                    </a:lnTo>
                    <a:lnTo>
                      <a:pt x="154" y="38"/>
                    </a:lnTo>
                    <a:lnTo>
                      <a:pt x="152" y="38"/>
                    </a:lnTo>
                    <a:lnTo>
                      <a:pt x="150" y="40"/>
                    </a:lnTo>
                    <a:lnTo>
                      <a:pt x="148" y="42"/>
                    </a:lnTo>
                    <a:lnTo>
                      <a:pt x="146" y="42"/>
                    </a:lnTo>
                    <a:lnTo>
                      <a:pt x="146" y="44"/>
                    </a:lnTo>
                    <a:lnTo>
                      <a:pt x="145" y="44"/>
                    </a:lnTo>
                    <a:lnTo>
                      <a:pt x="143" y="45"/>
                    </a:lnTo>
                    <a:lnTo>
                      <a:pt x="141" y="45"/>
                    </a:lnTo>
                    <a:lnTo>
                      <a:pt x="139" y="47"/>
                    </a:lnTo>
                    <a:lnTo>
                      <a:pt x="137" y="47"/>
                    </a:lnTo>
                    <a:lnTo>
                      <a:pt x="136" y="47"/>
                    </a:lnTo>
                    <a:lnTo>
                      <a:pt x="134" y="47"/>
                    </a:lnTo>
                    <a:lnTo>
                      <a:pt x="132" y="47"/>
                    </a:lnTo>
                    <a:lnTo>
                      <a:pt x="130" y="47"/>
                    </a:lnTo>
                    <a:lnTo>
                      <a:pt x="128" y="47"/>
                    </a:lnTo>
                    <a:lnTo>
                      <a:pt x="127" y="47"/>
                    </a:lnTo>
                    <a:lnTo>
                      <a:pt x="125" y="47"/>
                    </a:lnTo>
                    <a:lnTo>
                      <a:pt x="123" y="47"/>
                    </a:lnTo>
                    <a:lnTo>
                      <a:pt x="121" y="47"/>
                    </a:lnTo>
                    <a:lnTo>
                      <a:pt x="119" y="47"/>
                    </a:lnTo>
                    <a:lnTo>
                      <a:pt x="117" y="47"/>
                    </a:lnTo>
                    <a:lnTo>
                      <a:pt x="116" y="47"/>
                    </a:lnTo>
                    <a:lnTo>
                      <a:pt x="114" y="47"/>
                    </a:lnTo>
                    <a:lnTo>
                      <a:pt x="112" y="47"/>
                    </a:lnTo>
                    <a:lnTo>
                      <a:pt x="110" y="47"/>
                    </a:lnTo>
                    <a:lnTo>
                      <a:pt x="108" y="47"/>
                    </a:lnTo>
                    <a:lnTo>
                      <a:pt x="107" y="45"/>
                    </a:lnTo>
                    <a:lnTo>
                      <a:pt x="105" y="45"/>
                    </a:lnTo>
                    <a:lnTo>
                      <a:pt x="103" y="45"/>
                    </a:lnTo>
                    <a:lnTo>
                      <a:pt x="101" y="45"/>
                    </a:lnTo>
                    <a:lnTo>
                      <a:pt x="99" y="45"/>
                    </a:lnTo>
                    <a:lnTo>
                      <a:pt x="98" y="45"/>
                    </a:lnTo>
                    <a:lnTo>
                      <a:pt x="96" y="45"/>
                    </a:lnTo>
                    <a:lnTo>
                      <a:pt x="94" y="45"/>
                    </a:lnTo>
                    <a:lnTo>
                      <a:pt x="92" y="45"/>
                    </a:lnTo>
                    <a:lnTo>
                      <a:pt x="90" y="45"/>
                    </a:lnTo>
                    <a:lnTo>
                      <a:pt x="89" y="45"/>
                    </a:lnTo>
                    <a:lnTo>
                      <a:pt x="87" y="45"/>
                    </a:lnTo>
                    <a:lnTo>
                      <a:pt x="85" y="45"/>
                    </a:lnTo>
                    <a:lnTo>
                      <a:pt x="83" y="45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78" y="45"/>
                    </a:lnTo>
                    <a:lnTo>
                      <a:pt x="76" y="45"/>
                    </a:lnTo>
                    <a:lnTo>
                      <a:pt x="74" y="45"/>
                    </a:lnTo>
                    <a:lnTo>
                      <a:pt x="72" y="45"/>
                    </a:lnTo>
                    <a:lnTo>
                      <a:pt x="70" y="45"/>
                    </a:lnTo>
                    <a:lnTo>
                      <a:pt x="69" y="45"/>
                    </a:lnTo>
                    <a:lnTo>
                      <a:pt x="67" y="45"/>
                    </a:lnTo>
                    <a:lnTo>
                      <a:pt x="65" y="45"/>
                    </a:lnTo>
                    <a:lnTo>
                      <a:pt x="63" y="45"/>
                    </a:lnTo>
                    <a:lnTo>
                      <a:pt x="61" y="45"/>
                    </a:lnTo>
                    <a:lnTo>
                      <a:pt x="60" y="45"/>
                    </a:lnTo>
                    <a:lnTo>
                      <a:pt x="58" y="45"/>
                    </a:lnTo>
                    <a:lnTo>
                      <a:pt x="56" y="45"/>
                    </a:lnTo>
                    <a:lnTo>
                      <a:pt x="54" y="45"/>
                    </a:lnTo>
                    <a:lnTo>
                      <a:pt x="52" y="45"/>
                    </a:lnTo>
                    <a:lnTo>
                      <a:pt x="51" y="45"/>
                    </a:lnTo>
                    <a:lnTo>
                      <a:pt x="49" y="45"/>
                    </a:lnTo>
                    <a:lnTo>
                      <a:pt x="47" y="45"/>
                    </a:lnTo>
                    <a:lnTo>
                      <a:pt x="43" y="45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45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3" y="45"/>
                    </a:lnTo>
                    <a:lnTo>
                      <a:pt x="31" y="45"/>
                    </a:lnTo>
                    <a:lnTo>
                      <a:pt x="29" y="45"/>
                    </a:lnTo>
                    <a:lnTo>
                      <a:pt x="27" y="45"/>
                    </a:lnTo>
                    <a:lnTo>
                      <a:pt x="25" y="45"/>
                    </a:lnTo>
                    <a:lnTo>
                      <a:pt x="23" y="45"/>
                    </a:lnTo>
                    <a:lnTo>
                      <a:pt x="22" y="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69" name="Freeform 77">
                <a:extLst>
                  <a:ext uri="{FF2B5EF4-FFF2-40B4-BE49-F238E27FC236}">
                    <a16:creationId xmlns:a16="http://schemas.microsoft.com/office/drawing/2014/main" id="{264862BD-E413-AE0E-15C7-F9056F968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2988"/>
                <a:ext cx="24" cy="81"/>
              </a:xfrm>
              <a:custGeom>
                <a:avLst/>
                <a:gdLst>
                  <a:gd name="T0" fmla="*/ 4 w 47"/>
                  <a:gd name="T1" fmla="*/ 16 h 162"/>
                  <a:gd name="T2" fmla="*/ 8 w 47"/>
                  <a:gd name="T3" fmla="*/ 12 h 162"/>
                  <a:gd name="T4" fmla="*/ 13 w 47"/>
                  <a:gd name="T5" fmla="*/ 7 h 162"/>
                  <a:gd name="T6" fmla="*/ 18 w 47"/>
                  <a:gd name="T7" fmla="*/ 2 h 162"/>
                  <a:gd name="T8" fmla="*/ 26 w 47"/>
                  <a:gd name="T9" fmla="*/ 0 h 162"/>
                  <a:gd name="T10" fmla="*/ 31 w 47"/>
                  <a:gd name="T11" fmla="*/ 3 h 162"/>
                  <a:gd name="T12" fmla="*/ 36 w 47"/>
                  <a:gd name="T13" fmla="*/ 7 h 162"/>
                  <a:gd name="T14" fmla="*/ 42 w 47"/>
                  <a:gd name="T15" fmla="*/ 12 h 162"/>
                  <a:gd name="T16" fmla="*/ 45 w 47"/>
                  <a:gd name="T17" fmla="*/ 18 h 162"/>
                  <a:gd name="T18" fmla="*/ 47 w 47"/>
                  <a:gd name="T19" fmla="*/ 27 h 162"/>
                  <a:gd name="T20" fmla="*/ 47 w 47"/>
                  <a:gd name="T21" fmla="*/ 36 h 162"/>
                  <a:gd name="T22" fmla="*/ 47 w 47"/>
                  <a:gd name="T23" fmla="*/ 45 h 162"/>
                  <a:gd name="T24" fmla="*/ 47 w 47"/>
                  <a:gd name="T25" fmla="*/ 54 h 162"/>
                  <a:gd name="T26" fmla="*/ 47 w 47"/>
                  <a:gd name="T27" fmla="*/ 65 h 162"/>
                  <a:gd name="T28" fmla="*/ 47 w 47"/>
                  <a:gd name="T29" fmla="*/ 74 h 162"/>
                  <a:gd name="T30" fmla="*/ 47 w 47"/>
                  <a:gd name="T31" fmla="*/ 83 h 162"/>
                  <a:gd name="T32" fmla="*/ 47 w 47"/>
                  <a:gd name="T33" fmla="*/ 94 h 162"/>
                  <a:gd name="T34" fmla="*/ 47 w 47"/>
                  <a:gd name="T35" fmla="*/ 101 h 162"/>
                  <a:gd name="T36" fmla="*/ 47 w 47"/>
                  <a:gd name="T37" fmla="*/ 108 h 162"/>
                  <a:gd name="T38" fmla="*/ 47 w 47"/>
                  <a:gd name="T39" fmla="*/ 115 h 162"/>
                  <a:gd name="T40" fmla="*/ 47 w 47"/>
                  <a:gd name="T41" fmla="*/ 123 h 162"/>
                  <a:gd name="T42" fmla="*/ 47 w 47"/>
                  <a:gd name="T43" fmla="*/ 130 h 162"/>
                  <a:gd name="T44" fmla="*/ 47 w 47"/>
                  <a:gd name="T45" fmla="*/ 137 h 162"/>
                  <a:gd name="T46" fmla="*/ 45 w 47"/>
                  <a:gd name="T47" fmla="*/ 142 h 162"/>
                  <a:gd name="T48" fmla="*/ 42 w 47"/>
                  <a:gd name="T49" fmla="*/ 148 h 162"/>
                  <a:gd name="T50" fmla="*/ 38 w 47"/>
                  <a:gd name="T51" fmla="*/ 153 h 162"/>
                  <a:gd name="T52" fmla="*/ 33 w 47"/>
                  <a:gd name="T53" fmla="*/ 159 h 162"/>
                  <a:gd name="T54" fmla="*/ 27 w 47"/>
                  <a:gd name="T55" fmla="*/ 162 h 162"/>
                  <a:gd name="T56" fmla="*/ 20 w 47"/>
                  <a:gd name="T57" fmla="*/ 162 h 162"/>
                  <a:gd name="T58" fmla="*/ 15 w 47"/>
                  <a:gd name="T59" fmla="*/ 159 h 162"/>
                  <a:gd name="T60" fmla="*/ 8 w 47"/>
                  <a:gd name="T61" fmla="*/ 151 h 162"/>
                  <a:gd name="T62" fmla="*/ 4 w 47"/>
                  <a:gd name="T63" fmla="*/ 146 h 162"/>
                  <a:gd name="T64" fmla="*/ 0 w 47"/>
                  <a:gd name="T65" fmla="*/ 139 h 162"/>
                  <a:gd name="T66" fmla="*/ 0 w 47"/>
                  <a:gd name="T67" fmla="*/ 132 h 162"/>
                  <a:gd name="T68" fmla="*/ 0 w 47"/>
                  <a:gd name="T69" fmla="*/ 124 h 162"/>
                  <a:gd name="T70" fmla="*/ 0 w 47"/>
                  <a:gd name="T71" fmla="*/ 117 h 162"/>
                  <a:gd name="T72" fmla="*/ 0 w 47"/>
                  <a:gd name="T73" fmla="*/ 110 h 162"/>
                  <a:gd name="T74" fmla="*/ 0 w 47"/>
                  <a:gd name="T75" fmla="*/ 103 h 162"/>
                  <a:gd name="T76" fmla="*/ 0 w 47"/>
                  <a:gd name="T77" fmla="*/ 96 h 162"/>
                  <a:gd name="T78" fmla="*/ 2 w 47"/>
                  <a:gd name="T79" fmla="*/ 88 h 162"/>
                  <a:gd name="T80" fmla="*/ 2 w 47"/>
                  <a:gd name="T81" fmla="*/ 81 h 162"/>
                  <a:gd name="T82" fmla="*/ 2 w 47"/>
                  <a:gd name="T83" fmla="*/ 74 h 162"/>
                  <a:gd name="T84" fmla="*/ 2 w 47"/>
                  <a:gd name="T85" fmla="*/ 67 h 162"/>
                  <a:gd name="T86" fmla="*/ 2 w 47"/>
                  <a:gd name="T87" fmla="*/ 59 h 162"/>
                  <a:gd name="T88" fmla="*/ 2 w 47"/>
                  <a:gd name="T89" fmla="*/ 52 h 162"/>
                  <a:gd name="T90" fmla="*/ 2 w 47"/>
                  <a:gd name="T91" fmla="*/ 43 h 162"/>
                  <a:gd name="T92" fmla="*/ 2 w 47"/>
                  <a:gd name="T93" fmla="*/ 36 h 162"/>
                  <a:gd name="T94" fmla="*/ 2 w 47"/>
                  <a:gd name="T95" fmla="*/ 29 h 162"/>
                  <a:gd name="T96" fmla="*/ 2 w 47"/>
                  <a:gd name="T97" fmla="*/ 2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162">
                    <a:moveTo>
                      <a:pt x="2" y="22"/>
                    </a:moveTo>
                    <a:lnTo>
                      <a:pt x="2" y="20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9" y="11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7" y="3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1" y="3"/>
                    </a:lnTo>
                    <a:lnTo>
                      <a:pt x="33" y="3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6" y="7"/>
                    </a:lnTo>
                    <a:lnTo>
                      <a:pt x="38" y="9"/>
                    </a:lnTo>
                    <a:lnTo>
                      <a:pt x="40" y="11"/>
                    </a:lnTo>
                    <a:lnTo>
                      <a:pt x="40" y="12"/>
                    </a:lnTo>
                    <a:lnTo>
                      <a:pt x="42" y="12"/>
                    </a:lnTo>
                    <a:lnTo>
                      <a:pt x="42" y="14"/>
                    </a:lnTo>
                    <a:lnTo>
                      <a:pt x="44" y="16"/>
                    </a:lnTo>
                    <a:lnTo>
                      <a:pt x="44" y="18"/>
                    </a:lnTo>
                    <a:lnTo>
                      <a:pt x="45" y="18"/>
                    </a:lnTo>
                    <a:lnTo>
                      <a:pt x="45" y="20"/>
                    </a:lnTo>
                    <a:lnTo>
                      <a:pt x="47" y="22"/>
                    </a:lnTo>
                    <a:lnTo>
                      <a:pt x="47" y="23"/>
                    </a:lnTo>
                    <a:lnTo>
                      <a:pt x="47" y="27"/>
                    </a:lnTo>
                    <a:lnTo>
                      <a:pt x="47" y="29"/>
                    </a:lnTo>
                    <a:lnTo>
                      <a:pt x="47" y="31"/>
                    </a:lnTo>
                    <a:lnTo>
                      <a:pt x="47" y="32"/>
                    </a:lnTo>
                    <a:lnTo>
                      <a:pt x="47" y="36"/>
                    </a:lnTo>
                    <a:lnTo>
                      <a:pt x="47" y="38"/>
                    </a:lnTo>
                    <a:lnTo>
                      <a:pt x="47" y="40"/>
                    </a:lnTo>
                    <a:lnTo>
                      <a:pt x="47" y="43"/>
                    </a:lnTo>
                    <a:lnTo>
                      <a:pt x="47" y="45"/>
                    </a:lnTo>
                    <a:lnTo>
                      <a:pt x="47" y="47"/>
                    </a:lnTo>
                    <a:lnTo>
                      <a:pt x="47" y="50"/>
                    </a:lnTo>
                    <a:lnTo>
                      <a:pt x="47" y="52"/>
                    </a:lnTo>
                    <a:lnTo>
                      <a:pt x="47" y="54"/>
                    </a:lnTo>
                    <a:lnTo>
                      <a:pt x="47" y="58"/>
                    </a:lnTo>
                    <a:lnTo>
                      <a:pt x="47" y="59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7" y="67"/>
                    </a:lnTo>
                    <a:lnTo>
                      <a:pt x="47" y="68"/>
                    </a:lnTo>
                    <a:lnTo>
                      <a:pt x="47" y="72"/>
                    </a:lnTo>
                    <a:lnTo>
                      <a:pt x="47" y="74"/>
                    </a:lnTo>
                    <a:lnTo>
                      <a:pt x="47" y="76"/>
                    </a:lnTo>
                    <a:lnTo>
                      <a:pt x="47" y="79"/>
                    </a:lnTo>
                    <a:lnTo>
                      <a:pt x="47" y="81"/>
                    </a:lnTo>
                    <a:lnTo>
                      <a:pt x="47" y="83"/>
                    </a:lnTo>
                    <a:lnTo>
                      <a:pt x="47" y="86"/>
                    </a:lnTo>
                    <a:lnTo>
                      <a:pt x="47" y="88"/>
                    </a:lnTo>
                    <a:lnTo>
                      <a:pt x="47" y="90"/>
                    </a:lnTo>
                    <a:lnTo>
                      <a:pt x="47" y="94"/>
                    </a:lnTo>
                    <a:lnTo>
                      <a:pt x="47" y="96"/>
                    </a:lnTo>
                    <a:lnTo>
                      <a:pt x="47" y="97"/>
                    </a:lnTo>
                    <a:lnTo>
                      <a:pt x="47" y="99"/>
                    </a:lnTo>
                    <a:lnTo>
                      <a:pt x="47" y="101"/>
                    </a:lnTo>
                    <a:lnTo>
                      <a:pt x="47" y="103"/>
                    </a:lnTo>
                    <a:lnTo>
                      <a:pt x="47" y="105"/>
                    </a:lnTo>
                    <a:lnTo>
                      <a:pt x="47" y="106"/>
                    </a:lnTo>
                    <a:lnTo>
                      <a:pt x="47" y="108"/>
                    </a:lnTo>
                    <a:lnTo>
                      <a:pt x="47" y="110"/>
                    </a:lnTo>
                    <a:lnTo>
                      <a:pt x="47" y="112"/>
                    </a:lnTo>
                    <a:lnTo>
                      <a:pt x="47" y="114"/>
                    </a:lnTo>
                    <a:lnTo>
                      <a:pt x="47" y="115"/>
                    </a:lnTo>
                    <a:lnTo>
                      <a:pt x="47" y="117"/>
                    </a:lnTo>
                    <a:lnTo>
                      <a:pt x="47" y="119"/>
                    </a:lnTo>
                    <a:lnTo>
                      <a:pt x="47" y="121"/>
                    </a:lnTo>
                    <a:lnTo>
                      <a:pt x="47" y="123"/>
                    </a:lnTo>
                    <a:lnTo>
                      <a:pt x="47" y="124"/>
                    </a:lnTo>
                    <a:lnTo>
                      <a:pt x="47" y="126"/>
                    </a:lnTo>
                    <a:lnTo>
                      <a:pt x="47" y="128"/>
                    </a:lnTo>
                    <a:lnTo>
                      <a:pt x="47" y="130"/>
                    </a:lnTo>
                    <a:lnTo>
                      <a:pt x="47" y="132"/>
                    </a:lnTo>
                    <a:lnTo>
                      <a:pt x="47" y="133"/>
                    </a:lnTo>
                    <a:lnTo>
                      <a:pt x="47" y="135"/>
                    </a:lnTo>
                    <a:lnTo>
                      <a:pt x="47" y="137"/>
                    </a:lnTo>
                    <a:lnTo>
                      <a:pt x="47" y="139"/>
                    </a:lnTo>
                    <a:lnTo>
                      <a:pt x="47" y="141"/>
                    </a:lnTo>
                    <a:lnTo>
                      <a:pt x="47" y="142"/>
                    </a:lnTo>
                    <a:lnTo>
                      <a:pt x="45" y="142"/>
                    </a:lnTo>
                    <a:lnTo>
                      <a:pt x="45" y="144"/>
                    </a:lnTo>
                    <a:lnTo>
                      <a:pt x="44" y="146"/>
                    </a:lnTo>
                    <a:lnTo>
                      <a:pt x="44" y="148"/>
                    </a:lnTo>
                    <a:lnTo>
                      <a:pt x="42" y="148"/>
                    </a:lnTo>
                    <a:lnTo>
                      <a:pt x="42" y="150"/>
                    </a:lnTo>
                    <a:lnTo>
                      <a:pt x="40" y="151"/>
                    </a:lnTo>
                    <a:lnTo>
                      <a:pt x="40" y="153"/>
                    </a:lnTo>
                    <a:lnTo>
                      <a:pt x="38" y="153"/>
                    </a:lnTo>
                    <a:lnTo>
                      <a:pt x="36" y="155"/>
                    </a:lnTo>
                    <a:lnTo>
                      <a:pt x="36" y="157"/>
                    </a:lnTo>
                    <a:lnTo>
                      <a:pt x="35" y="157"/>
                    </a:lnTo>
                    <a:lnTo>
                      <a:pt x="33" y="159"/>
                    </a:lnTo>
                    <a:lnTo>
                      <a:pt x="31" y="160"/>
                    </a:lnTo>
                    <a:lnTo>
                      <a:pt x="29" y="160"/>
                    </a:lnTo>
                    <a:lnTo>
                      <a:pt x="29" y="162"/>
                    </a:lnTo>
                    <a:lnTo>
                      <a:pt x="27" y="162"/>
                    </a:lnTo>
                    <a:lnTo>
                      <a:pt x="26" y="162"/>
                    </a:lnTo>
                    <a:lnTo>
                      <a:pt x="24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18" y="162"/>
                    </a:lnTo>
                    <a:lnTo>
                      <a:pt x="18" y="160"/>
                    </a:lnTo>
                    <a:lnTo>
                      <a:pt x="17" y="160"/>
                    </a:lnTo>
                    <a:lnTo>
                      <a:pt x="15" y="159"/>
                    </a:lnTo>
                    <a:lnTo>
                      <a:pt x="13" y="157"/>
                    </a:lnTo>
                    <a:lnTo>
                      <a:pt x="11" y="155"/>
                    </a:lnTo>
                    <a:lnTo>
                      <a:pt x="9" y="153"/>
                    </a:lnTo>
                    <a:lnTo>
                      <a:pt x="8" y="151"/>
                    </a:lnTo>
                    <a:lnTo>
                      <a:pt x="8" y="150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2" y="142"/>
                    </a:lnTo>
                    <a:lnTo>
                      <a:pt x="2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3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5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2"/>
                    </a:lnTo>
                    <a:lnTo>
                      <a:pt x="2" y="70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7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0" name="Freeform 78">
                <a:extLst>
                  <a:ext uri="{FF2B5EF4-FFF2-40B4-BE49-F238E27FC236}">
                    <a16:creationId xmlns:a16="http://schemas.microsoft.com/office/drawing/2014/main" id="{A8838C19-87CC-F00A-1545-7F98E1FF5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2988"/>
                <a:ext cx="24" cy="81"/>
              </a:xfrm>
              <a:custGeom>
                <a:avLst/>
                <a:gdLst>
                  <a:gd name="T0" fmla="*/ 4 w 47"/>
                  <a:gd name="T1" fmla="*/ 16 h 162"/>
                  <a:gd name="T2" fmla="*/ 8 w 47"/>
                  <a:gd name="T3" fmla="*/ 12 h 162"/>
                  <a:gd name="T4" fmla="*/ 13 w 47"/>
                  <a:gd name="T5" fmla="*/ 7 h 162"/>
                  <a:gd name="T6" fmla="*/ 18 w 47"/>
                  <a:gd name="T7" fmla="*/ 2 h 162"/>
                  <a:gd name="T8" fmla="*/ 26 w 47"/>
                  <a:gd name="T9" fmla="*/ 0 h 162"/>
                  <a:gd name="T10" fmla="*/ 31 w 47"/>
                  <a:gd name="T11" fmla="*/ 3 h 162"/>
                  <a:gd name="T12" fmla="*/ 36 w 47"/>
                  <a:gd name="T13" fmla="*/ 7 h 162"/>
                  <a:gd name="T14" fmla="*/ 42 w 47"/>
                  <a:gd name="T15" fmla="*/ 12 h 162"/>
                  <a:gd name="T16" fmla="*/ 45 w 47"/>
                  <a:gd name="T17" fmla="*/ 18 h 162"/>
                  <a:gd name="T18" fmla="*/ 47 w 47"/>
                  <a:gd name="T19" fmla="*/ 27 h 162"/>
                  <a:gd name="T20" fmla="*/ 47 w 47"/>
                  <a:gd name="T21" fmla="*/ 36 h 162"/>
                  <a:gd name="T22" fmla="*/ 47 w 47"/>
                  <a:gd name="T23" fmla="*/ 45 h 162"/>
                  <a:gd name="T24" fmla="*/ 47 w 47"/>
                  <a:gd name="T25" fmla="*/ 54 h 162"/>
                  <a:gd name="T26" fmla="*/ 47 w 47"/>
                  <a:gd name="T27" fmla="*/ 65 h 162"/>
                  <a:gd name="T28" fmla="*/ 47 w 47"/>
                  <a:gd name="T29" fmla="*/ 74 h 162"/>
                  <a:gd name="T30" fmla="*/ 47 w 47"/>
                  <a:gd name="T31" fmla="*/ 83 h 162"/>
                  <a:gd name="T32" fmla="*/ 47 w 47"/>
                  <a:gd name="T33" fmla="*/ 94 h 162"/>
                  <a:gd name="T34" fmla="*/ 47 w 47"/>
                  <a:gd name="T35" fmla="*/ 101 h 162"/>
                  <a:gd name="T36" fmla="*/ 47 w 47"/>
                  <a:gd name="T37" fmla="*/ 108 h 162"/>
                  <a:gd name="T38" fmla="*/ 47 w 47"/>
                  <a:gd name="T39" fmla="*/ 115 h 162"/>
                  <a:gd name="T40" fmla="*/ 47 w 47"/>
                  <a:gd name="T41" fmla="*/ 123 h 162"/>
                  <a:gd name="T42" fmla="*/ 47 w 47"/>
                  <a:gd name="T43" fmla="*/ 130 h 162"/>
                  <a:gd name="T44" fmla="*/ 47 w 47"/>
                  <a:gd name="T45" fmla="*/ 137 h 162"/>
                  <a:gd name="T46" fmla="*/ 45 w 47"/>
                  <a:gd name="T47" fmla="*/ 142 h 162"/>
                  <a:gd name="T48" fmla="*/ 42 w 47"/>
                  <a:gd name="T49" fmla="*/ 148 h 162"/>
                  <a:gd name="T50" fmla="*/ 38 w 47"/>
                  <a:gd name="T51" fmla="*/ 153 h 162"/>
                  <a:gd name="T52" fmla="*/ 33 w 47"/>
                  <a:gd name="T53" fmla="*/ 159 h 162"/>
                  <a:gd name="T54" fmla="*/ 27 w 47"/>
                  <a:gd name="T55" fmla="*/ 162 h 162"/>
                  <a:gd name="T56" fmla="*/ 20 w 47"/>
                  <a:gd name="T57" fmla="*/ 162 h 162"/>
                  <a:gd name="T58" fmla="*/ 15 w 47"/>
                  <a:gd name="T59" fmla="*/ 159 h 162"/>
                  <a:gd name="T60" fmla="*/ 8 w 47"/>
                  <a:gd name="T61" fmla="*/ 151 h 162"/>
                  <a:gd name="T62" fmla="*/ 4 w 47"/>
                  <a:gd name="T63" fmla="*/ 146 h 162"/>
                  <a:gd name="T64" fmla="*/ 0 w 47"/>
                  <a:gd name="T65" fmla="*/ 139 h 162"/>
                  <a:gd name="T66" fmla="*/ 0 w 47"/>
                  <a:gd name="T67" fmla="*/ 132 h 162"/>
                  <a:gd name="T68" fmla="*/ 0 w 47"/>
                  <a:gd name="T69" fmla="*/ 124 h 162"/>
                  <a:gd name="T70" fmla="*/ 0 w 47"/>
                  <a:gd name="T71" fmla="*/ 117 h 162"/>
                  <a:gd name="T72" fmla="*/ 0 w 47"/>
                  <a:gd name="T73" fmla="*/ 110 h 162"/>
                  <a:gd name="T74" fmla="*/ 0 w 47"/>
                  <a:gd name="T75" fmla="*/ 103 h 162"/>
                  <a:gd name="T76" fmla="*/ 0 w 47"/>
                  <a:gd name="T77" fmla="*/ 96 h 162"/>
                  <a:gd name="T78" fmla="*/ 2 w 47"/>
                  <a:gd name="T79" fmla="*/ 88 h 162"/>
                  <a:gd name="T80" fmla="*/ 2 w 47"/>
                  <a:gd name="T81" fmla="*/ 81 h 162"/>
                  <a:gd name="T82" fmla="*/ 2 w 47"/>
                  <a:gd name="T83" fmla="*/ 74 h 162"/>
                  <a:gd name="T84" fmla="*/ 2 w 47"/>
                  <a:gd name="T85" fmla="*/ 67 h 162"/>
                  <a:gd name="T86" fmla="*/ 2 w 47"/>
                  <a:gd name="T87" fmla="*/ 59 h 162"/>
                  <a:gd name="T88" fmla="*/ 2 w 47"/>
                  <a:gd name="T89" fmla="*/ 52 h 162"/>
                  <a:gd name="T90" fmla="*/ 2 w 47"/>
                  <a:gd name="T91" fmla="*/ 43 h 162"/>
                  <a:gd name="T92" fmla="*/ 2 w 47"/>
                  <a:gd name="T93" fmla="*/ 36 h 162"/>
                  <a:gd name="T94" fmla="*/ 2 w 47"/>
                  <a:gd name="T95" fmla="*/ 29 h 162"/>
                  <a:gd name="T96" fmla="*/ 2 w 47"/>
                  <a:gd name="T97" fmla="*/ 2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162">
                    <a:moveTo>
                      <a:pt x="2" y="22"/>
                    </a:moveTo>
                    <a:lnTo>
                      <a:pt x="2" y="20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9" y="11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7" y="3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1" y="3"/>
                    </a:lnTo>
                    <a:lnTo>
                      <a:pt x="33" y="3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6" y="7"/>
                    </a:lnTo>
                    <a:lnTo>
                      <a:pt x="38" y="9"/>
                    </a:lnTo>
                    <a:lnTo>
                      <a:pt x="40" y="11"/>
                    </a:lnTo>
                    <a:lnTo>
                      <a:pt x="40" y="12"/>
                    </a:lnTo>
                    <a:lnTo>
                      <a:pt x="42" y="12"/>
                    </a:lnTo>
                    <a:lnTo>
                      <a:pt x="42" y="14"/>
                    </a:lnTo>
                    <a:lnTo>
                      <a:pt x="44" y="16"/>
                    </a:lnTo>
                    <a:lnTo>
                      <a:pt x="44" y="18"/>
                    </a:lnTo>
                    <a:lnTo>
                      <a:pt x="45" y="18"/>
                    </a:lnTo>
                    <a:lnTo>
                      <a:pt x="45" y="20"/>
                    </a:lnTo>
                    <a:lnTo>
                      <a:pt x="47" y="22"/>
                    </a:lnTo>
                    <a:lnTo>
                      <a:pt x="47" y="23"/>
                    </a:lnTo>
                    <a:lnTo>
                      <a:pt x="47" y="27"/>
                    </a:lnTo>
                    <a:lnTo>
                      <a:pt x="47" y="29"/>
                    </a:lnTo>
                    <a:lnTo>
                      <a:pt x="47" y="31"/>
                    </a:lnTo>
                    <a:lnTo>
                      <a:pt x="47" y="32"/>
                    </a:lnTo>
                    <a:lnTo>
                      <a:pt x="47" y="36"/>
                    </a:lnTo>
                    <a:lnTo>
                      <a:pt x="47" y="38"/>
                    </a:lnTo>
                    <a:lnTo>
                      <a:pt x="47" y="40"/>
                    </a:lnTo>
                    <a:lnTo>
                      <a:pt x="47" y="43"/>
                    </a:lnTo>
                    <a:lnTo>
                      <a:pt x="47" y="45"/>
                    </a:lnTo>
                    <a:lnTo>
                      <a:pt x="47" y="47"/>
                    </a:lnTo>
                    <a:lnTo>
                      <a:pt x="47" y="50"/>
                    </a:lnTo>
                    <a:lnTo>
                      <a:pt x="47" y="52"/>
                    </a:lnTo>
                    <a:lnTo>
                      <a:pt x="47" y="54"/>
                    </a:lnTo>
                    <a:lnTo>
                      <a:pt x="47" y="58"/>
                    </a:lnTo>
                    <a:lnTo>
                      <a:pt x="47" y="59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7" y="67"/>
                    </a:lnTo>
                    <a:lnTo>
                      <a:pt x="47" y="68"/>
                    </a:lnTo>
                    <a:lnTo>
                      <a:pt x="47" y="72"/>
                    </a:lnTo>
                    <a:lnTo>
                      <a:pt x="47" y="74"/>
                    </a:lnTo>
                    <a:lnTo>
                      <a:pt x="47" y="76"/>
                    </a:lnTo>
                    <a:lnTo>
                      <a:pt x="47" y="79"/>
                    </a:lnTo>
                    <a:lnTo>
                      <a:pt x="47" y="81"/>
                    </a:lnTo>
                    <a:lnTo>
                      <a:pt x="47" y="83"/>
                    </a:lnTo>
                    <a:lnTo>
                      <a:pt x="47" y="86"/>
                    </a:lnTo>
                    <a:lnTo>
                      <a:pt x="47" y="88"/>
                    </a:lnTo>
                    <a:lnTo>
                      <a:pt x="47" y="90"/>
                    </a:lnTo>
                    <a:lnTo>
                      <a:pt x="47" y="94"/>
                    </a:lnTo>
                    <a:lnTo>
                      <a:pt x="47" y="96"/>
                    </a:lnTo>
                    <a:lnTo>
                      <a:pt x="47" y="97"/>
                    </a:lnTo>
                    <a:lnTo>
                      <a:pt x="47" y="99"/>
                    </a:lnTo>
                    <a:lnTo>
                      <a:pt x="47" y="101"/>
                    </a:lnTo>
                    <a:lnTo>
                      <a:pt x="47" y="103"/>
                    </a:lnTo>
                    <a:lnTo>
                      <a:pt x="47" y="105"/>
                    </a:lnTo>
                    <a:lnTo>
                      <a:pt x="47" y="106"/>
                    </a:lnTo>
                    <a:lnTo>
                      <a:pt x="47" y="108"/>
                    </a:lnTo>
                    <a:lnTo>
                      <a:pt x="47" y="110"/>
                    </a:lnTo>
                    <a:lnTo>
                      <a:pt x="47" y="112"/>
                    </a:lnTo>
                    <a:lnTo>
                      <a:pt x="47" y="114"/>
                    </a:lnTo>
                    <a:lnTo>
                      <a:pt x="47" y="115"/>
                    </a:lnTo>
                    <a:lnTo>
                      <a:pt x="47" y="117"/>
                    </a:lnTo>
                    <a:lnTo>
                      <a:pt x="47" y="119"/>
                    </a:lnTo>
                    <a:lnTo>
                      <a:pt x="47" y="121"/>
                    </a:lnTo>
                    <a:lnTo>
                      <a:pt x="47" y="123"/>
                    </a:lnTo>
                    <a:lnTo>
                      <a:pt x="47" y="124"/>
                    </a:lnTo>
                    <a:lnTo>
                      <a:pt x="47" y="126"/>
                    </a:lnTo>
                    <a:lnTo>
                      <a:pt x="47" y="128"/>
                    </a:lnTo>
                    <a:lnTo>
                      <a:pt x="47" y="130"/>
                    </a:lnTo>
                    <a:lnTo>
                      <a:pt x="47" y="132"/>
                    </a:lnTo>
                    <a:lnTo>
                      <a:pt x="47" y="133"/>
                    </a:lnTo>
                    <a:lnTo>
                      <a:pt x="47" y="135"/>
                    </a:lnTo>
                    <a:lnTo>
                      <a:pt x="47" y="137"/>
                    </a:lnTo>
                    <a:lnTo>
                      <a:pt x="47" y="139"/>
                    </a:lnTo>
                    <a:lnTo>
                      <a:pt x="47" y="141"/>
                    </a:lnTo>
                    <a:lnTo>
                      <a:pt x="47" y="142"/>
                    </a:lnTo>
                    <a:lnTo>
                      <a:pt x="45" y="142"/>
                    </a:lnTo>
                    <a:lnTo>
                      <a:pt x="45" y="144"/>
                    </a:lnTo>
                    <a:lnTo>
                      <a:pt x="44" y="146"/>
                    </a:lnTo>
                    <a:lnTo>
                      <a:pt x="44" y="148"/>
                    </a:lnTo>
                    <a:lnTo>
                      <a:pt x="42" y="148"/>
                    </a:lnTo>
                    <a:lnTo>
                      <a:pt x="42" y="150"/>
                    </a:lnTo>
                    <a:lnTo>
                      <a:pt x="40" y="151"/>
                    </a:lnTo>
                    <a:lnTo>
                      <a:pt x="40" y="153"/>
                    </a:lnTo>
                    <a:lnTo>
                      <a:pt x="38" y="153"/>
                    </a:lnTo>
                    <a:lnTo>
                      <a:pt x="36" y="155"/>
                    </a:lnTo>
                    <a:lnTo>
                      <a:pt x="36" y="157"/>
                    </a:lnTo>
                    <a:lnTo>
                      <a:pt x="35" y="157"/>
                    </a:lnTo>
                    <a:lnTo>
                      <a:pt x="33" y="159"/>
                    </a:lnTo>
                    <a:lnTo>
                      <a:pt x="31" y="160"/>
                    </a:lnTo>
                    <a:lnTo>
                      <a:pt x="29" y="160"/>
                    </a:lnTo>
                    <a:lnTo>
                      <a:pt x="29" y="162"/>
                    </a:lnTo>
                    <a:lnTo>
                      <a:pt x="27" y="162"/>
                    </a:lnTo>
                    <a:lnTo>
                      <a:pt x="26" y="162"/>
                    </a:lnTo>
                    <a:lnTo>
                      <a:pt x="24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18" y="162"/>
                    </a:lnTo>
                    <a:lnTo>
                      <a:pt x="18" y="160"/>
                    </a:lnTo>
                    <a:lnTo>
                      <a:pt x="17" y="160"/>
                    </a:lnTo>
                    <a:lnTo>
                      <a:pt x="15" y="159"/>
                    </a:lnTo>
                    <a:lnTo>
                      <a:pt x="13" y="157"/>
                    </a:lnTo>
                    <a:lnTo>
                      <a:pt x="11" y="155"/>
                    </a:lnTo>
                    <a:lnTo>
                      <a:pt x="9" y="153"/>
                    </a:lnTo>
                    <a:lnTo>
                      <a:pt x="8" y="151"/>
                    </a:lnTo>
                    <a:lnTo>
                      <a:pt x="8" y="150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2" y="142"/>
                    </a:lnTo>
                    <a:lnTo>
                      <a:pt x="2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3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5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2"/>
                    </a:lnTo>
                    <a:lnTo>
                      <a:pt x="2" y="70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7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1" name="Freeform 79">
                <a:extLst>
                  <a:ext uri="{FF2B5EF4-FFF2-40B4-BE49-F238E27FC236}">
                    <a16:creationId xmlns:a16="http://schemas.microsoft.com/office/drawing/2014/main" id="{1EA33A03-07FC-061A-7347-330B044C0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2900"/>
                <a:ext cx="24" cy="82"/>
              </a:xfrm>
              <a:custGeom>
                <a:avLst/>
                <a:gdLst>
                  <a:gd name="T0" fmla="*/ 4 w 47"/>
                  <a:gd name="T1" fmla="*/ 18 h 162"/>
                  <a:gd name="T2" fmla="*/ 8 w 47"/>
                  <a:gd name="T3" fmla="*/ 14 h 162"/>
                  <a:gd name="T4" fmla="*/ 11 w 47"/>
                  <a:gd name="T5" fmla="*/ 9 h 162"/>
                  <a:gd name="T6" fmla="*/ 15 w 47"/>
                  <a:gd name="T7" fmla="*/ 3 h 162"/>
                  <a:gd name="T8" fmla="*/ 20 w 47"/>
                  <a:gd name="T9" fmla="*/ 2 h 162"/>
                  <a:gd name="T10" fmla="*/ 26 w 47"/>
                  <a:gd name="T11" fmla="*/ 0 h 162"/>
                  <a:gd name="T12" fmla="*/ 31 w 47"/>
                  <a:gd name="T13" fmla="*/ 2 h 162"/>
                  <a:gd name="T14" fmla="*/ 36 w 47"/>
                  <a:gd name="T15" fmla="*/ 5 h 162"/>
                  <a:gd name="T16" fmla="*/ 40 w 47"/>
                  <a:gd name="T17" fmla="*/ 9 h 162"/>
                  <a:gd name="T18" fmla="*/ 44 w 47"/>
                  <a:gd name="T19" fmla="*/ 14 h 162"/>
                  <a:gd name="T20" fmla="*/ 47 w 47"/>
                  <a:gd name="T21" fmla="*/ 20 h 162"/>
                  <a:gd name="T22" fmla="*/ 47 w 47"/>
                  <a:gd name="T23" fmla="*/ 29 h 162"/>
                  <a:gd name="T24" fmla="*/ 47 w 47"/>
                  <a:gd name="T25" fmla="*/ 38 h 162"/>
                  <a:gd name="T26" fmla="*/ 47 w 47"/>
                  <a:gd name="T27" fmla="*/ 47 h 162"/>
                  <a:gd name="T28" fmla="*/ 47 w 47"/>
                  <a:gd name="T29" fmla="*/ 56 h 162"/>
                  <a:gd name="T30" fmla="*/ 47 w 47"/>
                  <a:gd name="T31" fmla="*/ 67 h 162"/>
                  <a:gd name="T32" fmla="*/ 47 w 47"/>
                  <a:gd name="T33" fmla="*/ 76 h 162"/>
                  <a:gd name="T34" fmla="*/ 47 w 47"/>
                  <a:gd name="T35" fmla="*/ 85 h 162"/>
                  <a:gd name="T36" fmla="*/ 47 w 47"/>
                  <a:gd name="T37" fmla="*/ 95 h 162"/>
                  <a:gd name="T38" fmla="*/ 47 w 47"/>
                  <a:gd name="T39" fmla="*/ 103 h 162"/>
                  <a:gd name="T40" fmla="*/ 47 w 47"/>
                  <a:gd name="T41" fmla="*/ 110 h 162"/>
                  <a:gd name="T42" fmla="*/ 47 w 47"/>
                  <a:gd name="T43" fmla="*/ 117 h 162"/>
                  <a:gd name="T44" fmla="*/ 47 w 47"/>
                  <a:gd name="T45" fmla="*/ 124 h 162"/>
                  <a:gd name="T46" fmla="*/ 47 w 47"/>
                  <a:gd name="T47" fmla="*/ 132 h 162"/>
                  <a:gd name="T48" fmla="*/ 47 w 47"/>
                  <a:gd name="T49" fmla="*/ 139 h 162"/>
                  <a:gd name="T50" fmla="*/ 45 w 47"/>
                  <a:gd name="T51" fmla="*/ 144 h 162"/>
                  <a:gd name="T52" fmla="*/ 42 w 47"/>
                  <a:gd name="T53" fmla="*/ 150 h 162"/>
                  <a:gd name="T54" fmla="*/ 36 w 47"/>
                  <a:gd name="T55" fmla="*/ 155 h 162"/>
                  <a:gd name="T56" fmla="*/ 31 w 47"/>
                  <a:gd name="T57" fmla="*/ 160 h 162"/>
                  <a:gd name="T58" fmla="*/ 26 w 47"/>
                  <a:gd name="T59" fmla="*/ 162 h 162"/>
                  <a:gd name="T60" fmla="*/ 20 w 47"/>
                  <a:gd name="T61" fmla="*/ 160 h 162"/>
                  <a:gd name="T62" fmla="*/ 15 w 47"/>
                  <a:gd name="T63" fmla="*/ 159 h 162"/>
                  <a:gd name="T64" fmla="*/ 11 w 47"/>
                  <a:gd name="T65" fmla="*/ 153 h 162"/>
                  <a:gd name="T66" fmla="*/ 8 w 47"/>
                  <a:gd name="T67" fmla="*/ 150 h 162"/>
                  <a:gd name="T68" fmla="*/ 2 w 47"/>
                  <a:gd name="T69" fmla="*/ 142 h 162"/>
                  <a:gd name="T70" fmla="*/ 0 w 47"/>
                  <a:gd name="T71" fmla="*/ 135 h 162"/>
                  <a:gd name="T72" fmla="*/ 0 w 47"/>
                  <a:gd name="T73" fmla="*/ 128 h 162"/>
                  <a:gd name="T74" fmla="*/ 0 w 47"/>
                  <a:gd name="T75" fmla="*/ 121 h 162"/>
                  <a:gd name="T76" fmla="*/ 0 w 47"/>
                  <a:gd name="T77" fmla="*/ 114 h 162"/>
                  <a:gd name="T78" fmla="*/ 0 w 47"/>
                  <a:gd name="T79" fmla="*/ 106 h 162"/>
                  <a:gd name="T80" fmla="*/ 0 w 47"/>
                  <a:gd name="T81" fmla="*/ 99 h 162"/>
                  <a:gd name="T82" fmla="*/ 2 w 47"/>
                  <a:gd name="T83" fmla="*/ 92 h 162"/>
                  <a:gd name="T84" fmla="*/ 2 w 47"/>
                  <a:gd name="T85" fmla="*/ 85 h 162"/>
                  <a:gd name="T86" fmla="*/ 2 w 47"/>
                  <a:gd name="T87" fmla="*/ 77 h 162"/>
                  <a:gd name="T88" fmla="*/ 2 w 47"/>
                  <a:gd name="T89" fmla="*/ 70 h 162"/>
                  <a:gd name="T90" fmla="*/ 2 w 47"/>
                  <a:gd name="T91" fmla="*/ 63 h 162"/>
                  <a:gd name="T92" fmla="*/ 2 w 47"/>
                  <a:gd name="T93" fmla="*/ 54 h 162"/>
                  <a:gd name="T94" fmla="*/ 2 w 47"/>
                  <a:gd name="T95" fmla="*/ 47 h 162"/>
                  <a:gd name="T96" fmla="*/ 2 w 47"/>
                  <a:gd name="T97" fmla="*/ 40 h 162"/>
                  <a:gd name="T98" fmla="*/ 2 w 47"/>
                  <a:gd name="T99" fmla="*/ 32 h 162"/>
                  <a:gd name="T100" fmla="*/ 2 w 47"/>
                  <a:gd name="T101" fmla="*/ 2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62">
                    <a:moveTo>
                      <a:pt x="2" y="21"/>
                    </a:moveTo>
                    <a:lnTo>
                      <a:pt x="2" y="20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3" y="3"/>
                    </a:lnTo>
                    <a:lnTo>
                      <a:pt x="35" y="3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6" y="7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40" y="11"/>
                    </a:lnTo>
                    <a:lnTo>
                      <a:pt x="42" y="12"/>
                    </a:lnTo>
                    <a:lnTo>
                      <a:pt x="42" y="14"/>
                    </a:lnTo>
                    <a:lnTo>
                      <a:pt x="44" y="14"/>
                    </a:lnTo>
                    <a:lnTo>
                      <a:pt x="44" y="16"/>
                    </a:lnTo>
                    <a:lnTo>
                      <a:pt x="45" y="18"/>
                    </a:lnTo>
                    <a:lnTo>
                      <a:pt x="45" y="20"/>
                    </a:lnTo>
                    <a:lnTo>
                      <a:pt x="47" y="20"/>
                    </a:lnTo>
                    <a:lnTo>
                      <a:pt x="47" y="21"/>
                    </a:lnTo>
                    <a:lnTo>
                      <a:pt x="47" y="23"/>
                    </a:lnTo>
                    <a:lnTo>
                      <a:pt x="47" y="25"/>
                    </a:lnTo>
                    <a:lnTo>
                      <a:pt x="47" y="29"/>
                    </a:lnTo>
                    <a:lnTo>
                      <a:pt x="47" y="30"/>
                    </a:lnTo>
                    <a:lnTo>
                      <a:pt x="47" y="32"/>
                    </a:lnTo>
                    <a:lnTo>
                      <a:pt x="47" y="34"/>
                    </a:lnTo>
                    <a:lnTo>
                      <a:pt x="47" y="38"/>
                    </a:lnTo>
                    <a:lnTo>
                      <a:pt x="47" y="40"/>
                    </a:lnTo>
                    <a:lnTo>
                      <a:pt x="47" y="41"/>
                    </a:lnTo>
                    <a:lnTo>
                      <a:pt x="47" y="45"/>
                    </a:lnTo>
                    <a:lnTo>
                      <a:pt x="47" y="47"/>
                    </a:lnTo>
                    <a:lnTo>
                      <a:pt x="47" y="49"/>
                    </a:lnTo>
                    <a:lnTo>
                      <a:pt x="47" y="52"/>
                    </a:lnTo>
                    <a:lnTo>
                      <a:pt x="47" y="54"/>
                    </a:lnTo>
                    <a:lnTo>
                      <a:pt x="47" y="56"/>
                    </a:lnTo>
                    <a:lnTo>
                      <a:pt x="47" y="59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7" y="67"/>
                    </a:lnTo>
                    <a:lnTo>
                      <a:pt x="47" y="68"/>
                    </a:lnTo>
                    <a:lnTo>
                      <a:pt x="47" y="72"/>
                    </a:lnTo>
                    <a:lnTo>
                      <a:pt x="47" y="74"/>
                    </a:lnTo>
                    <a:lnTo>
                      <a:pt x="47" y="76"/>
                    </a:lnTo>
                    <a:lnTo>
                      <a:pt x="47" y="79"/>
                    </a:lnTo>
                    <a:lnTo>
                      <a:pt x="47" y="81"/>
                    </a:lnTo>
                    <a:lnTo>
                      <a:pt x="47" y="83"/>
                    </a:lnTo>
                    <a:lnTo>
                      <a:pt x="47" y="85"/>
                    </a:lnTo>
                    <a:lnTo>
                      <a:pt x="47" y="88"/>
                    </a:lnTo>
                    <a:lnTo>
                      <a:pt x="47" y="90"/>
                    </a:lnTo>
                    <a:lnTo>
                      <a:pt x="47" y="92"/>
                    </a:lnTo>
                    <a:lnTo>
                      <a:pt x="47" y="95"/>
                    </a:lnTo>
                    <a:lnTo>
                      <a:pt x="47" y="97"/>
                    </a:lnTo>
                    <a:lnTo>
                      <a:pt x="47" y="99"/>
                    </a:lnTo>
                    <a:lnTo>
                      <a:pt x="47" y="101"/>
                    </a:lnTo>
                    <a:lnTo>
                      <a:pt x="47" y="103"/>
                    </a:lnTo>
                    <a:lnTo>
                      <a:pt x="47" y="104"/>
                    </a:lnTo>
                    <a:lnTo>
                      <a:pt x="47" y="106"/>
                    </a:lnTo>
                    <a:lnTo>
                      <a:pt x="47" y="108"/>
                    </a:lnTo>
                    <a:lnTo>
                      <a:pt x="47" y="110"/>
                    </a:lnTo>
                    <a:lnTo>
                      <a:pt x="47" y="112"/>
                    </a:lnTo>
                    <a:lnTo>
                      <a:pt x="47" y="114"/>
                    </a:lnTo>
                    <a:lnTo>
                      <a:pt x="47" y="115"/>
                    </a:lnTo>
                    <a:lnTo>
                      <a:pt x="47" y="117"/>
                    </a:lnTo>
                    <a:lnTo>
                      <a:pt x="47" y="119"/>
                    </a:lnTo>
                    <a:lnTo>
                      <a:pt x="47" y="121"/>
                    </a:lnTo>
                    <a:lnTo>
                      <a:pt x="47" y="123"/>
                    </a:lnTo>
                    <a:lnTo>
                      <a:pt x="47" y="124"/>
                    </a:lnTo>
                    <a:lnTo>
                      <a:pt x="47" y="126"/>
                    </a:lnTo>
                    <a:lnTo>
                      <a:pt x="47" y="128"/>
                    </a:lnTo>
                    <a:lnTo>
                      <a:pt x="47" y="130"/>
                    </a:lnTo>
                    <a:lnTo>
                      <a:pt x="47" y="132"/>
                    </a:lnTo>
                    <a:lnTo>
                      <a:pt x="47" y="133"/>
                    </a:lnTo>
                    <a:lnTo>
                      <a:pt x="47" y="135"/>
                    </a:lnTo>
                    <a:lnTo>
                      <a:pt x="47" y="137"/>
                    </a:lnTo>
                    <a:lnTo>
                      <a:pt x="47" y="139"/>
                    </a:lnTo>
                    <a:lnTo>
                      <a:pt x="47" y="141"/>
                    </a:lnTo>
                    <a:lnTo>
                      <a:pt x="47" y="142"/>
                    </a:lnTo>
                    <a:lnTo>
                      <a:pt x="45" y="142"/>
                    </a:lnTo>
                    <a:lnTo>
                      <a:pt x="45" y="144"/>
                    </a:lnTo>
                    <a:lnTo>
                      <a:pt x="44" y="144"/>
                    </a:lnTo>
                    <a:lnTo>
                      <a:pt x="44" y="146"/>
                    </a:lnTo>
                    <a:lnTo>
                      <a:pt x="42" y="148"/>
                    </a:lnTo>
                    <a:lnTo>
                      <a:pt x="42" y="150"/>
                    </a:lnTo>
                    <a:lnTo>
                      <a:pt x="40" y="150"/>
                    </a:lnTo>
                    <a:lnTo>
                      <a:pt x="40" y="151"/>
                    </a:lnTo>
                    <a:lnTo>
                      <a:pt x="38" y="153"/>
                    </a:lnTo>
                    <a:lnTo>
                      <a:pt x="36" y="155"/>
                    </a:lnTo>
                    <a:lnTo>
                      <a:pt x="35" y="157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31" y="160"/>
                    </a:lnTo>
                    <a:lnTo>
                      <a:pt x="29" y="160"/>
                    </a:lnTo>
                    <a:lnTo>
                      <a:pt x="27" y="160"/>
                    </a:lnTo>
                    <a:lnTo>
                      <a:pt x="27" y="162"/>
                    </a:lnTo>
                    <a:lnTo>
                      <a:pt x="26" y="162"/>
                    </a:lnTo>
                    <a:lnTo>
                      <a:pt x="24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20" y="160"/>
                    </a:lnTo>
                    <a:lnTo>
                      <a:pt x="18" y="160"/>
                    </a:lnTo>
                    <a:lnTo>
                      <a:pt x="17" y="160"/>
                    </a:lnTo>
                    <a:lnTo>
                      <a:pt x="17" y="159"/>
                    </a:lnTo>
                    <a:lnTo>
                      <a:pt x="15" y="159"/>
                    </a:lnTo>
                    <a:lnTo>
                      <a:pt x="15" y="157"/>
                    </a:lnTo>
                    <a:lnTo>
                      <a:pt x="13" y="157"/>
                    </a:lnTo>
                    <a:lnTo>
                      <a:pt x="11" y="155"/>
                    </a:lnTo>
                    <a:lnTo>
                      <a:pt x="11" y="153"/>
                    </a:lnTo>
                    <a:lnTo>
                      <a:pt x="9" y="153"/>
                    </a:lnTo>
                    <a:lnTo>
                      <a:pt x="9" y="151"/>
                    </a:lnTo>
                    <a:lnTo>
                      <a:pt x="8" y="151"/>
                    </a:lnTo>
                    <a:lnTo>
                      <a:pt x="8" y="150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4" y="144"/>
                    </a:lnTo>
                    <a:lnTo>
                      <a:pt x="2" y="142"/>
                    </a:lnTo>
                    <a:lnTo>
                      <a:pt x="2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3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5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0" y="104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5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2"/>
                    </a:lnTo>
                    <a:lnTo>
                      <a:pt x="2" y="70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7"/>
                    </a:lnTo>
                    <a:lnTo>
                      <a:pt x="2" y="45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2" name="Freeform 80">
                <a:extLst>
                  <a:ext uri="{FF2B5EF4-FFF2-40B4-BE49-F238E27FC236}">
                    <a16:creationId xmlns:a16="http://schemas.microsoft.com/office/drawing/2014/main" id="{AEB1B968-4356-05A0-D1F9-71DCB8F9B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2900"/>
                <a:ext cx="24" cy="82"/>
              </a:xfrm>
              <a:custGeom>
                <a:avLst/>
                <a:gdLst>
                  <a:gd name="T0" fmla="*/ 4 w 47"/>
                  <a:gd name="T1" fmla="*/ 18 h 162"/>
                  <a:gd name="T2" fmla="*/ 8 w 47"/>
                  <a:gd name="T3" fmla="*/ 14 h 162"/>
                  <a:gd name="T4" fmla="*/ 11 w 47"/>
                  <a:gd name="T5" fmla="*/ 9 h 162"/>
                  <a:gd name="T6" fmla="*/ 15 w 47"/>
                  <a:gd name="T7" fmla="*/ 3 h 162"/>
                  <a:gd name="T8" fmla="*/ 20 w 47"/>
                  <a:gd name="T9" fmla="*/ 2 h 162"/>
                  <a:gd name="T10" fmla="*/ 26 w 47"/>
                  <a:gd name="T11" fmla="*/ 0 h 162"/>
                  <a:gd name="T12" fmla="*/ 31 w 47"/>
                  <a:gd name="T13" fmla="*/ 2 h 162"/>
                  <a:gd name="T14" fmla="*/ 36 w 47"/>
                  <a:gd name="T15" fmla="*/ 5 h 162"/>
                  <a:gd name="T16" fmla="*/ 40 w 47"/>
                  <a:gd name="T17" fmla="*/ 9 h 162"/>
                  <a:gd name="T18" fmla="*/ 44 w 47"/>
                  <a:gd name="T19" fmla="*/ 14 h 162"/>
                  <a:gd name="T20" fmla="*/ 47 w 47"/>
                  <a:gd name="T21" fmla="*/ 20 h 162"/>
                  <a:gd name="T22" fmla="*/ 47 w 47"/>
                  <a:gd name="T23" fmla="*/ 29 h 162"/>
                  <a:gd name="T24" fmla="*/ 47 w 47"/>
                  <a:gd name="T25" fmla="*/ 38 h 162"/>
                  <a:gd name="T26" fmla="*/ 47 w 47"/>
                  <a:gd name="T27" fmla="*/ 47 h 162"/>
                  <a:gd name="T28" fmla="*/ 47 w 47"/>
                  <a:gd name="T29" fmla="*/ 56 h 162"/>
                  <a:gd name="T30" fmla="*/ 47 w 47"/>
                  <a:gd name="T31" fmla="*/ 67 h 162"/>
                  <a:gd name="T32" fmla="*/ 47 w 47"/>
                  <a:gd name="T33" fmla="*/ 76 h 162"/>
                  <a:gd name="T34" fmla="*/ 47 w 47"/>
                  <a:gd name="T35" fmla="*/ 85 h 162"/>
                  <a:gd name="T36" fmla="*/ 47 w 47"/>
                  <a:gd name="T37" fmla="*/ 95 h 162"/>
                  <a:gd name="T38" fmla="*/ 47 w 47"/>
                  <a:gd name="T39" fmla="*/ 103 h 162"/>
                  <a:gd name="T40" fmla="*/ 47 w 47"/>
                  <a:gd name="T41" fmla="*/ 110 h 162"/>
                  <a:gd name="T42" fmla="*/ 47 w 47"/>
                  <a:gd name="T43" fmla="*/ 117 h 162"/>
                  <a:gd name="T44" fmla="*/ 47 w 47"/>
                  <a:gd name="T45" fmla="*/ 124 h 162"/>
                  <a:gd name="T46" fmla="*/ 47 w 47"/>
                  <a:gd name="T47" fmla="*/ 132 h 162"/>
                  <a:gd name="T48" fmla="*/ 47 w 47"/>
                  <a:gd name="T49" fmla="*/ 139 h 162"/>
                  <a:gd name="T50" fmla="*/ 45 w 47"/>
                  <a:gd name="T51" fmla="*/ 144 h 162"/>
                  <a:gd name="T52" fmla="*/ 42 w 47"/>
                  <a:gd name="T53" fmla="*/ 150 h 162"/>
                  <a:gd name="T54" fmla="*/ 36 w 47"/>
                  <a:gd name="T55" fmla="*/ 155 h 162"/>
                  <a:gd name="T56" fmla="*/ 31 w 47"/>
                  <a:gd name="T57" fmla="*/ 160 h 162"/>
                  <a:gd name="T58" fmla="*/ 26 w 47"/>
                  <a:gd name="T59" fmla="*/ 162 h 162"/>
                  <a:gd name="T60" fmla="*/ 20 w 47"/>
                  <a:gd name="T61" fmla="*/ 160 h 162"/>
                  <a:gd name="T62" fmla="*/ 15 w 47"/>
                  <a:gd name="T63" fmla="*/ 159 h 162"/>
                  <a:gd name="T64" fmla="*/ 11 w 47"/>
                  <a:gd name="T65" fmla="*/ 153 h 162"/>
                  <a:gd name="T66" fmla="*/ 8 w 47"/>
                  <a:gd name="T67" fmla="*/ 150 h 162"/>
                  <a:gd name="T68" fmla="*/ 2 w 47"/>
                  <a:gd name="T69" fmla="*/ 142 h 162"/>
                  <a:gd name="T70" fmla="*/ 0 w 47"/>
                  <a:gd name="T71" fmla="*/ 135 h 162"/>
                  <a:gd name="T72" fmla="*/ 0 w 47"/>
                  <a:gd name="T73" fmla="*/ 128 h 162"/>
                  <a:gd name="T74" fmla="*/ 0 w 47"/>
                  <a:gd name="T75" fmla="*/ 121 h 162"/>
                  <a:gd name="T76" fmla="*/ 0 w 47"/>
                  <a:gd name="T77" fmla="*/ 114 h 162"/>
                  <a:gd name="T78" fmla="*/ 0 w 47"/>
                  <a:gd name="T79" fmla="*/ 106 h 162"/>
                  <a:gd name="T80" fmla="*/ 0 w 47"/>
                  <a:gd name="T81" fmla="*/ 99 h 162"/>
                  <a:gd name="T82" fmla="*/ 2 w 47"/>
                  <a:gd name="T83" fmla="*/ 92 h 162"/>
                  <a:gd name="T84" fmla="*/ 2 w 47"/>
                  <a:gd name="T85" fmla="*/ 85 h 162"/>
                  <a:gd name="T86" fmla="*/ 2 w 47"/>
                  <a:gd name="T87" fmla="*/ 77 h 162"/>
                  <a:gd name="T88" fmla="*/ 2 w 47"/>
                  <a:gd name="T89" fmla="*/ 70 h 162"/>
                  <a:gd name="T90" fmla="*/ 2 w 47"/>
                  <a:gd name="T91" fmla="*/ 63 h 162"/>
                  <a:gd name="T92" fmla="*/ 2 w 47"/>
                  <a:gd name="T93" fmla="*/ 54 h 162"/>
                  <a:gd name="T94" fmla="*/ 2 w 47"/>
                  <a:gd name="T95" fmla="*/ 47 h 162"/>
                  <a:gd name="T96" fmla="*/ 2 w 47"/>
                  <a:gd name="T97" fmla="*/ 40 h 162"/>
                  <a:gd name="T98" fmla="*/ 2 w 47"/>
                  <a:gd name="T99" fmla="*/ 32 h 162"/>
                  <a:gd name="T100" fmla="*/ 2 w 47"/>
                  <a:gd name="T101" fmla="*/ 2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62">
                    <a:moveTo>
                      <a:pt x="2" y="21"/>
                    </a:moveTo>
                    <a:lnTo>
                      <a:pt x="2" y="20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3" y="3"/>
                    </a:lnTo>
                    <a:lnTo>
                      <a:pt x="35" y="3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6" y="7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40" y="11"/>
                    </a:lnTo>
                    <a:lnTo>
                      <a:pt x="42" y="12"/>
                    </a:lnTo>
                    <a:lnTo>
                      <a:pt x="42" y="14"/>
                    </a:lnTo>
                    <a:lnTo>
                      <a:pt x="44" y="14"/>
                    </a:lnTo>
                    <a:lnTo>
                      <a:pt x="44" y="16"/>
                    </a:lnTo>
                    <a:lnTo>
                      <a:pt x="45" y="18"/>
                    </a:lnTo>
                    <a:lnTo>
                      <a:pt x="45" y="20"/>
                    </a:lnTo>
                    <a:lnTo>
                      <a:pt x="47" y="20"/>
                    </a:lnTo>
                    <a:lnTo>
                      <a:pt x="47" y="21"/>
                    </a:lnTo>
                    <a:lnTo>
                      <a:pt x="47" y="23"/>
                    </a:lnTo>
                    <a:lnTo>
                      <a:pt x="47" y="25"/>
                    </a:lnTo>
                    <a:lnTo>
                      <a:pt x="47" y="29"/>
                    </a:lnTo>
                    <a:lnTo>
                      <a:pt x="47" y="30"/>
                    </a:lnTo>
                    <a:lnTo>
                      <a:pt x="47" y="32"/>
                    </a:lnTo>
                    <a:lnTo>
                      <a:pt x="47" y="34"/>
                    </a:lnTo>
                    <a:lnTo>
                      <a:pt x="47" y="38"/>
                    </a:lnTo>
                    <a:lnTo>
                      <a:pt x="47" y="40"/>
                    </a:lnTo>
                    <a:lnTo>
                      <a:pt x="47" y="41"/>
                    </a:lnTo>
                    <a:lnTo>
                      <a:pt x="47" y="45"/>
                    </a:lnTo>
                    <a:lnTo>
                      <a:pt x="47" y="47"/>
                    </a:lnTo>
                    <a:lnTo>
                      <a:pt x="47" y="49"/>
                    </a:lnTo>
                    <a:lnTo>
                      <a:pt x="47" y="52"/>
                    </a:lnTo>
                    <a:lnTo>
                      <a:pt x="47" y="54"/>
                    </a:lnTo>
                    <a:lnTo>
                      <a:pt x="47" y="56"/>
                    </a:lnTo>
                    <a:lnTo>
                      <a:pt x="47" y="59"/>
                    </a:lnTo>
                    <a:lnTo>
                      <a:pt x="47" y="61"/>
                    </a:lnTo>
                    <a:lnTo>
                      <a:pt x="47" y="65"/>
                    </a:lnTo>
                    <a:lnTo>
                      <a:pt x="47" y="67"/>
                    </a:lnTo>
                    <a:lnTo>
                      <a:pt x="47" y="68"/>
                    </a:lnTo>
                    <a:lnTo>
                      <a:pt x="47" y="72"/>
                    </a:lnTo>
                    <a:lnTo>
                      <a:pt x="47" y="74"/>
                    </a:lnTo>
                    <a:lnTo>
                      <a:pt x="47" y="76"/>
                    </a:lnTo>
                    <a:lnTo>
                      <a:pt x="47" y="79"/>
                    </a:lnTo>
                    <a:lnTo>
                      <a:pt x="47" y="81"/>
                    </a:lnTo>
                    <a:lnTo>
                      <a:pt x="47" y="83"/>
                    </a:lnTo>
                    <a:lnTo>
                      <a:pt x="47" y="85"/>
                    </a:lnTo>
                    <a:lnTo>
                      <a:pt x="47" y="88"/>
                    </a:lnTo>
                    <a:lnTo>
                      <a:pt x="47" y="90"/>
                    </a:lnTo>
                    <a:lnTo>
                      <a:pt x="47" y="92"/>
                    </a:lnTo>
                    <a:lnTo>
                      <a:pt x="47" y="95"/>
                    </a:lnTo>
                    <a:lnTo>
                      <a:pt x="47" y="97"/>
                    </a:lnTo>
                    <a:lnTo>
                      <a:pt x="47" y="99"/>
                    </a:lnTo>
                    <a:lnTo>
                      <a:pt x="47" y="101"/>
                    </a:lnTo>
                    <a:lnTo>
                      <a:pt x="47" y="103"/>
                    </a:lnTo>
                    <a:lnTo>
                      <a:pt x="47" y="104"/>
                    </a:lnTo>
                    <a:lnTo>
                      <a:pt x="47" y="106"/>
                    </a:lnTo>
                    <a:lnTo>
                      <a:pt x="47" y="108"/>
                    </a:lnTo>
                    <a:lnTo>
                      <a:pt x="47" y="110"/>
                    </a:lnTo>
                    <a:lnTo>
                      <a:pt x="47" y="112"/>
                    </a:lnTo>
                    <a:lnTo>
                      <a:pt x="47" y="114"/>
                    </a:lnTo>
                    <a:lnTo>
                      <a:pt x="47" y="115"/>
                    </a:lnTo>
                    <a:lnTo>
                      <a:pt x="47" y="117"/>
                    </a:lnTo>
                    <a:lnTo>
                      <a:pt x="47" y="119"/>
                    </a:lnTo>
                    <a:lnTo>
                      <a:pt x="47" y="121"/>
                    </a:lnTo>
                    <a:lnTo>
                      <a:pt x="47" y="123"/>
                    </a:lnTo>
                    <a:lnTo>
                      <a:pt x="47" y="124"/>
                    </a:lnTo>
                    <a:lnTo>
                      <a:pt x="47" y="126"/>
                    </a:lnTo>
                    <a:lnTo>
                      <a:pt x="47" y="128"/>
                    </a:lnTo>
                    <a:lnTo>
                      <a:pt x="47" y="130"/>
                    </a:lnTo>
                    <a:lnTo>
                      <a:pt x="47" y="132"/>
                    </a:lnTo>
                    <a:lnTo>
                      <a:pt x="47" y="133"/>
                    </a:lnTo>
                    <a:lnTo>
                      <a:pt x="47" y="135"/>
                    </a:lnTo>
                    <a:lnTo>
                      <a:pt x="47" y="137"/>
                    </a:lnTo>
                    <a:lnTo>
                      <a:pt x="47" y="139"/>
                    </a:lnTo>
                    <a:lnTo>
                      <a:pt x="47" y="141"/>
                    </a:lnTo>
                    <a:lnTo>
                      <a:pt x="47" y="142"/>
                    </a:lnTo>
                    <a:lnTo>
                      <a:pt x="45" y="142"/>
                    </a:lnTo>
                    <a:lnTo>
                      <a:pt x="45" y="144"/>
                    </a:lnTo>
                    <a:lnTo>
                      <a:pt x="44" y="144"/>
                    </a:lnTo>
                    <a:lnTo>
                      <a:pt x="44" y="146"/>
                    </a:lnTo>
                    <a:lnTo>
                      <a:pt x="42" y="148"/>
                    </a:lnTo>
                    <a:lnTo>
                      <a:pt x="42" y="150"/>
                    </a:lnTo>
                    <a:lnTo>
                      <a:pt x="40" y="150"/>
                    </a:lnTo>
                    <a:lnTo>
                      <a:pt x="40" y="151"/>
                    </a:lnTo>
                    <a:lnTo>
                      <a:pt x="38" y="153"/>
                    </a:lnTo>
                    <a:lnTo>
                      <a:pt x="36" y="155"/>
                    </a:lnTo>
                    <a:lnTo>
                      <a:pt x="35" y="157"/>
                    </a:lnTo>
                    <a:lnTo>
                      <a:pt x="33" y="159"/>
                    </a:lnTo>
                    <a:lnTo>
                      <a:pt x="31" y="159"/>
                    </a:lnTo>
                    <a:lnTo>
                      <a:pt x="31" y="160"/>
                    </a:lnTo>
                    <a:lnTo>
                      <a:pt x="29" y="160"/>
                    </a:lnTo>
                    <a:lnTo>
                      <a:pt x="27" y="160"/>
                    </a:lnTo>
                    <a:lnTo>
                      <a:pt x="27" y="162"/>
                    </a:lnTo>
                    <a:lnTo>
                      <a:pt x="26" y="162"/>
                    </a:lnTo>
                    <a:lnTo>
                      <a:pt x="24" y="162"/>
                    </a:lnTo>
                    <a:lnTo>
                      <a:pt x="22" y="162"/>
                    </a:lnTo>
                    <a:lnTo>
                      <a:pt x="20" y="162"/>
                    </a:lnTo>
                    <a:lnTo>
                      <a:pt x="20" y="160"/>
                    </a:lnTo>
                    <a:lnTo>
                      <a:pt x="18" y="160"/>
                    </a:lnTo>
                    <a:lnTo>
                      <a:pt x="17" y="160"/>
                    </a:lnTo>
                    <a:lnTo>
                      <a:pt x="17" y="159"/>
                    </a:lnTo>
                    <a:lnTo>
                      <a:pt x="15" y="159"/>
                    </a:lnTo>
                    <a:lnTo>
                      <a:pt x="15" y="157"/>
                    </a:lnTo>
                    <a:lnTo>
                      <a:pt x="13" y="157"/>
                    </a:lnTo>
                    <a:lnTo>
                      <a:pt x="11" y="155"/>
                    </a:lnTo>
                    <a:lnTo>
                      <a:pt x="11" y="153"/>
                    </a:lnTo>
                    <a:lnTo>
                      <a:pt x="9" y="153"/>
                    </a:lnTo>
                    <a:lnTo>
                      <a:pt x="9" y="151"/>
                    </a:lnTo>
                    <a:lnTo>
                      <a:pt x="8" y="151"/>
                    </a:lnTo>
                    <a:lnTo>
                      <a:pt x="8" y="150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4" y="144"/>
                    </a:lnTo>
                    <a:lnTo>
                      <a:pt x="2" y="142"/>
                    </a:lnTo>
                    <a:lnTo>
                      <a:pt x="2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0" y="133"/>
                    </a:lnTo>
                    <a:lnTo>
                      <a:pt x="0" y="132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0" y="115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0" y="104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5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2"/>
                    </a:lnTo>
                    <a:lnTo>
                      <a:pt x="2" y="70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7"/>
                    </a:lnTo>
                    <a:lnTo>
                      <a:pt x="2" y="45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3" name="Freeform 81">
                <a:extLst>
                  <a:ext uri="{FF2B5EF4-FFF2-40B4-BE49-F238E27FC236}">
                    <a16:creationId xmlns:a16="http://schemas.microsoft.com/office/drawing/2014/main" id="{4597DD8F-A59D-05CB-1158-6D3C4C66A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2889"/>
                <a:ext cx="81" cy="22"/>
              </a:xfrm>
              <a:custGeom>
                <a:avLst/>
                <a:gdLst>
                  <a:gd name="T0" fmla="*/ 18 w 163"/>
                  <a:gd name="T1" fmla="*/ 44 h 45"/>
                  <a:gd name="T2" fmla="*/ 13 w 163"/>
                  <a:gd name="T3" fmla="*/ 40 h 45"/>
                  <a:gd name="T4" fmla="*/ 7 w 163"/>
                  <a:gd name="T5" fmla="*/ 35 h 45"/>
                  <a:gd name="T6" fmla="*/ 2 w 163"/>
                  <a:gd name="T7" fmla="*/ 27 h 45"/>
                  <a:gd name="T8" fmla="*/ 0 w 163"/>
                  <a:gd name="T9" fmla="*/ 20 h 45"/>
                  <a:gd name="T10" fmla="*/ 4 w 163"/>
                  <a:gd name="T11" fmla="*/ 15 h 45"/>
                  <a:gd name="T12" fmla="*/ 7 w 163"/>
                  <a:gd name="T13" fmla="*/ 9 h 45"/>
                  <a:gd name="T14" fmla="*/ 13 w 163"/>
                  <a:gd name="T15" fmla="*/ 6 h 45"/>
                  <a:gd name="T16" fmla="*/ 18 w 163"/>
                  <a:gd name="T17" fmla="*/ 2 h 45"/>
                  <a:gd name="T18" fmla="*/ 23 w 163"/>
                  <a:gd name="T19" fmla="*/ 0 h 45"/>
                  <a:gd name="T20" fmla="*/ 33 w 163"/>
                  <a:gd name="T21" fmla="*/ 0 h 45"/>
                  <a:gd name="T22" fmla="*/ 42 w 163"/>
                  <a:gd name="T23" fmla="*/ 0 h 45"/>
                  <a:gd name="T24" fmla="*/ 52 w 163"/>
                  <a:gd name="T25" fmla="*/ 0 h 45"/>
                  <a:gd name="T26" fmla="*/ 61 w 163"/>
                  <a:gd name="T27" fmla="*/ 0 h 45"/>
                  <a:gd name="T28" fmla="*/ 72 w 163"/>
                  <a:gd name="T29" fmla="*/ 0 h 45"/>
                  <a:gd name="T30" fmla="*/ 81 w 163"/>
                  <a:gd name="T31" fmla="*/ 0 h 45"/>
                  <a:gd name="T32" fmla="*/ 90 w 163"/>
                  <a:gd name="T33" fmla="*/ 0 h 45"/>
                  <a:gd name="T34" fmla="*/ 99 w 163"/>
                  <a:gd name="T35" fmla="*/ 0 h 45"/>
                  <a:gd name="T36" fmla="*/ 107 w 163"/>
                  <a:gd name="T37" fmla="*/ 0 h 45"/>
                  <a:gd name="T38" fmla="*/ 114 w 163"/>
                  <a:gd name="T39" fmla="*/ 0 h 45"/>
                  <a:gd name="T40" fmla="*/ 121 w 163"/>
                  <a:gd name="T41" fmla="*/ 0 h 45"/>
                  <a:gd name="T42" fmla="*/ 128 w 163"/>
                  <a:gd name="T43" fmla="*/ 0 h 45"/>
                  <a:gd name="T44" fmla="*/ 136 w 163"/>
                  <a:gd name="T45" fmla="*/ 0 h 45"/>
                  <a:gd name="T46" fmla="*/ 143 w 163"/>
                  <a:gd name="T47" fmla="*/ 0 h 45"/>
                  <a:gd name="T48" fmla="*/ 146 w 163"/>
                  <a:gd name="T49" fmla="*/ 4 h 45"/>
                  <a:gd name="T50" fmla="*/ 152 w 163"/>
                  <a:gd name="T51" fmla="*/ 8 h 45"/>
                  <a:gd name="T52" fmla="*/ 155 w 163"/>
                  <a:gd name="T53" fmla="*/ 11 h 45"/>
                  <a:gd name="T54" fmla="*/ 159 w 163"/>
                  <a:gd name="T55" fmla="*/ 15 h 45"/>
                  <a:gd name="T56" fmla="*/ 163 w 163"/>
                  <a:gd name="T57" fmla="*/ 18 h 45"/>
                  <a:gd name="T58" fmla="*/ 163 w 163"/>
                  <a:gd name="T59" fmla="*/ 26 h 45"/>
                  <a:gd name="T60" fmla="*/ 161 w 163"/>
                  <a:gd name="T61" fmla="*/ 31 h 45"/>
                  <a:gd name="T62" fmla="*/ 157 w 163"/>
                  <a:gd name="T63" fmla="*/ 35 h 45"/>
                  <a:gd name="T64" fmla="*/ 150 w 163"/>
                  <a:gd name="T65" fmla="*/ 38 h 45"/>
                  <a:gd name="T66" fmla="*/ 146 w 163"/>
                  <a:gd name="T67" fmla="*/ 42 h 45"/>
                  <a:gd name="T68" fmla="*/ 141 w 163"/>
                  <a:gd name="T69" fmla="*/ 45 h 45"/>
                  <a:gd name="T70" fmla="*/ 134 w 163"/>
                  <a:gd name="T71" fmla="*/ 45 h 45"/>
                  <a:gd name="T72" fmla="*/ 127 w 163"/>
                  <a:gd name="T73" fmla="*/ 45 h 45"/>
                  <a:gd name="T74" fmla="*/ 119 w 163"/>
                  <a:gd name="T75" fmla="*/ 45 h 45"/>
                  <a:gd name="T76" fmla="*/ 112 w 163"/>
                  <a:gd name="T77" fmla="*/ 45 h 45"/>
                  <a:gd name="T78" fmla="*/ 105 w 163"/>
                  <a:gd name="T79" fmla="*/ 45 h 45"/>
                  <a:gd name="T80" fmla="*/ 98 w 163"/>
                  <a:gd name="T81" fmla="*/ 45 h 45"/>
                  <a:gd name="T82" fmla="*/ 90 w 163"/>
                  <a:gd name="T83" fmla="*/ 45 h 45"/>
                  <a:gd name="T84" fmla="*/ 83 w 163"/>
                  <a:gd name="T85" fmla="*/ 45 h 45"/>
                  <a:gd name="T86" fmla="*/ 76 w 163"/>
                  <a:gd name="T87" fmla="*/ 45 h 45"/>
                  <a:gd name="T88" fmla="*/ 69 w 163"/>
                  <a:gd name="T89" fmla="*/ 45 h 45"/>
                  <a:gd name="T90" fmla="*/ 61 w 163"/>
                  <a:gd name="T91" fmla="*/ 45 h 45"/>
                  <a:gd name="T92" fmla="*/ 52 w 163"/>
                  <a:gd name="T93" fmla="*/ 45 h 45"/>
                  <a:gd name="T94" fmla="*/ 45 w 163"/>
                  <a:gd name="T95" fmla="*/ 45 h 45"/>
                  <a:gd name="T96" fmla="*/ 38 w 163"/>
                  <a:gd name="T97" fmla="*/ 45 h 45"/>
                  <a:gd name="T98" fmla="*/ 31 w 163"/>
                  <a:gd name="T99" fmla="*/ 45 h 45"/>
                  <a:gd name="T100" fmla="*/ 23 w 163"/>
                  <a:gd name="T10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3" h="45">
                    <a:moveTo>
                      <a:pt x="22" y="45"/>
                    </a:moveTo>
                    <a:lnTo>
                      <a:pt x="20" y="45"/>
                    </a:lnTo>
                    <a:lnTo>
                      <a:pt x="20" y="44"/>
                    </a:lnTo>
                    <a:lnTo>
                      <a:pt x="18" y="44"/>
                    </a:lnTo>
                    <a:lnTo>
                      <a:pt x="18" y="42"/>
                    </a:lnTo>
                    <a:lnTo>
                      <a:pt x="16" y="42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9" y="36"/>
                    </a:lnTo>
                    <a:lnTo>
                      <a:pt x="7" y="35"/>
                    </a:lnTo>
                    <a:lnTo>
                      <a:pt x="5" y="33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5" y="0"/>
                    </a:lnTo>
                    <a:lnTo>
                      <a:pt x="145" y="2"/>
                    </a:lnTo>
                    <a:lnTo>
                      <a:pt x="146" y="2"/>
                    </a:lnTo>
                    <a:lnTo>
                      <a:pt x="146" y="4"/>
                    </a:lnTo>
                    <a:lnTo>
                      <a:pt x="148" y="4"/>
                    </a:lnTo>
                    <a:lnTo>
                      <a:pt x="150" y="6"/>
                    </a:lnTo>
                    <a:lnTo>
                      <a:pt x="152" y="6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4" y="9"/>
                    </a:lnTo>
                    <a:lnTo>
                      <a:pt x="155" y="9"/>
                    </a:lnTo>
                    <a:lnTo>
                      <a:pt x="155" y="11"/>
                    </a:lnTo>
                    <a:lnTo>
                      <a:pt x="157" y="11"/>
                    </a:lnTo>
                    <a:lnTo>
                      <a:pt x="157" y="13"/>
                    </a:lnTo>
                    <a:lnTo>
                      <a:pt x="159" y="13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1" y="17"/>
                    </a:lnTo>
                    <a:lnTo>
                      <a:pt x="161" y="18"/>
                    </a:lnTo>
                    <a:lnTo>
                      <a:pt x="163" y="18"/>
                    </a:lnTo>
                    <a:lnTo>
                      <a:pt x="163" y="20"/>
                    </a:lnTo>
                    <a:lnTo>
                      <a:pt x="163" y="22"/>
                    </a:lnTo>
                    <a:lnTo>
                      <a:pt x="163" y="24"/>
                    </a:lnTo>
                    <a:lnTo>
                      <a:pt x="163" y="26"/>
                    </a:lnTo>
                    <a:lnTo>
                      <a:pt x="163" y="27"/>
                    </a:lnTo>
                    <a:lnTo>
                      <a:pt x="161" y="27"/>
                    </a:lnTo>
                    <a:lnTo>
                      <a:pt x="161" y="29"/>
                    </a:lnTo>
                    <a:lnTo>
                      <a:pt x="161" y="31"/>
                    </a:lnTo>
                    <a:lnTo>
                      <a:pt x="159" y="31"/>
                    </a:lnTo>
                    <a:lnTo>
                      <a:pt x="159" y="33"/>
                    </a:lnTo>
                    <a:lnTo>
                      <a:pt x="157" y="33"/>
                    </a:lnTo>
                    <a:lnTo>
                      <a:pt x="157" y="35"/>
                    </a:lnTo>
                    <a:lnTo>
                      <a:pt x="155" y="35"/>
                    </a:lnTo>
                    <a:lnTo>
                      <a:pt x="154" y="36"/>
                    </a:lnTo>
                    <a:lnTo>
                      <a:pt x="152" y="38"/>
                    </a:lnTo>
                    <a:lnTo>
                      <a:pt x="150" y="38"/>
                    </a:lnTo>
                    <a:lnTo>
                      <a:pt x="150" y="40"/>
                    </a:lnTo>
                    <a:lnTo>
                      <a:pt x="148" y="40"/>
                    </a:lnTo>
                    <a:lnTo>
                      <a:pt x="148" y="42"/>
                    </a:lnTo>
                    <a:lnTo>
                      <a:pt x="146" y="42"/>
                    </a:lnTo>
                    <a:lnTo>
                      <a:pt x="145" y="42"/>
                    </a:lnTo>
                    <a:lnTo>
                      <a:pt x="145" y="44"/>
                    </a:lnTo>
                    <a:lnTo>
                      <a:pt x="143" y="44"/>
                    </a:lnTo>
                    <a:lnTo>
                      <a:pt x="141" y="45"/>
                    </a:lnTo>
                    <a:lnTo>
                      <a:pt x="139" y="45"/>
                    </a:lnTo>
                    <a:lnTo>
                      <a:pt x="137" y="45"/>
                    </a:lnTo>
                    <a:lnTo>
                      <a:pt x="136" y="45"/>
                    </a:lnTo>
                    <a:lnTo>
                      <a:pt x="134" y="45"/>
                    </a:lnTo>
                    <a:lnTo>
                      <a:pt x="132" y="45"/>
                    </a:lnTo>
                    <a:lnTo>
                      <a:pt x="130" y="45"/>
                    </a:lnTo>
                    <a:lnTo>
                      <a:pt x="128" y="45"/>
                    </a:lnTo>
                    <a:lnTo>
                      <a:pt x="127" y="45"/>
                    </a:lnTo>
                    <a:lnTo>
                      <a:pt x="125" y="45"/>
                    </a:lnTo>
                    <a:lnTo>
                      <a:pt x="123" y="45"/>
                    </a:lnTo>
                    <a:lnTo>
                      <a:pt x="121" y="45"/>
                    </a:lnTo>
                    <a:lnTo>
                      <a:pt x="119" y="45"/>
                    </a:lnTo>
                    <a:lnTo>
                      <a:pt x="117" y="45"/>
                    </a:lnTo>
                    <a:lnTo>
                      <a:pt x="116" y="45"/>
                    </a:lnTo>
                    <a:lnTo>
                      <a:pt x="114" y="45"/>
                    </a:lnTo>
                    <a:lnTo>
                      <a:pt x="112" y="45"/>
                    </a:lnTo>
                    <a:lnTo>
                      <a:pt x="110" y="45"/>
                    </a:lnTo>
                    <a:lnTo>
                      <a:pt x="108" y="45"/>
                    </a:lnTo>
                    <a:lnTo>
                      <a:pt x="107" y="45"/>
                    </a:lnTo>
                    <a:lnTo>
                      <a:pt x="105" y="45"/>
                    </a:lnTo>
                    <a:lnTo>
                      <a:pt x="103" y="45"/>
                    </a:lnTo>
                    <a:lnTo>
                      <a:pt x="101" y="45"/>
                    </a:lnTo>
                    <a:lnTo>
                      <a:pt x="99" y="45"/>
                    </a:lnTo>
                    <a:lnTo>
                      <a:pt x="98" y="45"/>
                    </a:lnTo>
                    <a:lnTo>
                      <a:pt x="96" y="45"/>
                    </a:lnTo>
                    <a:lnTo>
                      <a:pt x="94" y="45"/>
                    </a:lnTo>
                    <a:lnTo>
                      <a:pt x="92" y="45"/>
                    </a:lnTo>
                    <a:lnTo>
                      <a:pt x="90" y="45"/>
                    </a:lnTo>
                    <a:lnTo>
                      <a:pt x="89" y="45"/>
                    </a:lnTo>
                    <a:lnTo>
                      <a:pt x="87" y="45"/>
                    </a:lnTo>
                    <a:lnTo>
                      <a:pt x="85" y="45"/>
                    </a:lnTo>
                    <a:lnTo>
                      <a:pt x="83" y="45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78" y="45"/>
                    </a:lnTo>
                    <a:lnTo>
                      <a:pt x="76" y="45"/>
                    </a:lnTo>
                    <a:lnTo>
                      <a:pt x="74" y="45"/>
                    </a:lnTo>
                    <a:lnTo>
                      <a:pt x="72" y="45"/>
                    </a:lnTo>
                    <a:lnTo>
                      <a:pt x="70" y="45"/>
                    </a:lnTo>
                    <a:lnTo>
                      <a:pt x="69" y="45"/>
                    </a:lnTo>
                    <a:lnTo>
                      <a:pt x="67" y="45"/>
                    </a:lnTo>
                    <a:lnTo>
                      <a:pt x="65" y="45"/>
                    </a:lnTo>
                    <a:lnTo>
                      <a:pt x="63" y="45"/>
                    </a:lnTo>
                    <a:lnTo>
                      <a:pt x="61" y="45"/>
                    </a:lnTo>
                    <a:lnTo>
                      <a:pt x="60" y="45"/>
                    </a:lnTo>
                    <a:lnTo>
                      <a:pt x="58" y="45"/>
                    </a:lnTo>
                    <a:lnTo>
                      <a:pt x="54" y="45"/>
                    </a:lnTo>
                    <a:lnTo>
                      <a:pt x="52" y="45"/>
                    </a:lnTo>
                    <a:lnTo>
                      <a:pt x="51" y="45"/>
                    </a:lnTo>
                    <a:lnTo>
                      <a:pt x="49" y="45"/>
                    </a:lnTo>
                    <a:lnTo>
                      <a:pt x="47" y="45"/>
                    </a:lnTo>
                    <a:lnTo>
                      <a:pt x="45" y="45"/>
                    </a:lnTo>
                    <a:lnTo>
                      <a:pt x="43" y="45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45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3" y="45"/>
                    </a:lnTo>
                    <a:lnTo>
                      <a:pt x="31" y="45"/>
                    </a:lnTo>
                    <a:lnTo>
                      <a:pt x="29" y="45"/>
                    </a:lnTo>
                    <a:lnTo>
                      <a:pt x="27" y="45"/>
                    </a:lnTo>
                    <a:lnTo>
                      <a:pt x="25" y="45"/>
                    </a:lnTo>
                    <a:lnTo>
                      <a:pt x="23" y="45"/>
                    </a:lnTo>
                    <a:lnTo>
                      <a:pt x="22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4" name="Freeform 82">
                <a:extLst>
                  <a:ext uri="{FF2B5EF4-FFF2-40B4-BE49-F238E27FC236}">
                    <a16:creationId xmlns:a16="http://schemas.microsoft.com/office/drawing/2014/main" id="{57A937B4-D2CD-D164-5C1F-9A76246A3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2889"/>
                <a:ext cx="81" cy="22"/>
              </a:xfrm>
              <a:custGeom>
                <a:avLst/>
                <a:gdLst>
                  <a:gd name="T0" fmla="*/ 18 w 163"/>
                  <a:gd name="T1" fmla="*/ 44 h 45"/>
                  <a:gd name="T2" fmla="*/ 13 w 163"/>
                  <a:gd name="T3" fmla="*/ 40 h 45"/>
                  <a:gd name="T4" fmla="*/ 7 w 163"/>
                  <a:gd name="T5" fmla="*/ 35 h 45"/>
                  <a:gd name="T6" fmla="*/ 2 w 163"/>
                  <a:gd name="T7" fmla="*/ 27 h 45"/>
                  <a:gd name="T8" fmla="*/ 0 w 163"/>
                  <a:gd name="T9" fmla="*/ 20 h 45"/>
                  <a:gd name="T10" fmla="*/ 4 w 163"/>
                  <a:gd name="T11" fmla="*/ 15 h 45"/>
                  <a:gd name="T12" fmla="*/ 7 w 163"/>
                  <a:gd name="T13" fmla="*/ 9 h 45"/>
                  <a:gd name="T14" fmla="*/ 13 w 163"/>
                  <a:gd name="T15" fmla="*/ 6 h 45"/>
                  <a:gd name="T16" fmla="*/ 18 w 163"/>
                  <a:gd name="T17" fmla="*/ 2 h 45"/>
                  <a:gd name="T18" fmla="*/ 23 w 163"/>
                  <a:gd name="T19" fmla="*/ 0 h 45"/>
                  <a:gd name="T20" fmla="*/ 33 w 163"/>
                  <a:gd name="T21" fmla="*/ 0 h 45"/>
                  <a:gd name="T22" fmla="*/ 42 w 163"/>
                  <a:gd name="T23" fmla="*/ 0 h 45"/>
                  <a:gd name="T24" fmla="*/ 52 w 163"/>
                  <a:gd name="T25" fmla="*/ 0 h 45"/>
                  <a:gd name="T26" fmla="*/ 61 w 163"/>
                  <a:gd name="T27" fmla="*/ 0 h 45"/>
                  <a:gd name="T28" fmla="*/ 72 w 163"/>
                  <a:gd name="T29" fmla="*/ 0 h 45"/>
                  <a:gd name="T30" fmla="*/ 81 w 163"/>
                  <a:gd name="T31" fmla="*/ 0 h 45"/>
                  <a:gd name="T32" fmla="*/ 90 w 163"/>
                  <a:gd name="T33" fmla="*/ 0 h 45"/>
                  <a:gd name="T34" fmla="*/ 99 w 163"/>
                  <a:gd name="T35" fmla="*/ 0 h 45"/>
                  <a:gd name="T36" fmla="*/ 107 w 163"/>
                  <a:gd name="T37" fmla="*/ 0 h 45"/>
                  <a:gd name="T38" fmla="*/ 114 w 163"/>
                  <a:gd name="T39" fmla="*/ 0 h 45"/>
                  <a:gd name="T40" fmla="*/ 121 w 163"/>
                  <a:gd name="T41" fmla="*/ 0 h 45"/>
                  <a:gd name="T42" fmla="*/ 128 w 163"/>
                  <a:gd name="T43" fmla="*/ 0 h 45"/>
                  <a:gd name="T44" fmla="*/ 136 w 163"/>
                  <a:gd name="T45" fmla="*/ 0 h 45"/>
                  <a:gd name="T46" fmla="*/ 143 w 163"/>
                  <a:gd name="T47" fmla="*/ 0 h 45"/>
                  <a:gd name="T48" fmla="*/ 146 w 163"/>
                  <a:gd name="T49" fmla="*/ 4 h 45"/>
                  <a:gd name="T50" fmla="*/ 152 w 163"/>
                  <a:gd name="T51" fmla="*/ 8 h 45"/>
                  <a:gd name="T52" fmla="*/ 155 w 163"/>
                  <a:gd name="T53" fmla="*/ 11 h 45"/>
                  <a:gd name="T54" fmla="*/ 159 w 163"/>
                  <a:gd name="T55" fmla="*/ 15 h 45"/>
                  <a:gd name="T56" fmla="*/ 163 w 163"/>
                  <a:gd name="T57" fmla="*/ 18 h 45"/>
                  <a:gd name="T58" fmla="*/ 163 w 163"/>
                  <a:gd name="T59" fmla="*/ 26 h 45"/>
                  <a:gd name="T60" fmla="*/ 161 w 163"/>
                  <a:gd name="T61" fmla="*/ 31 h 45"/>
                  <a:gd name="T62" fmla="*/ 157 w 163"/>
                  <a:gd name="T63" fmla="*/ 35 h 45"/>
                  <a:gd name="T64" fmla="*/ 150 w 163"/>
                  <a:gd name="T65" fmla="*/ 38 h 45"/>
                  <a:gd name="T66" fmla="*/ 146 w 163"/>
                  <a:gd name="T67" fmla="*/ 42 h 45"/>
                  <a:gd name="T68" fmla="*/ 141 w 163"/>
                  <a:gd name="T69" fmla="*/ 45 h 45"/>
                  <a:gd name="T70" fmla="*/ 134 w 163"/>
                  <a:gd name="T71" fmla="*/ 45 h 45"/>
                  <a:gd name="T72" fmla="*/ 127 w 163"/>
                  <a:gd name="T73" fmla="*/ 45 h 45"/>
                  <a:gd name="T74" fmla="*/ 119 w 163"/>
                  <a:gd name="T75" fmla="*/ 45 h 45"/>
                  <a:gd name="T76" fmla="*/ 112 w 163"/>
                  <a:gd name="T77" fmla="*/ 45 h 45"/>
                  <a:gd name="T78" fmla="*/ 105 w 163"/>
                  <a:gd name="T79" fmla="*/ 45 h 45"/>
                  <a:gd name="T80" fmla="*/ 98 w 163"/>
                  <a:gd name="T81" fmla="*/ 45 h 45"/>
                  <a:gd name="T82" fmla="*/ 90 w 163"/>
                  <a:gd name="T83" fmla="*/ 45 h 45"/>
                  <a:gd name="T84" fmla="*/ 83 w 163"/>
                  <a:gd name="T85" fmla="*/ 45 h 45"/>
                  <a:gd name="T86" fmla="*/ 76 w 163"/>
                  <a:gd name="T87" fmla="*/ 45 h 45"/>
                  <a:gd name="T88" fmla="*/ 69 w 163"/>
                  <a:gd name="T89" fmla="*/ 45 h 45"/>
                  <a:gd name="T90" fmla="*/ 61 w 163"/>
                  <a:gd name="T91" fmla="*/ 45 h 45"/>
                  <a:gd name="T92" fmla="*/ 52 w 163"/>
                  <a:gd name="T93" fmla="*/ 45 h 45"/>
                  <a:gd name="T94" fmla="*/ 45 w 163"/>
                  <a:gd name="T95" fmla="*/ 45 h 45"/>
                  <a:gd name="T96" fmla="*/ 38 w 163"/>
                  <a:gd name="T97" fmla="*/ 45 h 45"/>
                  <a:gd name="T98" fmla="*/ 31 w 163"/>
                  <a:gd name="T99" fmla="*/ 45 h 45"/>
                  <a:gd name="T100" fmla="*/ 23 w 163"/>
                  <a:gd name="T10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3" h="45">
                    <a:moveTo>
                      <a:pt x="22" y="45"/>
                    </a:moveTo>
                    <a:lnTo>
                      <a:pt x="20" y="45"/>
                    </a:lnTo>
                    <a:lnTo>
                      <a:pt x="20" y="44"/>
                    </a:lnTo>
                    <a:lnTo>
                      <a:pt x="18" y="44"/>
                    </a:lnTo>
                    <a:lnTo>
                      <a:pt x="18" y="42"/>
                    </a:lnTo>
                    <a:lnTo>
                      <a:pt x="16" y="42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9" y="36"/>
                    </a:lnTo>
                    <a:lnTo>
                      <a:pt x="7" y="35"/>
                    </a:lnTo>
                    <a:lnTo>
                      <a:pt x="5" y="33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5" y="0"/>
                    </a:lnTo>
                    <a:lnTo>
                      <a:pt x="145" y="2"/>
                    </a:lnTo>
                    <a:lnTo>
                      <a:pt x="146" y="2"/>
                    </a:lnTo>
                    <a:lnTo>
                      <a:pt x="146" y="4"/>
                    </a:lnTo>
                    <a:lnTo>
                      <a:pt x="148" y="4"/>
                    </a:lnTo>
                    <a:lnTo>
                      <a:pt x="150" y="6"/>
                    </a:lnTo>
                    <a:lnTo>
                      <a:pt x="152" y="6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4" y="9"/>
                    </a:lnTo>
                    <a:lnTo>
                      <a:pt x="155" y="9"/>
                    </a:lnTo>
                    <a:lnTo>
                      <a:pt x="155" y="11"/>
                    </a:lnTo>
                    <a:lnTo>
                      <a:pt x="157" y="11"/>
                    </a:lnTo>
                    <a:lnTo>
                      <a:pt x="157" y="13"/>
                    </a:lnTo>
                    <a:lnTo>
                      <a:pt x="159" y="13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1" y="17"/>
                    </a:lnTo>
                    <a:lnTo>
                      <a:pt x="161" y="18"/>
                    </a:lnTo>
                    <a:lnTo>
                      <a:pt x="163" y="18"/>
                    </a:lnTo>
                    <a:lnTo>
                      <a:pt x="163" y="20"/>
                    </a:lnTo>
                    <a:lnTo>
                      <a:pt x="163" y="22"/>
                    </a:lnTo>
                    <a:lnTo>
                      <a:pt x="163" y="24"/>
                    </a:lnTo>
                    <a:lnTo>
                      <a:pt x="163" y="26"/>
                    </a:lnTo>
                    <a:lnTo>
                      <a:pt x="163" y="27"/>
                    </a:lnTo>
                    <a:lnTo>
                      <a:pt x="161" y="27"/>
                    </a:lnTo>
                    <a:lnTo>
                      <a:pt x="161" y="29"/>
                    </a:lnTo>
                    <a:lnTo>
                      <a:pt x="161" y="31"/>
                    </a:lnTo>
                    <a:lnTo>
                      <a:pt x="159" y="31"/>
                    </a:lnTo>
                    <a:lnTo>
                      <a:pt x="159" y="33"/>
                    </a:lnTo>
                    <a:lnTo>
                      <a:pt x="157" y="33"/>
                    </a:lnTo>
                    <a:lnTo>
                      <a:pt x="157" y="35"/>
                    </a:lnTo>
                    <a:lnTo>
                      <a:pt x="155" y="35"/>
                    </a:lnTo>
                    <a:lnTo>
                      <a:pt x="154" y="36"/>
                    </a:lnTo>
                    <a:lnTo>
                      <a:pt x="152" y="38"/>
                    </a:lnTo>
                    <a:lnTo>
                      <a:pt x="150" y="38"/>
                    </a:lnTo>
                    <a:lnTo>
                      <a:pt x="150" y="40"/>
                    </a:lnTo>
                    <a:lnTo>
                      <a:pt x="148" y="40"/>
                    </a:lnTo>
                    <a:lnTo>
                      <a:pt x="148" y="42"/>
                    </a:lnTo>
                    <a:lnTo>
                      <a:pt x="146" y="42"/>
                    </a:lnTo>
                    <a:lnTo>
                      <a:pt x="145" y="42"/>
                    </a:lnTo>
                    <a:lnTo>
                      <a:pt x="145" y="44"/>
                    </a:lnTo>
                    <a:lnTo>
                      <a:pt x="143" y="44"/>
                    </a:lnTo>
                    <a:lnTo>
                      <a:pt x="141" y="45"/>
                    </a:lnTo>
                    <a:lnTo>
                      <a:pt x="139" y="45"/>
                    </a:lnTo>
                    <a:lnTo>
                      <a:pt x="137" y="45"/>
                    </a:lnTo>
                    <a:lnTo>
                      <a:pt x="136" y="45"/>
                    </a:lnTo>
                    <a:lnTo>
                      <a:pt x="134" y="45"/>
                    </a:lnTo>
                    <a:lnTo>
                      <a:pt x="132" y="45"/>
                    </a:lnTo>
                    <a:lnTo>
                      <a:pt x="130" y="45"/>
                    </a:lnTo>
                    <a:lnTo>
                      <a:pt x="128" y="45"/>
                    </a:lnTo>
                    <a:lnTo>
                      <a:pt x="127" y="45"/>
                    </a:lnTo>
                    <a:lnTo>
                      <a:pt x="125" y="45"/>
                    </a:lnTo>
                    <a:lnTo>
                      <a:pt x="123" y="45"/>
                    </a:lnTo>
                    <a:lnTo>
                      <a:pt x="121" y="45"/>
                    </a:lnTo>
                    <a:lnTo>
                      <a:pt x="119" y="45"/>
                    </a:lnTo>
                    <a:lnTo>
                      <a:pt x="117" y="45"/>
                    </a:lnTo>
                    <a:lnTo>
                      <a:pt x="116" y="45"/>
                    </a:lnTo>
                    <a:lnTo>
                      <a:pt x="114" y="45"/>
                    </a:lnTo>
                    <a:lnTo>
                      <a:pt x="112" y="45"/>
                    </a:lnTo>
                    <a:lnTo>
                      <a:pt x="110" y="45"/>
                    </a:lnTo>
                    <a:lnTo>
                      <a:pt x="108" y="45"/>
                    </a:lnTo>
                    <a:lnTo>
                      <a:pt x="107" y="45"/>
                    </a:lnTo>
                    <a:lnTo>
                      <a:pt x="105" y="45"/>
                    </a:lnTo>
                    <a:lnTo>
                      <a:pt x="103" y="45"/>
                    </a:lnTo>
                    <a:lnTo>
                      <a:pt x="101" y="45"/>
                    </a:lnTo>
                    <a:lnTo>
                      <a:pt x="99" y="45"/>
                    </a:lnTo>
                    <a:lnTo>
                      <a:pt x="98" y="45"/>
                    </a:lnTo>
                    <a:lnTo>
                      <a:pt x="96" y="45"/>
                    </a:lnTo>
                    <a:lnTo>
                      <a:pt x="94" y="45"/>
                    </a:lnTo>
                    <a:lnTo>
                      <a:pt x="92" y="45"/>
                    </a:lnTo>
                    <a:lnTo>
                      <a:pt x="90" y="45"/>
                    </a:lnTo>
                    <a:lnTo>
                      <a:pt x="89" y="45"/>
                    </a:lnTo>
                    <a:lnTo>
                      <a:pt x="87" y="45"/>
                    </a:lnTo>
                    <a:lnTo>
                      <a:pt x="85" y="45"/>
                    </a:lnTo>
                    <a:lnTo>
                      <a:pt x="83" y="45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78" y="45"/>
                    </a:lnTo>
                    <a:lnTo>
                      <a:pt x="76" y="45"/>
                    </a:lnTo>
                    <a:lnTo>
                      <a:pt x="74" y="45"/>
                    </a:lnTo>
                    <a:lnTo>
                      <a:pt x="72" y="45"/>
                    </a:lnTo>
                    <a:lnTo>
                      <a:pt x="70" y="45"/>
                    </a:lnTo>
                    <a:lnTo>
                      <a:pt x="69" y="45"/>
                    </a:lnTo>
                    <a:lnTo>
                      <a:pt x="67" y="45"/>
                    </a:lnTo>
                    <a:lnTo>
                      <a:pt x="65" y="45"/>
                    </a:lnTo>
                    <a:lnTo>
                      <a:pt x="63" y="45"/>
                    </a:lnTo>
                    <a:lnTo>
                      <a:pt x="61" y="45"/>
                    </a:lnTo>
                    <a:lnTo>
                      <a:pt x="60" y="45"/>
                    </a:lnTo>
                    <a:lnTo>
                      <a:pt x="58" y="45"/>
                    </a:lnTo>
                    <a:lnTo>
                      <a:pt x="54" y="45"/>
                    </a:lnTo>
                    <a:lnTo>
                      <a:pt x="52" y="45"/>
                    </a:lnTo>
                    <a:lnTo>
                      <a:pt x="51" y="45"/>
                    </a:lnTo>
                    <a:lnTo>
                      <a:pt x="49" y="45"/>
                    </a:lnTo>
                    <a:lnTo>
                      <a:pt x="47" y="45"/>
                    </a:lnTo>
                    <a:lnTo>
                      <a:pt x="45" y="45"/>
                    </a:lnTo>
                    <a:lnTo>
                      <a:pt x="43" y="45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45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3" y="45"/>
                    </a:lnTo>
                    <a:lnTo>
                      <a:pt x="31" y="45"/>
                    </a:lnTo>
                    <a:lnTo>
                      <a:pt x="29" y="45"/>
                    </a:lnTo>
                    <a:lnTo>
                      <a:pt x="27" y="45"/>
                    </a:lnTo>
                    <a:lnTo>
                      <a:pt x="25" y="45"/>
                    </a:lnTo>
                    <a:lnTo>
                      <a:pt x="23" y="45"/>
                    </a:lnTo>
                    <a:lnTo>
                      <a:pt x="22" y="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5" name="Freeform 83">
                <a:extLst>
                  <a:ext uri="{FF2B5EF4-FFF2-40B4-BE49-F238E27FC236}">
                    <a16:creationId xmlns:a16="http://schemas.microsoft.com/office/drawing/2014/main" id="{62BDB5E0-A4DB-A04D-1BB1-E4D764EB0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3057"/>
                <a:ext cx="81" cy="23"/>
              </a:xfrm>
              <a:custGeom>
                <a:avLst/>
                <a:gdLst>
                  <a:gd name="T0" fmla="*/ 18 w 163"/>
                  <a:gd name="T1" fmla="*/ 43 h 45"/>
                  <a:gd name="T2" fmla="*/ 13 w 163"/>
                  <a:gd name="T3" fmla="*/ 40 h 45"/>
                  <a:gd name="T4" fmla="*/ 7 w 163"/>
                  <a:gd name="T5" fmla="*/ 34 h 45"/>
                  <a:gd name="T6" fmla="*/ 2 w 163"/>
                  <a:gd name="T7" fmla="*/ 27 h 45"/>
                  <a:gd name="T8" fmla="*/ 0 w 163"/>
                  <a:gd name="T9" fmla="*/ 20 h 45"/>
                  <a:gd name="T10" fmla="*/ 4 w 163"/>
                  <a:gd name="T11" fmla="*/ 14 h 45"/>
                  <a:gd name="T12" fmla="*/ 7 w 163"/>
                  <a:gd name="T13" fmla="*/ 9 h 45"/>
                  <a:gd name="T14" fmla="*/ 13 w 163"/>
                  <a:gd name="T15" fmla="*/ 5 h 45"/>
                  <a:gd name="T16" fmla="*/ 18 w 163"/>
                  <a:gd name="T17" fmla="*/ 0 h 45"/>
                  <a:gd name="T18" fmla="*/ 25 w 163"/>
                  <a:gd name="T19" fmla="*/ 0 h 45"/>
                  <a:gd name="T20" fmla="*/ 36 w 163"/>
                  <a:gd name="T21" fmla="*/ 0 h 45"/>
                  <a:gd name="T22" fmla="*/ 45 w 163"/>
                  <a:gd name="T23" fmla="*/ 0 h 45"/>
                  <a:gd name="T24" fmla="*/ 54 w 163"/>
                  <a:gd name="T25" fmla="*/ 0 h 45"/>
                  <a:gd name="T26" fmla="*/ 65 w 163"/>
                  <a:gd name="T27" fmla="*/ 0 h 45"/>
                  <a:gd name="T28" fmla="*/ 74 w 163"/>
                  <a:gd name="T29" fmla="*/ 0 h 45"/>
                  <a:gd name="T30" fmla="*/ 83 w 163"/>
                  <a:gd name="T31" fmla="*/ 0 h 45"/>
                  <a:gd name="T32" fmla="*/ 92 w 163"/>
                  <a:gd name="T33" fmla="*/ 0 h 45"/>
                  <a:gd name="T34" fmla="*/ 101 w 163"/>
                  <a:gd name="T35" fmla="*/ 0 h 45"/>
                  <a:gd name="T36" fmla="*/ 108 w 163"/>
                  <a:gd name="T37" fmla="*/ 0 h 45"/>
                  <a:gd name="T38" fmla="*/ 116 w 163"/>
                  <a:gd name="T39" fmla="*/ 0 h 45"/>
                  <a:gd name="T40" fmla="*/ 123 w 163"/>
                  <a:gd name="T41" fmla="*/ 0 h 45"/>
                  <a:gd name="T42" fmla="*/ 130 w 163"/>
                  <a:gd name="T43" fmla="*/ 0 h 45"/>
                  <a:gd name="T44" fmla="*/ 137 w 163"/>
                  <a:gd name="T45" fmla="*/ 0 h 45"/>
                  <a:gd name="T46" fmla="*/ 145 w 163"/>
                  <a:gd name="T47" fmla="*/ 0 h 45"/>
                  <a:gd name="T48" fmla="*/ 148 w 163"/>
                  <a:gd name="T49" fmla="*/ 3 h 45"/>
                  <a:gd name="T50" fmla="*/ 154 w 163"/>
                  <a:gd name="T51" fmla="*/ 9 h 45"/>
                  <a:gd name="T52" fmla="*/ 157 w 163"/>
                  <a:gd name="T53" fmla="*/ 12 h 45"/>
                  <a:gd name="T54" fmla="*/ 161 w 163"/>
                  <a:gd name="T55" fmla="*/ 16 h 45"/>
                  <a:gd name="T56" fmla="*/ 163 w 163"/>
                  <a:gd name="T57" fmla="*/ 21 h 45"/>
                  <a:gd name="T58" fmla="*/ 161 w 163"/>
                  <a:gd name="T59" fmla="*/ 27 h 45"/>
                  <a:gd name="T60" fmla="*/ 159 w 163"/>
                  <a:gd name="T61" fmla="*/ 32 h 45"/>
                  <a:gd name="T62" fmla="*/ 155 w 163"/>
                  <a:gd name="T63" fmla="*/ 36 h 45"/>
                  <a:gd name="T64" fmla="*/ 150 w 163"/>
                  <a:gd name="T65" fmla="*/ 40 h 45"/>
                  <a:gd name="T66" fmla="*/ 145 w 163"/>
                  <a:gd name="T67" fmla="*/ 41 h 45"/>
                  <a:gd name="T68" fmla="*/ 139 w 163"/>
                  <a:gd name="T69" fmla="*/ 45 h 45"/>
                  <a:gd name="T70" fmla="*/ 132 w 163"/>
                  <a:gd name="T71" fmla="*/ 45 h 45"/>
                  <a:gd name="T72" fmla="*/ 125 w 163"/>
                  <a:gd name="T73" fmla="*/ 45 h 45"/>
                  <a:gd name="T74" fmla="*/ 117 w 163"/>
                  <a:gd name="T75" fmla="*/ 45 h 45"/>
                  <a:gd name="T76" fmla="*/ 110 w 163"/>
                  <a:gd name="T77" fmla="*/ 45 h 45"/>
                  <a:gd name="T78" fmla="*/ 103 w 163"/>
                  <a:gd name="T79" fmla="*/ 45 h 45"/>
                  <a:gd name="T80" fmla="*/ 96 w 163"/>
                  <a:gd name="T81" fmla="*/ 45 h 45"/>
                  <a:gd name="T82" fmla="*/ 89 w 163"/>
                  <a:gd name="T83" fmla="*/ 45 h 45"/>
                  <a:gd name="T84" fmla="*/ 81 w 163"/>
                  <a:gd name="T85" fmla="*/ 45 h 45"/>
                  <a:gd name="T86" fmla="*/ 74 w 163"/>
                  <a:gd name="T87" fmla="*/ 45 h 45"/>
                  <a:gd name="T88" fmla="*/ 67 w 163"/>
                  <a:gd name="T89" fmla="*/ 45 h 45"/>
                  <a:gd name="T90" fmla="*/ 60 w 163"/>
                  <a:gd name="T91" fmla="*/ 45 h 45"/>
                  <a:gd name="T92" fmla="*/ 51 w 163"/>
                  <a:gd name="T93" fmla="*/ 45 h 45"/>
                  <a:gd name="T94" fmla="*/ 43 w 163"/>
                  <a:gd name="T95" fmla="*/ 45 h 45"/>
                  <a:gd name="T96" fmla="*/ 36 w 163"/>
                  <a:gd name="T97" fmla="*/ 45 h 45"/>
                  <a:gd name="T98" fmla="*/ 29 w 163"/>
                  <a:gd name="T99" fmla="*/ 45 h 45"/>
                  <a:gd name="T100" fmla="*/ 22 w 163"/>
                  <a:gd name="T10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3" h="45">
                    <a:moveTo>
                      <a:pt x="22" y="45"/>
                    </a:moveTo>
                    <a:lnTo>
                      <a:pt x="20" y="45"/>
                    </a:lnTo>
                    <a:lnTo>
                      <a:pt x="20" y="43"/>
                    </a:lnTo>
                    <a:lnTo>
                      <a:pt x="18" y="43"/>
                    </a:lnTo>
                    <a:lnTo>
                      <a:pt x="18" y="41"/>
                    </a:lnTo>
                    <a:lnTo>
                      <a:pt x="16" y="41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9" y="36"/>
                    </a:lnTo>
                    <a:lnTo>
                      <a:pt x="7" y="34"/>
                    </a:lnTo>
                    <a:lnTo>
                      <a:pt x="5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4" y="3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5" y="0"/>
                    </a:lnTo>
                    <a:lnTo>
                      <a:pt x="145" y="2"/>
                    </a:lnTo>
                    <a:lnTo>
                      <a:pt x="146" y="2"/>
                    </a:lnTo>
                    <a:lnTo>
                      <a:pt x="146" y="3"/>
                    </a:lnTo>
                    <a:lnTo>
                      <a:pt x="148" y="3"/>
                    </a:lnTo>
                    <a:lnTo>
                      <a:pt x="150" y="5"/>
                    </a:lnTo>
                    <a:lnTo>
                      <a:pt x="152" y="7"/>
                    </a:lnTo>
                    <a:lnTo>
                      <a:pt x="154" y="7"/>
                    </a:lnTo>
                    <a:lnTo>
                      <a:pt x="154" y="9"/>
                    </a:lnTo>
                    <a:lnTo>
                      <a:pt x="155" y="9"/>
                    </a:lnTo>
                    <a:lnTo>
                      <a:pt x="155" y="11"/>
                    </a:lnTo>
                    <a:lnTo>
                      <a:pt x="157" y="11"/>
                    </a:lnTo>
                    <a:lnTo>
                      <a:pt x="157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1" y="14"/>
                    </a:lnTo>
                    <a:lnTo>
                      <a:pt x="161" y="16"/>
                    </a:lnTo>
                    <a:lnTo>
                      <a:pt x="161" y="18"/>
                    </a:lnTo>
                    <a:lnTo>
                      <a:pt x="163" y="18"/>
                    </a:lnTo>
                    <a:lnTo>
                      <a:pt x="163" y="20"/>
                    </a:lnTo>
                    <a:lnTo>
                      <a:pt x="163" y="21"/>
                    </a:lnTo>
                    <a:lnTo>
                      <a:pt x="163" y="23"/>
                    </a:lnTo>
                    <a:lnTo>
                      <a:pt x="163" y="25"/>
                    </a:lnTo>
                    <a:lnTo>
                      <a:pt x="163" y="27"/>
                    </a:lnTo>
                    <a:lnTo>
                      <a:pt x="161" y="27"/>
                    </a:lnTo>
                    <a:lnTo>
                      <a:pt x="161" y="29"/>
                    </a:lnTo>
                    <a:lnTo>
                      <a:pt x="161" y="31"/>
                    </a:lnTo>
                    <a:lnTo>
                      <a:pt x="159" y="31"/>
                    </a:lnTo>
                    <a:lnTo>
                      <a:pt x="159" y="32"/>
                    </a:lnTo>
                    <a:lnTo>
                      <a:pt x="157" y="32"/>
                    </a:lnTo>
                    <a:lnTo>
                      <a:pt x="157" y="34"/>
                    </a:lnTo>
                    <a:lnTo>
                      <a:pt x="155" y="34"/>
                    </a:lnTo>
                    <a:lnTo>
                      <a:pt x="155" y="36"/>
                    </a:lnTo>
                    <a:lnTo>
                      <a:pt x="154" y="36"/>
                    </a:lnTo>
                    <a:lnTo>
                      <a:pt x="152" y="38"/>
                    </a:lnTo>
                    <a:lnTo>
                      <a:pt x="150" y="38"/>
                    </a:lnTo>
                    <a:lnTo>
                      <a:pt x="150" y="40"/>
                    </a:lnTo>
                    <a:lnTo>
                      <a:pt x="148" y="40"/>
                    </a:lnTo>
                    <a:lnTo>
                      <a:pt x="148" y="41"/>
                    </a:lnTo>
                    <a:lnTo>
                      <a:pt x="146" y="41"/>
                    </a:lnTo>
                    <a:lnTo>
                      <a:pt x="145" y="41"/>
                    </a:lnTo>
                    <a:lnTo>
                      <a:pt x="145" y="43"/>
                    </a:lnTo>
                    <a:lnTo>
                      <a:pt x="143" y="43"/>
                    </a:lnTo>
                    <a:lnTo>
                      <a:pt x="141" y="45"/>
                    </a:lnTo>
                    <a:lnTo>
                      <a:pt x="139" y="45"/>
                    </a:lnTo>
                    <a:lnTo>
                      <a:pt x="137" y="45"/>
                    </a:lnTo>
                    <a:lnTo>
                      <a:pt x="136" y="45"/>
                    </a:lnTo>
                    <a:lnTo>
                      <a:pt x="134" y="45"/>
                    </a:lnTo>
                    <a:lnTo>
                      <a:pt x="132" y="45"/>
                    </a:lnTo>
                    <a:lnTo>
                      <a:pt x="130" y="45"/>
                    </a:lnTo>
                    <a:lnTo>
                      <a:pt x="128" y="45"/>
                    </a:lnTo>
                    <a:lnTo>
                      <a:pt x="127" y="45"/>
                    </a:lnTo>
                    <a:lnTo>
                      <a:pt x="125" y="45"/>
                    </a:lnTo>
                    <a:lnTo>
                      <a:pt x="123" y="45"/>
                    </a:lnTo>
                    <a:lnTo>
                      <a:pt x="121" y="45"/>
                    </a:lnTo>
                    <a:lnTo>
                      <a:pt x="119" y="45"/>
                    </a:lnTo>
                    <a:lnTo>
                      <a:pt x="117" y="45"/>
                    </a:lnTo>
                    <a:lnTo>
                      <a:pt x="116" y="45"/>
                    </a:lnTo>
                    <a:lnTo>
                      <a:pt x="114" y="45"/>
                    </a:lnTo>
                    <a:lnTo>
                      <a:pt x="112" y="45"/>
                    </a:lnTo>
                    <a:lnTo>
                      <a:pt x="110" y="45"/>
                    </a:lnTo>
                    <a:lnTo>
                      <a:pt x="108" y="45"/>
                    </a:lnTo>
                    <a:lnTo>
                      <a:pt x="107" y="45"/>
                    </a:lnTo>
                    <a:lnTo>
                      <a:pt x="105" y="45"/>
                    </a:lnTo>
                    <a:lnTo>
                      <a:pt x="103" y="45"/>
                    </a:lnTo>
                    <a:lnTo>
                      <a:pt x="101" y="45"/>
                    </a:lnTo>
                    <a:lnTo>
                      <a:pt x="99" y="45"/>
                    </a:lnTo>
                    <a:lnTo>
                      <a:pt x="98" y="45"/>
                    </a:lnTo>
                    <a:lnTo>
                      <a:pt x="96" y="45"/>
                    </a:lnTo>
                    <a:lnTo>
                      <a:pt x="94" y="45"/>
                    </a:lnTo>
                    <a:lnTo>
                      <a:pt x="92" y="45"/>
                    </a:lnTo>
                    <a:lnTo>
                      <a:pt x="90" y="45"/>
                    </a:lnTo>
                    <a:lnTo>
                      <a:pt x="89" y="45"/>
                    </a:lnTo>
                    <a:lnTo>
                      <a:pt x="87" y="45"/>
                    </a:lnTo>
                    <a:lnTo>
                      <a:pt x="85" y="45"/>
                    </a:lnTo>
                    <a:lnTo>
                      <a:pt x="83" y="45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78" y="45"/>
                    </a:lnTo>
                    <a:lnTo>
                      <a:pt x="76" y="45"/>
                    </a:lnTo>
                    <a:lnTo>
                      <a:pt x="74" y="45"/>
                    </a:lnTo>
                    <a:lnTo>
                      <a:pt x="72" y="45"/>
                    </a:lnTo>
                    <a:lnTo>
                      <a:pt x="70" y="45"/>
                    </a:lnTo>
                    <a:lnTo>
                      <a:pt x="69" y="45"/>
                    </a:lnTo>
                    <a:lnTo>
                      <a:pt x="67" y="45"/>
                    </a:lnTo>
                    <a:lnTo>
                      <a:pt x="65" y="45"/>
                    </a:lnTo>
                    <a:lnTo>
                      <a:pt x="63" y="45"/>
                    </a:lnTo>
                    <a:lnTo>
                      <a:pt x="61" y="45"/>
                    </a:lnTo>
                    <a:lnTo>
                      <a:pt x="60" y="45"/>
                    </a:lnTo>
                    <a:lnTo>
                      <a:pt x="58" y="45"/>
                    </a:lnTo>
                    <a:lnTo>
                      <a:pt x="54" y="45"/>
                    </a:lnTo>
                    <a:lnTo>
                      <a:pt x="52" y="45"/>
                    </a:lnTo>
                    <a:lnTo>
                      <a:pt x="51" y="45"/>
                    </a:lnTo>
                    <a:lnTo>
                      <a:pt x="49" y="45"/>
                    </a:lnTo>
                    <a:lnTo>
                      <a:pt x="47" y="45"/>
                    </a:lnTo>
                    <a:lnTo>
                      <a:pt x="45" y="45"/>
                    </a:lnTo>
                    <a:lnTo>
                      <a:pt x="43" y="45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45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3" y="45"/>
                    </a:lnTo>
                    <a:lnTo>
                      <a:pt x="31" y="45"/>
                    </a:lnTo>
                    <a:lnTo>
                      <a:pt x="29" y="45"/>
                    </a:lnTo>
                    <a:lnTo>
                      <a:pt x="27" y="45"/>
                    </a:lnTo>
                    <a:lnTo>
                      <a:pt x="25" y="45"/>
                    </a:lnTo>
                    <a:lnTo>
                      <a:pt x="23" y="45"/>
                    </a:lnTo>
                    <a:lnTo>
                      <a:pt x="22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6" name="Freeform 84">
                <a:extLst>
                  <a:ext uri="{FF2B5EF4-FFF2-40B4-BE49-F238E27FC236}">
                    <a16:creationId xmlns:a16="http://schemas.microsoft.com/office/drawing/2014/main" id="{3486A6C3-5B1B-F31E-4951-D6409448C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3057"/>
                <a:ext cx="81" cy="23"/>
              </a:xfrm>
              <a:custGeom>
                <a:avLst/>
                <a:gdLst>
                  <a:gd name="T0" fmla="*/ 18 w 163"/>
                  <a:gd name="T1" fmla="*/ 43 h 45"/>
                  <a:gd name="T2" fmla="*/ 13 w 163"/>
                  <a:gd name="T3" fmla="*/ 40 h 45"/>
                  <a:gd name="T4" fmla="*/ 7 w 163"/>
                  <a:gd name="T5" fmla="*/ 34 h 45"/>
                  <a:gd name="T6" fmla="*/ 2 w 163"/>
                  <a:gd name="T7" fmla="*/ 27 h 45"/>
                  <a:gd name="T8" fmla="*/ 0 w 163"/>
                  <a:gd name="T9" fmla="*/ 20 h 45"/>
                  <a:gd name="T10" fmla="*/ 4 w 163"/>
                  <a:gd name="T11" fmla="*/ 14 h 45"/>
                  <a:gd name="T12" fmla="*/ 7 w 163"/>
                  <a:gd name="T13" fmla="*/ 9 h 45"/>
                  <a:gd name="T14" fmla="*/ 13 w 163"/>
                  <a:gd name="T15" fmla="*/ 5 h 45"/>
                  <a:gd name="T16" fmla="*/ 18 w 163"/>
                  <a:gd name="T17" fmla="*/ 0 h 45"/>
                  <a:gd name="T18" fmla="*/ 25 w 163"/>
                  <a:gd name="T19" fmla="*/ 0 h 45"/>
                  <a:gd name="T20" fmla="*/ 36 w 163"/>
                  <a:gd name="T21" fmla="*/ 0 h 45"/>
                  <a:gd name="T22" fmla="*/ 45 w 163"/>
                  <a:gd name="T23" fmla="*/ 0 h 45"/>
                  <a:gd name="T24" fmla="*/ 54 w 163"/>
                  <a:gd name="T25" fmla="*/ 0 h 45"/>
                  <a:gd name="T26" fmla="*/ 65 w 163"/>
                  <a:gd name="T27" fmla="*/ 0 h 45"/>
                  <a:gd name="T28" fmla="*/ 74 w 163"/>
                  <a:gd name="T29" fmla="*/ 0 h 45"/>
                  <a:gd name="T30" fmla="*/ 83 w 163"/>
                  <a:gd name="T31" fmla="*/ 0 h 45"/>
                  <a:gd name="T32" fmla="*/ 92 w 163"/>
                  <a:gd name="T33" fmla="*/ 0 h 45"/>
                  <a:gd name="T34" fmla="*/ 101 w 163"/>
                  <a:gd name="T35" fmla="*/ 0 h 45"/>
                  <a:gd name="T36" fmla="*/ 108 w 163"/>
                  <a:gd name="T37" fmla="*/ 0 h 45"/>
                  <a:gd name="T38" fmla="*/ 116 w 163"/>
                  <a:gd name="T39" fmla="*/ 0 h 45"/>
                  <a:gd name="T40" fmla="*/ 123 w 163"/>
                  <a:gd name="T41" fmla="*/ 0 h 45"/>
                  <a:gd name="T42" fmla="*/ 130 w 163"/>
                  <a:gd name="T43" fmla="*/ 0 h 45"/>
                  <a:gd name="T44" fmla="*/ 137 w 163"/>
                  <a:gd name="T45" fmla="*/ 0 h 45"/>
                  <a:gd name="T46" fmla="*/ 145 w 163"/>
                  <a:gd name="T47" fmla="*/ 0 h 45"/>
                  <a:gd name="T48" fmla="*/ 148 w 163"/>
                  <a:gd name="T49" fmla="*/ 3 h 45"/>
                  <a:gd name="T50" fmla="*/ 154 w 163"/>
                  <a:gd name="T51" fmla="*/ 9 h 45"/>
                  <a:gd name="T52" fmla="*/ 157 w 163"/>
                  <a:gd name="T53" fmla="*/ 12 h 45"/>
                  <a:gd name="T54" fmla="*/ 161 w 163"/>
                  <a:gd name="T55" fmla="*/ 16 h 45"/>
                  <a:gd name="T56" fmla="*/ 163 w 163"/>
                  <a:gd name="T57" fmla="*/ 21 h 45"/>
                  <a:gd name="T58" fmla="*/ 161 w 163"/>
                  <a:gd name="T59" fmla="*/ 27 h 45"/>
                  <a:gd name="T60" fmla="*/ 159 w 163"/>
                  <a:gd name="T61" fmla="*/ 32 h 45"/>
                  <a:gd name="T62" fmla="*/ 155 w 163"/>
                  <a:gd name="T63" fmla="*/ 36 h 45"/>
                  <a:gd name="T64" fmla="*/ 150 w 163"/>
                  <a:gd name="T65" fmla="*/ 40 h 45"/>
                  <a:gd name="T66" fmla="*/ 145 w 163"/>
                  <a:gd name="T67" fmla="*/ 41 h 45"/>
                  <a:gd name="T68" fmla="*/ 139 w 163"/>
                  <a:gd name="T69" fmla="*/ 45 h 45"/>
                  <a:gd name="T70" fmla="*/ 132 w 163"/>
                  <a:gd name="T71" fmla="*/ 45 h 45"/>
                  <a:gd name="T72" fmla="*/ 125 w 163"/>
                  <a:gd name="T73" fmla="*/ 45 h 45"/>
                  <a:gd name="T74" fmla="*/ 117 w 163"/>
                  <a:gd name="T75" fmla="*/ 45 h 45"/>
                  <a:gd name="T76" fmla="*/ 110 w 163"/>
                  <a:gd name="T77" fmla="*/ 45 h 45"/>
                  <a:gd name="T78" fmla="*/ 103 w 163"/>
                  <a:gd name="T79" fmla="*/ 45 h 45"/>
                  <a:gd name="T80" fmla="*/ 96 w 163"/>
                  <a:gd name="T81" fmla="*/ 45 h 45"/>
                  <a:gd name="T82" fmla="*/ 89 w 163"/>
                  <a:gd name="T83" fmla="*/ 45 h 45"/>
                  <a:gd name="T84" fmla="*/ 81 w 163"/>
                  <a:gd name="T85" fmla="*/ 45 h 45"/>
                  <a:gd name="T86" fmla="*/ 74 w 163"/>
                  <a:gd name="T87" fmla="*/ 45 h 45"/>
                  <a:gd name="T88" fmla="*/ 67 w 163"/>
                  <a:gd name="T89" fmla="*/ 45 h 45"/>
                  <a:gd name="T90" fmla="*/ 60 w 163"/>
                  <a:gd name="T91" fmla="*/ 45 h 45"/>
                  <a:gd name="T92" fmla="*/ 51 w 163"/>
                  <a:gd name="T93" fmla="*/ 45 h 45"/>
                  <a:gd name="T94" fmla="*/ 43 w 163"/>
                  <a:gd name="T95" fmla="*/ 45 h 45"/>
                  <a:gd name="T96" fmla="*/ 36 w 163"/>
                  <a:gd name="T97" fmla="*/ 45 h 45"/>
                  <a:gd name="T98" fmla="*/ 29 w 163"/>
                  <a:gd name="T99" fmla="*/ 45 h 45"/>
                  <a:gd name="T100" fmla="*/ 22 w 163"/>
                  <a:gd name="T10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3" h="45">
                    <a:moveTo>
                      <a:pt x="22" y="45"/>
                    </a:moveTo>
                    <a:lnTo>
                      <a:pt x="20" y="45"/>
                    </a:lnTo>
                    <a:lnTo>
                      <a:pt x="20" y="43"/>
                    </a:lnTo>
                    <a:lnTo>
                      <a:pt x="18" y="43"/>
                    </a:lnTo>
                    <a:lnTo>
                      <a:pt x="18" y="41"/>
                    </a:lnTo>
                    <a:lnTo>
                      <a:pt x="16" y="41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9" y="36"/>
                    </a:lnTo>
                    <a:lnTo>
                      <a:pt x="7" y="34"/>
                    </a:lnTo>
                    <a:lnTo>
                      <a:pt x="5" y="32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4" y="3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5" y="0"/>
                    </a:lnTo>
                    <a:lnTo>
                      <a:pt x="145" y="2"/>
                    </a:lnTo>
                    <a:lnTo>
                      <a:pt x="146" y="2"/>
                    </a:lnTo>
                    <a:lnTo>
                      <a:pt x="146" y="3"/>
                    </a:lnTo>
                    <a:lnTo>
                      <a:pt x="148" y="3"/>
                    </a:lnTo>
                    <a:lnTo>
                      <a:pt x="150" y="5"/>
                    </a:lnTo>
                    <a:lnTo>
                      <a:pt x="152" y="7"/>
                    </a:lnTo>
                    <a:lnTo>
                      <a:pt x="154" y="7"/>
                    </a:lnTo>
                    <a:lnTo>
                      <a:pt x="154" y="9"/>
                    </a:lnTo>
                    <a:lnTo>
                      <a:pt x="155" y="9"/>
                    </a:lnTo>
                    <a:lnTo>
                      <a:pt x="155" y="11"/>
                    </a:lnTo>
                    <a:lnTo>
                      <a:pt x="157" y="11"/>
                    </a:lnTo>
                    <a:lnTo>
                      <a:pt x="157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1" y="14"/>
                    </a:lnTo>
                    <a:lnTo>
                      <a:pt x="161" y="16"/>
                    </a:lnTo>
                    <a:lnTo>
                      <a:pt x="161" y="18"/>
                    </a:lnTo>
                    <a:lnTo>
                      <a:pt x="163" y="18"/>
                    </a:lnTo>
                    <a:lnTo>
                      <a:pt x="163" y="20"/>
                    </a:lnTo>
                    <a:lnTo>
                      <a:pt x="163" y="21"/>
                    </a:lnTo>
                    <a:lnTo>
                      <a:pt x="163" y="23"/>
                    </a:lnTo>
                    <a:lnTo>
                      <a:pt x="163" y="25"/>
                    </a:lnTo>
                    <a:lnTo>
                      <a:pt x="163" y="27"/>
                    </a:lnTo>
                    <a:lnTo>
                      <a:pt x="161" y="27"/>
                    </a:lnTo>
                    <a:lnTo>
                      <a:pt x="161" y="29"/>
                    </a:lnTo>
                    <a:lnTo>
                      <a:pt x="161" y="31"/>
                    </a:lnTo>
                    <a:lnTo>
                      <a:pt x="159" y="31"/>
                    </a:lnTo>
                    <a:lnTo>
                      <a:pt x="159" y="32"/>
                    </a:lnTo>
                    <a:lnTo>
                      <a:pt x="157" y="32"/>
                    </a:lnTo>
                    <a:lnTo>
                      <a:pt x="157" y="34"/>
                    </a:lnTo>
                    <a:lnTo>
                      <a:pt x="155" y="34"/>
                    </a:lnTo>
                    <a:lnTo>
                      <a:pt x="155" y="36"/>
                    </a:lnTo>
                    <a:lnTo>
                      <a:pt x="154" y="36"/>
                    </a:lnTo>
                    <a:lnTo>
                      <a:pt x="152" y="38"/>
                    </a:lnTo>
                    <a:lnTo>
                      <a:pt x="150" y="38"/>
                    </a:lnTo>
                    <a:lnTo>
                      <a:pt x="150" y="40"/>
                    </a:lnTo>
                    <a:lnTo>
                      <a:pt x="148" y="40"/>
                    </a:lnTo>
                    <a:lnTo>
                      <a:pt x="148" y="41"/>
                    </a:lnTo>
                    <a:lnTo>
                      <a:pt x="146" y="41"/>
                    </a:lnTo>
                    <a:lnTo>
                      <a:pt x="145" y="41"/>
                    </a:lnTo>
                    <a:lnTo>
                      <a:pt x="145" y="43"/>
                    </a:lnTo>
                    <a:lnTo>
                      <a:pt x="143" y="43"/>
                    </a:lnTo>
                    <a:lnTo>
                      <a:pt x="141" y="45"/>
                    </a:lnTo>
                    <a:lnTo>
                      <a:pt x="139" y="45"/>
                    </a:lnTo>
                    <a:lnTo>
                      <a:pt x="137" y="45"/>
                    </a:lnTo>
                    <a:lnTo>
                      <a:pt x="136" y="45"/>
                    </a:lnTo>
                    <a:lnTo>
                      <a:pt x="134" y="45"/>
                    </a:lnTo>
                    <a:lnTo>
                      <a:pt x="132" y="45"/>
                    </a:lnTo>
                    <a:lnTo>
                      <a:pt x="130" y="45"/>
                    </a:lnTo>
                    <a:lnTo>
                      <a:pt x="128" y="45"/>
                    </a:lnTo>
                    <a:lnTo>
                      <a:pt x="127" y="45"/>
                    </a:lnTo>
                    <a:lnTo>
                      <a:pt x="125" y="45"/>
                    </a:lnTo>
                    <a:lnTo>
                      <a:pt x="123" y="45"/>
                    </a:lnTo>
                    <a:lnTo>
                      <a:pt x="121" y="45"/>
                    </a:lnTo>
                    <a:lnTo>
                      <a:pt x="119" y="45"/>
                    </a:lnTo>
                    <a:lnTo>
                      <a:pt x="117" y="45"/>
                    </a:lnTo>
                    <a:lnTo>
                      <a:pt x="116" y="45"/>
                    </a:lnTo>
                    <a:lnTo>
                      <a:pt x="114" y="45"/>
                    </a:lnTo>
                    <a:lnTo>
                      <a:pt x="112" y="45"/>
                    </a:lnTo>
                    <a:lnTo>
                      <a:pt x="110" y="45"/>
                    </a:lnTo>
                    <a:lnTo>
                      <a:pt x="108" y="45"/>
                    </a:lnTo>
                    <a:lnTo>
                      <a:pt x="107" y="45"/>
                    </a:lnTo>
                    <a:lnTo>
                      <a:pt x="105" y="45"/>
                    </a:lnTo>
                    <a:lnTo>
                      <a:pt x="103" y="45"/>
                    </a:lnTo>
                    <a:lnTo>
                      <a:pt x="101" y="45"/>
                    </a:lnTo>
                    <a:lnTo>
                      <a:pt x="99" y="45"/>
                    </a:lnTo>
                    <a:lnTo>
                      <a:pt x="98" y="45"/>
                    </a:lnTo>
                    <a:lnTo>
                      <a:pt x="96" y="45"/>
                    </a:lnTo>
                    <a:lnTo>
                      <a:pt x="94" y="45"/>
                    </a:lnTo>
                    <a:lnTo>
                      <a:pt x="92" y="45"/>
                    </a:lnTo>
                    <a:lnTo>
                      <a:pt x="90" y="45"/>
                    </a:lnTo>
                    <a:lnTo>
                      <a:pt x="89" y="45"/>
                    </a:lnTo>
                    <a:lnTo>
                      <a:pt x="87" y="45"/>
                    </a:lnTo>
                    <a:lnTo>
                      <a:pt x="85" y="45"/>
                    </a:lnTo>
                    <a:lnTo>
                      <a:pt x="83" y="45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78" y="45"/>
                    </a:lnTo>
                    <a:lnTo>
                      <a:pt x="76" y="45"/>
                    </a:lnTo>
                    <a:lnTo>
                      <a:pt x="74" y="45"/>
                    </a:lnTo>
                    <a:lnTo>
                      <a:pt x="72" y="45"/>
                    </a:lnTo>
                    <a:lnTo>
                      <a:pt x="70" y="45"/>
                    </a:lnTo>
                    <a:lnTo>
                      <a:pt x="69" y="45"/>
                    </a:lnTo>
                    <a:lnTo>
                      <a:pt x="67" y="45"/>
                    </a:lnTo>
                    <a:lnTo>
                      <a:pt x="65" y="45"/>
                    </a:lnTo>
                    <a:lnTo>
                      <a:pt x="63" y="45"/>
                    </a:lnTo>
                    <a:lnTo>
                      <a:pt x="61" y="45"/>
                    </a:lnTo>
                    <a:lnTo>
                      <a:pt x="60" y="45"/>
                    </a:lnTo>
                    <a:lnTo>
                      <a:pt x="58" y="45"/>
                    </a:lnTo>
                    <a:lnTo>
                      <a:pt x="54" y="45"/>
                    </a:lnTo>
                    <a:lnTo>
                      <a:pt x="52" y="45"/>
                    </a:lnTo>
                    <a:lnTo>
                      <a:pt x="51" y="45"/>
                    </a:lnTo>
                    <a:lnTo>
                      <a:pt x="49" y="45"/>
                    </a:lnTo>
                    <a:lnTo>
                      <a:pt x="47" y="45"/>
                    </a:lnTo>
                    <a:lnTo>
                      <a:pt x="45" y="45"/>
                    </a:lnTo>
                    <a:lnTo>
                      <a:pt x="43" y="45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45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3" y="45"/>
                    </a:lnTo>
                    <a:lnTo>
                      <a:pt x="31" y="45"/>
                    </a:lnTo>
                    <a:lnTo>
                      <a:pt x="29" y="45"/>
                    </a:lnTo>
                    <a:lnTo>
                      <a:pt x="27" y="45"/>
                    </a:lnTo>
                    <a:lnTo>
                      <a:pt x="25" y="45"/>
                    </a:lnTo>
                    <a:lnTo>
                      <a:pt x="23" y="45"/>
                    </a:lnTo>
                    <a:lnTo>
                      <a:pt x="22" y="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7" name="Freeform 85">
                <a:extLst>
                  <a:ext uri="{FF2B5EF4-FFF2-40B4-BE49-F238E27FC236}">
                    <a16:creationId xmlns:a16="http://schemas.microsoft.com/office/drawing/2014/main" id="{0FDBBD56-6DCA-3BE0-62CB-39E05295E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2973"/>
                <a:ext cx="81" cy="23"/>
              </a:xfrm>
              <a:custGeom>
                <a:avLst/>
                <a:gdLst>
                  <a:gd name="T0" fmla="*/ 16 w 163"/>
                  <a:gd name="T1" fmla="*/ 43 h 47"/>
                  <a:gd name="T2" fmla="*/ 11 w 163"/>
                  <a:gd name="T3" fmla="*/ 40 h 47"/>
                  <a:gd name="T4" fmla="*/ 7 w 163"/>
                  <a:gd name="T5" fmla="*/ 36 h 47"/>
                  <a:gd name="T6" fmla="*/ 4 w 163"/>
                  <a:gd name="T7" fmla="*/ 33 h 47"/>
                  <a:gd name="T8" fmla="*/ 2 w 163"/>
                  <a:gd name="T9" fmla="*/ 27 h 47"/>
                  <a:gd name="T10" fmla="*/ 0 w 163"/>
                  <a:gd name="T11" fmla="*/ 22 h 47"/>
                  <a:gd name="T12" fmla="*/ 4 w 163"/>
                  <a:gd name="T13" fmla="*/ 15 h 47"/>
                  <a:gd name="T14" fmla="*/ 7 w 163"/>
                  <a:gd name="T15" fmla="*/ 9 h 47"/>
                  <a:gd name="T16" fmla="*/ 13 w 163"/>
                  <a:gd name="T17" fmla="*/ 6 h 47"/>
                  <a:gd name="T18" fmla="*/ 18 w 163"/>
                  <a:gd name="T19" fmla="*/ 2 h 47"/>
                  <a:gd name="T20" fmla="*/ 23 w 163"/>
                  <a:gd name="T21" fmla="*/ 0 h 47"/>
                  <a:gd name="T22" fmla="*/ 33 w 163"/>
                  <a:gd name="T23" fmla="*/ 0 h 47"/>
                  <a:gd name="T24" fmla="*/ 42 w 163"/>
                  <a:gd name="T25" fmla="*/ 0 h 47"/>
                  <a:gd name="T26" fmla="*/ 52 w 163"/>
                  <a:gd name="T27" fmla="*/ 0 h 47"/>
                  <a:gd name="T28" fmla="*/ 61 w 163"/>
                  <a:gd name="T29" fmla="*/ 0 h 47"/>
                  <a:gd name="T30" fmla="*/ 72 w 163"/>
                  <a:gd name="T31" fmla="*/ 0 h 47"/>
                  <a:gd name="T32" fmla="*/ 81 w 163"/>
                  <a:gd name="T33" fmla="*/ 0 h 47"/>
                  <a:gd name="T34" fmla="*/ 90 w 163"/>
                  <a:gd name="T35" fmla="*/ 0 h 47"/>
                  <a:gd name="T36" fmla="*/ 99 w 163"/>
                  <a:gd name="T37" fmla="*/ 0 h 47"/>
                  <a:gd name="T38" fmla="*/ 107 w 163"/>
                  <a:gd name="T39" fmla="*/ 0 h 47"/>
                  <a:gd name="T40" fmla="*/ 114 w 163"/>
                  <a:gd name="T41" fmla="*/ 0 h 47"/>
                  <a:gd name="T42" fmla="*/ 121 w 163"/>
                  <a:gd name="T43" fmla="*/ 0 h 47"/>
                  <a:gd name="T44" fmla="*/ 128 w 163"/>
                  <a:gd name="T45" fmla="*/ 0 h 47"/>
                  <a:gd name="T46" fmla="*/ 136 w 163"/>
                  <a:gd name="T47" fmla="*/ 0 h 47"/>
                  <a:gd name="T48" fmla="*/ 143 w 163"/>
                  <a:gd name="T49" fmla="*/ 0 h 47"/>
                  <a:gd name="T50" fmla="*/ 146 w 163"/>
                  <a:gd name="T51" fmla="*/ 4 h 47"/>
                  <a:gd name="T52" fmla="*/ 152 w 163"/>
                  <a:gd name="T53" fmla="*/ 7 h 47"/>
                  <a:gd name="T54" fmla="*/ 155 w 163"/>
                  <a:gd name="T55" fmla="*/ 13 h 47"/>
                  <a:gd name="T56" fmla="*/ 161 w 163"/>
                  <a:gd name="T57" fmla="*/ 16 h 47"/>
                  <a:gd name="T58" fmla="*/ 163 w 163"/>
                  <a:gd name="T59" fmla="*/ 22 h 47"/>
                  <a:gd name="T60" fmla="*/ 161 w 163"/>
                  <a:gd name="T61" fmla="*/ 29 h 47"/>
                  <a:gd name="T62" fmla="*/ 157 w 163"/>
                  <a:gd name="T63" fmla="*/ 34 h 47"/>
                  <a:gd name="T64" fmla="*/ 152 w 163"/>
                  <a:gd name="T65" fmla="*/ 40 h 47"/>
                  <a:gd name="T66" fmla="*/ 145 w 163"/>
                  <a:gd name="T67" fmla="*/ 43 h 47"/>
                  <a:gd name="T68" fmla="*/ 137 w 163"/>
                  <a:gd name="T69" fmla="*/ 47 h 47"/>
                  <a:gd name="T70" fmla="*/ 130 w 163"/>
                  <a:gd name="T71" fmla="*/ 47 h 47"/>
                  <a:gd name="T72" fmla="*/ 123 w 163"/>
                  <a:gd name="T73" fmla="*/ 47 h 47"/>
                  <a:gd name="T74" fmla="*/ 116 w 163"/>
                  <a:gd name="T75" fmla="*/ 47 h 47"/>
                  <a:gd name="T76" fmla="*/ 108 w 163"/>
                  <a:gd name="T77" fmla="*/ 47 h 47"/>
                  <a:gd name="T78" fmla="*/ 101 w 163"/>
                  <a:gd name="T79" fmla="*/ 47 h 47"/>
                  <a:gd name="T80" fmla="*/ 94 w 163"/>
                  <a:gd name="T81" fmla="*/ 47 h 47"/>
                  <a:gd name="T82" fmla="*/ 87 w 163"/>
                  <a:gd name="T83" fmla="*/ 47 h 47"/>
                  <a:gd name="T84" fmla="*/ 80 w 163"/>
                  <a:gd name="T85" fmla="*/ 47 h 47"/>
                  <a:gd name="T86" fmla="*/ 72 w 163"/>
                  <a:gd name="T87" fmla="*/ 47 h 47"/>
                  <a:gd name="T88" fmla="*/ 65 w 163"/>
                  <a:gd name="T89" fmla="*/ 47 h 47"/>
                  <a:gd name="T90" fmla="*/ 58 w 163"/>
                  <a:gd name="T91" fmla="*/ 47 h 47"/>
                  <a:gd name="T92" fmla="*/ 49 w 163"/>
                  <a:gd name="T93" fmla="*/ 47 h 47"/>
                  <a:gd name="T94" fmla="*/ 42 w 163"/>
                  <a:gd name="T95" fmla="*/ 47 h 47"/>
                  <a:gd name="T96" fmla="*/ 34 w 163"/>
                  <a:gd name="T97" fmla="*/ 47 h 47"/>
                  <a:gd name="T98" fmla="*/ 27 w 163"/>
                  <a:gd name="T9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3" h="47">
                    <a:moveTo>
                      <a:pt x="22" y="47"/>
                    </a:moveTo>
                    <a:lnTo>
                      <a:pt x="20" y="45"/>
                    </a:lnTo>
                    <a:lnTo>
                      <a:pt x="18" y="43"/>
                    </a:lnTo>
                    <a:lnTo>
                      <a:pt x="16" y="43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1" y="38"/>
                    </a:lnTo>
                    <a:lnTo>
                      <a:pt x="9" y="38"/>
                    </a:lnTo>
                    <a:lnTo>
                      <a:pt x="9" y="36"/>
                    </a:lnTo>
                    <a:lnTo>
                      <a:pt x="7" y="36"/>
                    </a:lnTo>
                    <a:lnTo>
                      <a:pt x="7" y="34"/>
                    </a:lnTo>
                    <a:lnTo>
                      <a:pt x="5" y="34"/>
                    </a:lnTo>
                    <a:lnTo>
                      <a:pt x="5" y="33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5" y="2"/>
                    </a:lnTo>
                    <a:lnTo>
                      <a:pt x="145" y="4"/>
                    </a:lnTo>
                    <a:lnTo>
                      <a:pt x="146" y="4"/>
                    </a:lnTo>
                    <a:lnTo>
                      <a:pt x="148" y="6"/>
                    </a:lnTo>
                    <a:lnTo>
                      <a:pt x="150" y="6"/>
                    </a:lnTo>
                    <a:lnTo>
                      <a:pt x="150" y="7"/>
                    </a:lnTo>
                    <a:lnTo>
                      <a:pt x="152" y="7"/>
                    </a:lnTo>
                    <a:lnTo>
                      <a:pt x="152" y="9"/>
                    </a:lnTo>
                    <a:lnTo>
                      <a:pt x="154" y="9"/>
                    </a:lnTo>
                    <a:lnTo>
                      <a:pt x="155" y="11"/>
                    </a:lnTo>
                    <a:lnTo>
                      <a:pt x="155" y="13"/>
                    </a:lnTo>
                    <a:lnTo>
                      <a:pt x="157" y="13"/>
                    </a:lnTo>
                    <a:lnTo>
                      <a:pt x="159" y="15"/>
                    </a:lnTo>
                    <a:lnTo>
                      <a:pt x="159" y="16"/>
                    </a:lnTo>
                    <a:lnTo>
                      <a:pt x="161" y="16"/>
                    </a:lnTo>
                    <a:lnTo>
                      <a:pt x="161" y="18"/>
                    </a:lnTo>
                    <a:lnTo>
                      <a:pt x="161" y="20"/>
                    </a:lnTo>
                    <a:lnTo>
                      <a:pt x="163" y="20"/>
                    </a:lnTo>
                    <a:lnTo>
                      <a:pt x="163" y="22"/>
                    </a:lnTo>
                    <a:lnTo>
                      <a:pt x="163" y="24"/>
                    </a:lnTo>
                    <a:lnTo>
                      <a:pt x="163" y="25"/>
                    </a:lnTo>
                    <a:lnTo>
                      <a:pt x="163" y="27"/>
                    </a:lnTo>
                    <a:lnTo>
                      <a:pt x="161" y="29"/>
                    </a:lnTo>
                    <a:lnTo>
                      <a:pt x="161" y="31"/>
                    </a:lnTo>
                    <a:lnTo>
                      <a:pt x="159" y="33"/>
                    </a:lnTo>
                    <a:lnTo>
                      <a:pt x="159" y="34"/>
                    </a:lnTo>
                    <a:lnTo>
                      <a:pt x="157" y="34"/>
                    </a:lnTo>
                    <a:lnTo>
                      <a:pt x="155" y="36"/>
                    </a:lnTo>
                    <a:lnTo>
                      <a:pt x="154" y="38"/>
                    </a:lnTo>
                    <a:lnTo>
                      <a:pt x="152" y="38"/>
                    </a:lnTo>
                    <a:lnTo>
                      <a:pt x="152" y="40"/>
                    </a:lnTo>
                    <a:lnTo>
                      <a:pt x="150" y="40"/>
                    </a:lnTo>
                    <a:lnTo>
                      <a:pt x="148" y="42"/>
                    </a:lnTo>
                    <a:lnTo>
                      <a:pt x="146" y="43"/>
                    </a:lnTo>
                    <a:lnTo>
                      <a:pt x="145" y="43"/>
                    </a:lnTo>
                    <a:lnTo>
                      <a:pt x="143" y="45"/>
                    </a:lnTo>
                    <a:lnTo>
                      <a:pt x="141" y="45"/>
                    </a:lnTo>
                    <a:lnTo>
                      <a:pt x="139" y="47"/>
                    </a:lnTo>
                    <a:lnTo>
                      <a:pt x="137" y="47"/>
                    </a:lnTo>
                    <a:lnTo>
                      <a:pt x="136" y="47"/>
                    </a:lnTo>
                    <a:lnTo>
                      <a:pt x="134" y="47"/>
                    </a:lnTo>
                    <a:lnTo>
                      <a:pt x="132" y="47"/>
                    </a:lnTo>
                    <a:lnTo>
                      <a:pt x="130" y="47"/>
                    </a:lnTo>
                    <a:lnTo>
                      <a:pt x="128" y="47"/>
                    </a:lnTo>
                    <a:lnTo>
                      <a:pt x="127" y="47"/>
                    </a:lnTo>
                    <a:lnTo>
                      <a:pt x="125" y="47"/>
                    </a:lnTo>
                    <a:lnTo>
                      <a:pt x="123" y="47"/>
                    </a:lnTo>
                    <a:lnTo>
                      <a:pt x="121" y="47"/>
                    </a:lnTo>
                    <a:lnTo>
                      <a:pt x="119" y="47"/>
                    </a:lnTo>
                    <a:lnTo>
                      <a:pt x="117" y="47"/>
                    </a:lnTo>
                    <a:lnTo>
                      <a:pt x="116" y="47"/>
                    </a:lnTo>
                    <a:lnTo>
                      <a:pt x="114" y="47"/>
                    </a:lnTo>
                    <a:lnTo>
                      <a:pt x="112" y="47"/>
                    </a:lnTo>
                    <a:lnTo>
                      <a:pt x="110" y="47"/>
                    </a:lnTo>
                    <a:lnTo>
                      <a:pt x="108" y="47"/>
                    </a:lnTo>
                    <a:lnTo>
                      <a:pt x="107" y="47"/>
                    </a:lnTo>
                    <a:lnTo>
                      <a:pt x="105" y="47"/>
                    </a:lnTo>
                    <a:lnTo>
                      <a:pt x="103" y="47"/>
                    </a:lnTo>
                    <a:lnTo>
                      <a:pt x="101" y="47"/>
                    </a:lnTo>
                    <a:lnTo>
                      <a:pt x="99" y="47"/>
                    </a:lnTo>
                    <a:lnTo>
                      <a:pt x="98" y="47"/>
                    </a:lnTo>
                    <a:lnTo>
                      <a:pt x="96" y="47"/>
                    </a:lnTo>
                    <a:lnTo>
                      <a:pt x="94" y="47"/>
                    </a:lnTo>
                    <a:lnTo>
                      <a:pt x="92" y="47"/>
                    </a:lnTo>
                    <a:lnTo>
                      <a:pt x="90" y="47"/>
                    </a:lnTo>
                    <a:lnTo>
                      <a:pt x="89" y="47"/>
                    </a:lnTo>
                    <a:lnTo>
                      <a:pt x="87" y="47"/>
                    </a:lnTo>
                    <a:lnTo>
                      <a:pt x="85" y="47"/>
                    </a:lnTo>
                    <a:lnTo>
                      <a:pt x="83" y="47"/>
                    </a:lnTo>
                    <a:lnTo>
                      <a:pt x="81" y="47"/>
                    </a:lnTo>
                    <a:lnTo>
                      <a:pt x="80" y="47"/>
                    </a:lnTo>
                    <a:lnTo>
                      <a:pt x="78" y="47"/>
                    </a:lnTo>
                    <a:lnTo>
                      <a:pt x="76" y="47"/>
                    </a:lnTo>
                    <a:lnTo>
                      <a:pt x="74" y="47"/>
                    </a:lnTo>
                    <a:lnTo>
                      <a:pt x="72" y="47"/>
                    </a:lnTo>
                    <a:lnTo>
                      <a:pt x="70" y="47"/>
                    </a:lnTo>
                    <a:lnTo>
                      <a:pt x="69" y="47"/>
                    </a:lnTo>
                    <a:lnTo>
                      <a:pt x="67" y="47"/>
                    </a:lnTo>
                    <a:lnTo>
                      <a:pt x="65" y="47"/>
                    </a:lnTo>
                    <a:lnTo>
                      <a:pt x="63" y="47"/>
                    </a:lnTo>
                    <a:lnTo>
                      <a:pt x="61" y="47"/>
                    </a:lnTo>
                    <a:lnTo>
                      <a:pt x="60" y="47"/>
                    </a:lnTo>
                    <a:lnTo>
                      <a:pt x="58" y="47"/>
                    </a:lnTo>
                    <a:lnTo>
                      <a:pt x="54" y="47"/>
                    </a:lnTo>
                    <a:lnTo>
                      <a:pt x="52" y="47"/>
                    </a:lnTo>
                    <a:lnTo>
                      <a:pt x="51" y="47"/>
                    </a:lnTo>
                    <a:lnTo>
                      <a:pt x="49" y="47"/>
                    </a:lnTo>
                    <a:lnTo>
                      <a:pt x="47" y="47"/>
                    </a:lnTo>
                    <a:lnTo>
                      <a:pt x="45" y="47"/>
                    </a:lnTo>
                    <a:lnTo>
                      <a:pt x="43" y="47"/>
                    </a:lnTo>
                    <a:lnTo>
                      <a:pt x="42" y="47"/>
                    </a:lnTo>
                    <a:lnTo>
                      <a:pt x="40" y="47"/>
                    </a:lnTo>
                    <a:lnTo>
                      <a:pt x="38" y="47"/>
                    </a:lnTo>
                    <a:lnTo>
                      <a:pt x="36" y="47"/>
                    </a:lnTo>
                    <a:lnTo>
                      <a:pt x="34" y="47"/>
                    </a:lnTo>
                    <a:lnTo>
                      <a:pt x="33" y="47"/>
                    </a:lnTo>
                    <a:lnTo>
                      <a:pt x="31" y="47"/>
                    </a:lnTo>
                    <a:lnTo>
                      <a:pt x="29" y="47"/>
                    </a:lnTo>
                    <a:lnTo>
                      <a:pt x="27" y="47"/>
                    </a:lnTo>
                    <a:lnTo>
                      <a:pt x="25" y="47"/>
                    </a:lnTo>
                    <a:lnTo>
                      <a:pt x="23" y="47"/>
                    </a:lnTo>
                    <a:lnTo>
                      <a:pt x="22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8" name="Freeform 86">
                <a:extLst>
                  <a:ext uri="{FF2B5EF4-FFF2-40B4-BE49-F238E27FC236}">
                    <a16:creationId xmlns:a16="http://schemas.microsoft.com/office/drawing/2014/main" id="{DDE41638-A0F8-B7AF-2042-1DE56394B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2973"/>
                <a:ext cx="81" cy="23"/>
              </a:xfrm>
              <a:custGeom>
                <a:avLst/>
                <a:gdLst>
                  <a:gd name="T0" fmla="*/ 16 w 163"/>
                  <a:gd name="T1" fmla="*/ 43 h 47"/>
                  <a:gd name="T2" fmla="*/ 11 w 163"/>
                  <a:gd name="T3" fmla="*/ 40 h 47"/>
                  <a:gd name="T4" fmla="*/ 7 w 163"/>
                  <a:gd name="T5" fmla="*/ 36 h 47"/>
                  <a:gd name="T6" fmla="*/ 4 w 163"/>
                  <a:gd name="T7" fmla="*/ 33 h 47"/>
                  <a:gd name="T8" fmla="*/ 2 w 163"/>
                  <a:gd name="T9" fmla="*/ 27 h 47"/>
                  <a:gd name="T10" fmla="*/ 0 w 163"/>
                  <a:gd name="T11" fmla="*/ 22 h 47"/>
                  <a:gd name="T12" fmla="*/ 4 w 163"/>
                  <a:gd name="T13" fmla="*/ 15 h 47"/>
                  <a:gd name="T14" fmla="*/ 7 w 163"/>
                  <a:gd name="T15" fmla="*/ 9 h 47"/>
                  <a:gd name="T16" fmla="*/ 13 w 163"/>
                  <a:gd name="T17" fmla="*/ 6 h 47"/>
                  <a:gd name="T18" fmla="*/ 18 w 163"/>
                  <a:gd name="T19" fmla="*/ 2 h 47"/>
                  <a:gd name="T20" fmla="*/ 23 w 163"/>
                  <a:gd name="T21" fmla="*/ 0 h 47"/>
                  <a:gd name="T22" fmla="*/ 33 w 163"/>
                  <a:gd name="T23" fmla="*/ 0 h 47"/>
                  <a:gd name="T24" fmla="*/ 42 w 163"/>
                  <a:gd name="T25" fmla="*/ 0 h 47"/>
                  <a:gd name="T26" fmla="*/ 52 w 163"/>
                  <a:gd name="T27" fmla="*/ 0 h 47"/>
                  <a:gd name="T28" fmla="*/ 61 w 163"/>
                  <a:gd name="T29" fmla="*/ 0 h 47"/>
                  <a:gd name="T30" fmla="*/ 72 w 163"/>
                  <a:gd name="T31" fmla="*/ 0 h 47"/>
                  <a:gd name="T32" fmla="*/ 81 w 163"/>
                  <a:gd name="T33" fmla="*/ 0 h 47"/>
                  <a:gd name="T34" fmla="*/ 90 w 163"/>
                  <a:gd name="T35" fmla="*/ 0 h 47"/>
                  <a:gd name="T36" fmla="*/ 99 w 163"/>
                  <a:gd name="T37" fmla="*/ 0 h 47"/>
                  <a:gd name="T38" fmla="*/ 107 w 163"/>
                  <a:gd name="T39" fmla="*/ 0 h 47"/>
                  <a:gd name="T40" fmla="*/ 114 w 163"/>
                  <a:gd name="T41" fmla="*/ 0 h 47"/>
                  <a:gd name="T42" fmla="*/ 121 w 163"/>
                  <a:gd name="T43" fmla="*/ 0 h 47"/>
                  <a:gd name="T44" fmla="*/ 128 w 163"/>
                  <a:gd name="T45" fmla="*/ 0 h 47"/>
                  <a:gd name="T46" fmla="*/ 136 w 163"/>
                  <a:gd name="T47" fmla="*/ 0 h 47"/>
                  <a:gd name="T48" fmla="*/ 143 w 163"/>
                  <a:gd name="T49" fmla="*/ 0 h 47"/>
                  <a:gd name="T50" fmla="*/ 146 w 163"/>
                  <a:gd name="T51" fmla="*/ 4 h 47"/>
                  <a:gd name="T52" fmla="*/ 152 w 163"/>
                  <a:gd name="T53" fmla="*/ 7 h 47"/>
                  <a:gd name="T54" fmla="*/ 155 w 163"/>
                  <a:gd name="T55" fmla="*/ 13 h 47"/>
                  <a:gd name="T56" fmla="*/ 161 w 163"/>
                  <a:gd name="T57" fmla="*/ 16 h 47"/>
                  <a:gd name="T58" fmla="*/ 163 w 163"/>
                  <a:gd name="T59" fmla="*/ 22 h 47"/>
                  <a:gd name="T60" fmla="*/ 161 w 163"/>
                  <a:gd name="T61" fmla="*/ 29 h 47"/>
                  <a:gd name="T62" fmla="*/ 157 w 163"/>
                  <a:gd name="T63" fmla="*/ 34 h 47"/>
                  <a:gd name="T64" fmla="*/ 152 w 163"/>
                  <a:gd name="T65" fmla="*/ 40 h 47"/>
                  <a:gd name="T66" fmla="*/ 145 w 163"/>
                  <a:gd name="T67" fmla="*/ 43 h 47"/>
                  <a:gd name="T68" fmla="*/ 137 w 163"/>
                  <a:gd name="T69" fmla="*/ 47 h 47"/>
                  <a:gd name="T70" fmla="*/ 130 w 163"/>
                  <a:gd name="T71" fmla="*/ 47 h 47"/>
                  <a:gd name="T72" fmla="*/ 123 w 163"/>
                  <a:gd name="T73" fmla="*/ 47 h 47"/>
                  <a:gd name="T74" fmla="*/ 116 w 163"/>
                  <a:gd name="T75" fmla="*/ 47 h 47"/>
                  <a:gd name="T76" fmla="*/ 108 w 163"/>
                  <a:gd name="T77" fmla="*/ 47 h 47"/>
                  <a:gd name="T78" fmla="*/ 101 w 163"/>
                  <a:gd name="T79" fmla="*/ 47 h 47"/>
                  <a:gd name="T80" fmla="*/ 94 w 163"/>
                  <a:gd name="T81" fmla="*/ 47 h 47"/>
                  <a:gd name="T82" fmla="*/ 87 w 163"/>
                  <a:gd name="T83" fmla="*/ 47 h 47"/>
                  <a:gd name="T84" fmla="*/ 80 w 163"/>
                  <a:gd name="T85" fmla="*/ 47 h 47"/>
                  <a:gd name="T86" fmla="*/ 72 w 163"/>
                  <a:gd name="T87" fmla="*/ 47 h 47"/>
                  <a:gd name="T88" fmla="*/ 65 w 163"/>
                  <a:gd name="T89" fmla="*/ 47 h 47"/>
                  <a:gd name="T90" fmla="*/ 58 w 163"/>
                  <a:gd name="T91" fmla="*/ 47 h 47"/>
                  <a:gd name="T92" fmla="*/ 49 w 163"/>
                  <a:gd name="T93" fmla="*/ 47 h 47"/>
                  <a:gd name="T94" fmla="*/ 42 w 163"/>
                  <a:gd name="T95" fmla="*/ 47 h 47"/>
                  <a:gd name="T96" fmla="*/ 34 w 163"/>
                  <a:gd name="T97" fmla="*/ 47 h 47"/>
                  <a:gd name="T98" fmla="*/ 27 w 163"/>
                  <a:gd name="T9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3" h="47">
                    <a:moveTo>
                      <a:pt x="22" y="47"/>
                    </a:moveTo>
                    <a:lnTo>
                      <a:pt x="20" y="45"/>
                    </a:lnTo>
                    <a:lnTo>
                      <a:pt x="18" y="43"/>
                    </a:lnTo>
                    <a:lnTo>
                      <a:pt x="16" y="43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1" y="38"/>
                    </a:lnTo>
                    <a:lnTo>
                      <a:pt x="9" y="38"/>
                    </a:lnTo>
                    <a:lnTo>
                      <a:pt x="9" y="36"/>
                    </a:lnTo>
                    <a:lnTo>
                      <a:pt x="7" y="36"/>
                    </a:lnTo>
                    <a:lnTo>
                      <a:pt x="7" y="34"/>
                    </a:lnTo>
                    <a:lnTo>
                      <a:pt x="5" y="34"/>
                    </a:lnTo>
                    <a:lnTo>
                      <a:pt x="5" y="33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5" y="2"/>
                    </a:lnTo>
                    <a:lnTo>
                      <a:pt x="145" y="4"/>
                    </a:lnTo>
                    <a:lnTo>
                      <a:pt x="146" y="4"/>
                    </a:lnTo>
                    <a:lnTo>
                      <a:pt x="148" y="6"/>
                    </a:lnTo>
                    <a:lnTo>
                      <a:pt x="150" y="6"/>
                    </a:lnTo>
                    <a:lnTo>
                      <a:pt x="150" y="7"/>
                    </a:lnTo>
                    <a:lnTo>
                      <a:pt x="152" y="7"/>
                    </a:lnTo>
                    <a:lnTo>
                      <a:pt x="152" y="9"/>
                    </a:lnTo>
                    <a:lnTo>
                      <a:pt x="154" y="9"/>
                    </a:lnTo>
                    <a:lnTo>
                      <a:pt x="155" y="11"/>
                    </a:lnTo>
                    <a:lnTo>
                      <a:pt x="155" y="13"/>
                    </a:lnTo>
                    <a:lnTo>
                      <a:pt x="157" y="13"/>
                    </a:lnTo>
                    <a:lnTo>
                      <a:pt x="159" y="15"/>
                    </a:lnTo>
                    <a:lnTo>
                      <a:pt x="159" y="16"/>
                    </a:lnTo>
                    <a:lnTo>
                      <a:pt x="161" y="16"/>
                    </a:lnTo>
                    <a:lnTo>
                      <a:pt x="161" y="18"/>
                    </a:lnTo>
                    <a:lnTo>
                      <a:pt x="161" y="20"/>
                    </a:lnTo>
                    <a:lnTo>
                      <a:pt x="163" y="20"/>
                    </a:lnTo>
                    <a:lnTo>
                      <a:pt x="163" y="22"/>
                    </a:lnTo>
                    <a:lnTo>
                      <a:pt x="163" y="24"/>
                    </a:lnTo>
                    <a:lnTo>
                      <a:pt x="163" y="25"/>
                    </a:lnTo>
                    <a:lnTo>
                      <a:pt x="163" y="27"/>
                    </a:lnTo>
                    <a:lnTo>
                      <a:pt x="161" y="29"/>
                    </a:lnTo>
                    <a:lnTo>
                      <a:pt x="161" y="31"/>
                    </a:lnTo>
                    <a:lnTo>
                      <a:pt x="159" y="33"/>
                    </a:lnTo>
                    <a:lnTo>
                      <a:pt x="159" y="34"/>
                    </a:lnTo>
                    <a:lnTo>
                      <a:pt x="157" y="34"/>
                    </a:lnTo>
                    <a:lnTo>
                      <a:pt x="155" y="36"/>
                    </a:lnTo>
                    <a:lnTo>
                      <a:pt x="154" y="38"/>
                    </a:lnTo>
                    <a:lnTo>
                      <a:pt x="152" y="38"/>
                    </a:lnTo>
                    <a:lnTo>
                      <a:pt x="152" y="40"/>
                    </a:lnTo>
                    <a:lnTo>
                      <a:pt x="150" y="40"/>
                    </a:lnTo>
                    <a:lnTo>
                      <a:pt x="148" y="42"/>
                    </a:lnTo>
                    <a:lnTo>
                      <a:pt x="146" y="43"/>
                    </a:lnTo>
                    <a:lnTo>
                      <a:pt x="145" y="43"/>
                    </a:lnTo>
                    <a:lnTo>
                      <a:pt x="143" y="45"/>
                    </a:lnTo>
                    <a:lnTo>
                      <a:pt x="141" y="45"/>
                    </a:lnTo>
                    <a:lnTo>
                      <a:pt x="139" y="47"/>
                    </a:lnTo>
                    <a:lnTo>
                      <a:pt x="137" y="47"/>
                    </a:lnTo>
                    <a:lnTo>
                      <a:pt x="136" y="47"/>
                    </a:lnTo>
                    <a:lnTo>
                      <a:pt x="134" y="47"/>
                    </a:lnTo>
                    <a:lnTo>
                      <a:pt x="132" y="47"/>
                    </a:lnTo>
                    <a:lnTo>
                      <a:pt x="130" y="47"/>
                    </a:lnTo>
                    <a:lnTo>
                      <a:pt x="128" y="47"/>
                    </a:lnTo>
                    <a:lnTo>
                      <a:pt x="127" y="47"/>
                    </a:lnTo>
                    <a:lnTo>
                      <a:pt x="125" y="47"/>
                    </a:lnTo>
                    <a:lnTo>
                      <a:pt x="123" y="47"/>
                    </a:lnTo>
                    <a:lnTo>
                      <a:pt x="121" y="47"/>
                    </a:lnTo>
                    <a:lnTo>
                      <a:pt x="119" y="47"/>
                    </a:lnTo>
                    <a:lnTo>
                      <a:pt x="117" y="47"/>
                    </a:lnTo>
                    <a:lnTo>
                      <a:pt x="116" y="47"/>
                    </a:lnTo>
                    <a:lnTo>
                      <a:pt x="114" y="47"/>
                    </a:lnTo>
                    <a:lnTo>
                      <a:pt x="112" y="47"/>
                    </a:lnTo>
                    <a:lnTo>
                      <a:pt x="110" y="47"/>
                    </a:lnTo>
                    <a:lnTo>
                      <a:pt x="108" y="47"/>
                    </a:lnTo>
                    <a:lnTo>
                      <a:pt x="107" y="47"/>
                    </a:lnTo>
                    <a:lnTo>
                      <a:pt x="105" y="47"/>
                    </a:lnTo>
                    <a:lnTo>
                      <a:pt x="103" y="47"/>
                    </a:lnTo>
                    <a:lnTo>
                      <a:pt x="101" y="47"/>
                    </a:lnTo>
                    <a:lnTo>
                      <a:pt x="99" y="47"/>
                    </a:lnTo>
                    <a:lnTo>
                      <a:pt x="98" y="47"/>
                    </a:lnTo>
                    <a:lnTo>
                      <a:pt x="96" y="47"/>
                    </a:lnTo>
                    <a:lnTo>
                      <a:pt x="94" y="47"/>
                    </a:lnTo>
                    <a:lnTo>
                      <a:pt x="92" y="47"/>
                    </a:lnTo>
                    <a:lnTo>
                      <a:pt x="90" y="47"/>
                    </a:lnTo>
                    <a:lnTo>
                      <a:pt x="89" y="47"/>
                    </a:lnTo>
                    <a:lnTo>
                      <a:pt x="87" y="47"/>
                    </a:lnTo>
                    <a:lnTo>
                      <a:pt x="85" y="47"/>
                    </a:lnTo>
                    <a:lnTo>
                      <a:pt x="83" y="47"/>
                    </a:lnTo>
                    <a:lnTo>
                      <a:pt x="81" y="47"/>
                    </a:lnTo>
                    <a:lnTo>
                      <a:pt x="80" y="47"/>
                    </a:lnTo>
                    <a:lnTo>
                      <a:pt x="78" y="47"/>
                    </a:lnTo>
                    <a:lnTo>
                      <a:pt x="76" y="47"/>
                    </a:lnTo>
                    <a:lnTo>
                      <a:pt x="74" y="47"/>
                    </a:lnTo>
                    <a:lnTo>
                      <a:pt x="72" y="47"/>
                    </a:lnTo>
                    <a:lnTo>
                      <a:pt x="70" y="47"/>
                    </a:lnTo>
                    <a:lnTo>
                      <a:pt x="69" y="47"/>
                    </a:lnTo>
                    <a:lnTo>
                      <a:pt x="67" y="47"/>
                    </a:lnTo>
                    <a:lnTo>
                      <a:pt x="65" y="47"/>
                    </a:lnTo>
                    <a:lnTo>
                      <a:pt x="63" y="47"/>
                    </a:lnTo>
                    <a:lnTo>
                      <a:pt x="61" y="47"/>
                    </a:lnTo>
                    <a:lnTo>
                      <a:pt x="60" y="47"/>
                    </a:lnTo>
                    <a:lnTo>
                      <a:pt x="58" y="47"/>
                    </a:lnTo>
                    <a:lnTo>
                      <a:pt x="54" y="47"/>
                    </a:lnTo>
                    <a:lnTo>
                      <a:pt x="52" y="47"/>
                    </a:lnTo>
                    <a:lnTo>
                      <a:pt x="51" y="47"/>
                    </a:lnTo>
                    <a:lnTo>
                      <a:pt x="49" y="47"/>
                    </a:lnTo>
                    <a:lnTo>
                      <a:pt x="47" y="47"/>
                    </a:lnTo>
                    <a:lnTo>
                      <a:pt x="45" y="47"/>
                    </a:lnTo>
                    <a:lnTo>
                      <a:pt x="43" y="47"/>
                    </a:lnTo>
                    <a:lnTo>
                      <a:pt x="42" y="47"/>
                    </a:lnTo>
                    <a:lnTo>
                      <a:pt x="40" y="47"/>
                    </a:lnTo>
                    <a:lnTo>
                      <a:pt x="38" y="47"/>
                    </a:lnTo>
                    <a:lnTo>
                      <a:pt x="36" y="47"/>
                    </a:lnTo>
                    <a:lnTo>
                      <a:pt x="34" y="47"/>
                    </a:lnTo>
                    <a:lnTo>
                      <a:pt x="33" y="47"/>
                    </a:lnTo>
                    <a:lnTo>
                      <a:pt x="31" y="47"/>
                    </a:lnTo>
                    <a:lnTo>
                      <a:pt x="29" y="47"/>
                    </a:lnTo>
                    <a:lnTo>
                      <a:pt x="27" y="47"/>
                    </a:lnTo>
                    <a:lnTo>
                      <a:pt x="25" y="47"/>
                    </a:lnTo>
                    <a:lnTo>
                      <a:pt x="23" y="47"/>
                    </a:lnTo>
                    <a:lnTo>
                      <a:pt x="22" y="4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79" name="Rectangle 87">
                <a:extLst>
                  <a:ext uri="{FF2B5EF4-FFF2-40B4-BE49-F238E27FC236}">
                    <a16:creationId xmlns:a16="http://schemas.microsoft.com/office/drawing/2014/main" id="{7567712E-0558-D165-5D2F-BF1065B97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" y="2761"/>
                <a:ext cx="4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Tx/>
                  <a:buNone/>
                </a:pPr>
                <a:r>
                  <a:rPr lang="en-US" altLang="es-AR" sz="800">
                    <a:solidFill>
                      <a:srgbClr val="000000"/>
                    </a:solidFill>
                    <a:latin typeface="Arial Black" panose="020B0A04020102020204" pitchFamily="34" charset="0"/>
                  </a:rPr>
                  <a:t>E</a:t>
                </a:r>
                <a:endParaRPr lang="en-US" altLang="es-A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480" name="Rectangle 88">
                <a:extLst>
                  <a:ext uri="{FF2B5EF4-FFF2-40B4-BE49-F238E27FC236}">
                    <a16:creationId xmlns:a16="http://schemas.microsoft.com/office/drawing/2014/main" id="{A835E2AD-41B0-26E1-938A-463A36CD8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2" y="2761"/>
                <a:ext cx="4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Tx/>
                  <a:buNone/>
                </a:pPr>
                <a:r>
                  <a:rPr lang="en-US" altLang="es-AR" sz="800">
                    <a:solidFill>
                      <a:srgbClr val="000000"/>
                    </a:solidFill>
                    <a:latin typeface="Arial Black" panose="020B0A04020102020204" pitchFamily="34" charset="0"/>
                  </a:rPr>
                  <a:t>T</a:t>
                </a:r>
                <a:endParaRPr lang="en-US" altLang="es-A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481" name="Rectangle 89">
                <a:extLst>
                  <a:ext uri="{FF2B5EF4-FFF2-40B4-BE49-F238E27FC236}">
                    <a16:creationId xmlns:a16="http://schemas.microsoft.com/office/drawing/2014/main" id="{9B4B36B4-3371-C7D4-89DA-E422FFFC0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4" y="2761"/>
                <a:ext cx="5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Tx/>
                  <a:buNone/>
                </a:pPr>
                <a:r>
                  <a:rPr lang="en-US" altLang="es-AR" sz="800">
                    <a:solidFill>
                      <a:srgbClr val="000000"/>
                    </a:solidFill>
                    <a:latin typeface="Arial Black" panose="020B0A04020102020204" pitchFamily="34" charset="0"/>
                  </a:rPr>
                  <a:t>C</a:t>
                </a:r>
                <a:endParaRPr lang="en-US" altLang="es-A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482" name="Rectangle 90">
                <a:extLst>
                  <a:ext uri="{FF2B5EF4-FFF2-40B4-BE49-F238E27FC236}">
                    <a16:creationId xmlns:a16="http://schemas.microsoft.com/office/drawing/2014/main" id="{61A14A49-0B44-2684-9C7B-35DA02770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1" y="2761"/>
                <a:ext cx="53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Tx/>
                  <a:buNone/>
                </a:pPr>
                <a:r>
                  <a:rPr lang="en-US" altLang="es-AR" sz="800">
                    <a:solidFill>
                      <a:srgbClr val="000000"/>
                    </a:solidFill>
                    <a:latin typeface="Arial Black" panose="020B0A04020102020204" pitchFamily="34" charset="0"/>
                  </a:rPr>
                  <a:t>O</a:t>
                </a:r>
                <a:endParaRPr lang="en-US" altLang="es-A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483" name="Rectangle 91">
                <a:extLst>
                  <a:ext uri="{FF2B5EF4-FFF2-40B4-BE49-F238E27FC236}">
                    <a16:creationId xmlns:a16="http://schemas.microsoft.com/office/drawing/2014/main" id="{1960DCC6-CA02-5398-A298-D65EF834D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2777"/>
                <a:ext cx="43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Tx/>
                  <a:buNone/>
                </a:pPr>
                <a:r>
                  <a:rPr lang="en-US" altLang="es-AR" sz="800">
                    <a:solidFill>
                      <a:srgbClr val="000000"/>
                    </a:solidFill>
                    <a:latin typeface="Arial Black" panose="020B0A04020102020204" pitchFamily="34" charset="0"/>
                  </a:rPr>
                  <a:t>2</a:t>
                </a:r>
                <a:endParaRPr lang="en-US" altLang="es-A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484" name="Freeform 92">
                <a:extLst>
                  <a:ext uri="{FF2B5EF4-FFF2-40B4-BE49-F238E27FC236}">
                    <a16:creationId xmlns:a16="http://schemas.microsoft.com/office/drawing/2014/main" id="{6A5738CB-1AE6-B7A1-1D43-792E3203A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" y="3212"/>
                <a:ext cx="13" cy="48"/>
              </a:xfrm>
              <a:custGeom>
                <a:avLst/>
                <a:gdLst>
                  <a:gd name="T0" fmla="*/ 2 w 27"/>
                  <a:gd name="T1" fmla="*/ 11 h 96"/>
                  <a:gd name="T2" fmla="*/ 5 w 27"/>
                  <a:gd name="T3" fmla="*/ 8 h 96"/>
                  <a:gd name="T4" fmla="*/ 7 w 27"/>
                  <a:gd name="T5" fmla="*/ 4 h 96"/>
                  <a:gd name="T6" fmla="*/ 11 w 27"/>
                  <a:gd name="T7" fmla="*/ 2 h 96"/>
                  <a:gd name="T8" fmla="*/ 16 w 27"/>
                  <a:gd name="T9" fmla="*/ 2 h 96"/>
                  <a:gd name="T10" fmla="*/ 21 w 27"/>
                  <a:gd name="T11" fmla="*/ 4 h 96"/>
                  <a:gd name="T12" fmla="*/ 23 w 27"/>
                  <a:gd name="T13" fmla="*/ 9 h 96"/>
                  <a:gd name="T14" fmla="*/ 27 w 27"/>
                  <a:gd name="T15" fmla="*/ 11 h 96"/>
                  <a:gd name="T16" fmla="*/ 27 w 27"/>
                  <a:gd name="T17" fmla="*/ 17 h 96"/>
                  <a:gd name="T18" fmla="*/ 27 w 27"/>
                  <a:gd name="T19" fmla="*/ 22 h 96"/>
                  <a:gd name="T20" fmla="*/ 27 w 27"/>
                  <a:gd name="T21" fmla="*/ 28 h 96"/>
                  <a:gd name="T22" fmla="*/ 27 w 27"/>
                  <a:gd name="T23" fmla="*/ 33 h 96"/>
                  <a:gd name="T24" fmla="*/ 27 w 27"/>
                  <a:gd name="T25" fmla="*/ 38 h 96"/>
                  <a:gd name="T26" fmla="*/ 27 w 27"/>
                  <a:gd name="T27" fmla="*/ 44 h 96"/>
                  <a:gd name="T28" fmla="*/ 27 w 27"/>
                  <a:gd name="T29" fmla="*/ 49 h 96"/>
                  <a:gd name="T30" fmla="*/ 27 w 27"/>
                  <a:gd name="T31" fmla="*/ 55 h 96"/>
                  <a:gd name="T32" fmla="*/ 27 w 27"/>
                  <a:gd name="T33" fmla="*/ 60 h 96"/>
                  <a:gd name="T34" fmla="*/ 27 w 27"/>
                  <a:gd name="T35" fmla="*/ 65 h 96"/>
                  <a:gd name="T36" fmla="*/ 27 w 27"/>
                  <a:gd name="T37" fmla="*/ 71 h 96"/>
                  <a:gd name="T38" fmla="*/ 27 w 27"/>
                  <a:gd name="T39" fmla="*/ 76 h 96"/>
                  <a:gd name="T40" fmla="*/ 27 w 27"/>
                  <a:gd name="T41" fmla="*/ 82 h 96"/>
                  <a:gd name="T42" fmla="*/ 25 w 27"/>
                  <a:gd name="T43" fmla="*/ 87 h 96"/>
                  <a:gd name="T44" fmla="*/ 23 w 27"/>
                  <a:gd name="T45" fmla="*/ 91 h 96"/>
                  <a:gd name="T46" fmla="*/ 20 w 27"/>
                  <a:gd name="T47" fmla="*/ 92 h 96"/>
                  <a:gd name="T48" fmla="*/ 18 w 27"/>
                  <a:gd name="T49" fmla="*/ 96 h 96"/>
                  <a:gd name="T50" fmla="*/ 12 w 27"/>
                  <a:gd name="T51" fmla="*/ 96 h 96"/>
                  <a:gd name="T52" fmla="*/ 9 w 27"/>
                  <a:gd name="T53" fmla="*/ 94 h 96"/>
                  <a:gd name="T54" fmla="*/ 5 w 27"/>
                  <a:gd name="T55" fmla="*/ 92 h 96"/>
                  <a:gd name="T56" fmla="*/ 3 w 27"/>
                  <a:gd name="T57" fmla="*/ 89 h 96"/>
                  <a:gd name="T58" fmla="*/ 0 w 27"/>
                  <a:gd name="T59" fmla="*/ 85 h 96"/>
                  <a:gd name="T60" fmla="*/ 0 w 27"/>
                  <a:gd name="T61" fmla="*/ 80 h 96"/>
                  <a:gd name="T62" fmla="*/ 0 w 27"/>
                  <a:gd name="T63" fmla="*/ 74 h 96"/>
                  <a:gd name="T64" fmla="*/ 0 w 27"/>
                  <a:gd name="T65" fmla="*/ 69 h 96"/>
                  <a:gd name="T66" fmla="*/ 0 w 27"/>
                  <a:gd name="T67" fmla="*/ 64 h 96"/>
                  <a:gd name="T68" fmla="*/ 0 w 27"/>
                  <a:gd name="T69" fmla="*/ 58 h 96"/>
                  <a:gd name="T70" fmla="*/ 0 w 27"/>
                  <a:gd name="T71" fmla="*/ 53 h 96"/>
                  <a:gd name="T72" fmla="*/ 0 w 27"/>
                  <a:gd name="T73" fmla="*/ 47 h 96"/>
                  <a:gd name="T74" fmla="*/ 0 w 27"/>
                  <a:gd name="T75" fmla="*/ 42 h 96"/>
                  <a:gd name="T76" fmla="*/ 0 w 27"/>
                  <a:gd name="T77" fmla="*/ 37 h 96"/>
                  <a:gd name="T78" fmla="*/ 0 w 27"/>
                  <a:gd name="T79" fmla="*/ 31 h 96"/>
                  <a:gd name="T80" fmla="*/ 0 w 27"/>
                  <a:gd name="T81" fmla="*/ 26 h 96"/>
                  <a:gd name="T82" fmla="*/ 0 w 27"/>
                  <a:gd name="T83" fmla="*/ 20 h 96"/>
                  <a:gd name="T84" fmla="*/ 0 w 27"/>
                  <a:gd name="T85" fmla="*/ 1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" h="96">
                    <a:moveTo>
                      <a:pt x="0" y="13"/>
                    </a:moveTo>
                    <a:lnTo>
                      <a:pt x="2" y="13"/>
                    </a:lnTo>
                    <a:lnTo>
                      <a:pt x="2" y="11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1" y="6"/>
                    </a:lnTo>
                    <a:lnTo>
                      <a:pt x="23" y="8"/>
                    </a:lnTo>
                    <a:lnTo>
                      <a:pt x="23" y="9"/>
                    </a:lnTo>
                    <a:lnTo>
                      <a:pt x="25" y="9"/>
                    </a:lnTo>
                    <a:lnTo>
                      <a:pt x="25" y="11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7" y="17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7" y="35"/>
                    </a:lnTo>
                    <a:lnTo>
                      <a:pt x="27" y="37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7" y="44"/>
                    </a:lnTo>
                    <a:lnTo>
                      <a:pt x="27" y="46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27" y="51"/>
                    </a:lnTo>
                    <a:lnTo>
                      <a:pt x="27" y="53"/>
                    </a:lnTo>
                    <a:lnTo>
                      <a:pt x="27" y="55"/>
                    </a:lnTo>
                    <a:lnTo>
                      <a:pt x="27" y="56"/>
                    </a:lnTo>
                    <a:lnTo>
                      <a:pt x="27" y="58"/>
                    </a:lnTo>
                    <a:lnTo>
                      <a:pt x="27" y="60"/>
                    </a:lnTo>
                    <a:lnTo>
                      <a:pt x="27" y="62"/>
                    </a:lnTo>
                    <a:lnTo>
                      <a:pt x="27" y="64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7" y="73"/>
                    </a:lnTo>
                    <a:lnTo>
                      <a:pt x="27" y="74"/>
                    </a:lnTo>
                    <a:lnTo>
                      <a:pt x="27" y="76"/>
                    </a:lnTo>
                    <a:lnTo>
                      <a:pt x="27" y="78"/>
                    </a:lnTo>
                    <a:lnTo>
                      <a:pt x="27" y="80"/>
                    </a:lnTo>
                    <a:lnTo>
                      <a:pt x="27" y="82"/>
                    </a:lnTo>
                    <a:lnTo>
                      <a:pt x="27" y="83"/>
                    </a:lnTo>
                    <a:lnTo>
                      <a:pt x="27" y="85"/>
                    </a:lnTo>
                    <a:lnTo>
                      <a:pt x="25" y="87"/>
                    </a:lnTo>
                    <a:lnTo>
                      <a:pt x="25" y="89"/>
                    </a:lnTo>
                    <a:lnTo>
                      <a:pt x="23" y="89"/>
                    </a:lnTo>
                    <a:lnTo>
                      <a:pt x="23" y="91"/>
                    </a:lnTo>
                    <a:lnTo>
                      <a:pt x="21" y="91"/>
                    </a:lnTo>
                    <a:lnTo>
                      <a:pt x="21" y="92"/>
                    </a:lnTo>
                    <a:lnTo>
                      <a:pt x="20" y="92"/>
                    </a:lnTo>
                    <a:lnTo>
                      <a:pt x="20" y="94"/>
                    </a:lnTo>
                    <a:lnTo>
                      <a:pt x="18" y="94"/>
                    </a:lnTo>
                    <a:lnTo>
                      <a:pt x="18" y="96"/>
                    </a:lnTo>
                    <a:lnTo>
                      <a:pt x="16" y="96"/>
                    </a:lnTo>
                    <a:lnTo>
                      <a:pt x="14" y="96"/>
                    </a:lnTo>
                    <a:lnTo>
                      <a:pt x="12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9" y="94"/>
                    </a:lnTo>
                    <a:lnTo>
                      <a:pt x="7" y="94"/>
                    </a:lnTo>
                    <a:lnTo>
                      <a:pt x="7" y="92"/>
                    </a:lnTo>
                    <a:lnTo>
                      <a:pt x="5" y="92"/>
                    </a:lnTo>
                    <a:lnTo>
                      <a:pt x="5" y="91"/>
                    </a:lnTo>
                    <a:lnTo>
                      <a:pt x="3" y="91"/>
                    </a:lnTo>
                    <a:lnTo>
                      <a:pt x="3" y="89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2"/>
                    </a:lnTo>
                    <a:lnTo>
                      <a:pt x="0" y="80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85" name="Freeform 93">
                <a:extLst>
                  <a:ext uri="{FF2B5EF4-FFF2-40B4-BE49-F238E27FC236}">
                    <a16:creationId xmlns:a16="http://schemas.microsoft.com/office/drawing/2014/main" id="{673DD20F-975B-3481-885A-D538E26CC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" y="3212"/>
                <a:ext cx="13" cy="48"/>
              </a:xfrm>
              <a:custGeom>
                <a:avLst/>
                <a:gdLst>
                  <a:gd name="T0" fmla="*/ 2 w 27"/>
                  <a:gd name="T1" fmla="*/ 11 h 96"/>
                  <a:gd name="T2" fmla="*/ 5 w 27"/>
                  <a:gd name="T3" fmla="*/ 8 h 96"/>
                  <a:gd name="T4" fmla="*/ 7 w 27"/>
                  <a:gd name="T5" fmla="*/ 4 h 96"/>
                  <a:gd name="T6" fmla="*/ 11 w 27"/>
                  <a:gd name="T7" fmla="*/ 2 h 96"/>
                  <a:gd name="T8" fmla="*/ 16 w 27"/>
                  <a:gd name="T9" fmla="*/ 2 h 96"/>
                  <a:gd name="T10" fmla="*/ 21 w 27"/>
                  <a:gd name="T11" fmla="*/ 4 h 96"/>
                  <a:gd name="T12" fmla="*/ 23 w 27"/>
                  <a:gd name="T13" fmla="*/ 9 h 96"/>
                  <a:gd name="T14" fmla="*/ 27 w 27"/>
                  <a:gd name="T15" fmla="*/ 11 h 96"/>
                  <a:gd name="T16" fmla="*/ 27 w 27"/>
                  <a:gd name="T17" fmla="*/ 17 h 96"/>
                  <a:gd name="T18" fmla="*/ 27 w 27"/>
                  <a:gd name="T19" fmla="*/ 22 h 96"/>
                  <a:gd name="T20" fmla="*/ 27 w 27"/>
                  <a:gd name="T21" fmla="*/ 28 h 96"/>
                  <a:gd name="T22" fmla="*/ 27 w 27"/>
                  <a:gd name="T23" fmla="*/ 33 h 96"/>
                  <a:gd name="T24" fmla="*/ 27 w 27"/>
                  <a:gd name="T25" fmla="*/ 38 h 96"/>
                  <a:gd name="T26" fmla="*/ 27 w 27"/>
                  <a:gd name="T27" fmla="*/ 44 h 96"/>
                  <a:gd name="T28" fmla="*/ 27 w 27"/>
                  <a:gd name="T29" fmla="*/ 49 h 96"/>
                  <a:gd name="T30" fmla="*/ 27 w 27"/>
                  <a:gd name="T31" fmla="*/ 55 h 96"/>
                  <a:gd name="T32" fmla="*/ 27 w 27"/>
                  <a:gd name="T33" fmla="*/ 60 h 96"/>
                  <a:gd name="T34" fmla="*/ 27 w 27"/>
                  <a:gd name="T35" fmla="*/ 65 h 96"/>
                  <a:gd name="T36" fmla="*/ 27 w 27"/>
                  <a:gd name="T37" fmla="*/ 71 h 96"/>
                  <a:gd name="T38" fmla="*/ 27 w 27"/>
                  <a:gd name="T39" fmla="*/ 76 h 96"/>
                  <a:gd name="T40" fmla="*/ 27 w 27"/>
                  <a:gd name="T41" fmla="*/ 82 h 96"/>
                  <a:gd name="T42" fmla="*/ 25 w 27"/>
                  <a:gd name="T43" fmla="*/ 87 h 96"/>
                  <a:gd name="T44" fmla="*/ 23 w 27"/>
                  <a:gd name="T45" fmla="*/ 91 h 96"/>
                  <a:gd name="T46" fmla="*/ 20 w 27"/>
                  <a:gd name="T47" fmla="*/ 92 h 96"/>
                  <a:gd name="T48" fmla="*/ 18 w 27"/>
                  <a:gd name="T49" fmla="*/ 96 h 96"/>
                  <a:gd name="T50" fmla="*/ 12 w 27"/>
                  <a:gd name="T51" fmla="*/ 96 h 96"/>
                  <a:gd name="T52" fmla="*/ 9 w 27"/>
                  <a:gd name="T53" fmla="*/ 94 h 96"/>
                  <a:gd name="T54" fmla="*/ 5 w 27"/>
                  <a:gd name="T55" fmla="*/ 92 h 96"/>
                  <a:gd name="T56" fmla="*/ 3 w 27"/>
                  <a:gd name="T57" fmla="*/ 89 h 96"/>
                  <a:gd name="T58" fmla="*/ 0 w 27"/>
                  <a:gd name="T59" fmla="*/ 85 h 96"/>
                  <a:gd name="T60" fmla="*/ 0 w 27"/>
                  <a:gd name="T61" fmla="*/ 80 h 96"/>
                  <a:gd name="T62" fmla="*/ 0 w 27"/>
                  <a:gd name="T63" fmla="*/ 74 h 96"/>
                  <a:gd name="T64" fmla="*/ 0 w 27"/>
                  <a:gd name="T65" fmla="*/ 69 h 96"/>
                  <a:gd name="T66" fmla="*/ 0 w 27"/>
                  <a:gd name="T67" fmla="*/ 64 h 96"/>
                  <a:gd name="T68" fmla="*/ 0 w 27"/>
                  <a:gd name="T69" fmla="*/ 58 h 96"/>
                  <a:gd name="T70" fmla="*/ 0 w 27"/>
                  <a:gd name="T71" fmla="*/ 53 h 96"/>
                  <a:gd name="T72" fmla="*/ 0 w 27"/>
                  <a:gd name="T73" fmla="*/ 47 h 96"/>
                  <a:gd name="T74" fmla="*/ 0 w 27"/>
                  <a:gd name="T75" fmla="*/ 42 h 96"/>
                  <a:gd name="T76" fmla="*/ 0 w 27"/>
                  <a:gd name="T77" fmla="*/ 37 h 96"/>
                  <a:gd name="T78" fmla="*/ 0 w 27"/>
                  <a:gd name="T79" fmla="*/ 31 h 96"/>
                  <a:gd name="T80" fmla="*/ 0 w 27"/>
                  <a:gd name="T81" fmla="*/ 26 h 96"/>
                  <a:gd name="T82" fmla="*/ 0 w 27"/>
                  <a:gd name="T83" fmla="*/ 20 h 96"/>
                  <a:gd name="T84" fmla="*/ 0 w 27"/>
                  <a:gd name="T85" fmla="*/ 1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" h="96">
                    <a:moveTo>
                      <a:pt x="0" y="13"/>
                    </a:moveTo>
                    <a:lnTo>
                      <a:pt x="2" y="13"/>
                    </a:lnTo>
                    <a:lnTo>
                      <a:pt x="2" y="11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1" y="6"/>
                    </a:lnTo>
                    <a:lnTo>
                      <a:pt x="23" y="8"/>
                    </a:lnTo>
                    <a:lnTo>
                      <a:pt x="23" y="9"/>
                    </a:lnTo>
                    <a:lnTo>
                      <a:pt x="25" y="9"/>
                    </a:lnTo>
                    <a:lnTo>
                      <a:pt x="25" y="11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7" y="17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7" y="35"/>
                    </a:lnTo>
                    <a:lnTo>
                      <a:pt x="27" y="37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7" y="44"/>
                    </a:lnTo>
                    <a:lnTo>
                      <a:pt x="27" y="46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27" y="51"/>
                    </a:lnTo>
                    <a:lnTo>
                      <a:pt x="27" y="53"/>
                    </a:lnTo>
                    <a:lnTo>
                      <a:pt x="27" y="55"/>
                    </a:lnTo>
                    <a:lnTo>
                      <a:pt x="27" y="56"/>
                    </a:lnTo>
                    <a:lnTo>
                      <a:pt x="27" y="58"/>
                    </a:lnTo>
                    <a:lnTo>
                      <a:pt x="27" y="60"/>
                    </a:lnTo>
                    <a:lnTo>
                      <a:pt x="27" y="62"/>
                    </a:lnTo>
                    <a:lnTo>
                      <a:pt x="27" y="64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7" y="73"/>
                    </a:lnTo>
                    <a:lnTo>
                      <a:pt x="27" y="74"/>
                    </a:lnTo>
                    <a:lnTo>
                      <a:pt x="27" y="76"/>
                    </a:lnTo>
                    <a:lnTo>
                      <a:pt x="27" y="78"/>
                    </a:lnTo>
                    <a:lnTo>
                      <a:pt x="27" y="80"/>
                    </a:lnTo>
                    <a:lnTo>
                      <a:pt x="27" y="82"/>
                    </a:lnTo>
                    <a:lnTo>
                      <a:pt x="27" y="83"/>
                    </a:lnTo>
                    <a:lnTo>
                      <a:pt x="27" y="85"/>
                    </a:lnTo>
                    <a:lnTo>
                      <a:pt x="25" y="87"/>
                    </a:lnTo>
                    <a:lnTo>
                      <a:pt x="25" y="89"/>
                    </a:lnTo>
                    <a:lnTo>
                      <a:pt x="23" y="89"/>
                    </a:lnTo>
                    <a:lnTo>
                      <a:pt x="23" y="91"/>
                    </a:lnTo>
                    <a:lnTo>
                      <a:pt x="21" y="91"/>
                    </a:lnTo>
                    <a:lnTo>
                      <a:pt x="21" y="92"/>
                    </a:lnTo>
                    <a:lnTo>
                      <a:pt x="20" y="92"/>
                    </a:lnTo>
                    <a:lnTo>
                      <a:pt x="20" y="94"/>
                    </a:lnTo>
                    <a:lnTo>
                      <a:pt x="18" y="94"/>
                    </a:lnTo>
                    <a:lnTo>
                      <a:pt x="18" y="96"/>
                    </a:lnTo>
                    <a:lnTo>
                      <a:pt x="16" y="96"/>
                    </a:lnTo>
                    <a:lnTo>
                      <a:pt x="14" y="96"/>
                    </a:lnTo>
                    <a:lnTo>
                      <a:pt x="12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9" y="94"/>
                    </a:lnTo>
                    <a:lnTo>
                      <a:pt x="7" y="94"/>
                    </a:lnTo>
                    <a:lnTo>
                      <a:pt x="7" y="92"/>
                    </a:lnTo>
                    <a:lnTo>
                      <a:pt x="5" y="92"/>
                    </a:lnTo>
                    <a:lnTo>
                      <a:pt x="5" y="91"/>
                    </a:lnTo>
                    <a:lnTo>
                      <a:pt x="3" y="91"/>
                    </a:lnTo>
                    <a:lnTo>
                      <a:pt x="3" y="89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2"/>
                    </a:lnTo>
                    <a:lnTo>
                      <a:pt x="0" y="80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86" name="Freeform 94">
                <a:extLst>
                  <a:ext uri="{FF2B5EF4-FFF2-40B4-BE49-F238E27FC236}">
                    <a16:creationId xmlns:a16="http://schemas.microsoft.com/office/drawing/2014/main" id="{5C1CBB5F-F71F-F959-F7A4-3B4107C42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5" y="3264"/>
                <a:ext cx="14" cy="48"/>
              </a:xfrm>
              <a:custGeom>
                <a:avLst/>
                <a:gdLst>
                  <a:gd name="T0" fmla="*/ 2 w 27"/>
                  <a:gd name="T1" fmla="*/ 9 h 96"/>
                  <a:gd name="T2" fmla="*/ 6 w 27"/>
                  <a:gd name="T3" fmla="*/ 7 h 96"/>
                  <a:gd name="T4" fmla="*/ 9 w 27"/>
                  <a:gd name="T5" fmla="*/ 2 h 96"/>
                  <a:gd name="T6" fmla="*/ 15 w 27"/>
                  <a:gd name="T7" fmla="*/ 0 h 96"/>
                  <a:gd name="T8" fmla="*/ 18 w 27"/>
                  <a:gd name="T9" fmla="*/ 2 h 96"/>
                  <a:gd name="T10" fmla="*/ 24 w 27"/>
                  <a:gd name="T11" fmla="*/ 6 h 96"/>
                  <a:gd name="T12" fmla="*/ 26 w 27"/>
                  <a:gd name="T13" fmla="*/ 9 h 96"/>
                  <a:gd name="T14" fmla="*/ 27 w 27"/>
                  <a:gd name="T15" fmla="*/ 15 h 96"/>
                  <a:gd name="T16" fmla="*/ 27 w 27"/>
                  <a:gd name="T17" fmla="*/ 20 h 96"/>
                  <a:gd name="T18" fmla="*/ 27 w 27"/>
                  <a:gd name="T19" fmla="*/ 25 h 96"/>
                  <a:gd name="T20" fmla="*/ 27 w 27"/>
                  <a:gd name="T21" fmla="*/ 31 h 96"/>
                  <a:gd name="T22" fmla="*/ 27 w 27"/>
                  <a:gd name="T23" fmla="*/ 36 h 96"/>
                  <a:gd name="T24" fmla="*/ 27 w 27"/>
                  <a:gd name="T25" fmla="*/ 42 h 96"/>
                  <a:gd name="T26" fmla="*/ 27 w 27"/>
                  <a:gd name="T27" fmla="*/ 47 h 96"/>
                  <a:gd name="T28" fmla="*/ 27 w 27"/>
                  <a:gd name="T29" fmla="*/ 52 h 96"/>
                  <a:gd name="T30" fmla="*/ 27 w 27"/>
                  <a:gd name="T31" fmla="*/ 58 h 96"/>
                  <a:gd name="T32" fmla="*/ 27 w 27"/>
                  <a:gd name="T33" fmla="*/ 63 h 96"/>
                  <a:gd name="T34" fmla="*/ 27 w 27"/>
                  <a:gd name="T35" fmla="*/ 69 h 96"/>
                  <a:gd name="T36" fmla="*/ 27 w 27"/>
                  <a:gd name="T37" fmla="*/ 74 h 96"/>
                  <a:gd name="T38" fmla="*/ 27 w 27"/>
                  <a:gd name="T39" fmla="*/ 80 h 96"/>
                  <a:gd name="T40" fmla="*/ 27 w 27"/>
                  <a:gd name="T41" fmla="*/ 85 h 96"/>
                  <a:gd name="T42" fmla="*/ 26 w 27"/>
                  <a:gd name="T43" fmla="*/ 89 h 96"/>
                  <a:gd name="T44" fmla="*/ 22 w 27"/>
                  <a:gd name="T45" fmla="*/ 90 h 96"/>
                  <a:gd name="T46" fmla="*/ 20 w 27"/>
                  <a:gd name="T47" fmla="*/ 94 h 96"/>
                  <a:gd name="T48" fmla="*/ 17 w 27"/>
                  <a:gd name="T49" fmla="*/ 96 h 96"/>
                  <a:gd name="T50" fmla="*/ 11 w 27"/>
                  <a:gd name="T51" fmla="*/ 96 h 96"/>
                  <a:gd name="T52" fmla="*/ 9 w 27"/>
                  <a:gd name="T53" fmla="*/ 92 h 96"/>
                  <a:gd name="T54" fmla="*/ 6 w 27"/>
                  <a:gd name="T55" fmla="*/ 90 h 96"/>
                  <a:gd name="T56" fmla="*/ 4 w 27"/>
                  <a:gd name="T57" fmla="*/ 87 h 96"/>
                  <a:gd name="T58" fmla="*/ 0 w 27"/>
                  <a:gd name="T59" fmla="*/ 81 h 96"/>
                  <a:gd name="T60" fmla="*/ 0 w 27"/>
                  <a:gd name="T61" fmla="*/ 76 h 96"/>
                  <a:gd name="T62" fmla="*/ 0 w 27"/>
                  <a:gd name="T63" fmla="*/ 70 h 96"/>
                  <a:gd name="T64" fmla="*/ 0 w 27"/>
                  <a:gd name="T65" fmla="*/ 65 h 96"/>
                  <a:gd name="T66" fmla="*/ 0 w 27"/>
                  <a:gd name="T67" fmla="*/ 60 h 96"/>
                  <a:gd name="T68" fmla="*/ 0 w 27"/>
                  <a:gd name="T69" fmla="*/ 54 h 96"/>
                  <a:gd name="T70" fmla="*/ 0 w 27"/>
                  <a:gd name="T71" fmla="*/ 49 h 96"/>
                  <a:gd name="T72" fmla="*/ 0 w 27"/>
                  <a:gd name="T73" fmla="*/ 43 h 96"/>
                  <a:gd name="T74" fmla="*/ 0 w 27"/>
                  <a:gd name="T75" fmla="*/ 38 h 96"/>
                  <a:gd name="T76" fmla="*/ 0 w 27"/>
                  <a:gd name="T77" fmla="*/ 33 h 96"/>
                  <a:gd name="T78" fmla="*/ 0 w 27"/>
                  <a:gd name="T79" fmla="*/ 27 h 96"/>
                  <a:gd name="T80" fmla="*/ 0 w 27"/>
                  <a:gd name="T81" fmla="*/ 22 h 96"/>
                  <a:gd name="T82" fmla="*/ 0 w 27"/>
                  <a:gd name="T83" fmla="*/ 1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" h="96">
                    <a:moveTo>
                      <a:pt x="0" y="13"/>
                    </a:moveTo>
                    <a:lnTo>
                      <a:pt x="2" y="11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2" y="4"/>
                    </a:lnTo>
                    <a:lnTo>
                      <a:pt x="24" y="6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7" y="16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7" y="27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7" y="34"/>
                    </a:lnTo>
                    <a:lnTo>
                      <a:pt x="27" y="36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7" y="43"/>
                    </a:lnTo>
                    <a:lnTo>
                      <a:pt x="27" y="45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27" y="51"/>
                    </a:lnTo>
                    <a:lnTo>
                      <a:pt x="27" y="52"/>
                    </a:lnTo>
                    <a:lnTo>
                      <a:pt x="27" y="54"/>
                    </a:lnTo>
                    <a:lnTo>
                      <a:pt x="27" y="56"/>
                    </a:lnTo>
                    <a:lnTo>
                      <a:pt x="27" y="58"/>
                    </a:lnTo>
                    <a:lnTo>
                      <a:pt x="27" y="60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7" y="76"/>
                    </a:lnTo>
                    <a:lnTo>
                      <a:pt x="27" y="78"/>
                    </a:lnTo>
                    <a:lnTo>
                      <a:pt x="27" y="80"/>
                    </a:lnTo>
                    <a:lnTo>
                      <a:pt x="27" y="81"/>
                    </a:lnTo>
                    <a:lnTo>
                      <a:pt x="27" y="83"/>
                    </a:lnTo>
                    <a:lnTo>
                      <a:pt x="27" y="85"/>
                    </a:lnTo>
                    <a:lnTo>
                      <a:pt x="26" y="85"/>
                    </a:lnTo>
                    <a:lnTo>
                      <a:pt x="26" y="87"/>
                    </a:lnTo>
                    <a:lnTo>
                      <a:pt x="26" y="89"/>
                    </a:lnTo>
                    <a:lnTo>
                      <a:pt x="24" y="89"/>
                    </a:lnTo>
                    <a:lnTo>
                      <a:pt x="24" y="90"/>
                    </a:lnTo>
                    <a:lnTo>
                      <a:pt x="22" y="90"/>
                    </a:lnTo>
                    <a:lnTo>
                      <a:pt x="22" y="92"/>
                    </a:lnTo>
                    <a:lnTo>
                      <a:pt x="20" y="92"/>
                    </a:lnTo>
                    <a:lnTo>
                      <a:pt x="20" y="94"/>
                    </a:lnTo>
                    <a:lnTo>
                      <a:pt x="18" y="94"/>
                    </a:lnTo>
                    <a:lnTo>
                      <a:pt x="17" y="94"/>
                    </a:lnTo>
                    <a:lnTo>
                      <a:pt x="17" y="96"/>
                    </a:lnTo>
                    <a:lnTo>
                      <a:pt x="15" y="96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11" y="94"/>
                    </a:lnTo>
                    <a:lnTo>
                      <a:pt x="9" y="94"/>
                    </a:lnTo>
                    <a:lnTo>
                      <a:pt x="9" y="92"/>
                    </a:lnTo>
                    <a:lnTo>
                      <a:pt x="8" y="92"/>
                    </a:lnTo>
                    <a:lnTo>
                      <a:pt x="8" y="90"/>
                    </a:lnTo>
                    <a:lnTo>
                      <a:pt x="6" y="90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87" name="Freeform 95">
                <a:extLst>
                  <a:ext uri="{FF2B5EF4-FFF2-40B4-BE49-F238E27FC236}">
                    <a16:creationId xmlns:a16="http://schemas.microsoft.com/office/drawing/2014/main" id="{630E731C-4109-27FB-49B9-873271D43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5" y="3264"/>
                <a:ext cx="14" cy="48"/>
              </a:xfrm>
              <a:custGeom>
                <a:avLst/>
                <a:gdLst>
                  <a:gd name="T0" fmla="*/ 2 w 27"/>
                  <a:gd name="T1" fmla="*/ 9 h 96"/>
                  <a:gd name="T2" fmla="*/ 6 w 27"/>
                  <a:gd name="T3" fmla="*/ 7 h 96"/>
                  <a:gd name="T4" fmla="*/ 9 w 27"/>
                  <a:gd name="T5" fmla="*/ 2 h 96"/>
                  <a:gd name="T6" fmla="*/ 15 w 27"/>
                  <a:gd name="T7" fmla="*/ 0 h 96"/>
                  <a:gd name="T8" fmla="*/ 18 w 27"/>
                  <a:gd name="T9" fmla="*/ 2 h 96"/>
                  <a:gd name="T10" fmla="*/ 24 w 27"/>
                  <a:gd name="T11" fmla="*/ 6 h 96"/>
                  <a:gd name="T12" fmla="*/ 26 w 27"/>
                  <a:gd name="T13" fmla="*/ 9 h 96"/>
                  <a:gd name="T14" fmla="*/ 27 w 27"/>
                  <a:gd name="T15" fmla="*/ 15 h 96"/>
                  <a:gd name="T16" fmla="*/ 27 w 27"/>
                  <a:gd name="T17" fmla="*/ 20 h 96"/>
                  <a:gd name="T18" fmla="*/ 27 w 27"/>
                  <a:gd name="T19" fmla="*/ 25 h 96"/>
                  <a:gd name="T20" fmla="*/ 27 w 27"/>
                  <a:gd name="T21" fmla="*/ 31 h 96"/>
                  <a:gd name="T22" fmla="*/ 27 w 27"/>
                  <a:gd name="T23" fmla="*/ 36 h 96"/>
                  <a:gd name="T24" fmla="*/ 27 w 27"/>
                  <a:gd name="T25" fmla="*/ 42 h 96"/>
                  <a:gd name="T26" fmla="*/ 27 w 27"/>
                  <a:gd name="T27" fmla="*/ 47 h 96"/>
                  <a:gd name="T28" fmla="*/ 27 w 27"/>
                  <a:gd name="T29" fmla="*/ 52 h 96"/>
                  <a:gd name="T30" fmla="*/ 27 w 27"/>
                  <a:gd name="T31" fmla="*/ 58 h 96"/>
                  <a:gd name="T32" fmla="*/ 27 w 27"/>
                  <a:gd name="T33" fmla="*/ 63 h 96"/>
                  <a:gd name="T34" fmla="*/ 27 w 27"/>
                  <a:gd name="T35" fmla="*/ 69 h 96"/>
                  <a:gd name="T36" fmla="*/ 27 w 27"/>
                  <a:gd name="T37" fmla="*/ 74 h 96"/>
                  <a:gd name="T38" fmla="*/ 27 w 27"/>
                  <a:gd name="T39" fmla="*/ 80 h 96"/>
                  <a:gd name="T40" fmla="*/ 27 w 27"/>
                  <a:gd name="T41" fmla="*/ 85 h 96"/>
                  <a:gd name="T42" fmla="*/ 26 w 27"/>
                  <a:gd name="T43" fmla="*/ 89 h 96"/>
                  <a:gd name="T44" fmla="*/ 22 w 27"/>
                  <a:gd name="T45" fmla="*/ 90 h 96"/>
                  <a:gd name="T46" fmla="*/ 20 w 27"/>
                  <a:gd name="T47" fmla="*/ 94 h 96"/>
                  <a:gd name="T48" fmla="*/ 17 w 27"/>
                  <a:gd name="T49" fmla="*/ 96 h 96"/>
                  <a:gd name="T50" fmla="*/ 11 w 27"/>
                  <a:gd name="T51" fmla="*/ 96 h 96"/>
                  <a:gd name="T52" fmla="*/ 9 w 27"/>
                  <a:gd name="T53" fmla="*/ 92 h 96"/>
                  <a:gd name="T54" fmla="*/ 6 w 27"/>
                  <a:gd name="T55" fmla="*/ 90 h 96"/>
                  <a:gd name="T56" fmla="*/ 4 w 27"/>
                  <a:gd name="T57" fmla="*/ 87 h 96"/>
                  <a:gd name="T58" fmla="*/ 0 w 27"/>
                  <a:gd name="T59" fmla="*/ 81 h 96"/>
                  <a:gd name="T60" fmla="*/ 0 w 27"/>
                  <a:gd name="T61" fmla="*/ 76 h 96"/>
                  <a:gd name="T62" fmla="*/ 0 w 27"/>
                  <a:gd name="T63" fmla="*/ 70 h 96"/>
                  <a:gd name="T64" fmla="*/ 0 w 27"/>
                  <a:gd name="T65" fmla="*/ 65 h 96"/>
                  <a:gd name="T66" fmla="*/ 0 w 27"/>
                  <a:gd name="T67" fmla="*/ 60 h 96"/>
                  <a:gd name="T68" fmla="*/ 0 w 27"/>
                  <a:gd name="T69" fmla="*/ 54 h 96"/>
                  <a:gd name="T70" fmla="*/ 0 w 27"/>
                  <a:gd name="T71" fmla="*/ 49 h 96"/>
                  <a:gd name="T72" fmla="*/ 0 w 27"/>
                  <a:gd name="T73" fmla="*/ 43 h 96"/>
                  <a:gd name="T74" fmla="*/ 0 w 27"/>
                  <a:gd name="T75" fmla="*/ 38 h 96"/>
                  <a:gd name="T76" fmla="*/ 0 w 27"/>
                  <a:gd name="T77" fmla="*/ 33 h 96"/>
                  <a:gd name="T78" fmla="*/ 0 w 27"/>
                  <a:gd name="T79" fmla="*/ 27 h 96"/>
                  <a:gd name="T80" fmla="*/ 0 w 27"/>
                  <a:gd name="T81" fmla="*/ 22 h 96"/>
                  <a:gd name="T82" fmla="*/ 0 w 27"/>
                  <a:gd name="T83" fmla="*/ 1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" h="96">
                    <a:moveTo>
                      <a:pt x="0" y="13"/>
                    </a:moveTo>
                    <a:lnTo>
                      <a:pt x="2" y="11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2" y="4"/>
                    </a:lnTo>
                    <a:lnTo>
                      <a:pt x="24" y="6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7" y="16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7" y="27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7" y="34"/>
                    </a:lnTo>
                    <a:lnTo>
                      <a:pt x="27" y="36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7" y="43"/>
                    </a:lnTo>
                    <a:lnTo>
                      <a:pt x="27" y="45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27" y="51"/>
                    </a:lnTo>
                    <a:lnTo>
                      <a:pt x="27" y="52"/>
                    </a:lnTo>
                    <a:lnTo>
                      <a:pt x="27" y="54"/>
                    </a:lnTo>
                    <a:lnTo>
                      <a:pt x="27" y="56"/>
                    </a:lnTo>
                    <a:lnTo>
                      <a:pt x="27" y="58"/>
                    </a:lnTo>
                    <a:lnTo>
                      <a:pt x="27" y="60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7" y="76"/>
                    </a:lnTo>
                    <a:lnTo>
                      <a:pt x="27" y="78"/>
                    </a:lnTo>
                    <a:lnTo>
                      <a:pt x="27" y="80"/>
                    </a:lnTo>
                    <a:lnTo>
                      <a:pt x="27" y="81"/>
                    </a:lnTo>
                    <a:lnTo>
                      <a:pt x="27" y="83"/>
                    </a:lnTo>
                    <a:lnTo>
                      <a:pt x="27" y="85"/>
                    </a:lnTo>
                    <a:lnTo>
                      <a:pt x="26" y="85"/>
                    </a:lnTo>
                    <a:lnTo>
                      <a:pt x="26" y="87"/>
                    </a:lnTo>
                    <a:lnTo>
                      <a:pt x="26" y="89"/>
                    </a:lnTo>
                    <a:lnTo>
                      <a:pt x="24" y="89"/>
                    </a:lnTo>
                    <a:lnTo>
                      <a:pt x="24" y="90"/>
                    </a:lnTo>
                    <a:lnTo>
                      <a:pt x="22" y="90"/>
                    </a:lnTo>
                    <a:lnTo>
                      <a:pt x="22" y="92"/>
                    </a:lnTo>
                    <a:lnTo>
                      <a:pt x="20" y="92"/>
                    </a:lnTo>
                    <a:lnTo>
                      <a:pt x="20" y="94"/>
                    </a:lnTo>
                    <a:lnTo>
                      <a:pt x="18" y="94"/>
                    </a:lnTo>
                    <a:lnTo>
                      <a:pt x="17" y="94"/>
                    </a:lnTo>
                    <a:lnTo>
                      <a:pt x="17" y="96"/>
                    </a:lnTo>
                    <a:lnTo>
                      <a:pt x="15" y="96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11" y="94"/>
                    </a:lnTo>
                    <a:lnTo>
                      <a:pt x="9" y="94"/>
                    </a:lnTo>
                    <a:lnTo>
                      <a:pt x="9" y="92"/>
                    </a:lnTo>
                    <a:lnTo>
                      <a:pt x="8" y="92"/>
                    </a:lnTo>
                    <a:lnTo>
                      <a:pt x="8" y="90"/>
                    </a:lnTo>
                    <a:lnTo>
                      <a:pt x="6" y="90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88" name="Freeform 96">
                <a:extLst>
                  <a:ext uri="{FF2B5EF4-FFF2-40B4-BE49-F238E27FC236}">
                    <a16:creationId xmlns:a16="http://schemas.microsoft.com/office/drawing/2014/main" id="{85CDD91D-27EF-F800-DA3D-C54873426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3255"/>
                <a:ext cx="49" cy="14"/>
              </a:xfrm>
              <a:custGeom>
                <a:avLst/>
                <a:gdLst>
                  <a:gd name="T0" fmla="*/ 11 w 98"/>
                  <a:gd name="T1" fmla="*/ 25 h 27"/>
                  <a:gd name="T2" fmla="*/ 7 w 98"/>
                  <a:gd name="T3" fmla="*/ 22 h 27"/>
                  <a:gd name="T4" fmla="*/ 4 w 98"/>
                  <a:gd name="T5" fmla="*/ 18 h 27"/>
                  <a:gd name="T6" fmla="*/ 2 w 98"/>
                  <a:gd name="T7" fmla="*/ 14 h 27"/>
                  <a:gd name="T8" fmla="*/ 2 w 98"/>
                  <a:gd name="T9" fmla="*/ 13 h 27"/>
                  <a:gd name="T10" fmla="*/ 2 w 98"/>
                  <a:gd name="T11" fmla="*/ 7 h 27"/>
                  <a:gd name="T12" fmla="*/ 5 w 98"/>
                  <a:gd name="T13" fmla="*/ 5 h 27"/>
                  <a:gd name="T14" fmla="*/ 9 w 98"/>
                  <a:gd name="T15" fmla="*/ 2 h 27"/>
                  <a:gd name="T16" fmla="*/ 13 w 98"/>
                  <a:gd name="T17" fmla="*/ 0 h 27"/>
                  <a:gd name="T18" fmla="*/ 18 w 98"/>
                  <a:gd name="T19" fmla="*/ 0 h 27"/>
                  <a:gd name="T20" fmla="*/ 23 w 98"/>
                  <a:gd name="T21" fmla="*/ 0 h 27"/>
                  <a:gd name="T22" fmla="*/ 29 w 98"/>
                  <a:gd name="T23" fmla="*/ 0 h 27"/>
                  <a:gd name="T24" fmla="*/ 34 w 98"/>
                  <a:gd name="T25" fmla="*/ 0 h 27"/>
                  <a:gd name="T26" fmla="*/ 40 w 98"/>
                  <a:gd name="T27" fmla="*/ 0 h 27"/>
                  <a:gd name="T28" fmla="*/ 45 w 98"/>
                  <a:gd name="T29" fmla="*/ 0 h 27"/>
                  <a:gd name="T30" fmla="*/ 51 w 98"/>
                  <a:gd name="T31" fmla="*/ 0 h 27"/>
                  <a:gd name="T32" fmla="*/ 56 w 98"/>
                  <a:gd name="T33" fmla="*/ 0 h 27"/>
                  <a:gd name="T34" fmla="*/ 61 w 98"/>
                  <a:gd name="T35" fmla="*/ 0 h 27"/>
                  <a:gd name="T36" fmla="*/ 67 w 98"/>
                  <a:gd name="T37" fmla="*/ 0 h 27"/>
                  <a:gd name="T38" fmla="*/ 72 w 98"/>
                  <a:gd name="T39" fmla="*/ 0 h 27"/>
                  <a:gd name="T40" fmla="*/ 78 w 98"/>
                  <a:gd name="T41" fmla="*/ 0 h 27"/>
                  <a:gd name="T42" fmla="*/ 83 w 98"/>
                  <a:gd name="T43" fmla="*/ 0 h 27"/>
                  <a:gd name="T44" fmla="*/ 87 w 98"/>
                  <a:gd name="T45" fmla="*/ 2 h 27"/>
                  <a:gd name="T46" fmla="*/ 92 w 98"/>
                  <a:gd name="T47" fmla="*/ 4 h 27"/>
                  <a:gd name="T48" fmla="*/ 94 w 98"/>
                  <a:gd name="T49" fmla="*/ 7 h 27"/>
                  <a:gd name="T50" fmla="*/ 98 w 98"/>
                  <a:gd name="T51" fmla="*/ 13 h 27"/>
                  <a:gd name="T52" fmla="*/ 96 w 98"/>
                  <a:gd name="T53" fmla="*/ 16 h 27"/>
                  <a:gd name="T54" fmla="*/ 94 w 98"/>
                  <a:gd name="T55" fmla="*/ 20 h 27"/>
                  <a:gd name="T56" fmla="*/ 90 w 98"/>
                  <a:gd name="T57" fmla="*/ 22 h 27"/>
                  <a:gd name="T58" fmla="*/ 87 w 98"/>
                  <a:gd name="T59" fmla="*/ 25 h 27"/>
                  <a:gd name="T60" fmla="*/ 83 w 98"/>
                  <a:gd name="T61" fmla="*/ 27 h 27"/>
                  <a:gd name="T62" fmla="*/ 78 w 98"/>
                  <a:gd name="T63" fmla="*/ 27 h 27"/>
                  <a:gd name="T64" fmla="*/ 72 w 98"/>
                  <a:gd name="T65" fmla="*/ 27 h 27"/>
                  <a:gd name="T66" fmla="*/ 67 w 98"/>
                  <a:gd name="T67" fmla="*/ 27 h 27"/>
                  <a:gd name="T68" fmla="*/ 61 w 98"/>
                  <a:gd name="T69" fmla="*/ 27 h 27"/>
                  <a:gd name="T70" fmla="*/ 56 w 98"/>
                  <a:gd name="T71" fmla="*/ 27 h 27"/>
                  <a:gd name="T72" fmla="*/ 51 w 98"/>
                  <a:gd name="T73" fmla="*/ 27 h 27"/>
                  <a:gd name="T74" fmla="*/ 45 w 98"/>
                  <a:gd name="T75" fmla="*/ 27 h 27"/>
                  <a:gd name="T76" fmla="*/ 40 w 98"/>
                  <a:gd name="T77" fmla="*/ 27 h 27"/>
                  <a:gd name="T78" fmla="*/ 34 w 98"/>
                  <a:gd name="T79" fmla="*/ 27 h 27"/>
                  <a:gd name="T80" fmla="*/ 29 w 98"/>
                  <a:gd name="T81" fmla="*/ 27 h 27"/>
                  <a:gd name="T82" fmla="*/ 23 w 98"/>
                  <a:gd name="T83" fmla="*/ 27 h 27"/>
                  <a:gd name="T84" fmla="*/ 18 w 98"/>
                  <a:gd name="T85" fmla="*/ 27 h 27"/>
                  <a:gd name="T86" fmla="*/ 13 w 98"/>
                  <a:gd name="T8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8" h="27">
                    <a:moveTo>
                      <a:pt x="13" y="27"/>
                    </a:moveTo>
                    <a:lnTo>
                      <a:pt x="13" y="25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9" y="24"/>
                    </a:lnTo>
                    <a:lnTo>
                      <a:pt x="7" y="22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2"/>
                    </a:lnTo>
                    <a:lnTo>
                      <a:pt x="88" y="2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2" y="5"/>
                    </a:lnTo>
                    <a:lnTo>
                      <a:pt x="94" y="5"/>
                    </a:lnTo>
                    <a:lnTo>
                      <a:pt x="94" y="7"/>
                    </a:lnTo>
                    <a:lnTo>
                      <a:pt x="96" y="9"/>
                    </a:lnTo>
                    <a:lnTo>
                      <a:pt x="96" y="11"/>
                    </a:lnTo>
                    <a:lnTo>
                      <a:pt x="98" y="13"/>
                    </a:lnTo>
                    <a:lnTo>
                      <a:pt x="98" y="14"/>
                    </a:lnTo>
                    <a:lnTo>
                      <a:pt x="96" y="14"/>
                    </a:lnTo>
                    <a:lnTo>
                      <a:pt x="96" y="16"/>
                    </a:lnTo>
                    <a:lnTo>
                      <a:pt x="96" y="18"/>
                    </a:lnTo>
                    <a:lnTo>
                      <a:pt x="94" y="18"/>
                    </a:lnTo>
                    <a:lnTo>
                      <a:pt x="94" y="20"/>
                    </a:lnTo>
                    <a:lnTo>
                      <a:pt x="92" y="20"/>
                    </a:lnTo>
                    <a:lnTo>
                      <a:pt x="92" y="22"/>
                    </a:lnTo>
                    <a:lnTo>
                      <a:pt x="90" y="22"/>
                    </a:lnTo>
                    <a:lnTo>
                      <a:pt x="88" y="24"/>
                    </a:lnTo>
                    <a:lnTo>
                      <a:pt x="87" y="24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3" y="27"/>
                    </a:lnTo>
                    <a:lnTo>
                      <a:pt x="81" y="27"/>
                    </a:lnTo>
                    <a:lnTo>
                      <a:pt x="79" y="27"/>
                    </a:lnTo>
                    <a:lnTo>
                      <a:pt x="78" y="27"/>
                    </a:lnTo>
                    <a:lnTo>
                      <a:pt x="76" y="27"/>
                    </a:lnTo>
                    <a:lnTo>
                      <a:pt x="74" y="27"/>
                    </a:lnTo>
                    <a:lnTo>
                      <a:pt x="72" y="27"/>
                    </a:lnTo>
                    <a:lnTo>
                      <a:pt x="70" y="27"/>
                    </a:lnTo>
                    <a:lnTo>
                      <a:pt x="69" y="27"/>
                    </a:lnTo>
                    <a:lnTo>
                      <a:pt x="67" y="27"/>
                    </a:lnTo>
                    <a:lnTo>
                      <a:pt x="65" y="27"/>
                    </a:lnTo>
                    <a:lnTo>
                      <a:pt x="63" y="27"/>
                    </a:lnTo>
                    <a:lnTo>
                      <a:pt x="61" y="27"/>
                    </a:lnTo>
                    <a:lnTo>
                      <a:pt x="60" y="27"/>
                    </a:lnTo>
                    <a:lnTo>
                      <a:pt x="58" y="27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2" y="27"/>
                    </a:lnTo>
                    <a:lnTo>
                      <a:pt x="51" y="27"/>
                    </a:lnTo>
                    <a:lnTo>
                      <a:pt x="49" y="27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3" y="27"/>
                    </a:lnTo>
                    <a:lnTo>
                      <a:pt x="41" y="27"/>
                    </a:lnTo>
                    <a:lnTo>
                      <a:pt x="40" y="27"/>
                    </a:lnTo>
                    <a:lnTo>
                      <a:pt x="38" y="27"/>
                    </a:lnTo>
                    <a:lnTo>
                      <a:pt x="36" y="27"/>
                    </a:lnTo>
                    <a:lnTo>
                      <a:pt x="34" y="27"/>
                    </a:lnTo>
                    <a:lnTo>
                      <a:pt x="32" y="27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3" y="27"/>
                    </a:lnTo>
                    <a:lnTo>
                      <a:pt x="22" y="27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4" y="27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89" name="Freeform 97">
                <a:extLst>
                  <a:ext uri="{FF2B5EF4-FFF2-40B4-BE49-F238E27FC236}">
                    <a16:creationId xmlns:a16="http://schemas.microsoft.com/office/drawing/2014/main" id="{4D602DFA-5F09-23A9-E76C-5B4E9CF33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3255"/>
                <a:ext cx="49" cy="14"/>
              </a:xfrm>
              <a:custGeom>
                <a:avLst/>
                <a:gdLst>
                  <a:gd name="T0" fmla="*/ 11 w 98"/>
                  <a:gd name="T1" fmla="*/ 25 h 27"/>
                  <a:gd name="T2" fmla="*/ 7 w 98"/>
                  <a:gd name="T3" fmla="*/ 22 h 27"/>
                  <a:gd name="T4" fmla="*/ 4 w 98"/>
                  <a:gd name="T5" fmla="*/ 18 h 27"/>
                  <a:gd name="T6" fmla="*/ 2 w 98"/>
                  <a:gd name="T7" fmla="*/ 14 h 27"/>
                  <a:gd name="T8" fmla="*/ 2 w 98"/>
                  <a:gd name="T9" fmla="*/ 13 h 27"/>
                  <a:gd name="T10" fmla="*/ 2 w 98"/>
                  <a:gd name="T11" fmla="*/ 7 h 27"/>
                  <a:gd name="T12" fmla="*/ 5 w 98"/>
                  <a:gd name="T13" fmla="*/ 5 h 27"/>
                  <a:gd name="T14" fmla="*/ 9 w 98"/>
                  <a:gd name="T15" fmla="*/ 2 h 27"/>
                  <a:gd name="T16" fmla="*/ 13 w 98"/>
                  <a:gd name="T17" fmla="*/ 0 h 27"/>
                  <a:gd name="T18" fmla="*/ 18 w 98"/>
                  <a:gd name="T19" fmla="*/ 0 h 27"/>
                  <a:gd name="T20" fmla="*/ 23 w 98"/>
                  <a:gd name="T21" fmla="*/ 0 h 27"/>
                  <a:gd name="T22" fmla="*/ 29 w 98"/>
                  <a:gd name="T23" fmla="*/ 0 h 27"/>
                  <a:gd name="T24" fmla="*/ 34 w 98"/>
                  <a:gd name="T25" fmla="*/ 0 h 27"/>
                  <a:gd name="T26" fmla="*/ 40 w 98"/>
                  <a:gd name="T27" fmla="*/ 0 h 27"/>
                  <a:gd name="T28" fmla="*/ 45 w 98"/>
                  <a:gd name="T29" fmla="*/ 0 h 27"/>
                  <a:gd name="T30" fmla="*/ 51 w 98"/>
                  <a:gd name="T31" fmla="*/ 0 h 27"/>
                  <a:gd name="T32" fmla="*/ 56 w 98"/>
                  <a:gd name="T33" fmla="*/ 0 h 27"/>
                  <a:gd name="T34" fmla="*/ 61 w 98"/>
                  <a:gd name="T35" fmla="*/ 0 h 27"/>
                  <a:gd name="T36" fmla="*/ 67 w 98"/>
                  <a:gd name="T37" fmla="*/ 0 h 27"/>
                  <a:gd name="T38" fmla="*/ 72 w 98"/>
                  <a:gd name="T39" fmla="*/ 0 h 27"/>
                  <a:gd name="T40" fmla="*/ 78 w 98"/>
                  <a:gd name="T41" fmla="*/ 0 h 27"/>
                  <a:gd name="T42" fmla="*/ 83 w 98"/>
                  <a:gd name="T43" fmla="*/ 0 h 27"/>
                  <a:gd name="T44" fmla="*/ 87 w 98"/>
                  <a:gd name="T45" fmla="*/ 2 h 27"/>
                  <a:gd name="T46" fmla="*/ 92 w 98"/>
                  <a:gd name="T47" fmla="*/ 4 h 27"/>
                  <a:gd name="T48" fmla="*/ 94 w 98"/>
                  <a:gd name="T49" fmla="*/ 7 h 27"/>
                  <a:gd name="T50" fmla="*/ 98 w 98"/>
                  <a:gd name="T51" fmla="*/ 13 h 27"/>
                  <a:gd name="T52" fmla="*/ 96 w 98"/>
                  <a:gd name="T53" fmla="*/ 16 h 27"/>
                  <a:gd name="T54" fmla="*/ 94 w 98"/>
                  <a:gd name="T55" fmla="*/ 20 h 27"/>
                  <a:gd name="T56" fmla="*/ 90 w 98"/>
                  <a:gd name="T57" fmla="*/ 22 h 27"/>
                  <a:gd name="T58" fmla="*/ 87 w 98"/>
                  <a:gd name="T59" fmla="*/ 25 h 27"/>
                  <a:gd name="T60" fmla="*/ 83 w 98"/>
                  <a:gd name="T61" fmla="*/ 27 h 27"/>
                  <a:gd name="T62" fmla="*/ 78 w 98"/>
                  <a:gd name="T63" fmla="*/ 27 h 27"/>
                  <a:gd name="T64" fmla="*/ 72 w 98"/>
                  <a:gd name="T65" fmla="*/ 27 h 27"/>
                  <a:gd name="T66" fmla="*/ 67 w 98"/>
                  <a:gd name="T67" fmla="*/ 27 h 27"/>
                  <a:gd name="T68" fmla="*/ 61 w 98"/>
                  <a:gd name="T69" fmla="*/ 27 h 27"/>
                  <a:gd name="T70" fmla="*/ 56 w 98"/>
                  <a:gd name="T71" fmla="*/ 27 h 27"/>
                  <a:gd name="T72" fmla="*/ 51 w 98"/>
                  <a:gd name="T73" fmla="*/ 27 h 27"/>
                  <a:gd name="T74" fmla="*/ 45 w 98"/>
                  <a:gd name="T75" fmla="*/ 27 h 27"/>
                  <a:gd name="T76" fmla="*/ 40 w 98"/>
                  <a:gd name="T77" fmla="*/ 27 h 27"/>
                  <a:gd name="T78" fmla="*/ 34 w 98"/>
                  <a:gd name="T79" fmla="*/ 27 h 27"/>
                  <a:gd name="T80" fmla="*/ 29 w 98"/>
                  <a:gd name="T81" fmla="*/ 27 h 27"/>
                  <a:gd name="T82" fmla="*/ 23 w 98"/>
                  <a:gd name="T83" fmla="*/ 27 h 27"/>
                  <a:gd name="T84" fmla="*/ 18 w 98"/>
                  <a:gd name="T85" fmla="*/ 27 h 27"/>
                  <a:gd name="T86" fmla="*/ 13 w 98"/>
                  <a:gd name="T8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8" h="27">
                    <a:moveTo>
                      <a:pt x="13" y="27"/>
                    </a:moveTo>
                    <a:lnTo>
                      <a:pt x="13" y="25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9" y="24"/>
                    </a:lnTo>
                    <a:lnTo>
                      <a:pt x="7" y="22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2"/>
                    </a:lnTo>
                    <a:lnTo>
                      <a:pt x="88" y="2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2" y="5"/>
                    </a:lnTo>
                    <a:lnTo>
                      <a:pt x="94" y="5"/>
                    </a:lnTo>
                    <a:lnTo>
                      <a:pt x="94" y="7"/>
                    </a:lnTo>
                    <a:lnTo>
                      <a:pt x="96" y="9"/>
                    </a:lnTo>
                    <a:lnTo>
                      <a:pt x="96" y="11"/>
                    </a:lnTo>
                    <a:lnTo>
                      <a:pt x="98" y="13"/>
                    </a:lnTo>
                    <a:lnTo>
                      <a:pt x="98" y="14"/>
                    </a:lnTo>
                    <a:lnTo>
                      <a:pt x="96" y="14"/>
                    </a:lnTo>
                    <a:lnTo>
                      <a:pt x="96" y="16"/>
                    </a:lnTo>
                    <a:lnTo>
                      <a:pt x="96" y="18"/>
                    </a:lnTo>
                    <a:lnTo>
                      <a:pt x="94" y="18"/>
                    </a:lnTo>
                    <a:lnTo>
                      <a:pt x="94" y="20"/>
                    </a:lnTo>
                    <a:lnTo>
                      <a:pt x="92" y="20"/>
                    </a:lnTo>
                    <a:lnTo>
                      <a:pt x="92" y="22"/>
                    </a:lnTo>
                    <a:lnTo>
                      <a:pt x="90" y="22"/>
                    </a:lnTo>
                    <a:lnTo>
                      <a:pt x="88" y="24"/>
                    </a:lnTo>
                    <a:lnTo>
                      <a:pt x="87" y="24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3" y="27"/>
                    </a:lnTo>
                    <a:lnTo>
                      <a:pt x="81" y="27"/>
                    </a:lnTo>
                    <a:lnTo>
                      <a:pt x="79" y="27"/>
                    </a:lnTo>
                    <a:lnTo>
                      <a:pt x="78" y="27"/>
                    </a:lnTo>
                    <a:lnTo>
                      <a:pt x="76" y="27"/>
                    </a:lnTo>
                    <a:lnTo>
                      <a:pt x="74" y="27"/>
                    </a:lnTo>
                    <a:lnTo>
                      <a:pt x="72" y="27"/>
                    </a:lnTo>
                    <a:lnTo>
                      <a:pt x="70" y="27"/>
                    </a:lnTo>
                    <a:lnTo>
                      <a:pt x="69" y="27"/>
                    </a:lnTo>
                    <a:lnTo>
                      <a:pt x="67" y="27"/>
                    </a:lnTo>
                    <a:lnTo>
                      <a:pt x="65" y="27"/>
                    </a:lnTo>
                    <a:lnTo>
                      <a:pt x="63" y="27"/>
                    </a:lnTo>
                    <a:lnTo>
                      <a:pt x="61" y="27"/>
                    </a:lnTo>
                    <a:lnTo>
                      <a:pt x="60" y="27"/>
                    </a:lnTo>
                    <a:lnTo>
                      <a:pt x="58" y="27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2" y="27"/>
                    </a:lnTo>
                    <a:lnTo>
                      <a:pt x="51" y="27"/>
                    </a:lnTo>
                    <a:lnTo>
                      <a:pt x="49" y="27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3" y="27"/>
                    </a:lnTo>
                    <a:lnTo>
                      <a:pt x="41" y="27"/>
                    </a:lnTo>
                    <a:lnTo>
                      <a:pt x="40" y="27"/>
                    </a:lnTo>
                    <a:lnTo>
                      <a:pt x="38" y="27"/>
                    </a:lnTo>
                    <a:lnTo>
                      <a:pt x="36" y="27"/>
                    </a:lnTo>
                    <a:lnTo>
                      <a:pt x="34" y="27"/>
                    </a:lnTo>
                    <a:lnTo>
                      <a:pt x="32" y="27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3" y="27"/>
                    </a:lnTo>
                    <a:lnTo>
                      <a:pt x="22" y="27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4" y="27"/>
                    </a:lnTo>
                    <a:lnTo>
                      <a:pt x="13" y="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90" name="Freeform 98">
                <a:extLst>
                  <a:ext uri="{FF2B5EF4-FFF2-40B4-BE49-F238E27FC236}">
                    <a16:creationId xmlns:a16="http://schemas.microsoft.com/office/drawing/2014/main" id="{7E934AC9-0A72-443E-9450-73DFCEAED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264"/>
                <a:ext cx="14" cy="48"/>
              </a:xfrm>
              <a:custGeom>
                <a:avLst/>
                <a:gdLst>
                  <a:gd name="T0" fmla="*/ 2 w 27"/>
                  <a:gd name="T1" fmla="*/ 11 h 96"/>
                  <a:gd name="T2" fmla="*/ 4 w 27"/>
                  <a:gd name="T3" fmla="*/ 7 h 96"/>
                  <a:gd name="T4" fmla="*/ 5 w 27"/>
                  <a:gd name="T5" fmla="*/ 4 h 96"/>
                  <a:gd name="T6" fmla="*/ 9 w 27"/>
                  <a:gd name="T7" fmla="*/ 2 h 96"/>
                  <a:gd name="T8" fmla="*/ 13 w 27"/>
                  <a:gd name="T9" fmla="*/ 0 h 96"/>
                  <a:gd name="T10" fmla="*/ 18 w 27"/>
                  <a:gd name="T11" fmla="*/ 2 h 96"/>
                  <a:gd name="T12" fmla="*/ 20 w 27"/>
                  <a:gd name="T13" fmla="*/ 6 h 96"/>
                  <a:gd name="T14" fmla="*/ 23 w 27"/>
                  <a:gd name="T15" fmla="*/ 7 h 96"/>
                  <a:gd name="T16" fmla="*/ 25 w 27"/>
                  <a:gd name="T17" fmla="*/ 13 h 96"/>
                  <a:gd name="T18" fmla="*/ 27 w 27"/>
                  <a:gd name="T19" fmla="*/ 16 h 96"/>
                  <a:gd name="T20" fmla="*/ 27 w 27"/>
                  <a:gd name="T21" fmla="*/ 22 h 96"/>
                  <a:gd name="T22" fmla="*/ 27 w 27"/>
                  <a:gd name="T23" fmla="*/ 27 h 96"/>
                  <a:gd name="T24" fmla="*/ 27 w 27"/>
                  <a:gd name="T25" fmla="*/ 33 h 96"/>
                  <a:gd name="T26" fmla="*/ 27 w 27"/>
                  <a:gd name="T27" fmla="*/ 38 h 96"/>
                  <a:gd name="T28" fmla="*/ 27 w 27"/>
                  <a:gd name="T29" fmla="*/ 43 h 96"/>
                  <a:gd name="T30" fmla="*/ 27 w 27"/>
                  <a:gd name="T31" fmla="*/ 49 h 96"/>
                  <a:gd name="T32" fmla="*/ 27 w 27"/>
                  <a:gd name="T33" fmla="*/ 54 h 96"/>
                  <a:gd name="T34" fmla="*/ 27 w 27"/>
                  <a:gd name="T35" fmla="*/ 60 h 96"/>
                  <a:gd name="T36" fmla="*/ 27 w 27"/>
                  <a:gd name="T37" fmla="*/ 65 h 96"/>
                  <a:gd name="T38" fmla="*/ 27 w 27"/>
                  <a:gd name="T39" fmla="*/ 70 h 96"/>
                  <a:gd name="T40" fmla="*/ 27 w 27"/>
                  <a:gd name="T41" fmla="*/ 76 h 96"/>
                  <a:gd name="T42" fmla="*/ 27 w 27"/>
                  <a:gd name="T43" fmla="*/ 81 h 96"/>
                  <a:gd name="T44" fmla="*/ 25 w 27"/>
                  <a:gd name="T45" fmla="*/ 87 h 96"/>
                  <a:gd name="T46" fmla="*/ 23 w 27"/>
                  <a:gd name="T47" fmla="*/ 90 h 96"/>
                  <a:gd name="T48" fmla="*/ 20 w 27"/>
                  <a:gd name="T49" fmla="*/ 92 h 96"/>
                  <a:gd name="T50" fmla="*/ 16 w 27"/>
                  <a:gd name="T51" fmla="*/ 96 h 96"/>
                  <a:gd name="T52" fmla="*/ 11 w 27"/>
                  <a:gd name="T53" fmla="*/ 96 h 96"/>
                  <a:gd name="T54" fmla="*/ 5 w 27"/>
                  <a:gd name="T55" fmla="*/ 92 h 96"/>
                  <a:gd name="T56" fmla="*/ 2 w 27"/>
                  <a:gd name="T57" fmla="*/ 89 h 96"/>
                  <a:gd name="T58" fmla="*/ 0 w 27"/>
                  <a:gd name="T59" fmla="*/ 83 h 96"/>
                  <a:gd name="T60" fmla="*/ 0 w 27"/>
                  <a:gd name="T61" fmla="*/ 78 h 96"/>
                  <a:gd name="T62" fmla="*/ 0 w 27"/>
                  <a:gd name="T63" fmla="*/ 72 h 96"/>
                  <a:gd name="T64" fmla="*/ 0 w 27"/>
                  <a:gd name="T65" fmla="*/ 67 h 96"/>
                  <a:gd name="T66" fmla="*/ 0 w 27"/>
                  <a:gd name="T67" fmla="*/ 61 h 96"/>
                  <a:gd name="T68" fmla="*/ 0 w 27"/>
                  <a:gd name="T69" fmla="*/ 56 h 96"/>
                  <a:gd name="T70" fmla="*/ 0 w 27"/>
                  <a:gd name="T71" fmla="*/ 51 h 96"/>
                  <a:gd name="T72" fmla="*/ 0 w 27"/>
                  <a:gd name="T73" fmla="*/ 45 h 96"/>
                  <a:gd name="T74" fmla="*/ 0 w 27"/>
                  <a:gd name="T75" fmla="*/ 40 h 96"/>
                  <a:gd name="T76" fmla="*/ 0 w 27"/>
                  <a:gd name="T77" fmla="*/ 34 h 96"/>
                  <a:gd name="T78" fmla="*/ 0 w 27"/>
                  <a:gd name="T79" fmla="*/ 29 h 96"/>
                  <a:gd name="T80" fmla="*/ 0 w 27"/>
                  <a:gd name="T81" fmla="*/ 24 h 96"/>
                  <a:gd name="T82" fmla="*/ 0 w 27"/>
                  <a:gd name="T83" fmla="*/ 18 h 96"/>
                  <a:gd name="T84" fmla="*/ 0 w 27"/>
                  <a:gd name="T85" fmla="*/ 1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" h="96">
                    <a:moveTo>
                      <a:pt x="0" y="13"/>
                    </a:moveTo>
                    <a:lnTo>
                      <a:pt x="0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3" y="9"/>
                    </a:lnTo>
                    <a:lnTo>
                      <a:pt x="25" y="11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7" y="16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7" y="27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7" y="34"/>
                    </a:lnTo>
                    <a:lnTo>
                      <a:pt x="27" y="36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7" y="43"/>
                    </a:lnTo>
                    <a:lnTo>
                      <a:pt x="27" y="45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27" y="51"/>
                    </a:lnTo>
                    <a:lnTo>
                      <a:pt x="27" y="52"/>
                    </a:lnTo>
                    <a:lnTo>
                      <a:pt x="27" y="54"/>
                    </a:lnTo>
                    <a:lnTo>
                      <a:pt x="27" y="56"/>
                    </a:lnTo>
                    <a:lnTo>
                      <a:pt x="27" y="58"/>
                    </a:lnTo>
                    <a:lnTo>
                      <a:pt x="27" y="60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7" y="76"/>
                    </a:lnTo>
                    <a:lnTo>
                      <a:pt x="27" y="78"/>
                    </a:lnTo>
                    <a:lnTo>
                      <a:pt x="27" y="80"/>
                    </a:lnTo>
                    <a:lnTo>
                      <a:pt x="27" y="81"/>
                    </a:lnTo>
                    <a:lnTo>
                      <a:pt x="27" y="83"/>
                    </a:lnTo>
                    <a:lnTo>
                      <a:pt x="25" y="85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3" y="89"/>
                    </a:lnTo>
                    <a:lnTo>
                      <a:pt x="23" y="90"/>
                    </a:lnTo>
                    <a:lnTo>
                      <a:pt x="22" y="90"/>
                    </a:lnTo>
                    <a:lnTo>
                      <a:pt x="22" y="92"/>
                    </a:lnTo>
                    <a:lnTo>
                      <a:pt x="20" y="92"/>
                    </a:lnTo>
                    <a:lnTo>
                      <a:pt x="20" y="94"/>
                    </a:lnTo>
                    <a:lnTo>
                      <a:pt x="18" y="94"/>
                    </a:lnTo>
                    <a:lnTo>
                      <a:pt x="16" y="96"/>
                    </a:lnTo>
                    <a:lnTo>
                      <a:pt x="14" y="96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7" y="94"/>
                    </a:lnTo>
                    <a:lnTo>
                      <a:pt x="5" y="92"/>
                    </a:lnTo>
                    <a:lnTo>
                      <a:pt x="4" y="90"/>
                    </a:lnTo>
                    <a:lnTo>
                      <a:pt x="4" y="89"/>
                    </a:lnTo>
                    <a:lnTo>
                      <a:pt x="2" y="89"/>
                    </a:lnTo>
                    <a:lnTo>
                      <a:pt x="2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91" name="Freeform 99">
                <a:extLst>
                  <a:ext uri="{FF2B5EF4-FFF2-40B4-BE49-F238E27FC236}">
                    <a16:creationId xmlns:a16="http://schemas.microsoft.com/office/drawing/2014/main" id="{D5C574FA-39EB-E5AC-C6FB-A60945C8A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264"/>
                <a:ext cx="14" cy="48"/>
              </a:xfrm>
              <a:custGeom>
                <a:avLst/>
                <a:gdLst>
                  <a:gd name="T0" fmla="*/ 2 w 27"/>
                  <a:gd name="T1" fmla="*/ 11 h 96"/>
                  <a:gd name="T2" fmla="*/ 4 w 27"/>
                  <a:gd name="T3" fmla="*/ 7 h 96"/>
                  <a:gd name="T4" fmla="*/ 5 w 27"/>
                  <a:gd name="T5" fmla="*/ 4 h 96"/>
                  <a:gd name="T6" fmla="*/ 9 w 27"/>
                  <a:gd name="T7" fmla="*/ 2 h 96"/>
                  <a:gd name="T8" fmla="*/ 13 w 27"/>
                  <a:gd name="T9" fmla="*/ 0 h 96"/>
                  <a:gd name="T10" fmla="*/ 18 w 27"/>
                  <a:gd name="T11" fmla="*/ 2 h 96"/>
                  <a:gd name="T12" fmla="*/ 20 w 27"/>
                  <a:gd name="T13" fmla="*/ 6 h 96"/>
                  <a:gd name="T14" fmla="*/ 23 w 27"/>
                  <a:gd name="T15" fmla="*/ 7 h 96"/>
                  <a:gd name="T16" fmla="*/ 25 w 27"/>
                  <a:gd name="T17" fmla="*/ 13 h 96"/>
                  <a:gd name="T18" fmla="*/ 27 w 27"/>
                  <a:gd name="T19" fmla="*/ 16 h 96"/>
                  <a:gd name="T20" fmla="*/ 27 w 27"/>
                  <a:gd name="T21" fmla="*/ 22 h 96"/>
                  <a:gd name="T22" fmla="*/ 27 w 27"/>
                  <a:gd name="T23" fmla="*/ 27 h 96"/>
                  <a:gd name="T24" fmla="*/ 27 w 27"/>
                  <a:gd name="T25" fmla="*/ 33 h 96"/>
                  <a:gd name="T26" fmla="*/ 27 w 27"/>
                  <a:gd name="T27" fmla="*/ 38 h 96"/>
                  <a:gd name="T28" fmla="*/ 27 w 27"/>
                  <a:gd name="T29" fmla="*/ 43 h 96"/>
                  <a:gd name="T30" fmla="*/ 27 w 27"/>
                  <a:gd name="T31" fmla="*/ 49 h 96"/>
                  <a:gd name="T32" fmla="*/ 27 w 27"/>
                  <a:gd name="T33" fmla="*/ 54 h 96"/>
                  <a:gd name="T34" fmla="*/ 27 w 27"/>
                  <a:gd name="T35" fmla="*/ 60 h 96"/>
                  <a:gd name="T36" fmla="*/ 27 w 27"/>
                  <a:gd name="T37" fmla="*/ 65 h 96"/>
                  <a:gd name="T38" fmla="*/ 27 w 27"/>
                  <a:gd name="T39" fmla="*/ 70 h 96"/>
                  <a:gd name="T40" fmla="*/ 27 w 27"/>
                  <a:gd name="T41" fmla="*/ 76 h 96"/>
                  <a:gd name="T42" fmla="*/ 27 w 27"/>
                  <a:gd name="T43" fmla="*/ 81 h 96"/>
                  <a:gd name="T44" fmla="*/ 25 w 27"/>
                  <a:gd name="T45" fmla="*/ 87 h 96"/>
                  <a:gd name="T46" fmla="*/ 23 w 27"/>
                  <a:gd name="T47" fmla="*/ 90 h 96"/>
                  <a:gd name="T48" fmla="*/ 20 w 27"/>
                  <a:gd name="T49" fmla="*/ 92 h 96"/>
                  <a:gd name="T50" fmla="*/ 16 w 27"/>
                  <a:gd name="T51" fmla="*/ 96 h 96"/>
                  <a:gd name="T52" fmla="*/ 11 w 27"/>
                  <a:gd name="T53" fmla="*/ 96 h 96"/>
                  <a:gd name="T54" fmla="*/ 5 w 27"/>
                  <a:gd name="T55" fmla="*/ 92 h 96"/>
                  <a:gd name="T56" fmla="*/ 2 w 27"/>
                  <a:gd name="T57" fmla="*/ 89 h 96"/>
                  <a:gd name="T58" fmla="*/ 0 w 27"/>
                  <a:gd name="T59" fmla="*/ 83 h 96"/>
                  <a:gd name="T60" fmla="*/ 0 w 27"/>
                  <a:gd name="T61" fmla="*/ 78 h 96"/>
                  <a:gd name="T62" fmla="*/ 0 w 27"/>
                  <a:gd name="T63" fmla="*/ 72 h 96"/>
                  <a:gd name="T64" fmla="*/ 0 w 27"/>
                  <a:gd name="T65" fmla="*/ 67 h 96"/>
                  <a:gd name="T66" fmla="*/ 0 w 27"/>
                  <a:gd name="T67" fmla="*/ 61 h 96"/>
                  <a:gd name="T68" fmla="*/ 0 w 27"/>
                  <a:gd name="T69" fmla="*/ 56 h 96"/>
                  <a:gd name="T70" fmla="*/ 0 w 27"/>
                  <a:gd name="T71" fmla="*/ 51 h 96"/>
                  <a:gd name="T72" fmla="*/ 0 w 27"/>
                  <a:gd name="T73" fmla="*/ 45 h 96"/>
                  <a:gd name="T74" fmla="*/ 0 w 27"/>
                  <a:gd name="T75" fmla="*/ 40 h 96"/>
                  <a:gd name="T76" fmla="*/ 0 w 27"/>
                  <a:gd name="T77" fmla="*/ 34 h 96"/>
                  <a:gd name="T78" fmla="*/ 0 w 27"/>
                  <a:gd name="T79" fmla="*/ 29 h 96"/>
                  <a:gd name="T80" fmla="*/ 0 w 27"/>
                  <a:gd name="T81" fmla="*/ 24 h 96"/>
                  <a:gd name="T82" fmla="*/ 0 w 27"/>
                  <a:gd name="T83" fmla="*/ 18 h 96"/>
                  <a:gd name="T84" fmla="*/ 0 w 27"/>
                  <a:gd name="T85" fmla="*/ 1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" h="96">
                    <a:moveTo>
                      <a:pt x="0" y="13"/>
                    </a:moveTo>
                    <a:lnTo>
                      <a:pt x="0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3" y="9"/>
                    </a:lnTo>
                    <a:lnTo>
                      <a:pt x="25" y="11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7" y="16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7" y="27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7" y="34"/>
                    </a:lnTo>
                    <a:lnTo>
                      <a:pt x="27" y="36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7" y="43"/>
                    </a:lnTo>
                    <a:lnTo>
                      <a:pt x="27" y="45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27" y="51"/>
                    </a:lnTo>
                    <a:lnTo>
                      <a:pt x="27" y="52"/>
                    </a:lnTo>
                    <a:lnTo>
                      <a:pt x="27" y="54"/>
                    </a:lnTo>
                    <a:lnTo>
                      <a:pt x="27" y="56"/>
                    </a:lnTo>
                    <a:lnTo>
                      <a:pt x="27" y="58"/>
                    </a:lnTo>
                    <a:lnTo>
                      <a:pt x="27" y="60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7" y="76"/>
                    </a:lnTo>
                    <a:lnTo>
                      <a:pt x="27" y="78"/>
                    </a:lnTo>
                    <a:lnTo>
                      <a:pt x="27" y="80"/>
                    </a:lnTo>
                    <a:lnTo>
                      <a:pt x="27" y="81"/>
                    </a:lnTo>
                    <a:lnTo>
                      <a:pt x="27" y="83"/>
                    </a:lnTo>
                    <a:lnTo>
                      <a:pt x="25" y="85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3" y="89"/>
                    </a:lnTo>
                    <a:lnTo>
                      <a:pt x="23" y="90"/>
                    </a:lnTo>
                    <a:lnTo>
                      <a:pt x="22" y="90"/>
                    </a:lnTo>
                    <a:lnTo>
                      <a:pt x="22" y="92"/>
                    </a:lnTo>
                    <a:lnTo>
                      <a:pt x="20" y="92"/>
                    </a:lnTo>
                    <a:lnTo>
                      <a:pt x="20" y="94"/>
                    </a:lnTo>
                    <a:lnTo>
                      <a:pt x="18" y="94"/>
                    </a:lnTo>
                    <a:lnTo>
                      <a:pt x="16" y="96"/>
                    </a:lnTo>
                    <a:lnTo>
                      <a:pt x="14" y="96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7" y="94"/>
                    </a:lnTo>
                    <a:lnTo>
                      <a:pt x="5" y="92"/>
                    </a:lnTo>
                    <a:lnTo>
                      <a:pt x="4" y="90"/>
                    </a:lnTo>
                    <a:lnTo>
                      <a:pt x="4" y="89"/>
                    </a:lnTo>
                    <a:lnTo>
                      <a:pt x="2" y="89"/>
                    </a:lnTo>
                    <a:lnTo>
                      <a:pt x="2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92" name="Freeform 100">
                <a:extLst>
                  <a:ext uri="{FF2B5EF4-FFF2-40B4-BE49-F238E27FC236}">
                    <a16:creationId xmlns:a16="http://schemas.microsoft.com/office/drawing/2014/main" id="{AEE9B7C5-9EC1-7912-2EC7-3C20A6C8A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213"/>
                <a:ext cx="14" cy="47"/>
              </a:xfrm>
              <a:custGeom>
                <a:avLst/>
                <a:gdLst>
                  <a:gd name="T0" fmla="*/ 2 w 27"/>
                  <a:gd name="T1" fmla="*/ 11 h 96"/>
                  <a:gd name="T2" fmla="*/ 4 w 27"/>
                  <a:gd name="T3" fmla="*/ 6 h 96"/>
                  <a:gd name="T4" fmla="*/ 7 w 27"/>
                  <a:gd name="T5" fmla="*/ 4 h 96"/>
                  <a:gd name="T6" fmla="*/ 9 w 27"/>
                  <a:gd name="T7" fmla="*/ 0 h 96"/>
                  <a:gd name="T8" fmla="*/ 14 w 27"/>
                  <a:gd name="T9" fmla="*/ 0 h 96"/>
                  <a:gd name="T10" fmla="*/ 18 w 27"/>
                  <a:gd name="T11" fmla="*/ 2 h 96"/>
                  <a:gd name="T12" fmla="*/ 22 w 27"/>
                  <a:gd name="T13" fmla="*/ 7 h 96"/>
                  <a:gd name="T14" fmla="*/ 25 w 27"/>
                  <a:gd name="T15" fmla="*/ 9 h 96"/>
                  <a:gd name="T16" fmla="*/ 27 w 27"/>
                  <a:gd name="T17" fmla="*/ 13 h 96"/>
                  <a:gd name="T18" fmla="*/ 27 w 27"/>
                  <a:gd name="T19" fmla="*/ 18 h 96"/>
                  <a:gd name="T20" fmla="*/ 27 w 27"/>
                  <a:gd name="T21" fmla="*/ 24 h 96"/>
                  <a:gd name="T22" fmla="*/ 27 w 27"/>
                  <a:gd name="T23" fmla="*/ 29 h 96"/>
                  <a:gd name="T24" fmla="*/ 27 w 27"/>
                  <a:gd name="T25" fmla="*/ 35 h 96"/>
                  <a:gd name="T26" fmla="*/ 27 w 27"/>
                  <a:gd name="T27" fmla="*/ 40 h 96"/>
                  <a:gd name="T28" fmla="*/ 27 w 27"/>
                  <a:gd name="T29" fmla="*/ 45 h 96"/>
                  <a:gd name="T30" fmla="*/ 27 w 27"/>
                  <a:gd name="T31" fmla="*/ 51 h 96"/>
                  <a:gd name="T32" fmla="*/ 27 w 27"/>
                  <a:gd name="T33" fmla="*/ 56 h 96"/>
                  <a:gd name="T34" fmla="*/ 27 w 27"/>
                  <a:gd name="T35" fmla="*/ 62 h 96"/>
                  <a:gd name="T36" fmla="*/ 27 w 27"/>
                  <a:gd name="T37" fmla="*/ 67 h 96"/>
                  <a:gd name="T38" fmla="*/ 27 w 27"/>
                  <a:gd name="T39" fmla="*/ 72 h 96"/>
                  <a:gd name="T40" fmla="*/ 27 w 27"/>
                  <a:gd name="T41" fmla="*/ 78 h 96"/>
                  <a:gd name="T42" fmla="*/ 27 w 27"/>
                  <a:gd name="T43" fmla="*/ 83 h 96"/>
                  <a:gd name="T44" fmla="*/ 25 w 27"/>
                  <a:gd name="T45" fmla="*/ 87 h 96"/>
                  <a:gd name="T46" fmla="*/ 22 w 27"/>
                  <a:gd name="T47" fmla="*/ 89 h 96"/>
                  <a:gd name="T48" fmla="*/ 18 w 27"/>
                  <a:gd name="T49" fmla="*/ 92 h 96"/>
                  <a:gd name="T50" fmla="*/ 16 w 27"/>
                  <a:gd name="T51" fmla="*/ 96 h 96"/>
                  <a:gd name="T52" fmla="*/ 11 w 27"/>
                  <a:gd name="T53" fmla="*/ 96 h 96"/>
                  <a:gd name="T54" fmla="*/ 7 w 27"/>
                  <a:gd name="T55" fmla="*/ 94 h 96"/>
                  <a:gd name="T56" fmla="*/ 5 w 27"/>
                  <a:gd name="T57" fmla="*/ 90 h 96"/>
                  <a:gd name="T58" fmla="*/ 2 w 27"/>
                  <a:gd name="T59" fmla="*/ 87 h 96"/>
                  <a:gd name="T60" fmla="*/ 0 w 27"/>
                  <a:gd name="T61" fmla="*/ 83 h 96"/>
                  <a:gd name="T62" fmla="*/ 0 w 27"/>
                  <a:gd name="T63" fmla="*/ 78 h 96"/>
                  <a:gd name="T64" fmla="*/ 0 w 27"/>
                  <a:gd name="T65" fmla="*/ 72 h 96"/>
                  <a:gd name="T66" fmla="*/ 0 w 27"/>
                  <a:gd name="T67" fmla="*/ 67 h 96"/>
                  <a:gd name="T68" fmla="*/ 0 w 27"/>
                  <a:gd name="T69" fmla="*/ 62 h 96"/>
                  <a:gd name="T70" fmla="*/ 0 w 27"/>
                  <a:gd name="T71" fmla="*/ 56 h 96"/>
                  <a:gd name="T72" fmla="*/ 0 w 27"/>
                  <a:gd name="T73" fmla="*/ 51 h 96"/>
                  <a:gd name="T74" fmla="*/ 0 w 27"/>
                  <a:gd name="T75" fmla="*/ 45 h 96"/>
                  <a:gd name="T76" fmla="*/ 0 w 27"/>
                  <a:gd name="T77" fmla="*/ 40 h 96"/>
                  <a:gd name="T78" fmla="*/ 0 w 27"/>
                  <a:gd name="T79" fmla="*/ 35 h 96"/>
                  <a:gd name="T80" fmla="*/ 0 w 27"/>
                  <a:gd name="T81" fmla="*/ 29 h 96"/>
                  <a:gd name="T82" fmla="*/ 0 w 27"/>
                  <a:gd name="T83" fmla="*/ 24 h 96"/>
                  <a:gd name="T84" fmla="*/ 0 w 27"/>
                  <a:gd name="T85" fmla="*/ 18 h 96"/>
                  <a:gd name="T86" fmla="*/ 0 w 27"/>
                  <a:gd name="T87" fmla="*/ 1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" h="96">
                    <a:moveTo>
                      <a:pt x="0" y="13"/>
                    </a:moveTo>
                    <a:lnTo>
                      <a:pt x="0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3" y="9"/>
                    </a:lnTo>
                    <a:lnTo>
                      <a:pt x="25" y="9"/>
                    </a:lnTo>
                    <a:lnTo>
                      <a:pt x="25" y="11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7" y="16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7" y="27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7" y="35"/>
                    </a:lnTo>
                    <a:lnTo>
                      <a:pt x="27" y="36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7" y="44"/>
                    </a:lnTo>
                    <a:lnTo>
                      <a:pt x="27" y="45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27" y="51"/>
                    </a:lnTo>
                    <a:lnTo>
                      <a:pt x="27" y="53"/>
                    </a:lnTo>
                    <a:lnTo>
                      <a:pt x="27" y="54"/>
                    </a:lnTo>
                    <a:lnTo>
                      <a:pt x="27" y="56"/>
                    </a:lnTo>
                    <a:lnTo>
                      <a:pt x="27" y="58"/>
                    </a:lnTo>
                    <a:lnTo>
                      <a:pt x="27" y="60"/>
                    </a:lnTo>
                    <a:lnTo>
                      <a:pt x="27" y="62"/>
                    </a:lnTo>
                    <a:lnTo>
                      <a:pt x="27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7" y="76"/>
                    </a:lnTo>
                    <a:lnTo>
                      <a:pt x="27" y="78"/>
                    </a:lnTo>
                    <a:lnTo>
                      <a:pt x="27" y="80"/>
                    </a:lnTo>
                    <a:lnTo>
                      <a:pt x="27" y="81"/>
                    </a:lnTo>
                    <a:lnTo>
                      <a:pt x="27" y="83"/>
                    </a:lnTo>
                    <a:lnTo>
                      <a:pt x="25" y="83"/>
                    </a:lnTo>
                    <a:lnTo>
                      <a:pt x="25" y="85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3" y="89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0" y="92"/>
                    </a:lnTo>
                    <a:lnTo>
                      <a:pt x="18" y="92"/>
                    </a:lnTo>
                    <a:lnTo>
                      <a:pt x="18" y="94"/>
                    </a:lnTo>
                    <a:lnTo>
                      <a:pt x="16" y="94"/>
                    </a:lnTo>
                    <a:lnTo>
                      <a:pt x="16" y="96"/>
                    </a:lnTo>
                    <a:lnTo>
                      <a:pt x="14" y="96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9" y="94"/>
                    </a:lnTo>
                    <a:lnTo>
                      <a:pt x="7" y="94"/>
                    </a:lnTo>
                    <a:lnTo>
                      <a:pt x="7" y="92"/>
                    </a:lnTo>
                    <a:lnTo>
                      <a:pt x="5" y="92"/>
                    </a:lnTo>
                    <a:lnTo>
                      <a:pt x="5" y="90"/>
                    </a:lnTo>
                    <a:lnTo>
                      <a:pt x="4" y="90"/>
                    </a:lnTo>
                    <a:lnTo>
                      <a:pt x="4" y="89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93" name="Freeform 101">
                <a:extLst>
                  <a:ext uri="{FF2B5EF4-FFF2-40B4-BE49-F238E27FC236}">
                    <a16:creationId xmlns:a16="http://schemas.microsoft.com/office/drawing/2014/main" id="{02E23383-8B0A-A469-3323-5667C07C0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213"/>
                <a:ext cx="14" cy="47"/>
              </a:xfrm>
              <a:custGeom>
                <a:avLst/>
                <a:gdLst>
                  <a:gd name="T0" fmla="*/ 2 w 27"/>
                  <a:gd name="T1" fmla="*/ 11 h 96"/>
                  <a:gd name="T2" fmla="*/ 4 w 27"/>
                  <a:gd name="T3" fmla="*/ 6 h 96"/>
                  <a:gd name="T4" fmla="*/ 7 w 27"/>
                  <a:gd name="T5" fmla="*/ 4 h 96"/>
                  <a:gd name="T6" fmla="*/ 9 w 27"/>
                  <a:gd name="T7" fmla="*/ 0 h 96"/>
                  <a:gd name="T8" fmla="*/ 14 w 27"/>
                  <a:gd name="T9" fmla="*/ 0 h 96"/>
                  <a:gd name="T10" fmla="*/ 18 w 27"/>
                  <a:gd name="T11" fmla="*/ 2 h 96"/>
                  <a:gd name="T12" fmla="*/ 22 w 27"/>
                  <a:gd name="T13" fmla="*/ 7 h 96"/>
                  <a:gd name="T14" fmla="*/ 25 w 27"/>
                  <a:gd name="T15" fmla="*/ 9 h 96"/>
                  <a:gd name="T16" fmla="*/ 27 w 27"/>
                  <a:gd name="T17" fmla="*/ 13 h 96"/>
                  <a:gd name="T18" fmla="*/ 27 w 27"/>
                  <a:gd name="T19" fmla="*/ 18 h 96"/>
                  <a:gd name="T20" fmla="*/ 27 w 27"/>
                  <a:gd name="T21" fmla="*/ 24 h 96"/>
                  <a:gd name="T22" fmla="*/ 27 w 27"/>
                  <a:gd name="T23" fmla="*/ 29 h 96"/>
                  <a:gd name="T24" fmla="*/ 27 w 27"/>
                  <a:gd name="T25" fmla="*/ 35 h 96"/>
                  <a:gd name="T26" fmla="*/ 27 w 27"/>
                  <a:gd name="T27" fmla="*/ 40 h 96"/>
                  <a:gd name="T28" fmla="*/ 27 w 27"/>
                  <a:gd name="T29" fmla="*/ 45 h 96"/>
                  <a:gd name="T30" fmla="*/ 27 w 27"/>
                  <a:gd name="T31" fmla="*/ 51 h 96"/>
                  <a:gd name="T32" fmla="*/ 27 w 27"/>
                  <a:gd name="T33" fmla="*/ 56 h 96"/>
                  <a:gd name="T34" fmla="*/ 27 w 27"/>
                  <a:gd name="T35" fmla="*/ 62 h 96"/>
                  <a:gd name="T36" fmla="*/ 27 w 27"/>
                  <a:gd name="T37" fmla="*/ 67 h 96"/>
                  <a:gd name="T38" fmla="*/ 27 w 27"/>
                  <a:gd name="T39" fmla="*/ 72 h 96"/>
                  <a:gd name="T40" fmla="*/ 27 w 27"/>
                  <a:gd name="T41" fmla="*/ 78 h 96"/>
                  <a:gd name="T42" fmla="*/ 27 w 27"/>
                  <a:gd name="T43" fmla="*/ 83 h 96"/>
                  <a:gd name="T44" fmla="*/ 25 w 27"/>
                  <a:gd name="T45" fmla="*/ 87 h 96"/>
                  <a:gd name="T46" fmla="*/ 22 w 27"/>
                  <a:gd name="T47" fmla="*/ 89 h 96"/>
                  <a:gd name="T48" fmla="*/ 18 w 27"/>
                  <a:gd name="T49" fmla="*/ 92 h 96"/>
                  <a:gd name="T50" fmla="*/ 16 w 27"/>
                  <a:gd name="T51" fmla="*/ 96 h 96"/>
                  <a:gd name="T52" fmla="*/ 11 w 27"/>
                  <a:gd name="T53" fmla="*/ 96 h 96"/>
                  <a:gd name="T54" fmla="*/ 7 w 27"/>
                  <a:gd name="T55" fmla="*/ 94 h 96"/>
                  <a:gd name="T56" fmla="*/ 5 w 27"/>
                  <a:gd name="T57" fmla="*/ 90 h 96"/>
                  <a:gd name="T58" fmla="*/ 2 w 27"/>
                  <a:gd name="T59" fmla="*/ 87 h 96"/>
                  <a:gd name="T60" fmla="*/ 0 w 27"/>
                  <a:gd name="T61" fmla="*/ 83 h 96"/>
                  <a:gd name="T62" fmla="*/ 0 w 27"/>
                  <a:gd name="T63" fmla="*/ 78 h 96"/>
                  <a:gd name="T64" fmla="*/ 0 w 27"/>
                  <a:gd name="T65" fmla="*/ 72 h 96"/>
                  <a:gd name="T66" fmla="*/ 0 w 27"/>
                  <a:gd name="T67" fmla="*/ 67 h 96"/>
                  <a:gd name="T68" fmla="*/ 0 w 27"/>
                  <a:gd name="T69" fmla="*/ 62 h 96"/>
                  <a:gd name="T70" fmla="*/ 0 w 27"/>
                  <a:gd name="T71" fmla="*/ 56 h 96"/>
                  <a:gd name="T72" fmla="*/ 0 w 27"/>
                  <a:gd name="T73" fmla="*/ 51 h 96"/>
                  <a:gd name="T74" fmla="*/ 0 w 27"/>
                  <a:gd name="T75" fmla="*/ 45 h 96"/>
                  <a:gd name="T76" fmla="*/ 0 w 27"/>
                  <a:gd name="T77" fmla="*/ 40 h 96"/>
                  <a:gd name="T78" fmla="*/ 0 w 27"/>
                  <a:gd name="T79" fmla="*/ 35 h 96"/>
                  <a:gd name="T80" fmla="*/ 0 w 27"/>
                  <a:gd name="T81" fmla="*/ 29 h 96"/>
                  <a:gd name="T82" fmla="*/ 0 w 27"/>
                  <a:gd name="T83" fmla="*/ 24 h 96"/>
                  <a:gd name="T84" fmla="*/ 0 w 27"/>
                  <a:gd name="T85" fmla="*/ 18 h 96"/>
                  <a:gd name="T86" fmla="*/ 0 w 27"/>
                  <a:gd name="T87" fmla="*/ 1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" h="96">
                    <a:moveTo>
                      <a:pt x="0" y="13"/>
                    </a:moveTo>
                    <a:lnTo>
                      <a:pt x="0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3" y="9"/>
                    </a:lnTo>
                    <a:lnTo>
                      <a:pt x="25" y="9"/>
                    </a:lnTo>
                    <a:lnTo>
                      <a:pt x="25" y="11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7" y="16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7" y="27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7" y="35"/>
                    </a:lnTo>
                    <a:lnTo>
                      <a:pt x="27" y="36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7" y="44"/>
                    </a:lnTo>
                    <a:lnTo>
                      <a:pt x="27" y="45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27" y="51"/>
                    </a:lnTo>
                    <a:lnTo>
                      <a:pt x="27" y="53"/>
                    </a:lnTo>
                    <a:lnTo>
                      <a:pt x="27" y="54"/>
                    </a:lnTo>
                    <a:lnTo>
                      <a:pt x="27" y="56"/>
                    </a:lnTo>
                    <a:lnTo>
                      <a:pt x="27" y="58"/>
                    </a:lnTo>
                    <a:lnTo>
                      <a:pt x="27" y="60"/>
                    </a:lnTo>
                    <a:lnTo>
                      <a:pt x="27" y="62"/>
                    </a:lnTo>
                    <a:lnTo>
                      <a:pt x="27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7" y="76"/>
                    </a:lnTo>
                    <a:lnTo>
                      <a:pt x="27" y="78"/>
                    </a:lnTo>
                    <a:lnTo>
                      <a:pt x="27" y="80"/>
                    </a:lnTo>
                    <a:lnTo>
                      <a:pt x="27" y="81"/>
                    </a:lnTo>
                    <a:lnTo>
                      <a:pt x="27" y="83"/>
                    </a:lnTo>
                    <a:lnTo>
                      <a:pt x="25" y="83"/>
                    </a:lnTo>
                    <a:lnTo>
                      <a:pt x="25" y="85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3" y="89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0" y="92"/>
                    </a:lnTo>
                    <a:lnTo>
                      <a:pt x="18" y="92"/>
                    </a:lnTo>
                    <a:lnTo>
                      <a:pt x="18" y="94"/>
                    </a:lnTo>
                    <a:lnTo>
                      <a:pt x="16" y="94"/>
                    </a:lnTo>
                    <a:lnTo>
                      <a:pt x="16" y="96"/>
                    </a:lnTo>
                    <a:lnTo>
                      <a:pt x="14" y="96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9" y="94"/>
                    </a:lnTo>
                    <a:lnTo>
                      <a:pt x="7" y="94"/>
                    </a:lnTo>
                    <a:lnTo>
                      <a:pt x="7" y="92"/>
                    </a:lnTo>
                    <a:lnTo>
                      <a:pt x="5" y="92"/>
                    </a:lnTo>
                    <a:lnTo>
                      <a:pt x="5" y="90"/>
                    </a:lnTo>
                    <a:lnTo>
                      <a:pt x="4" y="90"/>
                    </a:lnTo>
                    <a:lnTo>
                      <a:pt x="4" y="89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94" name="Freeform 102">
                <a:extLst>
                  <a:ext uri="{FF2B5EF4-FFF2-40B4-BE49-F238E27FC236}">
                    <a16:creationId xmlns:a16="http://schemas.microsoft.com/office/drawing/2014/main" id="{BDA7DF05-9DD2-BEB0-77B1-DA5EBD6E5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" y="3306"/>
                <a:ext cx="48" cy="14"/>
              </a:xfrm>
              <a:custGeom>
                <a:avLst/>
                <a:gdLst>
                  <a:gd name="T0" fmla="*/ 9 w 96"/>
                  <a:gd name="T1" fmla="*/ 25 h 27"/>
                  <a:gd name="T2" fmla="*/ 7 w 96"/>
                  <a:gd name="T3" fmla="*/ 22 h 27"/>
                  <a:gd name="T4" fmla="*/ 2 w 96"/>
                  <a:gd name="T5" fmla="*/ 18 h 27"/>
                  <a:gd name="T6" fmla="*/ 0 w 96"/>
                  <a:gd name="T7" fmla="*/ 14 h 27"/>
                  <a:gd name="T8" fmla="*/ 2 w 96"/>
                  <a:gd name="T9" fmla="*/ 9 h 27"/>
                  <a:gd name="T10" fmla="*/ 4 w 96"/>
                  <a:gd name="T11" fmla="*/ 5 h 27"/>
                  <a:gd name="T12" fmla="*/ 7 w 96"/>
                  <a:gd name="T13" fmla="*/ 4 h 27"/>
                  <a:gd name="T14" fmla="*/ 11 w 96"/>
                  <a:gd name="T15" fmla="*/ 0 h 27"/>
                  <a:gd name="T16" fmla="*/ 16 w 96"/>
                  <a:gd name="T17" fmla="*/ 0 h 27"/>
                  <a:gd name="T18" fmla="*/ 22 w 96"/>
                  <a:gd name="T19" fmla="*/ 0 h 27"/>
                  <a:gd name="T20" fmla="*/ 27 w 96"/>
                  <a:gd name="T21" fmla="*/ 0 h 27"/>
                  <a:gd name="T22" fmla="*/ 33 w 96"/>
                  <a:gd name="T23" fmla="*/ 0 h 27"/>
                  <a:gd name="T24" fmla="*/ 38 w 96"/>
                  <a:gd name="T25" fmla="*/ 0 h 27"/>
                  <a:gd name="T26" fmla="*/ 44 w 96"/>
                  <a:gd name="T27" fmla="*/ 0 h 27"/>
                  <a:gd name="T28" fmla="*/ 49 w 96"/>
                  <a:gd name="T29" fmla="*/ 0 h 27"/>
                  <a:gd name="T30" fmla="*/ 54 w 96"/>
                  <a:gd name="T31" fmla="*/ 0 h 27"/>
                  <a:gd name="T32" fmla="*/ 60 w 96"/>
                  <a:gd name="T33" fmla="*/ 0 h 27"/>
                  <a:gd name="T34" fmla="*/ 65 w 96"/>
                  <a:gd name="T35" fmla="*/ 0 h 27"/>
                  <a:gd name="T36" fmla="*/ 71 w 96"/>
                  <a:gd name="T37" fmla="*/ 0 h 27"/>
                  <a:gd name="T38" fmla="*/ 76 w 96"/>
                  <a:gd name="T39" fmla="*/ 0 h 27"/>
                  <a:gd name="T40" fmla="*/ 81 w 96"/>
                  <a:gd name="T41" fmla="*/ 0 h 27"/>
                  <a:gd name="T42" fmla="*/ 85 w 96"/>
                  <a:gd name="T43" fmla="*/ 2 h 27"/>
                  <a:gd name="T44" fmla="*/ 91 w 96"/>
                  <a:gd name="T45" fmla="*/ 4 h 27"/>
                  <a:gd name="T46" fmla="*/ 92 w 96"/>
                  <a:gd name="T47" fmla="*/ 7 h 27"/>
                  <a:gd name="T48" fmla="*/ 96 w 96"/>
                  <a:gd name="T49" fmla="*/ 9 h 27"/>
                  <a:gd name="T50" fmla="*/ 96 w 96"/>
                  <a:gd name="T51" fmla="*/ 14 h 27"/>
                  <a:gd name="T52" fmla="*/ 94 w 96"/>
                  <a:gd name="T53" fmla="*/ 18 h 27"/>
                  <a:gd name="T54" fmla="*/ 92 w 96"/>
                  <a:gd name="T55" fmla="*/ 22 h 27"/>
                  <a:gd name="T56" fmla="*/ 89 w 96"/>
                  <a:gd name="T57" fmla="*/ 23 h 27"/>
                  <a:gd name="T58" fmla="*/ 85 w 96"/>
                  <a:gd name="T59" fmla="*/ 25 h 27"/>
                  <a:gd name="T60" fmla="*/ 80 w 96"/>
                  <a:gd name="T61" fmla="*/ 27 h 27"/>
                  <a:gd name="T62" fmla="*/ 74 w 96"/>
                  <a:gd name="T63" fmla="*/ 27 h 27"/>
                  <a:gd name="T64" fmla="*/ 69 w 96"/>
                  <a:gd name="T65" fmla="*/ 27 h 27"/>
                  <a:gd name="T66" fmla="*/ 63 w 96"/>
                  <a:gd name="T67" fmla="*/ 27 h 27"/>
                  <a:gd name="T68" fmla="*/ 58 w 96"/>
                  <a:gd name="T69" fmla="*/ 27 h 27"/>
                  <a:gd name="T70" fmla="*/ 53 w 96"/>
                  <a:gd name="T71" fmla="*/ 27 h 27"/>
                  <a:gd name="T72" fmla="*/ 47 w 96"/>
                  <a:gd name="T73" fmla="*/ 27 h 27"/>
                  <a:gd name="T74" fmla="*/ 42 w 96"/>
                  <a:gd name="T75" fmla="*/ 27 h 27"/>
                  <a:gd name="T76" fmla="*/ 36 w 96"/>
                  <a:gd name="T77" fmla="*/ 27 h 27"/>
                  <a:gd name="T78" fmla="*/ 31 w 96"/>
                  <a:gd name="T79" fmla="*/ 27 h 27"/>
                  <a:gd name="T80" fmla="*/ 25 w 96"/>
                  <a:gd name="T81" fmla="*/ 27 h 27"/>
                  <a:gd name="T82" fmla="*/ 20 w 96"/>
                  <a:gd name="T83" fmla="*/ 27 h 27"/>
                  <a:gd name="T84" fmla="*/ 15 w 96"/>
                  <a:gd name="T8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6" h="27">
                    <a:moveTo>
                      <a:pt x="13" y="27"/>
                    </a:moveTo>
                    <a:lnTo>
                      <a:pt x="11" y="25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7" y="23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7" y="2"/>
                    </a:lnTo>
                    <a:lnTo>
                      <a:pt x="89" y="4"/>
                    </a:lnTo>
                    <a:lnTo>
                      <a:pt x="91" y="4"/>
                    </a:lnTo>
                    <a:lnTo>
                      <a:pt x="91" y="5"/>
                    </a:lnTo>
                    <a:lnTo>
                      <a:pt x="92" y="5"/>
                    </a:lnTo>
                    <a:lnTo>
                      <a:pt x="92" y="7"/>
                    </a:lnTo>
                    <a:lnTo>
                      <a:pt x="94" y="7"/>
                    </a:lnTo>
                    <a:lnTo>
                      <a:pt x="94" y="9"/>
                    </a:lnTo>
                    <a:lnTo>
                      <a:pt x="96" y="9"/>
                    </a:lnTo>
                    <a:lnTo>
                      <a:pt x="96" y="11"/>
                    </a:lnTo>
                    <a:lnTo>
                      <a:pt x="96" y="13"/>
                    </a:lnTo>
                    <a:lnTo>
                      <a:pt x="96" y="14"/>
                    </a:lnTo>
                    <a:lnTo>
                      <a:pt x="96" y="16"/>
                    </a:lnTo>
                    <a:lnTo>
                      <a:pt x="96" y="18"/>
                    </a:lnTo>
                    <a:lnTo>
                      <a:pt x="94" y="18"/>
                    </a:lnTo>
                    <a:lnTo>
                      <a:pt x="94" y="20"/>
                    </a:lnTo>
                    <a:lnTo>
                      <a:pt x="92" y="20"/>
                    </a:lnTo>
                    <a:lnTo>
                      <a:pt x="92" y="22"/>
                    </a:lnTo>
                    <a:lnTo>
                      <a:pt x="91" y="22"/>
                    </a:lnTo>
                    <a:lnTo>
                      <a:pt x="91" y="23"/>
                    </a:lnTo>
                    <a:lnTo>
                      <a:pt x="89" y="23"/>
                    </a:lnTo>
                    <a:lnTo>
                      <a:pt x="87" y="23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3" y="27"/>
                    </a:lnTo>
                    <a:lnTo>
                      <a:pt x="81" y="27"/>
                    </a:lnTo>
                    <a:lnTo>
                      <a:pt x="80" y="27"/>
                    </a:lnTo>
                    <a:lnTo>
                      <a:pt x="78" y="27"/>
                    </a:lnTo>
                    <a:lnTo>
                      <a:pt x="76" y="27"/>
                    </a:lnTo>
                    <a:lnTo>
                      <a:pt x="74" y="27"/>
                    </a:lnTo>
                    <a:lnTo>
                      <a:pt x="72" y="27"/>
                    </a:lnTo>
                    <a:lnTo>
                      <a:pt x="71" y="27"/>
                    </a:lnTo>
                    <a:lnTo>
                      <a:pt x="69" y="27"/>
                    </a:lnTo>
                    <a:lnTo>
                      <a:pt x="67" y="27"/>
                    </a:lnTo>
                    <a:lnTo>
                      <a:pt x="65" y="27"/>
                    </a:lnTo>
                    <a:lnTo>
                      <a:pt x="63" y="27"/>
                    </a:lnTo>
                    <a:lnTo>
                      <a:pt x="62" y="27"/>
                    </a:lnTo>
                    <a:lnTo>
                      <a:pt x="60" y="27"/>
                    </a:lnTo>
                    <a:lnTo>
                      <a:pt x="58" y="27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3" y="27"/>
                    </a:lnTo>
                    <a:lnTo>
                      <a:pt x="51" y="27"/>
                    </a:lnTo>
                    <a:lnTo>
                      <a:pt x="49" y="27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4" y="27"/>
                    </a:lnTo>
                    <a:lnTo>
                      <a:pt x="42" y="27"/>
                    </a:lnTo>
                    <a:lnTo>
                      <a:pt x="40" y="27"/>
                    </a:lnTo>
                    <a:lnTo>
                      <a:pt x="38" y="27"/>
                    </a:lnTo>
                    <a:lnTo>
                      <a:pt x="36" y="27"/>
                    </a:lnTo>
                    <a:lnTo>
                      <a:pt x="34" y="27"/>
                    </a:lnTo>
                    <a:lnTo>
                      <a:pt x="33" y="27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4" y="27"/>
                    </a:lnTo>
                    <a:lnTo>
                      <a:pt x="22" y="27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5" y="27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95" name="Freeform 103">
                <a:extLst>
                  <a:ext uri="{FF2B5EF4-FFF2-40B4-BE49-F238E27FC236}">
                    <a16:creationId xmlns:a16="http://schemas.microsoft.com/office/drawing/2014/main" id="{DC6513E7-29A1-8ACB-139B-5500CEB5B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" y="3306"/>
                <a:ext cx="48" cy="14"/>
              </a:xfrm>
              <a:custGeom>
                <a:avLst/>
                <a:gdLst>
                  <a:gd name="T0" fmla="*/ 9 w 96"/>
                  <a:gd name="T1" fmla="*/ 25 h 27"/>
                  <a:gd name="T2" fmla="*/ 7 w 96"/>
                  <a:gd name="T3" fmla="*/ 22 h 27"/>
                  <a:gd name="T4" fmla="*/ 2 w 96"/>
                  <a:gd name="T5" fmla="*/ 18 h 27"/>
                  <a:gd name="T6" fmla="*/ 0 w 96"/>
                  <a:gd name="T7" fmla="*/ 14 h 27"/>
                  <a:gd name="T8" fmla="*/ 2 w 96"/>
                  <a:gd name="T9" fmla="*/ 9 h 27"/>
                  <a:gd name="T10" fmla="*/ 4 w 96"/>
                  <a:gd name="T11" fmla="*/ 5 h 27"/>
                  <a:gd name="T12" fmla="*/ 7 w 96"/>
                  <a:gd name="T13" fmla="*/ 4 h 27"/>
                  <a:gd name="T14" fmla="*/ 11 w 96"/>
                  <a:gd name="T15" fmla="*/ 0 h 27"/>
                  <a:gd name="T16" fmla="*/ 16 w 96"/>
                  <a:gd name="T17" fmla="*/ 0 h 27"/>
                  <a:gd name="T18" fmla="*/ 22 w 96"/>
                  <a:gd name="T19" fmla="*/ 0 h 27"/>
                  <a:gd name="T20" fmla="*/ 27 w 96"/>
                  <a:gd name="T21" fmla="*/ 0 h 27"/>
                  <a:gd name="T22" fmla="*/ 33 w 96"/>
                  <a:gd name="T23" fmla="*/ 0 h 27"/>
                  <a:gd name="T24" fmla="*/ 38 w 96"/>
                  <a:gd name="T25" fmla="*/ 0 h 27"/>
                  <a:gd name="T26" fmla="*/ 44 w 96"/>
                  <a:gd name="T27" fmla="*/ 0 h 27"/>
                  <a:gd name="T28" fmla="*/ 49 w 96"/>
                  <a:gd name="T29" fmla="*/ 0 h 27"/>
                  <a:gd name="T30" fmla="*/ 54 w 96"/>
                  <a:gd name="T31" fmla="*/ 0 h 27"/>
                  <a:gd name="T32" fmla="*/ 60 w 96"/>
                  <a:gd name="T33" fmla="*/ 0 h 27"/>
                  <a:gd name="T34" fmla="*/ 65 w 96"/>
                  <a:gd name="T35" fmla="*/ 0 h 27"/>
                  <a:gd name="T36" fmla="*/ 71 w 96"/>
                  <a:gd name="T37" fmla="*/ 0 h 27"/>
                  <a:gd name="T38" fmla="*/ 76 w 96"/>
                  <a:gd name="T39" fmla="*/ 0 h 27"/>
                  <a:gd name="T40" fmla="*/ 81 w 96"/>
                  <a:gd name="T41" fmla="*/ 0 h 27"/>
                  <a:gd name="T42" fmla="*/ 85 w 96"/>
                  <a:gd name="T43" fmla="*/ 2 h 27"/>
                  <a:gd name="T44" fmla="*/ 91 w 96"/>
                  <a:gd name="T45" fmla="*/ 4 h 27"/>
                  <a:gd name="T46" fmla="*/ 92 w 96"/>
                  <a:gd name="T47" fmla="*/ 7 h 27"/>
                  <a:gd name="T48" fmla="*/ 96 w 96"/>
                  <a:gd name="T49" fmla="*/ 9 h 27"/>
                  <a:gd name="T50" fmla="*/ 96 w 96"/>
                  <a:gd name="T51" fmla="*/ 14 h 27"/>
                  <a:gd name="T52" fmla="*/ 94 w 96"/>
                  <a:gd name="T53" fmla="*/ 18 h 27"/>
                  <a:gd name="T54" fmla="*/ 92 w 96"/>
                  <a:gd name="T55" fmla="*/ 22 h 27"/>
                  <a:gd name="T56" fmla="*/ 89 w 96"/>
                  <a:gd name="T57" fmla="*/ 23 h 27"/>
                  <a:gd name="T58" fmla="*/ 85 w 96"/>
                  <a:gd name="T59" fmla="*/ 25 h 27"/>
                  <a:gd name="T60" fmla="*/ 80 w 96"/>
                  <a:gd name="T61" fmla="*/ 27 h 27"/>
                  <a:gd name="T62" fmla="*/ 74 w 96"/>
                  <a:gd name="T63" fmla="*/ 27 h 27"/>
                  <a:gd name="T64" fmla="*/ 69 w 96"/>
                  <a:gd name="T65" fmla="*/ 27 h 27"/>
                  <a:gd name="T66" fmla="*/ 63 w 96"/>
                  <a:gd name="T67" fmla="*/ 27 h 27"/>
                  <a:gd name="T68" fmla="*/ 58 w 96"/>
                  <a:gd name="T69" fmla="*/ 27 h 27"/>
                  <a:gd name="T70" fmla="*/ 53 w 96"/>
                  <a:gd name="T71" fmla="*/ 27 h 27"/>
                  <a:gd name="T72" fmla="*/ 47 w 96"/>
                  <a:gd name="T73" fmla="*/ 27 h 27"/>
                  <a:gd name="T74" fmla="*/ 42 w 96"/>
                  <a:gd name="T75" fmla="*/ 27 h 27"/>
                  <a:gd name="T76" fmla="*/ 36 w 96"/>
                  <a:gd name="T77" fmla="*/ 27 h 27"/>
                  <a:gd name="T78" fmla="*/ 31 w 96"/>
                  <a:gd name="T79" fmla="*/ 27 h 27"/>
                  <a:gd name="T80" fmla="*/ 25 w 96"/>
                  <a:gd name="T81" fmla="*/ 27 h 27"/>
                  <a:gd name="T82" fmla="*/ 20 w 96"/>
                  <a:gd name="T83" fmla="*/ 27 h 27"/>
                  <a:gd name="T84" fmla="*/ 15 w 96"/>
                  <a:gd name="T8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6" h="27">
                    <a:moveTo>
                      <a:pt x="13" y="27"/>
                    </a:moveTo>
                    <a:lnTo>
                      <a:pt x="11" y="25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7" y="23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7" y="2"/>
                    </a:lnTo>
                    <a:lnTo>
                      <a:pt x="89" y="4"/>
                    </a:lnTo>
                    <a:lnTo>
                      <a:pt x="91" y="4"/>
                    </a:lnTo>
                    <a:lnTo>
                      <a:pt x="91" y="5"/>
                    </a:lnTo>
                    <a:lnTo>
                      <a:pt x="92" y="5"/>
                    </a:lnTo>
                    <a:lnTo>
                      <a:pt x="92" y="7"/>
                    </a:lnTo>
                    <a:lnTo>
                      <a:pt x="94" y="7"/>
                    </a:lnTo>
                    <a:lnTo>
                      <a:pt x="94" y="9"/>
                    </a:lnTo>
                    <a:lnTo>
                      <a:pt x="96" y="9"/>
                    </a:lnTo>
                    <a:lnTo>
                      <a:pt x="96" y="11"/>
                    </a:lnTo>
                    <a:lnTo>
                      <a:pt x="96" y="13"/>
                    </a:lnTo>
                    <a:lnTo>
                      <a:pt x="96" y="14"/>
                    </a:lnTo>
                    <a:lnTo>
                      <a:pt x="96" y="16"/>
                    </a:lnTo>
                    <a:lnTo>
                      <a:pt x="96" y="18"/>
                    </a:lnTo>
                    <a:lnTo>
                      <a:pt x="94" y="18"/>
                    </a:lnTo>
                    <a:lnTo>
                      <a:pt x="94" y="20"/>
                    </a:lnTo>
                    <a:lnTo>
                      <a:pt x="92" y="20"/>
                    </a:lnTo>
                    <a:lnTo>
                      <a:pt x="92" y="22"/>
                    </a:lnTo>
                    <a:lnTo>
                      <a:pt x="91" y="22"/>
                    </a:lnTo>
                    <a:lnTo>
                      <a:pt x="91" y="23"/>
                    </a:lnTo>
                    <a:lnTo>
                      <a:pt x="89" y="23"/>
                    </a:lnTo>
                    <a:lnTo>
                      <a:pt x="87" y="23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3" y="27"/>
                    </a:lnTo>
                    <a:lnTo>
                      <a:pt x="81" y="27"/>
                    </a:lnTo>
                    <a:lnTo>
                      <a:pt x="80" y="27"/>
                    </a:lnTo>
                    <a:lnTo>
                      <a:pt x="78" y="27"/>
                    </a:lnTo>
                    <a:lnTo>
                      <a:pt x="76" y="27"/>
                    </a:lnTo>
                    <a:lnTo>
                      <a:pt x="74" y="27"/>
                    </a:lnTo>
                    <a:lnTo>
                      <a:pt x="72" y="27"/>
                    </a:lnTo>
                    <a:lnTo>
                      <a:pt x="71" y="27"/>
                    </a:lnTo>
                    <a:lnTo>
                      <a:pt x="69" y="27"/>
                    </a:lnTo>
                    <a:lnTo>
                      <a:pt x="67" y="27"/>
                    </a:lnTo>
                    <a:lnTo>
                      <a:pt x="65" y="27"/>
                    </a:lnTo>
                    <a:lnTo>
                      <a:pt x="63" y="27"/>
                    </a:lnTo>
                    <a:lnTo>
                      <a:pt x="62" y="27"/>
                    </a:lnTo>
                    <a:lnTo>
                      <a:pt x="60" y="27"/>
                    </a:lnTo>
                    <a:lnTo>
                      <a:pt x="58" y="27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3" y="27"/>
                    </a:lnTo>
                    <a:lnTo>
                      <a:pt x="51" y="27"/>
                    </a:lnTo>
                    <a:lnTo>
                      <a:pt x="49" y="27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4" y="27"/>
                    </a:lnTo>
                    <a:lnTo>
                      <a:pt x="42" y="27"/>
                    </a:lnTo>
                    <a:lnTo>
                      <a:pt x="40" y="27"/>
                    </a:lnTo>
                    <a:lnTo>
                      <a:pt x="38" y="27"/>
                    </a:lnTo>
                    <a:lnTo>
                      <a:pt x="36" y="27"/>
                    </a:lnTo>
                    <a:lnTo>
                      <a:pt x="34" y="27"/>
                    </a:lnTo>
                    <a:lnTo>
                      <a:pt x="33" y="27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4" y="27"/>
                    </a:lnTo>
                    <a:lnTo>
                      <a:pt x="22" y="27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5" y="27"/>
                    </a:lnTo>
                    <a:lnTo>
                      <a:pt x="13" y="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96" name="Freeform 104">
                <a:extLst>
                  <a:ext uri="{FF2B5EF4-FFF2-40B4-BE49-F238E27FC236}">
                    <a16:creationId xmlns:a16="http://schemas.microsoft.com/office/drawing/2014/main" id="{4049942E-33F6-BD7A-65F6-24BE01E70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" y="3206"/>
                <a:ext cx="48" cy="14"/>
              </a:xfrm>
              <a:custGeom>
                <a:avLst/>
                <a:gdLst>
                  <a:gd name="T0" fmla="*/ 10 w 95"/>
                  <a:gd name="T1" fmla="*/ 25 h 27"/>
                  <a:gd name="T2" fmla="*/ 7 w 95"/>
                  <a:gd name="T3" fmla="*/ 23 h 27"/>
                  <a:gd name="T4" fmla="*/ 3 w 95"/>
                  <a:gd name="T5" fmla="*/ 19 h 27"/>
                  <a:gd name="T6" fmla="*/ 0 w 95"/>
                  <a:gd name="T7" fmla="*/ 18 h 27"/>
                  <a:gd name="T8" fmla="*/ 0 w 95"/>
                  <a:gd name="T9" fmla="*/ 12 h 27"/>
                  <a:gd name="T10" fmla="*/ 1 w 95"/>
                  <a:gd name="T11" fmla="*/ 9 h 27"/>
                  <a:gd name="T12" fmla="*/ 3 w 95"/>
                  <a:gd name="T13" fmla="*/ 5 h 27"/>
                  <a:gd name="T14" fmla="*/ 7 w 95"/>
                  <a:gd name="T15" fmla="*/ 3 h 27"/>
                  <a:gd name="T16" fmla="*/ 10 w 95"/>
                  <a:gd name="T17" fmla="*/ 1 h 27"/>
                  <a:gd name="T18" fmla="*/ 14 w 95"/>
                  <a:gd name="T19" fmla="*/ 0 h 27"/>
                  <a:gd name="T20" fmla="*/ 19 w 95"/>
                  <a:gd name="T21" fmla="*/ 0 h 27"/>
                  <a:gd name="T22" fmla="*/ 25 w 95"/>
                  <a:gd name="T23" fmla="*/ 0 h 27"/>
                  <a:gd name="T24" fmla="*/ 30 w 95"/>
                  <a:gd name="T25" fmla="*/ 0 h 27"/>
                  <a:gd name="T26" fmla="*/ 36 w 95"/>
                  <a:gd name="T27" fmla="*/ 0 h 27"/>
                  <a:gd name="T28" fmla="*/ 41 w 95"/>
                  <a:gd name="T29" fmla="*/ 0 h 27"/>
                  <a:gd name="T30" fmla="*/ 47 w 95"/>
                  <a:gd name="T31" fmla="*/ 0 h 27"/>
                  <a:gd name="T32" fmla="*/ 52 w 95"/>
                  <a:gd name="T33" fmla="*/ 0 h 27"/>
                  <a:gd name="T34" fmla="*/ 57 w 95"/>
                  <a:gd name="T35" fmla="*/ 0 h 27"/>
                  <a:gd name="T36" fmla="*/ 63 w 95"/>
                  <a:gd name="T37" fmla="*/ 0 h 27"/>
                  <a:gd name="T38" fmla="*/ 68 w 95"/>
                  <a:gd name="T39" fmla="*/ 0 h 27"/>
                  <a:gd name="T40" fmla="*/ 74 w 95"/>
                  <a:gd name="T41" fmla="*/ 0 h 27"/>
                  <a:gd name="T42" fmla="*/ 79 w 95"/>
                  <a:gd name="T43" fmla="*/ 0 h 27"/>
                  <a:gd name="T44" fmla="*/ 84 w 95"/>
                  <a:gd name="T45" fmla="*/ 0 h 27"/>
                  <a:gd name="T46" fmla="*/ 86 w 95"/>
                  <a:gd name="T47" fmla="*/ 3 h 27"/>
                  <a:gd name="T48" fmla="*/ 92 w 95"/>
                  <a:gd name="T49" fmla="*/ 5 h 27"/>
                  <a:gd name="T50" fmla="*/ 94 w 95"/>
                  <a:gd name="T51" fmla="*/ 10 h 27"/>
                  <a:gd name="T52" fmla="*/ 95 w 95"/>
                  <a:gd name="T53" fmla="*/ 14 h 27"/>
                  <a:gd name="T54" fmla="*/ 94 w 95"/>
                  <a:gd name="T55" fmla="*/ 18 h 27"/>
                  <a:gd name="T56" fmla="*/ 88 w 95"/>
                  <a:gd name="T57" fmla="*/ 21 h 27"/>
                  <a:gd name="T58" fmla="*/ 84 w 95"/>
                  <a:gd name="T59" fmla="*/ 25 h 27"/>
                  <a:gd name="T60" fmla="*/ 81 w 95"/>
                  <a:gd name="T61" fmla="*/ 27 h 27"/>
                  <a:gd name="T62" fmla="*/ 75 w 95"/>
                  <a:gd name="T63" fmla="*/ 27 h 27"/>
                  <a:gd name="T64" fmla="*/ 70 w 95"/>
                  <a:gd name="T65" fmla="*/ 27 h 27"/>
                  <a:gd name="T66" fmla="*/ 65 w 95"/>
                  <a:gd name="T67" fmla="*/ 27 h 27"/>
                  <a:gd name="T68" fmla="*/ 59 w 95"/>
                  <a:gd name="T69" fmla="*/ 27 h 27"/>
                  <a:gd name="T70" fmla="*/ 54 w 95"/>
                  <a:gd name="T71" fmla="*/ 27 h 27"/>
                  <a:gd name="T72" fmla="*/ 48 w 95"/>
                  <a:gd name="T73" fmla="*/ 27 h 27"/>
                  <a:gd name="T74" fmla="*/ 43 w 95"/>
                  <a:gd name="T75" fmla="*/ 27 h 27"/>
                  <a:gd name="T76" fmla="*/ 37 w 95"/>
                  <a:gd name="T77" fmla="*/ 27 h 27"/>
                  <a:gd name="T78" fmla="*/ 32 w 95"/>
                  <a:gd name="T79" fmla="*/ 27 h 27"/>
                  <a:gd name="T80" fmla="*/ 27 w 95"/>
                  <a:gd name="T81" fmla="*/ 27 h 27"/>
                  <a:gd name="T82" fmla="*/ 21 w 95"/>
                  <a:gd name="T83" fmla="*/ 27 h 27"/>
                  <a:gd name="T84" fmla="*/ 16 w 95"/>
                  <a:gd name="T8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5" h="27">
                    <a:moveTo>
                      <a:pt x="12" y="27"/>
                    </a:moveTo>
                    <a:lnTo>
                      <a:pt x="10" y="27"/>
                    </a:lnTo>
                    <a:lnTo>
                      <a:pt x="10" y="25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7" y="23"/>
                    </a:lnTo>
                    <a:lnTo>
                      <a:pt x="5" y="21"/>
                    </a:lnTo>
                    <a:lnTo>
                      <a:pt x="3" y="21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70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8" y="3"/>
                    </a:lnTo>
                    <a:lnTo>
                      <a:pt x="90" y="5"/>
                    </a:lnTo>
                    <a:lnTo>
                      <a:pt x="92" y="5"/>
                    </a:lnTo>
                    <a:lnTo>
                      <a:pt x="92" y="7"/>
                    </a:lnTo>
                    <a:lnTo>
                      <a:pt x="94" y="9"/>
                    </a:lnTo>
                    <a:lnTo>
                      <a:pt x="94" y="10"/>
                    </a:lnTo>
                    <a:lnTo>
                      <a:pt x="95" y="10"/>
                    </a:lnTo>
                    <a:lnTo>
                      <a:pt x="95" y="12"/>
                    </a:lnTo>
                    <a:lnTo>
                      <a:pt x="95" y="14"/>
                    </a:lnTo>
                    <a:lnTo>
                      <a:pt x="95" y="16"/>
                    </a:lnTo>
                    <a:lnTo>
                      <a:pt x="94" y="16"/>
                    </a:lnTo>
                    <a:lnTo>
                      <a:pt x="94" y="18"/>
                    </a:lnTo>
                    <a:lnTo>
                      <a:pt x="92" y="19"/>
                    </a:lnTo>
                    <a:lnTo>
                      <a:pt x="90" y="21"/>
                    </a:lnTo>
                    <a:lnTo>
                      <a:pt x="88" y="21"/>
                    </a:lnTo>
                    <a:lnTo>
                      <a:pt x="88" y="23"/>
                    </a:lnTo>
                    <a:lnTo>
                      <a:pt x="86" y="23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3" y="27"/>
                    </a:lnTo>
                    <a:lnTo>
                      <a:pt x="81" y="27"/>
                    </a:lnTo>
                    <a:lnTo>
                      <a:pt x="79" y="27"/>
                    </a:lnTo>
                    <a:lnTo>
                      <a:pt x="77" y="27"/>
                    </a:lnTo>
                    <a:lnTo>
                      <a:pt x="75" y="27"/>
                    </a:lnTo>
                    <a:lnTo>
                      <a:pt x="74" y="27"/>
                    </a:lnTo>
                    <a:lnTo>
                      <a:pt x="72" y="27"/>
                    </a:lnTo>
                    <a:lnTo>
                      <a:pt x="70" y="27"/>
                    </a:lnTo>
                    <a:lnTo>
                      <a:pt x="68" y="27"/>
                    </a:lnTo>
                    <a:lnTo>
                      <a:pt x="66" y="27"/>
                    </a:lnTo>
                    <a:lnTo>
                      <a:pt x="65" y="27"/>
                    </a:lnTo>
                    <a:lnTo>
                      <a:pt x="63" y="27"/>
                    </a:lnTo>
                    <a:lnTo>
                      <a:pt x="61" y="27"/>
                    </a:lnTo>
                    <a:lnTo>
                      <a:pt x="59" y="27"/>
                    </a:lnTo>
                    <a:lnTo>
                      <a:pt x="57" y="27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2" y="27"/>
                    </a:lnTo>
                    <a:lnTo>
                      <a:pt x="50" y="27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3" y="27"/>
                    </a:lnTo>
                    <a:lnTo>
                      <a:pt x="41" y="27"/>
                    </a:lnTo>
                    <a:lnTo>
                      <a:pt x="39" y="27"/>
                    </a:lnTo>
                    <a:lnTo>
                      <a:pt x="37" y="27"/>
                    </a:lnTo>
                    <a:lnTo>
                      <a:pt x="36" y="27"/>
                    </a:lnTo>
                    <a:lnTo>
                      <a:pt x="34" y="27"/>
                    </a:lnTo>
                    <a:lnTo>
                      <a:pt x="32" y="27"/>
                    </a:lnTo>
                    <a:lnTo>
                      <a:pt x="30" y="27"/>
                    </a:lnTo>
                    <a:lnTo>
                      <a:pt x="28" y="27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3" y="27"/>
                    </a:lnTo>
                    <a:lnTo>
                      <a:pt x="21" y="27"/>
                    </a:lnTo>
                    <a:lnTo>
                      <a:pt x="19" y="27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4" y="27"/>
                    </a:lnTo>
                    <a:lnTo>
                      <a:pt x="12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97" name="Freeform 105">
                <a:extLst>
                  <a:ext uri="{FF2B5EF4-FFF2-40B4-BE49-F238E27FC236}">
                    <a16:creationId xmlns:a16="http://schemas.microsoft.com/office/drawing/2014/main" id="{03D659C1-AFA6-6273-00A6-0B3DFCC7C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" y="3206"/>
                <a:ext cx="48" cy="14"/>
              </a:xfrm>
              <a:custGeom>
                <a:avLst/>
                <a:gdLst>
                  <a:gd name="T0" fmla="*/ 10 w 95"/>
                  <a:gd name="T1" fmla="*/ 25 h 27"/>
                  <a:gd name="T2" fmla="*/ 7 w 95"/>
                  <a:gd name="T3" fmla="*/ 23 h 27"/>
                  <a:gd name="T4" fmla="*/ 3 w 95"/>
                  <a:gd name="T5" fmla="*/ 19 h 27"/>
                  <a:gd name="T6" fmla="*/ 0 w 95"/>
                  <a:gd name="T7" fmla="*/ 18 h 27"/>
                  <a:gd name="T8" fmla="*/ 0 w 95"/>
                  <a:gd name="T9" fmla="*/ 12 h 27"/>
                  <a:gd name="T10" fmla="*/ 1 w 95"/>
                  <a:gd name="T11" fmla="*/ 9 h 27"/>
                  <a:gd name="T12" fmla="*/ 3 w 95"/>
                  <a:gd name="T13" fmla="*/ 5 h 27"/>
                  <a:gd name="T14" fmla="*/ 7 w 95"/>
                  <a:gd name="T15" fmla="*/ 3 h 27"/>
                  <a:gd name="T16" fmla="*/ 10 w 95"/>
                  <a:gd name="T17" fmla="*/ 1 h 27"/>
                  <a:gd name="T18" fmla="*/ 14 w 95"/>
                  <a:gd name="T19" fmla="*/ 0 h 27"/>
                  <a:gd name="T20" fmla="*/ 19 w 95"/>
                  <a:gd name="T21" fmla="*/ 0 h 27"/>
                  <a:gd name="T22" fmla="*/ 25 w 95"/>
                  <a:gd name="T23" fmla="*/ 0 h 27"/>
                  <a:gd name="T24" fmla="*/ 30 w 95"/>
                  <a:gd name="T25" fmla="*/ 0 h 27"/>
                  <a:gd name="T26" fmla="*/ 36 w 95"/>
                  <a:gd name="T27" fmla="*/ 0 h 27"/>
                  <a:gd name="T28" fmla="*/ 41 w 95"/>
                  <a:gd name="T29" fmla="*/ 0 h 27"/>
                  <a:gd name="T30" fmla="*/ 47 w 95"/>
                  <a:gd name="T31" fmla="*/ 0 h 27"/>
                  <a:gd name="T32" fmla="*/ 52 w 95"/>
                  <a:gd name="T33" fmla="*/ 0 h 27"/>
                  <a:gd name="T34" fmla="*/ 57 w 95"/>
                  <a:gd name="T35" fmla="*/ 0 h 27"/>
                  <a:gd name="T36" fmla="*/ 63 w 95"/>
                  <a:gd name="T37" fmla="*/ 0 h 27"/>
                  <a:gd name="T38" fmla="*/ 68 w 95"/>
                  <a:gd name="T39" fmla="*/ 0 h 27"/>
                  <a:gd name="T40" fmla="*/ 74 w 95"/>
                  <a:gd name="T41" fmla="*/ 0 h 27"/>
                  <a:gd name="T42" fmla="*/ 79 w 95"/>
                  <a:gd name="T43" fmla="*/ 0 h 27"/>
                  <a:gd name="T44" fmla="*/ 84 w 95"/>
                  <a:gd name="T45" fmla="*/ 0 h 27"/>
                  <a:gd name="T46" fmla="*/ 86 w 95"/>
                  <a:gd name="T47" fmla="*/ 3 h 27"/>
                  <a:gd name="T48" fmla="*/ 92 w 95"/>
                  <a:gd name="T49" fmla="*/ 5 h 27"/>
                  <a:gd name="T50" fmla="*/ 94 w 95"/>
                  <a:gd name="T51" fmla="*/ 10 h 27"/>
                  <a:gd name="T52" fmla="*/ 95 w 95"/>
                  <a:gd name="T53" fmla="*/ 14 h 27"/>
                  <a:gd name="T54" fmla="*/ 94 w 95"/>
                  <a:gd name="T55" fmla="*/ 18 h 27"/>
                  <a:gd name="T56" fmla="*/ 88 w 95"/>
                  <a:gd name="T57" fmla="*/ 21 h 27"/>
                  <a:gd name="T58" fmla="*/ 84 w 95"/>
                  <a:gd name="T59" fmla="*/ 25 h 27"/>
                  <a:gd name="T60" fmla="*/ 81 w 95"/>
                  <a:gd name="T61" fmla="*/ 27 h 27"/>
                  <a:gd name="T62" fmla="*/ 75 w 95"/>
                  <a:gd name="T63" fmla="*/ 27 h 27"/>
                  <a:gd name="T64" fmla="*/ 70 w 95"/>
                  <a:gd name="T65" fmla="*/ 27 h 27"/>
                  <a:gd name="T66" fmla="*/ 65 w 95"/>
                  <a:gd name="T67" fmla="*/ 27 h 27"/>
                  <a:gd name="T68" fmla="*/ 59 w 95"/>
                  <a:gd name="T69" fmla="*/ 27 h 27"/>
                  <a:gd name="T70" fmla="*/ 54 w 95"/>
                  <a:gd name="T71" fmla="*/ 27 h 27"/>
                  <a:gd name="T72" fmla="*/ 48 w 95"/>
                  <a:gd name="T73" fmla="*/ 27 h 27"/>
                  <a:gd name="T74" fmla="*/ 43 w 95"/>
                  <a:gd name="T75" fmla="*/ 27 h 27"/>
                  <a:gd name="T76" fmla="*/ 37 w 95"/>
                  <a:gd name="T77" fmla="*/ 27 h 27"/>
                  <a:gd name="T78" fmla="*/ 32 w 95"/>
                  <a:gd name="T79" fmla="*/ 27 h 27"/>
                  <a:gd name="T80" fmla="*/ 27 w 95"/>
                  <a:gd name="T81" fmla="*/ 27 h 27"/>
                  <a:gd name="T82" fmla="*/ 21 w 95"/>
                  <a:gd name="T83" fmla="*/ 27 h 27"/>
                  <a:gd name="T84" fmla="*/ 16 w 95"/>
                  <a:gd name="T8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5" h="27">
                    <a:moveTo>
                      <a:pt x="12" y="27"/>
                    </a:moveTo>
                    <a:lnTo>
                      <a:pt x="10" y="27"/>
                    </a:lnTo>
                    <a:lnTo>
                      <a:pt x="10" y="25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7" y="23"/>
                    </a:lnTo>
                    <a:lnTo>
                      <a:pt x="5" y="21"/>
                    </a:lnTo>
                    <a:lnTo>
                      <a:pt x="3" y="21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70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8" y="3"/>
                    </a:lnTo>
                    <a:lnTo>
                      <a:pt x="90" y="5"/>
                    </a:lnTo>
                    <a:lnTo>
                      <a:pt x="92" y="5"/>
                    </a:lnTo>
                    <a:lnTo>
                      <a:pt x="92" y="7"/>
                    </a:lnTo>
                    <a:lnTo>
                      <a:pt x="94" y="9"/>
                    </a:lnTo>
                    <a:lnTo>
                      <a:pt x="94" y="10"/>
                    </a:lnTo>
                    <a:lnTo>
                      <a:pt x="95" y="10"/>
                    </a:lnTo>
                    <a:lnTo>
                      <a:pt x="95" y="12"/>
                    </a:lnTo>
                    <a:lnTo>
                      <a:pt x="95" y="14"/>
                    </a:lnTo>
                    <a:lnTo>
                      <a:pt x="95" y="16"/>
                    </a:lnTo>
                    <a:lnTo>
                      <a:pt x="94" y="16"/>
                    </a:lnTo>
                    <a:lnTo>
                      <a:pt x="94" y="18"/>
                    </a:lnTo>
                    <a:lnTo>
                      <a:pt x="92" y="19"/>
                    </a:lnTo>
                    <a:lnTo>
                      <a:pt x="90" y="21"/>
                    </a:lnTo>
                    <a:lnTo>
                      <a:pt x="88" y="21"/>
                    </a:lnTo>
                    <a:lnTo>
                      <a:pt x="88" y="23"/>
                    </a:lnTo>
                    <a:lnTo>
                      <a:pt x="86" y="23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3" y="27"/>
                    </a:lnTo>
                    <a:lnTo>
                      <a:pt x="81" y="27"/>
                    </a:lnTo>
                    <a:lnTo>
                      <a:pt x="79" y="27"/>
                    </a:lnTo>
                    <a:lnTo>
                      <a:pt x="77" y="27"/>
                    </a:lnTo>
                    <a:lnTo>
                      <a:pt x="75" y="27"/>
                    </a:lnTo>
                    <a:lnTo>
                      <a:pt x="74" y="27"/>
                    </a:lnTo>
                    <a:lnTo>
                      <a:pt x="72" y="27"/>
                    </a:lnTo>
                    <a:lnTo>
                      <a:pt x="70" y="27"/>
                    </a:lnTo>
                    <a:lnTo>
                      <a:pt x="68" y="27"/>
                    </a:lnTo>
                    <a:lnTo>
                      <a:pt x="66" y="27"/>
                    </a:lnTo>
                    <a:lnTo>
                      <a:pt x="65" y="27"/>
                    </a:lnTo>
                    <a:lnTo>
                      <a:pt x="63" y="27"/>
                    </a:lnTo>
                    <a:lnTo>
                      <a:pt x="61" y="27"/>
                    </a:lnTo>
                    <a:lnTo>
                      <a:pt x="59" y="27"/>
                    </a:lnTo>
                    <a:lnTo>
                      <a:pt x="57" y="27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2" y="27"/>
                    </a:lnTo>
                    <a:lnTo>
                      <a:pt x="50" y="27"/>
                    </a:lnTo>
                    <a:lnTo>
                      <a:pt x="48" y="27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3" y="27"/>
                    </a:lnTo>
                    <a:lnTo>
                      <a:pt x="41" y="27"/>
                    </a:lnTo>
                    <a:lnTo>
                      <a:pt x="39" y="27"/>
                    </a:lnTo>
                    <a:lnTo>
                      <a:pt x="37" y="27"/>
                    </a:lnTo>
                    <a:lnTo>
                      <a:pt x="36" y="27"/>
                    </a:lnTo>
                    <a:lnTo>
                      <a:pt x="34" y="27"/>
                    </a:lnTo>
                    <a:lnTo>
                      <a:pt x="32" y="27"/>
                    </a:lnTo>
                    <a:lnTo>
                      <a:pt x="30" y="27"/>
                    </a:lnTo>
                    <a:lnTo>
                      <a:pt x="28" y="27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3" y="27"/>
                    </a:lnTo>
                    <a:lnTo>
                      <a:pt x="21" y="27"/>
                    </a:lnTo>
                    <a:lnTo>
                      <a:pt x="19" y="27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4" y="27"/>
                    </a:lnTo>
                    <a:lnTo>
                      <a:pt x="12" y="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498" name="Rectangle 106">
                <a:extLst>
                  <a:ext uri="{FF2B5EF4-FFF2-40B4-BE49-F238E27FC236}">
                    <a16:creationId xmlns:a16="http://schemas.microsoft.com/office/drawing/2014/main" id="{17DE49C3-EA2A-FC59-C014-8B1A7326A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7" y="3112"/>
                <a:ext cx="5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Tx/>
                  <a:buNone/>
                </a:pPr>
                <a:r>
                  <a:rPr lang="en-US" altLang="es-AR" sz="800">
                    <a:solidFill>
                      <a:srgbClr val="000000"/>
                    </a:solidFill>
                    <a:latin typeface="Arial Black" panose="020B0A04020102020204" pitchFamily="34" charset="0"/>
                  </a:rPr>
                  <a:t>R</a:t>
                </a:r>
                <a:endParaRPr lang="en-US" altLang="es-A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499" name="Rectangle 107">
                <a:extLst>
                  <a:ext uri="{FF2B5EF4-FFF2-40B4-BE49-F238E27FC236}">
                    <a16:creationId xmlns:a16="http://schemas.microsoft.com/office/drawing/2014/main" id="{9500CC7C-E8F7-0147-A948-C5A369E87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3112"/>
                <a:ext cx="5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Tx/>
                  <a:buNone/>
                </a:pPr>
                <a:r>
                  <a:rPr lang="en-US" altLang="es-AR" sz="800">
                    <a:solidFill>
                      <a:srgbClr val="000000"/>
                    </a:solidFill>
                    <a:latin typeface="Arial Black" panose="020B0A04020102020204" pitchFamily="34" charset="0"/>
                  </a:rPr>
                  <a:t>R</a:t>
                </a:r>
                <a:endParaRPr lang="en-US" altLang="es-AR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500" name="Freeform 108">
                <a:extLst>
                  <a:ext uri="{FF2B5EF4-FFF2-40B4-BE49-F238E27FC236}">
                    <a16:creationId xmlns:a16="http://schemas.microsoft.com/office/drawing/2014/main" id="{3B9ED97E-1F86-B4A8-A42B-2C5A155E3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3194"/>
                <a:ext cx="18" cy="31"/>
              </a:xfrm>
              <a:custGeom>
                <a:avLst/>
                <a:gdLst>
                  <a:gd name="T0" fmla="*/ 27 w 36"/>
                  <a:gd name="T1" fmla="*/ 2 h 64"/>
                  <a:gd name="T2" fmla="*/ 29 w 36"/>
                  <a:gd name="T3" fmla="*/ 0 h 64"/>
                  <a:gd name="T4" fmla="*/ 0 w 36"/>
                  <a:gd name="T5" fmla="*/ 4 h 64"/>
                  <a:gd name="T6" fmla="*/ 5 w 36"/>
                  <a:gd name="T7" fmla="*/ 64 h 64"/>
                  <a:gd name="T8" fmla="*/ 34 w 36"/>
                  <a:gd name="T9" fmla="*/ 62 h 64"/>
                  <a:gd name="T10" fmla="*/ 36 w 36"/>
                  <a:gd name="T11" fmla="*/ 60 h 64"/>
                  <a:gd name="T12" fmla="*/ 34 w 36"/>
                  <a:gd name="T13" fmla="*/ 62 h 64"/>
                  <a:gd name="T14" fmla="*/ 36 w 36"/>
                  <a:gd name="T15" fmla="*/ 62 h 64"/>
                  <a:gd name="T16" fmla="*/ 36 w 36"/>
                  <a:gd name="T17" fmla="*/ 60 h 64"/>
                  <a:gd name="T18" fmla="*/ 27 w 36"/>
                  <a:gd name="T1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64">
                    <a:moveTo>
                      <a:pt x="27" y="2"/>
                    </a:moveTo>
                    <a:lnTo>
                      <a:pt x="29" y="0"/>
                    </a:lnTo>
                    <a:lnTo>
                      <a:pt x="0" y="4"/>
                    </a:lnTo>
                    <a:lnTo>
                      <a:pt x="5" y="64"/>
                    </a:lnTo>
                    <a:lnTo>
                      <a:pt x="34" y="62"/>
                    </a:lnTo>
                    <a:lnTo>
                      <a:pt x="36" y="60"/>
                    </a:lnTo>
                    <a:lnTo>
                      <a:pt x="34" y="62"/>
                    </a:lnTo>
                    <a:lnTo>
                      <a:pt x="36" y="62"/>
                    </a:lnTo>
                    <a:lnTo>
                      <a:pt x="36" y="6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01" name="Freeform 109">
                <a:extLst>
                  <a:ext uri="{FF2B5EF4-FFF2-40B4-BE49-F238E27FC236}">
                    <a16:creationId xmlns:a16="http://schemas.microsoft.com/office/drawing/2014/main" id="{828482A9-B518-E1A9-1965-AEFE38F8A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3193"/>
                <a:ext cx="16" cy="30"/>
              </a:xfrm>
              <a:custGeom>
                <a:avLst/>
                <a:gdLst>
                  <a:gd name="T0" fmla="*/ 14 w 31"/>
                  <a:gd name="T1" fmla="*/ 0 h 61"/>
                  <a:gd name="T2" fmla="*/ 18 w 31"/>
                  <a:gd name="T3" fmla="*/ 0 h 61"/>
                  <a:gd name="T4" fmla="*/ 0 w 31"/>
                  <a:gd name="T5" fmla="*/ 3 h 61"/>
                  <a:gd name="T6" fmla="*/ 9 w 31"/>
                  <a:gd name="T7" fmla="*/ 61 h 61"/>
                  <a:gd name="T8" fmla="*/ 27 w 31"/>
                  <a:gd name="T9" fmla="*/ 59 h 61"/>
                  <a:gd name="T10" fmla="*/ 31 w 31"/>
                  <a:gd name="T11" fmla="*/ 57 h 61"/>
                  <a:gd name="T12" fmla="*/ 27 w 31"/>
                  <a:gd name="T13" fmla="*/ 59 h 61"/>
                  <a:gd name="T14" fmla="*/ 29 w 31"/>
                  <a:gd name="T15" fmla="*/ 59 h 61"/>
                  <a:gd name="T16" fmla="*/ 31 w 31"/>
                  <a:gd name="T17" fmla="*/ 57 h 61"/>
                  <a:gd name="T18" fmla="*/ 14 w 31"/>
                  <a:gd name="T1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61">
                    <a:moveTo>
                      <a:pt x="14" y="0"/>
                    </a:moveTo>
                    <a:lnTo>
                      <a:pt x="18" y="0"/>
                    </a:lnTo>
                    <a:lnTo>
                      <a:pt x="0" y="3"/>
                    </a:lnTo>
                    <a:lnTo>
                      <a:pt x="9" y="61"/>
                    </a:lnTo>
                    <a:lnTo>
                      <a:pt x="27" y="59"/>
                    </a:lnTo>
                    <a:lnTo>
                      <a:pt x="31" y="57"/>
                    </a:lnTo>
                    <a:lnTo>
                      <a:pt x="27" y="59"/>
                    </a:lnTo>
                    <a:lnTo>
                      <a:pt x="29" y="59"/>
                    </a:lnTo>
                    <a:lnTo>
                      <a:pt x="31" y="5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02" name="Freeform 110">
                <a:extLst>
                  <a:ext uri="{FF2B5EF4-FFF2-40B4-BE49-F238E27FC236}">
                    <a16:creationId xmlns:a16="http://schemas.microsoft.com/office/drawing/2014/main" id="{47BDAB66-0010-9812-FE97-4958E2037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3192"/>
                <a:ext cx="16" cy="30"/>
              </a:xfrm>
              <a:custGeom>
                <a:avLst/>
                <a:gdLst>
                  <a:gd name="T0" fmla="*/ 6 w 33"/>
                  <a:gd name="T1" fmla="*/ 2 h 59"/>
                  <a:gd name="T2" fmla="*/ 11 w 33"/>
                  <a:gd name="T3" fmla="*/ 0 h 59"/>
                  <a:gd name="T4" fmla="*/ 0 w 33"/>
                  <a:gd name="T5" fmla="*/ 2 h 59"/>
                  <a:gd name="T6" fmla="*/ 17 w 33"/>
                  <a:gd name="T7" fmla="*/ 59 h 59"/>
                  <a:gd name="T8" fmla="*/ 27 w 33"/>
                  <a:gd name="T9" fmla="*/ 57 h 59"/>
                  <a:gd name="T10" fmla="*/ 33 w 33"/>
                  <a:gd name="T11" fmla="*/ 56 h 59"/>
                  <a:gd name="T12" fmla="*/ 27 w 33"/>
                  <a:gd name="T13" fmla="*/ 57 h 59"/>
                  <a:gd name="T14" fmla="*/ 29 w 33"/>
                  <a:gd name="T15" fmla="*/ 56 h 59"/>
                  <a:gd name="T16" fmla="*/ 33 w 33"/>
                  <a:gd name="T17" fmla="*/ 56 h 59"/>
                  <a:gd name="T18" fmla="*/ 6 w 33"/>
                  <a:gd name="T19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9">
                    <a:moveTo>
                      <a:pt x="6" y="2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17" y="59"/>
                    </a:lnTo>
                    <a:lnTo>
                      <a:pt x="27" y="57"/>
                    </a:lnTo>
                    <a:lnTo>
                      <a:pt x="33" y="56"/>
                    </a:lnTo>
                    <a:lnTo>
                      <a:pt x="27" y="57"/>
                    </a:lnTo>
                    <a:lnTo>
                      <a:pt x="29" y="56"/>
                    </a:lnTo>
                    <a:lnTo>
                      <a:pt x="33" y="56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03" name="Freeform 111">
                <a:extLst>
                  <a:ext uri="{FF2B5EF4-FFF2-40B4-BE49-F238E27FC236}">
                    <a16:creationId xmlns:a16="http://schemas.microsoft.com/office/drawing/2014/main" id="{2D0EE2C4-F733-301C-F9B0-C0DF69C4E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3191"/>
                <a:ext cx="18" cy="29"/>
              </a:xfrm>
              <a:custGeom>
                <a:avLst/>
                <a:gdLst>
                  <a:gd name="T0" fmla="*/ 3 w 36"/>
                  <a:gd name="T1" fmla="*/ 2 h 58"/>
                  <a:gd name="T2" fmla="*/ 7 w 36"/>
                  <a:gd name="T3" fmla="*/ 0 h 58"/>
                  <a:gd name="T4" fmla="*/ 0 w 36"/>
                  <a:gd name="T5" fmla="*/ 4 h 58"/>
                  <a:gd name="T6" fmla="*/ 27 w 36"/>
                  <a:gd name="T7" fmla="*/ 58 h 58"/>
                  <a:gd name="T8" fmla="*/ 32 w 36"/>
                  <a:gd name="T9" fmla="*/ 54 h 58"/>
                  <a:gd name="T10" fmla="*/ 36 w 36"/>
                  <a:gd name="T11" fmla="*/ 52 h 58"/>
                  <a:gd name="T12" fmla="*/ 32 w 36"/>
                  <a:gd name="T13" fmla="*/ 54 h 58"/>
                  <a:gd name="T14" fmla="*/ 34 w 36"/>
                  <a:gd name="T15" fmla="*/ 52 h 58"/>
                  <a:gd name="T16" fmla="*/ 36 w 36"/>
                  <a:gd name="T17" fmla="*/ 52 h 58"/>
                  <a:gd name="T18" fmla="*/ 3 w 36"/>
                  <a:gd name="T19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8">
                    <a:moveTo>
                      <a:pt x="3" y="2"/>
                    </a:moveTo>
                    <a:lnTo>
                      <a:pt x="7" y="0"/>
                    </a:lnTo>
                    <a:lnTo>
                      <a:pt x="0" y="4"/>
                    </a:lnTo>
                    <a:lnTo>
                      <a:pt x="27" y="58"/>
                    </a:lnTo>
                    <a:lnTo>
                      <a:pt x="32" y="54"/>
                    </a:lnTo>
                    <a:lnTo>
                      <a:pt x="36" y="52"/>
                    </a:lnTo>
                    <a:lnTo>
                      <a:pt x="32" y="54"/>
                    </a:lnTo>
                    <a:lnTo>
                      <a:pt x="34" y="52"/>
                    </a:lnTo>
                    <a:lnTo>
                      <a:pt x="36" y="5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04" name="Freeform 112">
                <a:extLst>
                  <a:ext uri="{FF2B5EF4-FFF2-40B4-BE49-F238E27FC236}">
                    <a16:creationId xmlns:a16="http://schemas.microsoft.com/office/drawing/2014/main" id="{33CD388E-7ABB-EEC2-B255-76DCA0F85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" y="3190"/>
                <a:ext cx="19" cy="27"/>
              </a:xfrm>
              <a:custGeom>
                <a:avLst/>
                <a:gdLst>
                  <a:gd name="T0" fmla="*/ 6 w 38"/>
                  <a:gd name="T1" fmla="*/ 0 h 54"/>
                  <a:gd name="T2" fmla="*/ 0 w 38"/>
                  <a:gd name="T3" fmla="*/ 4 h 54"/>
                  <a:gd name="T4" fmla="*/ 33 w 38"/>
                  <a:gd name="T5" fmla="*/ 54 h 54"/>
                  <a:gd name="T6" fmla="*/ 38 w 38"/>
                  <a:gd name="T7" fmla="*/ 51 h 54"/>
                  <a:gd name="T8" fmla="*/ 6 w 3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4">
                    <a:moveTo>
                      <a:pt x="6" y="0"/>
                    </a:moveTo>
                    <a:lnTo>
                      <a:pt x="0" y="4"/>
                    </a:lnTo>
                    <a:lnTo>
                      <a:pt x="33" y="54"/>
                    </a:lnTo>
                    <a:lnTo>
                      <a:pt x="38" y="5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05" name="Freeform 113">
                <a:extLst>
                  <a:ext uri="{FF2B5EF4-FFF2-40B4-BE49-F238E27FC236}">
                    <a16:creationId xmlns:a16="http://schemas.microsoft.com/office/drawing/2014/main" id="{B0C95FDF-C323-1A6E-ED37-68DEAD8DF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3188"/>
                <a:ext cx="22" cy="27"/>
              </a:xfrm>
              <a:custGeom>
                <a:avLst/>
                <a:gdLst>
                  <a:gd name="T0" fmla="*/ 0 w 43"/>
                  <a:gd name="T1" fmla="*/ 3 h 54"/>
                  <a:gd name="T2" fmla="*/ 3 w 43"/>
                  <a:gd name="T3" fmla="*/ 0 h 54"/>
                  <a:gd name="T4" fmla="*/ 0 w 43"/>
                  <a:gd name="T5" fmla="*/ 3 h 54"/>
                  <a:gd name="T6" fmla="*/ 32 w 43"/>
                  <a:gd name="T7" fmla="*/ 54 h 54"/>
                  <a:gd name="T8" fmla="*/ 38 w 43"/>
                  <a:gd name="T9" fmla="*/ 50 h 54"/>
                  <a:gd name="T10" fmla="*/ 43 w 43"/>
                  <a:gd name="T11" fmla="*/ 46 h 54"/>
                  <a:gd name="T12" fmla="*/ 38 w 43"/>
                  <a:gd name="T13" fmla="*/ 50 h 54"/>
                  <a:gd name="T14" fmla="*/ 40 w 43"/>
                  <a:gd name="T15" fmla="*/ 48 h 54"/>
                  <a:gd name="T16" fmla="*/ 43 w 43"/>
                  <a:gd name="T17" fmla="*/ 46 h 54"/>
                  <a:gd name="T18" fmla="*/ 0 w 43"/>
                  <a:gd name="T1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54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2" y="54"/>
                    </a:lnTo>
                    <a:lnTo>
                      <a:pt x="38" y="50"/>
                    </a:lnTo>
                    <a:lnTo>
                      <a:pt x="43" y="46"/>
                    </a:lnTo>
                    <a:lnTo>
                      <a:pt x="38" y="50"/>
                    </a:lnTo>
                    <a:lnTo>
                      <a:pt x="40" y="48"/>
                    </a:lnTo>
                    <a:lnTo>
                      <a:pt x="43" y="4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06" name="Freeform 114">
                <a:extLst>
                  <a:ext uri="{FF2B5EF4-FFF2-40B4-BE49-F238E27FC236}">
                    <a16:creationId xmlns:a16="http://schemas.microsoft.com/office/drawing/2014/main" id="{AAF6210F-A1EF-CF0B-8D3E-BAB68A68B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3188"/>
                <a:ext cx="23" cy="24"/>
              </a:xfrm>
              <a:custGeom>
                <a:avLst/>
                <a:gdLst>
                  <a:gd name="T0" fmla="*/ 3 w 47"/>
                  <a:gd name="T1" fmla="*/ 0 h 46"/>
                  <a:gd name="T2" fmla="*/ 0 w 47"/>
                  <a:gd name="T3" fmla="*/ 3 h 46"/>
                  <a:gd name="T4" fmla="*/ 43 w 47"/>
                  <a:gd name="T5" fmla="*/ 46 h 46"/>
                  <a:gd name="T6" fmla="*/ 47 w 47"/>
                  <a:gd name="T7" fmla="*/ 43 h 46"/>
                  <a:gd name="T8" fmla="*/ 3 w 47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6">
                    <a:moveTo>
                      <a:pt x="3" y="0"/>
                    </a:moveTo>
                    <a:lnTo>
                      <a:pt x="0" y="3"/>
                    </a:lnTo>
                    <a:lnTo>
                      <a:pt x="43" y="46"/>
                    </a:lnTo>
                    <a:lnTo>
                      <a:pt x="47" y="4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07" name="Freeform 115">
                <a:extLst>
                  <a:ext uri="{FF2B5EF4-FFF2-40B4-BE49-F238E27FC236}">
                    <a16:creationId xmlns:a16="http://schemas.microsoft.com/office/drawing/2014/main" id="{79CE9563-50DC-3A31-B9C8-49C29542F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3186"/>
                <a:ext cx="25" cy="24"/>
              </a:xfrm>
              <a:custGeom>
                <a:avLst/>
                <a:gdLst>
                  <a:gd name="T0" fmla="*/ 2 w 51"/>
                  <a:gd name="T1" fmla="*/ 2 h 47"/>
                  <a:gd name="T2" fmla="*/ 6 w 51"/>
                  <a:gd name="T3" fmla="*/ 0 h 47"/>
                  <a:gd name="T4" fmla="*/ 0 w 51"/>
                  <a:gd name="T5" fmla="*/ 4 h 47"/>
                  <a:gd name="T6" fmla="*/ 44 w 51"/>
                  <a:gd name="T7" fmla="*/ 47 h 47"/>
                  <a:gd name="T8" fmla="*/ 47 w 51"/>
                  <a:gd name="T9" fmla="*/ 41 h 47"/>
                  <a:gd name="T10" fmla="*/ 51 w 51"/>
                  <a:gd name="T11" fmla="*/ 38 h 47"/>
                  <a:gd name="T12" fmla="*/ 47 w 51"/>
                  <a:gd name="T13" fmla="*/ 41 h 47"/>
                  <a:gd name="T14" fmla="*/ 49 w 51"/>
                  <a:gd name="T15" fmla="*/ 40 h 47"/>
                  <a:gd name="T16" fmla="*/ 51 w 51"/>
                  <a:gd name="T17" fmla="*/ 38 h 47"/>
                  <a:gd name="T18" fmla="*/ 2 w 51"/>
                  <a:gd name="T1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7">
                    <a:moveTo>
                      <a:pt x="2" y="2"/>
                    </a:moveTo>
                    <a:lnTo>
                      <a:pt x="6" y="0"/>
                    </a:lnTo>
                    <a:lnTo>
                      <a:pt x="0" y="4"/>
                    </a:lnTo>
                    <a:lnTo>
                      <a:pt x="44" y="47"/>
                    </a:lnTo>
                    <a:lnTo>
                      <a:pt x="47" y="41"/>
                    </a:lnTo>
                    <a:lnTo>
                      <a:pt x="51" y="38"/>
                    </a:lnTo>
                    <a:lnTo>
                      <a:pt x="47" y="41"/>
                    </a:lnTo>
                    <a:lnTo>
                      <a:pt x="49" y="40"/>
                    </a:lnTo>
                    <a:lnTo>
                      <a:pt x="51" y="3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08" name="Freeform 116">
                <a:extLst>
                  <a:ext uri="{FF2B5EF4-FFF2-40B4-BE49-F238E27FC236}">
                    <a16:creationId xmlns:a16="http://schemas.microsoft.com/office/drawing/2014/main" id="{656F06F2-5D02-0E89-B2A2-1D6EEF360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3186"/>
                <a:ext cx="26" cy="19"/>
              </a:xfrm>
              <a:custGeom>
                <a:avLst/>
                <a:gdLst>
                  <a:gd name="T0" fmla="*/ 4 w 53"/>
                  <a:gd name="T1" fmla="*/ 0 h 40"/>
                  <a:gd name="T2" fmla="*/ 0 w 53"/>
                  <a:gd name="T3" fmla="*/ 4 h 40"/>
                  <a:gd name="T4" fmla="*/ 49 w 53"/>
                  <a:gd name="T5" fmla="*/ 40 h 40"/>
                  <a:gd name="T6" fmla="*/ 53 w 53"/>
                  <a:gd name="T7" fmla="*/ 36 h 40"/>
                  <a:gd name="T8" fmla="*/ 4 w 53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40">
                    <a:moveTo>
                      <a:pt x="4" y="0"/>
                    </a:moveTo>
                    <a:lnTo>
                      <a:pt x="0" y="4"/>
                    </a:lnTo>
                    <a:lnTo>
                      <a:pt x="49" y="40"/>
                    </a:lnTo>
                    <a:lnTo>
                      <a:pt x="53" y="3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09" name="Freeform 117">
                <a:extLst>
                  <a:ext uri="{FF2B5EF4-FFF2-40B4-BE49-F238E27FC236}">
                    <a16:creationId xmlns:a16="http://schemas.microsoft.com/office/drawing/2014/main" id="{F3A00354-F637-C49C-3E11-DC0050C2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" y="3183"/>
                <a:ext cx="28" cy="21"/>
              </a:xfrm>
              <a:custGeom>
                <a:avLst/>
                <a:gdLst>
                  <a:gd name="T0" fmla="*/ 2 w 54"/>
                  <a:gd name="T1" fmla="*/ 3 h 41"/>
                  <a:gd name="T2" fmla="*/ 3 w 54"/>
                  <a:gd name="T3" fmla="*/ 0 h 41"/>
                  <a:gd name="T4" fmla="*/ 0 w 54"/>
                  <a:gd name="T5" fmla="*/ 5 h 41"/>
                  <a:gd name="T6" fmla="*/ 49 w 54"/>
                  <a:gd name="T7" fmla="*/ 41 h 41"/>
                  <a:gd name="T8" fmla="*/ 52 w 54"/>
                  <a:gd name="T9" fmla="*/ 36 h 41"/>
                  <a:gd name="T10" fmla="*/ 54 w 54"/>
                  <a:gd name="T11" fmla="*/ 32 h 41"/>
                  <a:gd name="T12" fmla="*/ 52 w 54"/>
                  <a:gd name="T13" fmla="*/ 36 h 41"/>
                  <a:gd name="T14" fmla="*/ 52 w 54"/>
                  <a:gd name="T15" fmla="*/ 34 h 41"/>
                  <a:gd name="T16" fmla="*/ 54 w 54"/>
                  <a:gd name="T17" fmla="*/ 32 h 41"/>
                  <a:gd name="T18" fmla="*/ 2 w 54"/>
                  <a:gd name="T19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41">
                    <a:moveTo>
                      <a:pt x="2" y="3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49" y="41"/>
                    </a:lnTo>
                    <a:lnTo>
                      <a:pt x="52" y="36"/>
                    </a:lnTo>
                    <a:lnTo>
                      <a:pt x="54" y="32"/>
                    </a:lnTo>
                    <a:lnTo>
                      <a:pt x="52" y="36"/>
                    </a:lnTo>
                    <a:lnTo>
                      <a:pt x="52" y="34"/>
                    </a:lnTo>
                    <a:lnTo>
                      <a:pt x="54" y="3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0" name="Freeform 118">
                <a:extLst>
                  <a:ext uri="{FF2B5EF4-FFF2-40B4-BE49-F238E27FC236}">
                    <a16:creationId xmlns:a16="http://schemas.microsoft.com/office/drawing/2014/main" id="{E67285CE-58ED-6B61-5F73-EA8D8FA14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3182"/>
                <a:ext cx="28" cy="17"/>
              </a:xfrm>
              <a:custGeom>
                <a:avLst/>
                <a:gdLst>
                  <a:gd name="T0" fmla="*/ 1 w 56"/>
                  <a:gd name="T1" fmla="*/ 2 h 34"/>
                  <a:gd name="T2" fmla="*/ 1 w 56"/>
                  <a:gd name="T3" fmla="*/ 0 h 34"/>
                  <a:gd name="T4" fmla="*/ 0 w 56"/>
                  <a:gd name="T5" fmla="*/ 5 h 34"/>
                  <a:gd name="T6" fmla="*/ 52 w 56"/>
                  <a:gd name="T7" fmla="*/ 34 h 34"/>
                  <a:gd name="T8" fmla="*/ 54 w 56"/>
                  <a:gd name="T9" fmla="*/ 31 h 34"/>
                  <a:gd name="T10" fmla="*/ 56 w 56"/>
                  <a:gd name="T11" fmla="*/ 29 h 34"/>
                  <a:gd name="T12" fmla="*/ 54 w 56"/>
                  <a:gd name="T13" fmla="*/ 31 h 34"/>
                  <a:gd name="T14" fmla="*/ 56 w 56"/>
                  <a:gd name="T15" fmla="*/ 29 h 34"/>
                  <a:gd name="T16" fmla="*/ 1 w 56"/>
                  <a:gd name="T17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1" y="2"/>
                    </a:moveTo>
                    <a:lnTo>
                      <a:pt x="1" y="0"/>
                    </a:lnTo>
                    <a:lnTo>
                      <a:pt x="0" y="5"/>
                    </a:lnTo>
                    <a:lnTo>
                      <a:pt x="52" y="34"/>
                    </a:lnTo>
                    <a:lnTo>
                      <a:pt x="54" y="31"/>
                    </a:lnTo>
                    <a:lnTo>
                      <a:pt x="56" y="29"/>
                    </a:lnTo>
                    <a:lnTo>
                      <a:pt x="54" y="31"/>
                    </a:lnTo>
                    <a:lnTo>
                      <a:pt x="56" y="29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1" name="Freeform 119">
                <a:extLst>
                  <a:ext uri="{FF2B5EF4-FFF2-40B4-BE49-F238E27FC236}">
                    <a16:creationId xmlns:a16="http://schemas.microsoft.com/office/drawing/2014/main" id="{1E51952B-687E-EAD2-44B6-00652250A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" y="3180"/>
                <a:ext cx="29" cy="16"/>
              </a:xfrm>
              <a:custGeom>
                <a:avLst/>
                <a:gdLst>
                  <a:gd name="T0" fmla="*/ 2 w 58"/>
                  <a:gd name="T1" fmla="*/ 2 h 33"/>
                  <a:gd name="T2" fmla="*/ 4 w 58"/>
                  <a:gd name="T3" fmla="*/ 0 h 33"/>
                  <a:gd name="T4" fmla="*/ 0 w 58"/>
                  <a:gd name="T5" fmla="*/ 6 h 33"/>
                  <a:gd name="T6" fmla="*/ 55 w 58"/>
                  <a:gd name="T7" fmla="*/ 33 h 33"/>
                  <a:gd name="T8" fmla="*/ 56 w 58"/>
                  <a:gd name="T9" fmla="*/ 27 h 33"/>
                  <a:gd name="T10" fmla="*/ 58 w 58"/>
                  <a:gd name="T11" fmla="*/ 26 h 33"/>
                  <a:gd name="T12" fmla="*/ 56 w 58"/>
                  <a:gd name="T13" fmla="*/ 27 h 33"/>
                  <a:gd name="T14" fmla="*/ 56 w 58"/>
                  <a:gd name="T15" fmla="*/ 26 h 33"/>
                  <a:gd name="T16" fmla="*/ 58 w 58"/>
                  <a:gd name="T17" fmla="*/ 26 h 33"/>
                  <a:gd name="T18" fmla="*/ 2 w 58"/>
                  <a:gd name="T1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33">
                    <a:moveTo>
                      <a:pt x="2" y="2"/>
                    </a:moveTo>
                    <a:lnTo>
                      <a:pt x="4" y="0"/>
                    </a:lnTo>
                    <a:lnTo>
                      <a:pt x="0" y="6"/>
                    </a:lnTo>
                    <a:lnTo>
                      <a:pt x="55" y="33"/>
                    </a:lnTo>
                    <a:lnTo>
                      <a:pt x="56" y="27"/>
                    </a:lnTo>
                    <a:lnTo>
                      <a:pt x="58" y="26"/>
                    </a:lnTo>
                    <a:lnTo>
                      <a:pt x="56" y="27"/>
                    </a:lnTo>
                    <a:lnTo>
                      <a:pt x="56" y="26"/>
                    </a:lnTo>
                    <a:lnTo>
                      <a:pt x="58" y="26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2" name="Freeform 120">
                <a:extLst>
                  <a:ext uri="{FF2B5EF4-FFF2-40B4-BE49-F238E27FC236}">
                    <a16:creationId xmlns:a16="http://schemas.microsoft.com/office/drawing/2014/main" id="{82BB777E-EBEB-2AA6-D8FE-89FF6529D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" y="3177"/>
                <a:ext cx="30" cy="16"/>
              </a:xfrm>
              <a:custGeom>
                <a:avLst/>
                <a:gdLst>
                  <a:gd name="T0" fmla="*/ 2 w 60"/>
                  <a:gd name="T1" fmla="*/ 3 h 31"/>
                  <a:gd name="T2" fmla="*/ 4 w 60"/>
                  <a:gd name="T3" fmla="*/ 0 h 31"/>
                  <a:gd name="T4" fmla="*/ 0 w 60"/>
                  <a:gd name="T5" fmla="*/ 7 h 31"/>
                  <a:gd name="T6" fmla="*/ 56 w 60"/>
                  <a:gd name="T7" fmla="*/ 31 h 31"/>
                  <a:gd name="T8" fmla="*/ 58 w 60"/>
                  <a:gd name="T9" fmla="*/ 25 h 31"/>
                  <a:gd name="T10" fmla="*/ 60 w 60"/>
                  <a:gd name="T11" fmla="*/ 22 h 31"/>
                  <a:gd name="T12" fmla="*/ 58 w 60"/>
                  <a:gd name="T13" fmla="*/ 25 h 31"/>
                  <a:gd name="T14" fmla="*/ 60 w 60"/>
                  <a:gd name="T15" fmla="*/ 23 h 31"/>
                  <a:gd name="T16" fmla="*/ 60 w 60"/>
                  <a:gd name="T17" fmla="*/ 22 h 31"/>
                  <a:gd name="T18" fmla="*/ 2 w 60"/>
                  <a:gd name="T1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31">
                    <a:moveTo>
                      <a:pt x="2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56" y="31"/>
                    </a:lnTo>
                    <a:lnTo>
                      <a:pt x="58" y="25"/>
                    </a:lnTo>
                    <a:lnTo>
                      <a:pt x="60" y="22"/>
                    </a:lnTo>
                    <a:lnTo>
                      <a:pt x="58" y="25"/>
                    </a:lnTo>
                    <a:lnTo>
                      <a:pt x="60" y="23"/>
                    </a:lnTo>
                    <a:lnTo>
                      <a:pt x="60" y="2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3" name="Freeform 121">
                <a:extLst>
                  <a:ext uri="{FF2B5EF4-FFF2-40B4-BE49-F238E27FC236}">
                    <a16:creationId xmlns:a16="http://schemas.microsoft.com/office/drawing/2014/main" id="{CBF69A13-1055-1B0B-A232-B27E8E587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3176"/>
                <a:ext cx="30" cy="12"/>
              </a:xfrm>
              <a:custGeom>
                <a:avLst/>
                <a:gdLst>
                  <a:gd name="T0" fmla="*/ 2 w 60"/>
                  <a:gd name="T1" fmla="*/ 2 h 26"/>
                  <a:gd name="T2" fmla="*/ 4 w 60"/>
                  <a:gd name="T3" fmla="*/ 0 h 26"/>
                  <a:gd name="T4" fmla="*/ 0 w 60"/>
                  <a:gd name="T5" fmla="*/ 7 h 26"/>
                  <a:gd name="T6" fmla="*/ 58 w 60"/>
                  <a:gd name="T7" fmla="*/ 26 h 26"/>
                  <a:gd name="T8" fmla="*/ 60 w 60"/>
                  <a:gd name="T9" fmla="*/ 18 h 26"/>
                  <a:gd name="T10" fmla="*/ 60 w 60"/>
                  <a:gd name="T11" fmla="*/ 16 h 26"/>
                  <a:gd name="T12" fmla="*/ 60 w 60"/>
                  <a:gd name="T13" fmla="*/ 18 h 26"/>
                  <a:gd name="T14" fmla="*/ 60 w 60"/>
                  <a:gd name="T15" fmla="*/ 16 h 26"/>
                  <a:gd name="T16" fmla="*/ 2 w 60"/>
                  <a:gd name="T1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26">
                    <a:moveTo>
                      <a:pt x="2" y="2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58" y="26"/>
                    </a:lnTo>
                    <a:lnTo>
                      <a:pt x="60" y="18"/>
                    </a:lnTo>
                    <a:lnTo>
                      <a:pt x="60" y="16"/>
                    </a:lnTo>
                    <a:lnTo>
                      <a:pt x="60" y="18"/>
                    </a:lnTo>
                    <a:lnTo>
                      <a:pt x="60" y="16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4" name="Freeform 122">
                <a:extLst>
                  <a:ext uri="{FF2B5EF4-FFF2-40B4-BE49-F238E27FC236}">
                    <a16:creationId xmlns:a16="http://schemas.microsoft.com/office/drawing/2014/main" id="{72D4707B-F654-C58F-6FC4-1D8B26B8E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3173"/>
                <a:ext cx="30" cy="11"/>
              </a:xfrm>
              <a:custGeom>
                <a:avLst/>
                <a:gdLst>
                  <a:gd name="T0" fmla="*/ 2 w 59"/>
                  <a:gd name="T1" fmla="*/ 0 h 21"/>
                  <a:gd name="T2" fmla="*/ 0 w 59"/>
                  <a:gd name="T3" fmla="*/ 7 h 21"/>
                  <a:gd name="T4" fmla="*/ 58 w 59"/>
                  <a:gd name="T5" fmla="*/ 21 h 21"/>
                  <a:gd name="T6" fmla="*/ 59 w 59"/>
                  <a:gd name="T7" fmla="*/ 14 h 21"/>
                  <a:gd name="T8" fmla="*/ 59 w 59"/>
                  <a:gd name="T9" fmla="*/ 16 h 21"/>
                  <a:gd name="T10" fmla="*/ 2 w 59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1">
                    <a:moveTo>
                      <a:pt x="2" y="0"/>
                    </a:moveTo>
                    <a:lnTo>
                      <a:pt x="0" y="7"/>
                    </a:lnTo>
                    <a:lnTo>
                      <a:pt x="58" y="21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5" name="Freeform 123">
                <a:extLst>
                  <a:ext uri="{FF2B5EF4-FFF2-40B4-BE49-F238E27FC236}">
                    <a16:creationId xmlns:a16="http://schemas.microsoft.com/office/drawing/2014/main" id="{71DD35E8-08CB-FFCE-E4F5-249FEFF84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" y="3168"/>
                <a:ext cx="31" cy="13"/>
              </a:xfrm>
              <a:custGeom>
                <a:avLst/>
                <a:gdLst>
                  <a:gd name="T0" fmla="*/ 1 w 61"/>
                  <a:gd name="T1" fmla="*/ 3 h 25"/>
                  <a:gd name="T2" fmla="*/ 1 w 61"/>
                  <a:gd name="T3" fmla="*/ 0 h 25"/>
                  <a:gd name="T4" fmla="*/ 0 w 61"/>
                  <a:gd name="T5" fmla="*/ 9 h 25"/>
                  <a:gd name="T6" fmla="*/ 57 w 61"/>
                  <a:gd name="T7" fmla="*/ 25 h 25"/>
                  <a:gd name="T8" fmla="*/ 59 w 61"/>
                  <a:gd name="T9" fmla="*/ 16 h 25"/>
                  <a:gd name="T10" fmla="*/ 61 w 61"/>
                  <a:gd name="T11" fmla="*/ 14 h 25"/>
                  <a:gd name="T12" fmla="*/ 59 w 61"/>
                  <a:gd name="T13" fmla="*/ 16 h 25"/>
                  <a:gd name="T14" fmla="*/ 61 w 61"/>
                  <a:gd name="T15" fmla="*/ 16 h 25"/>
                  <a:gd name="T16" fmla="*/ 61 w 61"/>
                  <a:gd name="T17" fmla="*/ 14 h 25"/>
                  <a:gd name="T18" fmla="*/ 1 w 61"/>
                  <a:gd name="T1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25">
                    <a:moveTo>
                      <a:pt x="1" y="3"/>
                    </a:moveTo>
                    <a:lnTo>
                      <a:pt x="1" y="0"/>
                    </a:lnTo>
                    <a:lnTo>
                      <a:pt x="0" y="9"/>
                    </a:lnTo>
                    <a:lnTo>
                      <a:pt x="57" y="25"/>
                    </a:lnTo>
                    <a:lnTo>
                      <a:pt x="59" y="16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61" y="16"/>
                    </a:lnTo>
                    <a:lnTo>
                      <a:pt x="61" y="1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6" name="Freeform 124">
                <a:extLst>
                  <a:ext uri="{FF2B5EF4-FFF2-40B4-BE49-F238E27FC236}">
                    <a16:creationId xmlns:a16="http://schemas.microsoft.com/office/drawing/2014/main" id="{4B454E33-FC7D-7E08-8FF2-8A07E668D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3166"/>
                <a:ext cx="30" cy="10"/>
              </a:xfrm>
              <a:custGeom>
                <a:avLst/>
                <a:gdLst>
                  <a:gd name="T0" fmla="*/ 2 w 62"/>
                  <a:gd name="T1" fmla="*/ 0 h 20"/>
                  <a:gd name="T2" fmla="*/ 0 w 62"/>
                  <a:gd name="T3" fmla="*/ 9 h 20"/>
                  <a:gd name="T4" fmla="*/ 60 w 62"/>
                  <a:gd name="T5" fmla="*/ 20 h 20"/>
                  <a:gd name="T6" fmla="*/ 62 w 62"/>
                  <a:gd name="T7" fmla="*/ 11 h 20"/>
                  <a:gd name="T8" fmla="*/ 2 w 62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0">
                    <a:moveTo>
                      <a:pt x="2" y="0"/>
                    </a:moveTo>
                    <a:lnTo>
                      <a:pt x="0" y="9"/>
                    </a:lnTo>
                    <a:lnTo>
                      <a:pt x="60" y="20"/>
                    </a:lnTo>
                    <a:lnTo>
                      <a:pt x="6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7" name="Freeform 125">
                <a:extLst>
                  <a:ext uri="{FF2B5EF4-FFF2-40B4-BE49-F238E27FC236}">
                    <a16:creationId xmlns:a16="http://schemas.microsoft.com/office/drawing/2014/main" id="{CF4530EF-B57F-BE16-D0EE-4BFB0D71D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3160"/>
                <a:ext cx="30" cy="11"/>
              </a:xfrm>
              <a:custGeom>
                <a:avLst/>
                <a:gdLst>
                  <a:gd name="T0" fmla="*/ 2 w 62"/>
                  <a:gd name="T1" fmla="*/ 0 h 21"/>
                  <a:gd name="T2" fmla="*/ 2 w 62"/>
                  <a:gd name="T3" fmla="*/ 1 h 21"/>
                  <a:gd name="T4" fmla="*/ 0 w 62"/>
                  <a:gd name="T5" fmla="*/ 10 h 21"/>
                  <a:gd name="T6" fmla="*/ 60 w 62"/>
                  <a:gd name="T7" fmla="*/ 21 h 21"/>
                  <a:gd name="T8" fmla="*/ 62 w 62"/>
                  <a:gd name="T9" fmla="*/ 12 h 21"/>
                  <a:gd name="T10" fmla="*/ 2 w 62"/>
                  <a:gd name="T11" fmla="*/ 0 h 21"/>
                  <a:gd name="T12" fmla="*/ 2 w 62"/>
                  <a:gd name="T13" fmla="*/ 1 h 21"/>
                  <a:gd name="T14" fmla="*/ 2 w 62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21">
                    <a:moveTo>
                      <a:pt x="2" y="0"/>
                    </a:moveTo>
                    <a:lnTo>
                      <a:pt x="2" y="1"/>
                    </a:lnTo>
                    <a:lnTo>
                      <a:pt x="0" y="10"/>
                    </a:lnTo>
                    <a:lnTo>
                      <a:pt x="60" y="21"/>
                    </a:lnTo>
                    <a:lnTo>
                      <a:pt x="62" y="12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8" name="Freeform 126">
                <a:extLst>
                  <a:ext uri="{FF2B5EF4-FFF2-40B4-BE49-F238E27FC236}">
                    <a16:creationId xmlns:a16="http://schemas.microsoft.com/office/drawing/2014/main" id="{FF0C2D30-EFCF-D84C-D45B-047BDDA7F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" y="3155"/>
                <a:ext cx="30" cy="12"/>
              </a:xfrm>
              <a:custGeom>
                <a:avLst/>
                <a:gdLst>
                  <a:gd name="T0" fmla="*/ 2 w 62"/>
                  <a:gd name="T1" fmla="*/ 3 h 23"/>
                  <a:gd name="T2" fmla="*/ 2 w 62"/>
                  <a:gd name="T3" fmla="*/ 0 h 23"/>
                  <a:gd name="T4" fmla="*/ 0 w 62"/>
                  <a:gd name="T5" fmla="*/ 11 h 23"/>
                  <a:gd name="T6" fmla="*/ 60 w 62"/>
                  <a:gd name="T7" fmla="*/ 23 h 23"/>
                  <a:gd name="T8" fmla="*/ 62 w 62"/>
                  <a:gd name="T9" fmla="*/ 14 h 23"/>
                  <a:gd name="T10" fmla="*/ 62 w 62"/>
                  <a:gd name="T11" fmla="*/ 12 h 23"/>
                  <a:gd name="T12" fmla="*/ 62 w 62"/>
                  <a:gd name="T13" fmla="*/ 14 h 23"/>
                  <a:gd name="T14" fmla="*/ 62 w 62"/>
                  <a:gd name="T15" fmla="*/ 12 h 23"/>
                  <a:gd name="T16" fmla="*/ 2 w 62"/>
                  <a:gd name="T1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3">
                    <a:moveTo>
                      <a:pt x="2" y="3"/>
                    </a:moveTo>
                    <a:lnTo>
                      <a:pt x="2" y="0"/>
                    </a:lnTo>
                    <a:lnTo>
                      <a:pt x="0" y="11"/>
                    </a:lnTo>
                    <a:lnTo>
                      <a:pt x="60" y="23"/>
                    </a:lnTo>
                    <a:lnTo>
                      <a:pt x="62" y="14"/>
                    </a:lnTo>
                    <a:lnTo>
                      <a:pt x="62" y="12"/>
                    </a:lnTo>
                    <a:lnTo>
                      <a:pt x="62" y="14"/>
                    </a:lnTo>
                    <a:lnTo>
                      <a:pt x="62" y="1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19" name="Freeform 127">
                <a:extLst>
                  <a:ext uri="{FF2B5EF4-FFF2-40B4-BE49-F238E27FC236}">
                    <a16:creationId xmlns:a16="http://schemas.microsoft.com/office/drawing/2014/main" id="{C480A92F-69B3-97E7-E4C4-EE5C130F0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" y="3151"/>
                <a:ext cx="31" cy="10"/>
              </a:xfrm>
              <a:custGeom>
                <a:avLst/>
                <a:gdLst>
                  <a:gd name="T0" fmla="*/ 2 w 61"/>
                  <a:gd name="T1" fmla="*/ 0 h 19"/>
                  <a:gd name="T2" fmla="*/ 0 w 61"/>
                  <a:gd name="T3" fmla="*/ 10 h 19"/>
                  <a:gd name="T4" fmla="*/ 60 w 61"/>
                  <a:gd name="T5" fmla="*/ 19 h 19"/>
                  <a:gd name="T6" fmla="*/ 61 w 61"/>
                  <a:gd name="T7" fmla="*/ 9 h 19"/>
                  <a:gd name="T8" fmla="*/ 61 w 61"/>
                  <a:gd name="T9" fmla="*/ 7 h 19"/>
                  <a:gd name="T10" fmla="*/ 61 w 61"/>
                  <a:gd name="T11" fmla="*/ 9 h 19"/>
                  <a:gd name="T12" fmla="*/ 61 w 61"/>
                  <a:gd name="T13" fmla="*/ 7 h 19"/>
                  <a:gd name="T14" fmla="*/ 2 w 61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19">
                    <a:moveTo>
                      <a:pt x="2" y="0"/>
                    </a:moveTo>
                    <a:lnTo>
                      <a:pt x="0" y="10"/>
                    </a:lnTo>
                    <a:lnTo>
                      <a:pt x="60" y="19"/>
                    </a:lnTo>
                    <a:lnTo>
                      <a:pt x="61" y="9"/>
                    </a:lnTo>
                    <a:lnTo>
                      <a:pt x="61" y="7"/>
                    </a:lnTo>
                    <a:lnTo>
                      <a:pt x="61" y="9"/>
                    </a:lnTo>
                    <a:lnTo>
                      <a:pt x="61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0" name="Freeform 128">
                <a:extLst>
                  <a:ext uri="{FF2B5EF4-FFF2-40B4-BE49-F238E27FC236}">
                    <a16:creationId xmlns:a16="http://schemas.microsoft.com/office/drawing/2014/main" id="{F835BB00-DFFD-CCFA-CFE9-E533AF5D3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8" y="3145"/>
                <a:ext cx="31" cy="10"/>
              </a:xfrm>
              <a:custGeom>
                <a:avLst/>
                <a:gdLst>
                  <a:gd name="T0" fmla="*/ 1 w 61"/>
                  <a:gd name="T1" fmla="*/ 0 h 20"/>
                  <a:gd name="T2" fmla="*/ 0 w 61"/>
                  <a:gd name="T3" fmla="*/ 13 h 20"/>
                  <a:gd name="T4" fmla="*/ 59 w 61"/>
                  <a:gd name="T5" fmla="*/ 20 h 20"/>
                  <a:gd name="T6" fmla="*/ 61 w 61"/>
                  <a:gd name="T7" fmla="*/ 9 h 20"/>
                  <a:gd name="T8" fmla="*/ 1 w 6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0">
                    <a:moveTo>
                      <a:pt x="1" y="0"/>
                    </a:moveTo>
                    <a:lnTo>
                      <a:pt x="0" y="13"/>
                    </a:lnTo>
                    <a:lnTo>
                      <a:pt x="59" y="20"/>
                    </a:lnTo>
                    <a:lnTo>
                      <a:pt x="61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1" name="Freeform 129">
                <a:extLst>
                  <a:ext uri="{FF2B5EF4-FFF2-40B4-BE49-F238E27FC236}">
                    <a16:creationId xmlns:a16="http://schemas.microsoft.com/office/drawing/2014/main" id="{3AD5218A-E190-001F-9E24-4B0BCECE4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3138"/>
                <a:ext cx="31" cy="11"/>
              </a:xfrm>
              <a:custGeom>
                <a:avLst/>
                <a:gdLst>
                  <a:gd name="T0" fmla="*/ 2 w 62"/>
                  <a:gd name="T1" fmla="*/ 0 h 24"/>
                  <a:gd name="T2" fmla="*/ 2 w 62"/>
                  <a:gd name="T3" fmla="*/ 2 h 24"/>
                  <a:gd name="T4" fmla="*/ 0 w 62"/>
                  <a:gd name="T5" fmla="*/ 15 h 24"/>
                  <a:gd name="T6" fmla="*/ 60 w 62"/>
                  <a:gd name="T7" fmla="*/ 24 h 24"/>
                  <a:gd name="T8" fmla="*/ 62 w 62"/>
                  <a:gd name="T9" fmla="*/ 9 h 24"/>
                  <a:gd name="T10" fmla="*/ 62 w 62"/>
                  <a:gd name="T11" fmla="*/ 11 h 24"/>
                  <a:gd name="T12" fmla="*/ 2 w 62"/>
                  <a:gd name="T13" fmla="*/ 0 h 24"/>
                  <a:gd name="T14" fmla="*/ 2 w 62"/>
                  <a:gd name="T15" fmla="*/ 2 h 24"/>
                  <a:gd name="T16" fmla="*/ 2 w 6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4">
                    <a:moveTo>
                      <a:pt x="2" y="0"/>
                    </a:moveTo>
                    <a:lnTo>
                      <a:pt x="2" y="2"/>
                    </a:lnTo>
                    <a:lnTo>
                      <a:pt x="0" y="15"/>
                    </a:lnTo>
                    <a:lnTo>
                      <a:pt x="60" y="24"/>
                    </a:lnTo>
                    <a:lnTo>
                      <a:pt x="62" y="9"/>
                    </a:lnTo>
                    <a:lnTo>
                      <a:pt x="62" y="1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2" name="Freeform 130">
                <a:extLst>
                  <a:ext uri="{FF2B5EF4-FFF2-40B4-BE49-F238E27FC236}">
                    <a16:creationId xmlns:a16="http://schemas.microsoft.com/office/drawing/2014/main" id="{63914747-D682-313B-130A-8E1035792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3131"/>
                <a:ext cx="31" cy="12"/>
              </a:xfrm>
              <a:custGeom>
                <a:avLst/>
                <a:gdLst>
                  <a:gd name="T0" fmla="*/ 2 w 62"/>
                  <a:gd name="T1" fmla="*/ 2 h 23"/>
                  <a:gd name="T2" fmla="*/ 2 w 62"/>
                  <a:gd name="T3" fmla="*/ 0 h 23"/>
                  <a:gd name="T4" fmla="*/ 0 w 62"/>
                  <a:gd name="T5" fmla="*/ 12 h 23"/>
                  <a:gd name="T6" fmla="*/ 60 w 62"/>
                  <a:gd name="T7" fmla="*/ 23 h 23"/>
                  <a:gd name="T8" fmla="*/ 62 w 62"/>
                  <a:gd name="T9" fmla="*/ 11 h 23"/>
                  <a:gd name="T10" fmla="*/ 62 w 62"/>
                  <a:gd name="T11" fmla="*/ 9 h 23"/>
                  <a:gd name="T12" fmla="*/ 62 w 62"/>
                  <a:gd name="T13" fmla="*/ 11 h 23"/>
                  <a:gd name="T14" fmla="*/ 62 w 62"/>
                  <a:gd name="T15" fmla="*/ 9 h 23"/>
                  <a:gd name="T16" fmla="*/ 2 w 62"/>
                  <a:gd name="T17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3">
                    <a:moveTo>
                      <a:pt x="2" y="2"/>
                    </a:moveTo>
                    <a:lnTo>
                      <a:pt x="2" y="0"/>
                    </a:lnTo>
                    <a:lnTo>
                      <a:pt x="0" y="12"/>
                    </a:lnTo>
                    <a:lnTo>
                      <a:pt x="60" y="23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3" name="Freeform 131">
                <a:extLst>
                  <a:ext uri="{FF2B5EF4-FFF2-40B4-BE49-F238E27FC236}">
                    <a16:creationId xmlns:a16="http://schemas.microsoft.com/office/drawing/2014/main" id="{C7FF6609-9D1A-37F5-8F8A-EE1DCFDD8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3124"/>
                <a:ext cx="31" cy="12"/>
              </a:xfrm>
              <a:custGeom>
                <a:avLst/>
                <a:gdLst>
                  <a:gd name="T0" fmla="*/ 2 w 62"/>
                  <a:gd name="T1" fmla="*/ 0 h 24"/>
                  <a:gd name="T2" fmla="*/ 2 w 62"/>
                  <a:gd name="T3" fmla="*/ 2 h 24"/>
                  <a:gd name="T4" fmla="*/ 0 w 62"/>
                  <a:gd name="T5" fmla="*/ 17 h 24"/>
                  <a:gd name="T6" fmla="*/ 60 w 62"/>
                  <a:gd name="T7" fmla="*/ 24 h 24"/>
                  <a:gd name="T8" fmla="*/ 62 w 62"/>
                  <a:gd name="T9" fmla="*/ 9 h 24"/>
                  <a:gd name="T10" fmla="*/ 62 w 62"/>
                  <a:gd name="T11" fmla="*/ 11 h 24"/>
                  <a:gd name="T12" fmla="*/ 2 w 62"/>
                  <a:gd name="T13" fmla="*/ 0 h 24"/>
                  <a:gd name="T14" fmla="*/ 2 w 62"/>
                  <a:gd name="T15" fmla="*/ 2 h 24"/>
                  <a:gd name="T16" fmla="*/ 2 w 6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4">
                    <a:moveTo>
                      <a:pt x="2" y="0"/>
                    </a:moveTo>
                    <a:lnTo>
                      <a:pt x="2" y="2"/>
                    </a:lnTo>
                    <a:lnTo>
                      <a:pt x="0" y="17"/>
                    </a:lnTo>
                    <a:lnTo>
                      <a:pt x="60" y="24"/>
                    </a:lnTo>
                    <a:lnTo>
                      <a:pt x="62" y="9"/>
                    </a:lnTo>
                    <a:lnTo>
                      <a:pt x="62" y="1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4" name="Freeform 132">
                <a:extLst>
                  <a:ext uri="{FF2B5EF4-FFF2-40B4-BE49-F238E27FC236}">
                    <a16:creationId xmlns:a16="http://schemas.microsoft.com/office/drawing/2014/main" id="{C1D37BC7-186A-6913-AC0C-F085A83C5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2" y="3117"/>
                <a:ext cx="31" cy="13"/>
              </a:xfrm>
              <a:custGeom>
                <a:avLst/>
                <a:gdLst>
                  <a:gd name="T0" fmla="*/ 4 w 61"/>
                  <a:gd name="T1" fmla="*/ 2 h 25"/>
                  <a:gd name="T2" fmla="*/ 4 w 61"/>
                  <a:gd name="T3" fmla="*/ 0 h 25"/>
                  <a:gd name="T4" fmla="*/ 0 w 61"/>
                  <a:gd name="T5" fmla="*/ 14 h 25"/>
                  <a:gd name="T6" fmla="*/ 60 w 61"/>
                  <a:gd name="T7" fmla="*/ 25 h 25"/>
                  <a:gd name="T8" fmla="*/ 61 w 61"/>
                  <a:gd name="T9" fmla="*/ 11 h 25"/>
                  <a:gd name="T10" fmla="*/ 4 w 61"/>
                  <a:gd name="T11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25">
                    <a:moveTo>
                      <a:pt x="4" y="2"/>
                    </a:moveTo>
                    <a:lnTo>
                      <a:pt x="4" y="0"/>
                    </a:lnTo>
                    <a:lnTo>
                      <a:pt x="0" y="14"/>
                    </a:lnTo>
                    <a:lnTo>
                      <a:pt x="60" y="25"/>
                    </a:lnTo>
                    <a:lnTo>
                      <a:pt x="61" y="11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5" name="Freeform 133">
                <a:extLst>
                  <a:ext uri="{FF2B5EF4-FFF2-40B4-BE49-F238E27FC236}">
                    <a16:creationId xmlns:a16="http://schemas.microsoft.com/office/drawing/2014/main" id="{5CE223AF-8744-BE05-2FEE-A7E19E3AE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3110"/>
                <a:ext cx="30" cy="12"/>
              </a:xfrm>
              <a:custGeom>
                <a:avLst/>
                <a:gdLst>
                  <a:gd name="T0" fmla="*/ 1 w 61"/>
                  <a:gd name="T1" fmla="*/ 1 h 25"/>
                  <a:gd name="T2" fmla="*/ 1 w 61"/>
                  <a:gd name="T3" fmla="*/ 0 h 25"/>
                  <a:gd name="T4" fmla="*/ 0 w 61"/>
                  <a:gd name="T5" fmla="*/ 16 h 25"/>
                  <a:gd name="T6" fmla="*/ 57 w 61"/>
                  <a:gd name="T7" fmla="*/ 25 h 25"/>
                  <a:gd name="T8" fmla="*/ 61 w 61"/>
                  <a:gd name="T9" fmla="*/ 9 h 25"/>
                  <a:gd name="T10" fmla="*/ 1 w 61"/>
                  <a:gd name="T11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25">
                    <a:moveTo>
                      <a:pt x="1" y="1"/>
                    </a:moveTo>
                    <a:lnTo>
                      <a:pt x="1" y="0"/>
                    </a:lnTo>
                    <a:lnTo>
                      <a:pt x="0" y="16"/>
                    </a:lnTo>
                    <a:lnTo>
                      <a:pt x="57" y="25"/>
                    </a:lnTo>
                    <a:lnTo>
                      <a:pt x="61" y="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6" name="Freeform 134">
                <a:extLst>
                  <a:ext uri="{FF2B5EF4-FFF2-40B4-BE49-F238E27FC236}">
                    <a16:creationId xmlns:a16="http://schemas.microsoft.com/office/drawing/2014/main" id="{06190279-B63E-2782-194A-A1292009D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3103"/>
                <a:ext cx="30" cy="11"/>
              </a:xfrm>
              <a:custGeom>
                <a:avLst/>
                <a:gdLst>
                  <a:gd name="T0" fmla="*/ 2 w 62"/>
                  <a:gd name="T1" fmla="*/ 0 h 24"/>
                  <a:gd name="T2" fmla="*/ 2 w 62"/>
                  <a:gd name="T3" fmla="*/ 2 h 24"/>
                  <a:gd name="T4" fmla="*/ 0 w 62"/>
                  <a:gd name="T5" fmla="*/ 16 h 24"/>
                  <a:gd name="T6" fmla="*/ 60 w 62"/>
                  <a:gd name="T7" fmla="*/ 24 h 24"/>
                  <a:gd name="T8" fmla="*/ 62 w 62"/>
                  <a:gd name="T9" fmla="*/ 9 h 24"/>
                  <a:gd name="T10" fmla="*/ 2 w 62"/>
                  <a:gd name="T11" fmla="*/ 0 h 24"/>
                  <a:gd name="T12" fmla="*/ 2 w 62"/>
                  <a:gd name="T13" fmla="*/ 2 h 24"/>
                  <a:gd name="T14" fmla="*/ 2 w 62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24">
                    <a:moveTo>
                      <a:pt x="2" y="0"/>
                    </a:moveTo>
                    <a:lnTo>
                      <a:pt x="2" y="2"/>
                    </a:lnTo>
                    <a:lnTo>
                      <a:pt x="0" y="16"/>
                    </a:lnTo>
                    <a:lnTo>
                      <a:pt x="60" y="24"/>
                    </a:lnTo>
                    <a:lnTo>
                      <a:pt x="62" y="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7" name="Freeform 135">
                <a:extLst>
                  <a:ext uri="{FF2B5EF4-FFF2-40B4-BE49-F238E27FC236}">
                    <a16:creationId xmlns:a16="http://schemas.microsoft.com/office/drawing/2014/main" id="{00AF4997-C1F1-B176-111E-B6BAAF8F8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3095"/>
                <a:ext cx="30" cy="12"/>
              </a:xfrm>
              <a:custGeom>
                <a:avLst/>
                <a:gdLst>
                  <a:gd name="T0" fmla="*/ 2 w 62"/>
                  <a:gd name="T1" fmla="*/ 0 h 23"/>
                  <a:gd name="T2" fmla="*/ 0 w 62"/>
                  <a:gd name="T3" fmla="*/ 14 h 23"/>
                  <a:gd name="T4" fmla="*/ 60 w 62"/>
                  <a:gd name="T5" fmla="*/ 23 h 23"/>
                  <a:gd name="T6" fmla="*/ 62 w 62"/>
                  <a:gd name="T7" fmla="*/ 9 h 23"/>
                  <a:gd name="T8" fmla="*/ 2 w 6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3">
                    <a:moveTo>
                      <a:pt x="2" y="0"/>
                    </a:moveTo>
                    <a:lnTo>
                      <a:pt x="0" y="14"/>
                    </a:lnTo>
                    <a:lnTo>
                      <a:pt x="60" y="23"/>
                    </a:lnTo>
                    <a:lnTo>
                      <a:pt x="62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8" name="Freeform 136">
                <a:extLst>
                  <a:ext uri="{FF2B5EF4-FFF2-40B4-BE49-F238E27FC236}">
                    <a16:creationId xmlns:a16="http://schemas.microsoft.com/office/drawing/2014/main" id="{40D28108-7982-E92C-B4EA-6CE8E4E57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3088"/>
                <a:ext cx="31" cy="12"/>
              </a:xfrm>
              <a:custGeom>
                <a:avLst/>
                <a:gdLst>
                  <a:gd name="T0" fmla="*/ 2 w 61"/>
                  <a:gd name="T1" fmla="*/ 0 h 24"/>
                  <a:gd name="T2" fmla="*/ 0 w 61"/>
                  <a:gd name="T3" fmla="*/ 15 h 24"/>
                  <a:gd name="T4" fmla="*/ 60 w 61"/>
                  <a:gd name="T5" fmla="*/ 24 h 24"/>
                  <a:gd name="T6" fmla="*/ 61 w 61"/>
                  <a:gd name="T7" fmla="*/ 9 h 24"/>
                  <a:gd name="T8" fmla="*/ 2 w 6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4">
                    <a:moveTo>
                      <a:pt x="2" y="0"/>
                    </a:moveTo>
                    <a:lnTo>
                      <a:pt x="0" y="15"/>
                    </a:lnTo>
                    <a:lnTo>
                      <a:pt x="60" y="24"/>
                    </a:lnTo>
                    <a:lnTo>
                      <a:pt x="61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29" name="Freeform 137">
                <a:extLst>
                  <a:ext uri="{FF2B5EF4-FFF2-40B4-BE49-F238E27FC236}">
                    <a16:creationId xmlns:a16="http://schemas.microsoft.com/office/drawing/2014/main" id="{FC827F10-4201-2DC9-80A2-007052E7F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" y="3081"/>
                <a:ext cx="31" cy="12"/>
              </a:xfrm>
              <a:custGeom>
                <a:avLst/>
                <a:gdLst>
                  <a:gd name="T0" fmla="*/ 3 w 61"/>
                  <a:gd name="T1" fmla="*/ 0 h 23"/>
                  <a:gd name="T2" fmla="*/ 0 w 61"/>
                  <a:gd name="T3" fmla="*/ 14 h 23"/>
                  <a:gd name="T4" fmla="*/ 59 w 61"/>
                  <a:gd name="T5" fmla="*/ 23 h 23"/>
                  <a:gd name="T6" fmla="*/ 61 w 61"/>
                  <a:gd name="T7" fmla="*/ 9 h 23"/>
                  <a:gd name="T8" fmla="*/ 3 w 61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3">
                    <a:moveTo>
                      <a:pt x="3" y="0"/>
                    </a:moveTo>
                    <a:lnTo>
                      <a:pt x="0" y="14"/>
                    </a:lnTo>
                    <a:lnTo>
                      <a:pt x="59" y="23"/>
                    </a:lnTo>
                    <a:lnTo>
                      <a:pt x="61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0" name="Freeform 138">
                <a:extLst>
                  <a:ext uri="{FF2B5EF4-FFF2-40B4-BE49-F238E27FC236}">
                    <a16:creationId xmlns:a16="http://schemas.microsoft.com/office/drawing/2014/main" id="{249B343B-9FF2-B29B-6DB3-675267C9A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" y="3074"/>
                <a:ext cx="31" cy="11"/>
              </a:xfrm>
              <a:custGeom>
                <a:avLst/>
                <a:gdLst>
                  <a:gd name="T0" fmla="*/ 2 w 62"/>
                  <a:gd name="T1" fmla="*/ 0 h 24"/>
                  <a:gd name="T2" fmla="*/ 0 w 62"/>
                  <a:gd name="T3" fmla="*/ 15 h 24"/>
                  <a:gd name="T4" fmla="*/ 58 w 62"/>
                  <a:gd name="T5" fmla="*/ 24 h 24"/>
                  <a:gd name="T6" fmla="*/ 62 w 62"/>
                  <a:gd name="T7" fmla="*/ 9 h 24"/>
                  <a:gd name="T8" fmla="*/ 2 w 6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4">
                    <a:moveTo>
                      <a:pt x="2" y="0"/>
                    </a:moveTo>
                    <a:lnTo>
                      <a:pt x="0" y="15"/>
                    </a:lnTo>
                    <a:lnTo>
                      <a:pt x="58" y="24"/>
                    </a:lnTo>
                    <a:lnTo>
                      <a:pt x="62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1" name="Freeform 139">
                <a:extLst>
                  <a:ext uri="{FF2B5EF4-FFF2-40B4-BE49-F238E27FC236}">
                    <a16:creationId xmlns:a16="http://schemas.microsoft.com/office/drawing/2014/main" id="{C83EA970-DE9E-E70F-EC06-0234AD2C7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3066"/>
                <a:ext cx="31" cy="12"/>
              </a:xfrm>
              <a:custGeom>
                <a:avLst/>
                <a:gdLst>
                  <a:gd name="T0" fmla="*/ 2 w 62"/>
                  <a:gd name="T1" fmla="*/ 0 h 23"/>
                  <a:gd name="T2" fmla="*/ 0 w 62"/>
                  <a:gd name="T3" fmla="*/ 14 h 23"/>
                  <a:gd name="T4" fmla="*/ 60 w 62"/>
                  <a:gd name="T5" fmla="*/ 23 h 23"/>
                  <a:gd name="T6" fmla="*/ 62 w 62"/>
                  <a:gd name="T7" fmla="*/ 11 h 23"/>
                  <a:gd name="T8" fmla="*/ 2 w 6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3">
                    <a:moveTo>
                      <a:pt x="2" y="0"/>
                    </a:moveTo>
                    <a:lnTo>
                      <a:pt x="0" y="14"/>
                    </a:lnTo>
                    <a:lnTo>
                      <a:pt x="60" y="23"/>
                    </a:lnTo>
                    <a:lnTo>
                      <a:pt x="6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2" name="Freeform 140">
                <a:extLst>
                  <a:ext uri="{FF2B5EF4-FFF2-40B4-BE49-F238E27FC236}">
                    <a16:creationId xmlns:a16="http://schemas.microsoft.com/office/drawing/2014/main" id="{49155367-E121-5E0A-BBFA-AF10833C5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3059"/>
                <a:ext cx="31" cy="13"/>
              </a:xfrm>
              <a:custGeom>
                <a:avLst/>
                <a:gdLst>
                  <a:gd name="T0" fmla="*/ 4 w 61"/>
                  <a:gd name="T1" fmla="*/ 0 h 26"/>
                  <a:gd name="T2" fmla="*/ 0 w 61"/>
                  <a:gd name="T3" fmla="*/ 15 h 26"/>
                  <a:gd name="T4" fmla="*/ 60 w 61"/>
                  <a:gd name="T5" fmla="*/ 26 h 26"/>
                  <a:gd name="T6" fmla="*/ 61 w 61"/>
                  <a:gd name="T7" fmla="*/ 11 h 26"/>
                  <a:gd name="T8" fmla="*/ 4 w 61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6">
                    <a:moveTo>
                      <a:pt x="4" y="0"/>
                    </a:moveTo>
                    <a:lnTo>
                      <a:pt x="0" y="15"/>
                    </a:lnTo>
                    <a:lnTo>
                      <a:pt x="60" y="26"/>
                    </a:lnTo>
                    <a:lnTo>
                      <a:pt x="61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3" name="Freeform 141">
                <a:extLst>
                  <a:ext uri="{FF2B5EF4-FFF2-40B4-BE49-F238E27FC236}">
                    <a16:creationId xmlns:a16="http://schemas.microsoft.com/office/drawing/2014/main" id="{56883A51-AAAB-D2EC-B33A-569073271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3052"/>
                <a:ext cx="31" cy="13"/>
              </a:xfrm>
              <a:custGeom>
                <a:avLst/>
                <a:gdLst>
                  <a:gd name="T0" fmla="*/ 1 w 61"/>
                  <a:gd name="T1" fmla="*/ 0 h 25"/>
                  <a:gd name="T2" fmla="*/ 0 w 61"/>
                  <a:gd name="T3" fmla="*/ 14 h 25"/>
                  <a:gd name="T4" fmla="*/ 57 w 61"/>
                  <a:gd name="T5" fmla="*/ 25 h 25"/>
                  <a:gd name="T6" fmla="*/ 61 w 61"/>
                  <a:gd name="T7" fmla="*/ 11 h 25"/>
                  <a:gd name="T8" fmla="*/ 1 w 61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5">
                    <a:moveTo>
                      <a:pt x="1" y="0"/>
                    </a:moveTo>
                    <a:lnTo>
                      <a:pt x="0" y="14"/>
                    </a:lnTo>
                    <a:lnTo>
                      <a:pt x="57" y="25"/>
                    </a:lnTo>
                    <a:lnTo>
                      <a:pt x="61" y="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4" name="Freeform 142">
                <a:extLst>
                  <a:ext uri="{FF2B5EF4-FFF2-40B4-BE49-F238E27FC236}">
                    <a16:creationId xmlns:a16="http://schemas.microsoft.com/office/drawing/2014/main" id="{D4342A92-E1F4-91D9-CAC6-A2AF91675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3045"/>
                <a:ext cx="30" cy="12"/>
              </a:xfrm>
              <a:custGeom>
                <a:avLst/>
                <a:gdLst>
                  <a:gd name="T0" fmla="*/ 2 w 62"/>
                  <a:gd name="T1" fmla="*/ 0 h 25"/>
                  <a:gd name="T2" fmla="*/ 2 w 62"/>
                  <a:gd name="T3" fmla="*/ 1 h 25"/>
                  <a:gd name="T4" fmla="*/ 0 w 62"/>
                  <a:gd name="T5" fmla="*/ 14 h 25"/>
                  <a:gd name="T6" fmla="*/ 60 w 62"/>
                  <a:gd name="T7" fmla="*/ 25 h 25"/>
                  <a:gd name="T8" fmla="*/ 62 w 62"/>
                  <a:gd name="T9" fmla="*/ 10 h 25"/>
                  <a:gd name="T10" fmla="*/ 2 w 62"/>
                  <a:gd name="T11" fmla="*/ 0 h 25"/>
                  <a:gd name="T12" fmla="*/ 2 w 62"/>
                  <a:gd name="T13" fmla="*/ 1 h 25"/>
                  <a:gd name="T14" fmla="*/ 2 w 62"/>
                  <a:gd name="T1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25">
                    <a:moveTo>
                      <a:pt x="2" y="0"/>
                    </a:moveTo>
                    <a:lnTo>
                      <a:pt x="2" y="1"/>
                    </a:lnTo>
                    <a:lnTo>
                      <a:pt x="0" y="14"/>
                    </a:lnTo>
                    <a:lnTo>
                      <a:pt x="60" y="25"/>
                    </a:lnTo>
                    <a:lnTo>
                      <a:pt x="62" y="1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5" name="Freeform 143">
                <a:extLst>
                  <a:ext uri="{FF2B5EF4-FFF2-40B4-BE49-F238E27FC236}">
                    <a16:creationId xmlns:a16="http://schemas.microsoft.com/office/drawing/2014/main" id="{DB646FB8-0CC2-CBC6-4DC7-804E00413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" y="3038"/>
                <a:ext cx="30" cy="12"/>
              </a:xfrm>
              <a:custGeom>
                <a:avLst/>
                <a:gdLst>
                  <a:gd name="T0" fmla="*/ 4 w 62"/>
                  <a:gd name="T1" fmla="*/ 0 h 25"/>
                  <a:gd name="T2" fmla="*/ 2 w 62"/>
                  <a:gd name="T3" fmla="*/ 2 h 25"/>
                  <a:gd name="T4" fmla="*/ 0 w 62"/>
                  <a:gd name="T5" fmla="*/ 15 h 25"/>
                  <a:gd name="T6" fmla="*/ 60 w 62"/>
                  <a:gd name="T7" fmla="*/ 25 h 25"/>
                  <a:gd name="T8" fmla="*/ 62 w 62"/>
                  <a:gd name="T9" fmla="*/ 11 h 25"/>
                  <a:gd name="T10" fmla="*/ 62 w 62"/>
                  <a:gd name="T11" fmla="*/ 13 h 25"/>
                  <a:gd name="T12" fmla="*/ 4 w 62"/>
                  <a:gd name="T13" fmla="*/ 0 h 25"/>
                  <a:gd name="T14" fmla="*/ 4 w 62"/>
                  <a:gd name="T15" fmla="*/ 2 h 25"/>
                  <a:gd name="T16" fmla="*/ 2 w 62"/>
                  <a:gd name="T17" fmla="*/ 2 h 25"/>
                  <a:gd name="T18" fmla="*/ 4 w 62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25">
                    <a:moveTo>
                      <a:pt x="4" y="0"/>
                    </a:moveTo>
                    <a:lnTo>
                      <a:pt x="2" y="2"/>
                    </a:lnTo>
                    <a:lnTo>
                      <a:pt x="0" y="15"/>
                    </a:lnTo>
                    <a:lnTo>
                      <a:pt x="60" y="25"/>
                    </a:lnTo>
                    <a:lnTo>
                      <a:pt x="62" y="11"/>
                    </a:lnTo>
                    <a:lnTo>
                      <a:pt x="62" y="13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6" name="Freeform 144">
                <a:extLst>
                  <a:ext uri="{FF2B5EF4-FFF2-40B4-BE49-F238E27FC236}">
                    <a16:creationId xmlns:a16="http://schemas.microsoft.com/office/drawing/2014/main" id="{3989824A-6D40-D9DE-7235-30D9988BF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3030"/>
                <a:ext cx="31" cy="14"/>
              </a:xfrm>
              <a:custGeom>
                <a:avLst/>
                <a:gdLst>
                  <a:gd name="T0" fmla="*/ 2 w 61"/>
                  <a:gd name="T1" fmla="*/ 1 h 27"/>
                  <a:gd name="T2" fmla="*/ 2 w 61"/>
                  <a:gd name="T3" fmla="*/ 0 h 27"/>
                  <a:gd name="T4" fmla="*/ 0 w 61"/>
                  <a:gd name="T5" fmla="*/ 14 h 27"/>
                  <a:gd name="T6" fmla="*/ 58 w 61"/>
                  <a:gd name="T7" fmla="*/ 27 h 27"/>
                  <a:gd name="T8" fmla="*/ 61 w 61"/>
                  <a:gd name="T9" fmla="*/ 12 h 27"/>
                  <a:gd name="T10" fmla="*/ 61 w 61"/>
                  <a:gd name="T11" fmla="*/ 11 h 27"/>
                  <a:gd name="T12" fmla="*/ 61 w 61"/>
                  <a:gd name="T13" fmla="*/ 12 h 27"/>
                  <a:gd name="T14" fmla="*/ 61 w 61"/>
                  <a:gd name="T15" fmla="*/ 11 h 27"/>
                  <a:gd name="T16" fmla="*/ 2 w 61"/>
                  <a:gd name="T17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7">
                    <a:moveTo>
                      <a:pt x="2" y="1"/>
                    </a:moveTo>
                    <a:lnTo>
                      <a:pt x="2" y="0"/>
                    </a:lnTo>
                    <a:lnTo>
                      <a:pt x="0" y="14"/>
                    </a:lnTo>
                    <a:lnTo>
                      <a:pt x="58" y="27"/>
                    </a:lnTo>
                    <a:lnTo>
                      <a:pt x="61" y="12"/>
                    </a:lnTo>
                    <a:lnTo>
                      <a:pt x="61" y="11"/>
                    </a:lnTo>
                    <a:lnTo>
                      <a:pt x="61" y="12"/>
                    </a:lnTo>
                    <a:lnTo>
                      <a:pt x="61" y="1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7" name="Freeform 145">
                <a:extLst>
                  <a:ext uri="{FF2B5EF4-FFF2-40B4-BE49-F238E27FC236}">
                    <a16:creationId xmlns:a16="http://schemas.microsoft.com/office/drawing/2014/main" id="{36AE690A-A7CE-516F-57A5-515ECD311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3024"/>
                <a:ext cx="31" cy="12"/>
              </a:xfrm>
              <a:custGeom>
                <a:avLst/>
                <a:gdLst>
                  <a:gd name="T0" fmla="*/ 1 w 61"/>
                  <a:gd name="T1" fmla="*/ 0 h 24"/>
                  <a:gd name="T2" fmla="*/ 0 w 61"/>
                  <a:gd name="T3" fmla="*/ 14 h 24"/>
                  <a:gd name="T4" fmla="*/ 59 w 61"/>
                  <a:gd name="T5" fmla="*/ 24 h 24"/>
                  <a:gd name="T6" fmla="*/ 61 w 61"/>
                  <a:gd name="T7" fmla="*/ 9 h 24"/>
                  <a:gd name="T8" fmla="*/ 1 w 6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4">
                    <a:moveTo>
                      <a:pt x="1" y="0"/>
                    </a:moveTo>
                    <a:lnTo>
                      <a:pt x="0" y="14"/>
                    </a:lnTo>
                    <a:lnTo>
                      <a:pt x="59" y="24"/>
                    </a:lnTo>
                    <a:lnTo>
                      <a:pt x="61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8" name="Freeform 146">
                <a:extLst>
                  <a:ext uri="{FF2B5EF4-FFF2-40B4-BE49-F238E27FC236}">
                    <a16:creationId xmlns:a16="http://schemas.microsoft.com/office/drawing/2014/main" id="{401DC5E8-4BAF-1ABD-2191-F0496F98D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3017"/>
                <a:ext cx="31" cy="12"/>
              </a:xfrm>
              <a:custGeom>
                <a:avLst/>
                <a:gdLst>
                  <a:gd name="T0" fmla="*/ 4 w 62"/>
                  <a:gd name="T1" fmla="*/ 0 h 23"/>
                  <a:gd name="T2" fmla="*/ 0 w 62"/>
                  <a:gd name="T3" fmla="*/ 14 h 23"/>
                  <a:gd name="T4" fmla="*/ 60 w 62"/>
                  <a:gd name="T5" fmla="*/ 23 h 23"/>
                  <a:gd name="T6" fmla="*/ 62 w 62"/>
                  <a:gd name="T7" fmla="*/ 9 h 23"/>
                  <a:gd name="T8" fmla="*/ 62 w 62"/>
                  <a:gd name="T9" fmla="*/ 10 h 23"/>
                  <a:gd name="T10" fmla="*/ 4 w 62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23">
                    <a:moveTo>
                      <a:pt x="4" y="0"/>
                    </a:moveTo>
                    <a:lnTo>
                      <a:pt x="0" y="14"/>
                    </a:lnTo>
                    <a:lnTo>
                      <a:pt x="60" y="23"/>
                    </a:lnTo>
                    <a:lnTo>
                      <a:pt x="62" y="9"/>
                    </a:lnTo>
                    <a:lnTo>
                      <a:pt x="62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39" name="Freeform 147">
                <a:extLst>
                  <a:ext uri="{FF2B5EF4-FFF2-40B4-BE49-F238E27FC236}">
                    <a16:creationId xmlns:a16="http://schemas.microsoft.com/office/drawing/2014/main" id="{C56BBE63-C86F-8179-3094-62E0DE8DA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3010"/>
                <a:ext cx="31" cy="12"/>
              </a:xfrm>
              <a:custGeom>
                <a:avLst/>
                <a:gdLst>
                  <a:gd name="T0" fmla="*/ 2 w 62"/>
                  <a:gd name="T1" fmla="*/ 0 h 25"/>
                  <a:gd name="T2" fmla="*/ 2 w 62"/>
                  <a:gd name="T3" fmla="*/ 2 h 25"/>
                  <a:gd name="T4" fmla="*/ 0 w 62"/>
                  <a:gd name="T5" fmla="*/ 15 h 25"/>
                  <a:gd name="T6" fmla="*/ 58 w 62"/>
                  <a:gd name="T7" fmla="*/ 25 h 25"/>
                  <a:gd name="T8" fmla="*/ 62 w 62"/>
                  <a:gd name="T9" fmla="*/ 11 h 25"/>
                  <a:gd name="T10" fmla="*/ 62 w 62"/>
                  <a:gd name="T11" fmla="*/ 13 h 25"/>
                  <a:gd name="T12" fmla="*/ 2 w 62"/>
                  <a:gd name="T13" fmla="*/ 0 h 25"/>
                  <a:gd name="T14" fmla="*/ 2 w 62"/>
                  <a:gd name="T15" fmla="*/ 2 h 25"/>
                  <a:gd name="T16" fmla="*/ 2 w 62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5">
                    <a:moveTo>
                      <a:pt x="2" y="0"/>
                    </a:moveTo>
                    <a:lnTo>
                      <a:pt x="2" y="2"/>
                    </a:lnTo>
                    <a:lnTo>
                      <a:pt x="0" y="15"/>
                    </a:lnTo>
                    <a:lnTo>
                      <a:pt x="58" y="25"/>
                    </a:lnTo>
                    <a:lnTo>
                      <a:pt x="62" y="11"/>
                    </a:lnTo>
                    <a:lnTo>
                      <a:pt x="6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0" name="Freeform 148">
                <a:extLst>
                  <a:ext uri="{FF2B5EF4-FFF2-40B4-BE49-F238E27FC236}">
                    <a16:creationId xmlns:a16="http://schemas.microsoft.com/office/drawing/2014/main" id="{80F9B4FA-7B7E-DC40-1CBC-BD508728D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3002"/>
                <a:ext cx="31" cy="14"/>
              </a:xfrm>
              <a:custGeom>
                <a:avLst/>
                <a:gdLst>
                  <a:gd name="T0" fmla="*/ 2 w 61"/>
                  <a:gd name="T1" fmla="*/ 2 h 27"/>
                  <a:gd name="T2" fmla="*/ 3 w 61"/>
                  <a:gd name="T3" fmla="*/ 0 h 27"/>
                  <a:gd name="T4" fmla="*/ 0 w 61"/>
                  <a:gd name="T5" fmla="*/ 14 h 27"/>
                  <a:gd name="T6" fmla="*/ 60 w 61"/>
                  <a:gd name="T7" fmla="*/ 27 h 27"/>
                  <a:gd name="T8" fmla="*/ 61 w 61"/>
                  <a:gd name="T9" fmla="*/ 12 h 27"/>
                  <a:gd name="T10" fmla="*/ 2 w 61"/>
                  <a:gd name="T11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27">
                    <a:moveTo>
                      <a:pt x="2" y="2"/>
                    </a:moveTo>
                    <a:lnTo>
                      <a:pt x="3" y="0"/>
                    </a:lnTo>
                    <a:lnTo>
                      <a:pt x="0" y="14"/>
                    </a:lnTo>
                    <a:lnTo>
                      <a:pt x="60" y="27"/>
                    </a:lnTo>
                    <a:lnTo>
                      <a:pt x="61" y="1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1" name="Freeform 149">
                <a:extLst>
                  <a:ext uri="{FF2B5EF4-FFF2-40B4-BE49-F238E27FC236}">
                    <a16:creationId xmlns:a16="http://schemas.microsoft.com/office/drawing/2014/main" id="{C6B038DD-3C50-CB99-01D5-C78C88818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2" y="2997"/>
                <a:ext cx="31" cy="12"/>
              </a:xfrm>
              <a:custGeom>
                <a:avLst/>
                <a:gdLst>
                  <a:gd name="T0" fmla="*/ 3 w 61"/>
                  <a:gd name="T1" fmla="*/ 0 h 23"/>
                  <a:gd name="T2" fmla="*/ 0 w 61"/>
                  <a:gd name="T3" fmla="*/ 13 h 23"/>
                  <a:gd name="T4" fmla="*/ 59 w 61"/>
                  <a:gd name="T5" fmla="*/ 23 h 23"/>
                  <a:gd name="T6" fmla="*/ 61 w 61"/>
                  <a:gd name="T7" fmla="*/ 11 h 23"/>
                  <a:gd name="T8" fmla="*/ 3 w 61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3">
                    <a:moveTo>
                      <a:pt x="3" y="0"/>
                    </a:moveTo>
                    <a:lnTo>
                      <a:pt x="0" y="13"/>
                    </a:lnTo>
                    <a:lnTo>
                      <a:pt x="59" y="23"/>
                    </a:lnTo>
                    <a:lnTo>
                      <a:pt x="61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2" name="Freeform 150">
                <a:extLst>
                  <a:ext uri="{FF2B5EF4-FFF2-40B4-BE49-F238E27FC236}">
                    <a16:creationId xmlns:a16="http://schemas.microsoft.com/office/drawing/2014/main" id="{EE7E4989-FF6D-1261-E388-D8A803399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4" y="2990"/>
                <a:ext cx="30" cy="12"/>
              </a:xfrm>
              <a:custGeom>
                <a:avLst/>
                <a:gdLst>
                  <a:gd name="T0" fmla="*/ 2 w 62"/>
                  <a:gd name="T1" fmla="*/ 0 h 26"/>
                  <a:gd name="T2" fmla="*/ 2 w 62"/>
                  <a:gd name="T3" fmla="*/ 2 h 26"/>
                  <a:gd name="T4" fmla="*/ 0 w 62"/>
                  <a:gd name="T5" fmla="*/ 15 h 26"/>
                  <a:gd name="T6" fmla="*/ 58 w 62"/>
                  <a:gd name="T7" fmla="*/ 26 h 26"/>
                  <a:gd name="T8" fmla="*/ 62 w 62"/>
                  <a:gd name="T9" fmla="*/ 13 h 26"/>
                  <a:gd name="T10" fmla="*/ 2 w 62"/>
                  <a:gd name="T11" fmla="*/ 0 h 26"/>
                  <a:gd name="T12" fmla="*/ 2 w 62"/>
                  <a:gd name="T13" fmla="*/ 2 h 26"/>
                  <a:gd name="T14" fmla="*/ 2 w 62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26">
                    <a:moveTo>
                      <a:pt x="2" y="0"/>
                    </a:moveTo>
                    <a:lnTo>
                      <a:pt x="2" y="2"/>
                    </a:lnTo>
                    <a:lnTo>
                      <a:pt x="0" y="15"/>
                    </a:lnTo>
                    <a:lnTo>
                      <a:pt x="58" y="26"/>
                    </a:lnTo>
                    <a:lnTo>
                      <a:pt x="6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3" name="Freeform 151">
                <a:extLst>
                  <a:ext uri="{FF2B5EF4-FFF2-40B4-BE49-F238E27FC236}">
                    <a16:creationId xmlns:a16="http://schemas.microsoft.com/office/drawing/2014/main" id="{E51B8C84-9D19-5216-2C0C-C1B172AC8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2984"/>
                <a:ext cx="30" cy="12"/>
              </a:xfrm>
              <a:custGeom>
                <a:avLst/>
                <a:gdLst>
                  <a:gd name="T0" fmla="*/ 2 w 62"/>
                  <a:gd name="T1" fmla="*/ 0 h 23"/>
                  <a:gd name="T2" fmla="*/ 0 w 62"/>
                  <a:gd name="T3" fmla="*/ 10 h 23"/>
                  <a:gd name="T4" fmla="*/ 60 w 62"/>
                  <a:gd name="T5" fmla="*/ 23 h 23"/>
                  <a:gd name="T6" fmla="*/ 62 w 62"/>
                  <a:gd name="T7" fmla="*/ 12 h 23"/>
                  <a:gd name="T8" fmla="*/ 2 w 6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3">
                    <a:moveTo>
                      <a:pt x="2" y="0"/>
                    </a:moveTo>
                    <a:lnTo>
                      <a:pt x="0" y="10"/>
                    </a:lnTo>
                    <a:lnTo>
                      <a:pt x="60" y="23"/>
                    </a:lnTo>
                    <a:lnTo>
                      <a:pt x="6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4" name="Freeform 152">
                <a:extLst>
                  <a:ext uri="{FF2B5EF4-FFF2-40B4-BE49-F238E27FC236}">
                    <a16:creationId xmlns:a16="http://schemas.microsoft.com/office/drawing/2014/main" id="{A5EF5360-48BF-4B99-6415-727DC7C43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2979"/>
                <a:ext cx="31" cy="12"/>
              </a:xfrm>
              <a:custGeom>
                <a:avLst/>
                <a:gdLst>
                  <a:gd name="T0" fmla="*/ 2 w 61"/>
                  <a:gd name="T1" fmla="*/ 2 h 23"/>
                  <a:gd name="T2" fmla="*/ 4 w 61"/>
                  <a:gd name="T3" fmla="*/ 0 h 23"/>
                  <a:gd name="T4" fmla="*/ 0 w 61"/>
                  <a:gd name="T5" fmla="*/ 11 h 23"/>
                  <a:gd name="T6" fmla="*/ 60 w 61"/>
                  <a:gd name="T7" fmla="*/ 23 h 23"/>
                  <a:gd name="T8" fmla="*/ 61 w 61"/>
                  <a:gd name="T9" fmla="*/ 12 h 23"/>
                  <a:gd name="T10" fmla="*/ 2 w 61"/>
                  <a:gd name="T11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23">
                    <a:moveTo>
                      <a:pt x="2" y="2"/>
                    </a:moveTo>
                    <a:lnTo>
                      <a:pt x="4" y="0"/>
                    </a:lnTo>
                    <a:lnTo>
                      <a:pt x="0" y="11"/>
                    </a:lnTo>
                    <a:lnTo>
                      <a:pt x="60" y="23"/>
                    </a:lnTo>
                    <a:lnTo>
                      <a:pt x="61" y="1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5" name="Freeform 153">
                <a:extLst>
                  <a:ext uri="{FF2B5EF4-FFF2-40B4-BE49-F238E27FC236}">
                    <a16:creationId xmlns:a16="http://schemas.microsoft.com/office/drawing/2014/main" id="{7D875D09-EFAD-1730-A5FB-CC1088EC1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2973"/>
                <a:ext cx="31" cy="12"/>
              </a:xfrm>
              <a:custGeom>
                <a:avLst/>
                <a:gdLst>
                  <a:gd name="T0" fmla="*/ 3 w 61"/>
                  <a:gd name="T1" fmla="*/ 0 h 23"/>
                  <a:gd name="T2" fmla="*/ 2 w 61"/>
                  <a:gd name="T3" fmla="*/ 2 h 23"/>
                  <a:gd name="T4" fmla="*/ 0 w 61"/>
                  <a:gd name="T5" fmla="*/ 13 h 23"/>
                  <a:gd name="T6" fmla="*/ 59 w 61"/>
                  <a:gd name="T7" fmla="*/ 23 h 23"/>
                  <a:gd name="T8" fmla="*/ 61 w 61"/>
                  <a:gd name="T9" fmla="*/ 13 h 23"/>
                  <a:gd name="T10" fmla="*/ 61 w 61"/>
                  <a:gd name="T11" fmla="*/ 14 h 23"/>
                  <a:gd name="T12" fmla="*/ 3 w 61"/>
                  <a:gd name="T13" fmla="*/ 0 h 23"/>
                  <a:gd name="T14" fmla="*/ 3 w 61"/>
                  <a:gd name="T15" fmla="*/ 2 h 23"/>
                  <a:gd name="T16" fmla="*/ 2 w 61"/>
                  <a:gd name="T17" fmla="*/ 2 h 23"/>
                  <a:gd name="T18" fmla="*/ 3 w 61"/>
                  <a:gd name="T1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23">
                    <a:moveTo>
                      <a:pt x="3" y="0"/>
                    </a:moveTo>
                    <a:lnTo>
                      <a:pt x="2" y="2"/>
                    </a:lnTo>
                    <a:lnTo>
                      <a:pt x="0" y="13"/>
                    </a:lnTo>
                    <a:lnTo>
                      <a:pt x="59" y="23"/>
                    </a:lnTo>
                    <a:lnTo>
                      <a:pt x="61" y="13"/>
                    </a:lnTo>
                    <a:lnTo>
                      <a:pt x="61" y="14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6" name="Freeform 154">
                <a:extLst>
                  <a:ext uri="{FF2B5EF4-FFF2-40B4-BE49-F238E27FC236}">
                    <a16:creationId xmlns:a16="http://schemas.microsoft.com/office/drawing/2014/main" id="{8BB9F2A1-25CA-86C7-2761-80B8115AA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" y="2969"/>
                <a:ext cx="30" cy="12"/>
              </a:xfrm>
              <a:custGeom>
                <a:avLst/>
                <a:gdLst>
                  <a:gd name="T0" fmla="*/ 2 w 60"/>
                  <a:gd name="T1" fmla="*/ 0 h 23"/>
                  <a:gd name="T2" fmla="*/ 0 w 60"/>
                  <a:gd name="T3" fmla="*/ 9 h 23"/>
                  <a:gd name="T4" fmla="*/ 58 w 60"/>
                  <a:gd name="T5" fmla="*/ 23 h 23"/>
                  <a:gd name="T6" fmla="*/ 60 w 60"/>
                  <a:gd name="T7" fmla="*/ 14 h 23"/>
                  <a:gd name="T8" fmla="*/ 60 w 60"/>
                  <a:gd name="T9" fmla="*/ 16 h 23"/>
                  <a:gd name="T10" fmla="*/ 2 w 60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3">
                    <a:moveTo>
                      <a:pt x="2" y="0"/>
                    </a:moveTo>
                    <a:lnTo>
                      <a:pt x="0" y="9"/>
                    </a:lnTo>
                    <a:lnTo>
                      <a:pt x="58" y="23"/>
                    </a:lnTo>
                    <a:lnTo>
                      <a:pt x="60" y="14"/>
                    </a:lnTo>
                    <a:lnTo>
                      <a:pt x="60" y="1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7" name="Freeform 155">
                <a:extLst>
                  <a:ext uri="{FF2B5EF4-FFF2-40B4-BE49-F238E27FC236}">
                    <a16:creationId xmlns:a16="http://schemas.microsoft.com/office/drawing/2014/main" id="{FB13B199-0E51-4060-AAA4-110EA73DB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" y="2964"/>
                <a:ext cx="30" cy="13"/>
              </a:xfrm>
              <a:custGeom>
                <a:avLst/>
                <a:gdLst>
                  <a:gd name="T0" fmla="*/ 2 w 60"/>
                  <a:gd name="T1" fmla="*/ 0 h 25"/>
                  <a:gd name="T2" fmla="*/ 0 w 60"/>
                  <a:gd name="T3" fmla="*/ 9 h 25"/>
                  <a:gd name="T4" fmla="*/ 58 w 60"/>
                  <a:gd name="T5" fmla="*/ 25 h 25"/>
                  <a:gd name="T6" fmla="*/ 60 w 60"/>
                  <a:gd name="T7" fmla="*/ 16 h 25"/>
                  <a:gd name="T8" fmla="*/ 60 w 60"/>
                  <a:gd name="T9" fmla="*/ 18 h 25"/>
                  <a:gd name="T10" fmla="*/ 2 w 60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5">
                    <a:moveTo>
                      <a:pt x="2" y="0"/>
                    </a:moveTo>
                    <a:lnTo>
                      <a:pt x="0" y="9"/>
                    </a:lnTo>
                    <a:lnTo>
                      <a:pt x="58" y="25"/>
                    </a:lnTo>
                    <a:lnTo>
                      <a:pt x="60" y="16"/>
                    </a:lnTo>
                    <a:lnTo>
                      <a:pt x="60" y="1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8" name="Freeform 156">
                <a:extLst>
                  <a:ext uri="{FF2B5EF4-FFF2-40B4-BE49-F238E27FC236}">
                    <a16:creationId xmlns:a16="http://schemas.microsoft.com/office/drawing/2014/main" id="{981E4A06-EE37-A0EC-997C-7F8753A30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" y="2961"/>
                <a:ext cx="31" cy="12"/>
              </a:xfrm>
              <a:custGeom>
                <a:avLst/>
                <a:gdLst>
                  <a:gd name="T0" fmla="*/ 4 w 61"/>
                  <a:gd name="T1" fmla="*/ 0 h 25"/>
                  <a:gd name="T2" fmla="*/ 0 w 61"/>
                  <a:gd name="T3" fmla="*/ 7 h 25"/>
                  <a:gd name="T4" fmla="*/ 58 w 61"/>
                  <a:gd name="T5" fmla="*/ 25 h 25"/>
                  <a:gd name="T6" fmla="*/ 61 w 61"/>
                  <a:gd name="T7" fmla="*/ 18 h 25"/>
                  <a:gd name="T8" fmla="*/ 60 w 61"/>
                  <a:gd name="T9" fmla="*/ 18 h 25"/>
                  <a:gd name="T10" fmla="*/ 4 w 61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25">
                    <a:moveTo>
                      <a:pt x="4" y="0"/>
                    </a:moveTo>
                    <a:lnTo>
                      <a:pt x="0" y="7"/>
                    </a:lnTo>
                    <a:lnTo>
                      <a:pt x="58" y="25"/>
                    </a:lnTo>
                    <a:lnTo>
                      <a:pt x="61" y="18"/>
                    </a:lnTo>
                    <a:lnTo>
                      <a:pt x="60" y="1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49" name="Freeform 157">
                <a:extLst>
                  <a:ext uri="{FF2B5EF4-FFF2-40B4-BE49-F238E27FC236}">
                    <a16:creationId xmlns:a16="http://schemas.microsoft.com/office/drawing/2014/main" id="{02BA042E-7719-AC8A-786F-1BA632FAA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" y="2956"/>
                <a:ext cx="30" cy="14"/>
              </a:xfrm>
              <a:custGeom>
                <a:avLst/>
                <a:gdLst>
                  <a:gd name="T0" fmla="*/ 1 w 59"/>
                  <a:gd name="T1" fmla="*/ 0 h 27"/>
                  <a:gd name="T2" fmla="*/ 1 w 59"/>
                  <a:gd name="T3" fmla="*/ 2 h 27"/>
                  <a:gd name="T4" fmla="*/ 0 w 59"/>
                  <a:gd name="T5" fmla="*/ 9 h 27"/>
                  <a:gd name="T6" fmla="*/ 56 w 59"/>
                  <a:gd name="T7" fmla="*/ 27 h 27"/>
                  <a:gd name="T8" fmla="*/ 59 w 59"/>
                  <a:gd name="T9" fmla="*/ 20 h 27"/>
                  <a:gd name="T10" fmla="*/ 57 w 59"/>
                  <a:gd name="T11" fmla="*/ 21 h 27"/>
                  <a:gd name="T12" fmla="*/ 1 w 59"/>
                  <a:gd name="T13" fmla="*/ 0 h 27"/>
                  <a:gd name="T14" fmla="*/ 1 w 59"/>
                  <a:gd name="T15" fmla="*/ 2 h 27"/>
                  <a:gd name="T16" fmla="*/ 1 w 59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27">
                    <a:moveTo>
                      <a:pt x="1" y="0"/>
                    </a:moveTo>
                    <a:lnTo>
                      <a:pt x="1" y="2"/>
                    </a:lnTo>
                    <a:lnTo>
                      <a:pt x="0" y="9"/>
                    </a:lnTo>
                    <a:lnTo>
                      <a:pt x="56" y="27"/>
                    </a:lnTo>
                    <a:lnTo>
                      <a:pt x="59" y="20"/>
                    </a:lnTo>
                    <a:lnTo>
                      <a:pt x="57" y="21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0" name="Freeform 158">
                <a:extLst>
                  <a:ext uri="{FF2B5EF4-FFF2-40B4-BE49-F238E27FC236}">
                    <a16:creationId xmlns:a16="http://schemas.microsoft.com/office/drawing/2014/main" id="{5AD259DB-C55F-1D2A-544D-A30AA3905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2954"/>
                <a:ext cx="30" cy="13"/>
              </a:xfrm>
              <a:custGeom>
                <a:avLst/>
                <a:gdLst>
                  <a:gd name="T0" fmla="*/ 4 w 60"/>
                  <a:gd name="T1" fmla="*/ 0 h 27"/>
                  <a:gd name="T2" fmla="*/ 0 w 60"/>
                  <a:gd name="T3" fmla="*/ 6 h 27"/>
                  <a:gd name="T4" fmla="*/ 56 w 60"/>
                  <a:gd name="T5" fmla="*/ 27 h 27"/>
                  <a:gd name="T6" fmla="*/ 60 w 60"/>
                  <a:gd name="T7" fmla="*/ 22 h 27"/>
                  <a:gd name="T8" fmla="*/ 4 w 60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7">
                    <a:moveTo>
                      <a:pt x="4" y="0"/>
                    </a:moveTo>
                    <a:lnTo>
                      <a:pt x="0" y="6"/>
                    </a:lnTo>
                    <a:lnTo>
                      <a:pt x="56" y="27"/>
                    </a:lnTo>
                    <a:lnTo>
                      <a:pt x="60" y="2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1" name="Freeform 159">
                <a:extLst>
                  <a:ext uri="{FF2B5EF4-FFF2-40B4-BE49-F238E27FC236}">
                    <a16:creationId xmlns:a16="http://schemas.microsoft.com/office/drawing/2014/main" id="{8C987FAE-8450-AFB7-F6E9-1BFCAF2EB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949"/>
                <a:ext cx="29" cy="15"/>
              </a:xfrm>
              <a:custGeom>
                <a:avLst/>
                <a:gdLst>
                  <a:gd name="T0" fmla="*/ 4 w 58"/>
                  <a:gd name="T1" fmla="*/ 0 h 31"/>
                  <a:gd name="T2" fmla="*/ 2 w 58"/>
                  <a:gd name="T3" fmla="*/ 2 h 31"/>
                  <a:gd name="T4" fmla="*/ 0 w 58"/>
                  <a:gd name="T5" fmla="*/ 9 h 31"/>
                  <a:gd name="T6" fmla="*/ 56 w 58"/>
                  <a:gd name="T7" fmla="*/ 31 h 31"/>
                  <a:gd name="T8" fmla="*/ 58 w 58"/>
                  <a:gd name="T9" fmla="*/ 26 h 31"/>
                  <a:gd name="T10" fmla="*/ 56 w 58"/>
                  <a:gd name="T11" fmla="*/ 29 h 31"/>
                  <a:gd name="T12" fmla="*/ 4 w 58"/>
                  <a:gd name="T13" fmla="*/ 0 h 31"/>
                  <a:gd name="T14" fmla="*/ 2 w 58"/>
                  <a:gd name="T15" fmla="*/ 0 h 31"/>
                  <a:gd name="T16" fmla="*/ 2 w 58"/>
                  <a:gd name="T17" fmla="*/ 2 h 31"/>
                  <a:gd name="T18" fmla="*/ 4 w 58"/>
                  <a:gd name="T1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31">
                    <a:moveTo>
                      <a:pt x="4" y="0"/>
                    </a:moveTo>
                    <a:lnTo>
                      <a:pt x="2" y="2"/>
                    </a:lnTo>
                    <a:lnTo>
                      <a:pt x="0" y="9"/>
                    </a:lnTo>
                    <a:lnTo>
                      <a:pt x="56" y="31"/>
                    </a:lnTo>
                    <a:lnTo>
                      <a:pt x="58" y="26"/>
                    </a:lnTo>
                    <a:lnTo>
                      <a:pt x="56" y="2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2" name="Freeform 160">
                <a:extLst>
                  <a:ext uri="{FF2B5EF4-FFF2-40B4-BE49-F238E27FC236}">
                    <a16:creationId xmlns:a16="http://schemas.microsoft.com/office/drawing/2014/main" id="{751664F3-06D7-2DC4-9FB0-918637A0B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6" y="2946"/>
                <a:ext cx="28" cy="18"/>
              </a:xfrm>
              <a:custGeom>
                <a:avLst/>
                <a:gdLst>
                  <a:gd name="T0" fmla="*/ 1 w 56"/>
                  <a:gd name="T1" fmla="*/ 0 h 34"/>
                  <a:gd name="T2" fmla="*/ 0 w 56"/>
                  <a:gd name="T3" fmla="*/ 5 h 34"/>
                  <a:gd name="T4" fmla="*/ 52 w 56"/>
                  <a:gd name="T5" fmla="*/ 34 h 34"/>
                  <a:gd name="T6" fmla="*/ 56 w 56"/>
                  <a:gd name="T7" fmla="*/ 29 h 34"/>
                  <a:gd name="T8" fmla="*/ 56 w 56"/>
                  <a:gd name="T9" fmla="*/ 27 h 34"/>
                  <a:gd name="T10" fmla="*/ 56 w 56"/>
                  <a:gd name="T11" fmla="*/ 29 h 34"/>
                  <a:gd name="T12" fmla="*/ 56 w 56"/>
                  <a:gd name="T13" fmla="*/ 27 h 34"/>
                  <a:gd name="T14" fmla="*/ 1 w 56"/>
                  <a:gd name="T1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34">
                    <a:moveTo>
                      <a:pt x="1" y="0"/>
                    </a:moveTo>
                    <a:lnTo>
                      <a:pt x="0" y="5"/>
                    </a:lnTo>
                    <a:lnTo>
                      <a:pt x="52" y="34"/>
                    </a:lnTo>
                    <a:lnTo>
                      <a:pt x="56" y="29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56" y="2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3" name="Freeform 161">
                <a:extLst>
                  <a:ext uri="{FF2B5EF4-FFF2-40B4-BE49-F238E27FC236}">
                    <a16:creationId xmlns:a16="http://schemas.microsoft.com/office/drawing/2014/main" id="{8D0747CF-042D-75C1-EB0F-77C550D2B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" y="2941"/>
                <a:ext cx="28" cy="20"/>
              </a:xfrm>
              <a:custGeom>
                <a:avLst/>
                <a:gdLst>
                  <a:gd name="T0" fmla="*/ 8 w 56"/>
                  <a:gd name="T1" fmla="*/ 0 h 40"/>
                  <a:gd name="T2" fmla="*/ 2 w 56"/>
                  <a:gd name="T3" fmla="*/ 7 h 40"/>
                  <a:gd name="T4" fmla="*/ 0 w 56"/>
                  <a:gd name="T5" fmla="*/ 11 h 40"/>
                  <a:gd name="T6" fmla="*/ 55 w 56"/>
                  <a:gd name="T7" fmla="*/ 38 h 40"/>
                  <a:gd name="T8" fmla="*/ 56 w 56"/>
                  <a:gd name="T9" fmla="*/ 34 h 40"/>
                  <a:gd name="T10" fmla="*/ 53 w 56"/>
                  <a:gd name="T11" fmla="*/ 40 h 40"/>
                  <a:gd name="T12" fmla="*/ 8 w 56"/>
                  <a:gd name="T13" fmla="*/ 0 h 40"/>
                  <a:gd name="T14" fmla="*/ 4 w 56"/>
                  <a:gd name="T15" fmla="*/ 4 h 40"/>
                  <a:gd name="T16" fmla="*/ 2 w 56"/>
                  <a:gd name="T17" fmla="*/ 7 h 40"/>
                  <a:gd name="T18" fmla="*/ 8 w 56"/>
                  <a:gd name="T1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0">
                    <a:moveTo>
                      <a:pt x="8" y="0"/>
                    </a:moveTo>
                    <a:lnTo>
                      <a:pt x="2" y="7"/>
                    </a:lnTo>
                    <a:lnTo>
                      <a:pt x="0" y="11"/>
                    </a:lnTo>
                    <a:lnTo>
                      <a:pt x="55" y="38"/>
                    </a:lnTo>
                    <a:lnTo>
                      <a:pt x="56" y="34"/>
                    </a:lnTo>
                    <a:lnTo>
                      <a:pt x="53" y="4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4" name="Freeform 162">
                <a:extLst>
                  <a:ext uri="{FF2B5EF4-FFF2-40B4-BE49-F238E27FC236}">
                    <a16:creationId xmlns:a16="http://schemas.microsoft.com/office/drawing/2014/main" id="{26C366B4-B8BF-A607-6618-A31F11A25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2939"/>
                <a:ext cx="24" cy="22"/>
              </a:xfrm>
              <a:custGeom>
                <a:avLst/>
                <a:gdLst>
                  <a:gd name="T0" fmla="*/ 3 w 48"/>
                  <a:gd name="T1" fmla="*/ 0 h 44"/>
                  <a:gd name="T2" fmla="*/ 0 w 48"/>
                  <a:gd name="T3" fmla="*/ 4 h 44"/>
                  <a:gd name="T4" fmla="*/ 45 w 48"/>
                  <a:gd name="T5" fmla="*/ 44 h 44"/>
                  <a:gd name="T6" fmla="*/ 48 w 48"/>
                  <a:gd name="T7" fmla="*/ 40 h 44"/>
                  <a:gd name="T8" fmla="*/ 3 w 48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4">
                    <a:moveTo>
                      <a:pt x="3" y="0"/>
                    </a:moveTo>
                    <a:lnTo>
                      <a:pt x="0" y="4"/>
                    </a:lnTo>
                    <a:lnTo>
                      <a:pt x="45" y="44"/>
                    </a:lnTo>
                    <a:lnTo>
                      <a:pt x="48" y="4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5" name="Freeform 163">
                <a:extLst>
                  <a:ext uri="{FF2B5EF4-FFF2-40B4-BE49-F238E27FC236}">
                    <a16:creationId xmlns:a16="http://schemas.microsoft.com/office/drawing/2014/main" id="{0574D5B2-423E-42BA-4650-98DFE6AB8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3" y="2936"/>
                <a:ext cx="24" cy="23"/>
              </a:xfrm>
              <a:custGeom>
                <a:avLst/>
                <a:gdLst>
                  <a:gd name="T0" fmla="*/ 6 w 49"/>
                  <a:gd name="T1" fmla="*/ 0 h 47"/>
                  <a:gd name="T2" fmla="*/ 2 w 49"/>
                  <a:gd name="T3" fmla="*/ 4 h 47"/>
                  <a:gd name="T4" fmla="*/ 0 w 49"/>
                  <a:gd name="T5" fmla="*/ 7 h 47"/>
                  <a:gd name="T6" fmla="*/ 45 w 49"/>
                  <a:gd name="T7" fmla="*/ 47 h 47"/>
                  <a:gd name="T8" fmla="*/ 49 w 49"/>
                  <a:gd name="T9" fmla="*/ 44 h 47"/>
                  <a:gd name="T10" fmla="*/ 45 w 49"/>
                  <a:gd name="T11" fmla="*/ 45 h 47"/>
                  <a:gd name="T12" fmla="*/ 6 w 49"/>
                  <a:gd name="T13" fmla="*/ 0 h 47"/>
                  <a:gd name="T14" fmla="*/ 4 w 49"/>
                  <a:gd name="T15" fmla="*/ 2 h 47"/>
                  <a:gd name="T16" fmla="*/ 2 w 49"/>
                  <a:gd name="T17" fmla="*/ 4 h 47"/>
                  <a:gd name="T18" fmla="*/ 6 w 49"/>
                  <a:gd name="T1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7">
                    <a:moveTo>
                      <a:pt x="6" y="0"/>
                    </a:moveTo>
                    <a:lnTo>
                      <a:pt x="2" y="4"/>
                    </a:lnTo>
                    <a:lnTo>
                      <a:pt x="0" y="7"/>
                    </a:lnTo>
                    <a:lnTo>
                      <a:pt x="45" y="47"/>
                    </a:lnTo>
                    <a:lnTo>
                      <a:pt x="49" y="44"/>
                    </a:lnTo>
                    <a:lnTo>
                      <a:pt x="45" y="45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6" name="Freeform 164">
                <a:extLst>
                  <a:ext uri="{FF2B5EF4-FFF2-40B4-BE49-F238E27FC236}">
                    <a16:creationId xmlns:a16="http://schemas.microsoft.com/office/drawing/2014/main" id="{86F2B0FD-8FF7-4B99-CFBC-3FEF0C8EA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" y="2934"/>
                <a:ext cx="22" cy="24"/>
              </a:xfrm>
              <a:custGeom>
                <a:avLst/>
                <a:gdLst>
                  <a:gd name="T0" fmla="*/ 5 w 43"/>
                  <a:gd name="T1" fmla="*/ 0 h 48"/>
                  <a:gd name="T2" fmla="*/ 3 w 43"/>
                  <a:gd name="T3" fmla="*/ 0 h 48"/>
                  <a:gd name="T4" fmla="*/ 0 w 43"/>
                  <a:gd name="T5" fmla="*/ 3 h 48"/>
                  <a:gd name="T6" fmla="*/ 39 w 43"/>
                  <a:gd name="T7" fmla="*/ 48 h 48"/>
                  <a:gd name="T8" fmla="*/ 43 w 43"/>
                  <a:gd name="T9" fmla="*/ 47 h 48"/>
                  <a:gd name="T10" fmla="*/ 41 w 43"/>
                  <a:gd name="T11" fmla="*/ 47 h 48"/>
                  <a:gd name="T12" fmla="*/ 5 w 43"/>
                  <a:gd name="T13" fmla="*/ 0 h 48"/>
                  <a:gd name="T14" fmla="*/ 3 w 43"/>
                  <a:gd name="T15" fmla="*/ 0 h 48"/>
                  <a:gd name="T16" fmla="*/ 5 w 43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8">
                    <a:moveTo>
                      <a:pt x="5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9" y="48"/>
                    </a:lnTo>
                    <a:lnTo>
                      <a:pt x="43" y="47"/>
                    </a:lnTo>
                    <a:lnTo>
                      <a:pt x="41" y="47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7" name="Freeform 165">
                <a:extLst>
                  <a:ext uri="{FF2B5EF4-FFF2-40B4-BE49-F238E27FC236}">
                    <a16:creationId xmlns:a16="http://schemas.microsoft.com/office/drawing/2014/main" id="{1735AADE-D342-FD9A-7538-F3AFD0D67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" y="2931"/>
                <a:ext cx="21" cy="26"/>
              </a:xfrm>
              <a:custGeom>
                <a:avLst/>
                <a:gdLst>
                  <a:gd name="T0" fmla="*/ 7 w 42"/>
                  <a:gd name="T1" fmla="*/ 0 h 53"/>
                  <a:gd name="T2" fmla="*/ 6 w 42"/>
                  <a:gd name="T3" fmla="*/ 2 h 53"/>
                  <a:gd name="T4" fmla="*/ 0 w 42"/>
                  <a:gd name="T5" fmla="*/ 6 h 53"/>
                  <a:gd name="T6" fmla="*/ 36 w 42"/>
                  <a:gd name="T7" fmla="*/ 53 h 53"/>
                  <a:gd name="T8" fmla="*/ 42 w 42"/>
                  <a:gd name="T9" fmla="*/ 49 h 53"/>
                  <a:gd name="T10" fmla="*/ 38 w 42"/>
                  <a:gd name="T11" fmla="*/ 51 h 53"/>
                  <a:gd name="T12" fmla="*/ 7 w 42"/>
                  <a:gd name="T13" fmla="*/ 0 h 53"/>
                  <a:gd name="T14" fmla="*/ 6 w 42"/>
                  <a:gd name="T15" fmla="*/ 2 h 53"/>
                  <a:gd name="T16" fmla="*/ 7 w 42"/>
                  <a:gd name="T1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53">
                    <a:moveTo>
                      <a:pt x="7" y="0"/>
                    </a:moveTo>
                    <a:lnTo>
                      <a:pt x="6" y="2"/>
                    </a:lnTo>
                    <a:lnTo>
                      <a:pt x="0" y="6"/>
                    </a:lnTo>
                    <a:lnTo>
                      <a:pt x="36" y="53"/>
                    </a:lnTo>
                    <a:lnTo>
                      <a:pt x="42" y="49"/>
                    </a:lnTo>
                    <a:lnTo>
                      <a:pt x="38" y="51"/>
                    </a:lnTo>
                    <a:lnTo>
                      <a:pt x="7" y="0"/>
                    </a:lnTo>
                    <a:lnTo>
                      <a:pt x="6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8" name="Freeform 166">
                <a:extLst>
                  <a:ext uri="{FF2B5EF4-FFF2-40B4-BE49-F238E27FC236}">
                    <a16:creationId xmlns:a16="http://schemas.microsoft.com/office/drawing/2014/main" id="{BB1133C7-823A-9AFA-F9E7-645EB4AAE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2928"/>
                <a:ext cx="18" cy="28"/>
              </a:xfrm>
              <a:custGeom>
                <a:avLst/>
                <a:gdLst>
                  <a:gd name="T0" fmla="*/ 9 w 36"/>
                  <a:gd name="T1" fmla="*/ 0 h 56"/>
                  <a:gd name="T2" fmla="*/ 6 w 36"/>
                  <a:gd name="T3" fmla="*/ 2 h 56"/>
                  <a:gd name="T4" fmla="*/ 0 w 36"/>
                  <a:gd name="T5" fmla="*/ 5 h 56"/>
                  <a:gd name="T6" fmla="*/ 31 w 36"/>
                  <a:gd name="T7" fmla="*/ 56 h 56"/>
                  <a:gd name="T8" fmla="*/ 36 w 36"/>
                  <a:gd name="T9" fmla="*/ 52 h 56"/>
                  <a:gd name="T10" fmla="*/ 35 w 36"/>
                  <a:gd name="T11" fmla="*/ 54 h 56"/>
                  <a:gd name="T12" fmla="*/ 9 w 36"/>
                  <a:gd name="T13" fmla="*/ 0 h 56"/>
                  <a:gd name="T14" fmla="*/ 8 w 36"/>
                  <a:gd name="T15" fmla="*/ 0 h 56"/>
                  <a:gd name="T16" fmla="*/ 6 w 36"/>
                  <a:gd name="T17" fmla="*/ 2 h 56"/>
                  <a:gd name="T18" fmla="*/ 9 w 36"/>
                  <a:gd name="T1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6">
                    <a:moveTo>
                      <a:pt x="9" y="0"/>
                    </a:moveTo>
                    <a:lnTo>
                      <a:pt x="6" y="2"/>
                    </a:lnTo>
                    <a:lnTo>
                      <a:pt x="0" y="5"/>
                    </a:lnTo>
                    <a:lnTo>
                      <a:pt x="31" y="56"/>
                    </a:lnTo>
                    <a:lnTo>
                      <a:pt x="36" y="52"/>
                    </a:lnTo>
                    <a:lnTo>
                      <a:pt x="35" y="54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59" name="Freeform 167">
                <a:extLst>
                  <a:ext uri="{FF2B5EF4-FFF2-40B4-BE49-F238E27FC236}">
                    <a16:creationId xmlns:a16="http://schemas.microsoft.com/office/drawing/2014/main" id="{FCC8AABC-D0F7-9DE6-3CA6-3228FD9D5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927"/>
                <a:ext cx="16" cy="28"/>
              </a:xfrm>
              <a:custGeom>
                <a:avLst/>
                <a:gdLst>
                  <a:gd name="T0" fmla="*/ 9 w 31"/>
                  <a:gd name="T1" fmla="*/ 0 h 58"/>
                  <a:gd name="T2" fmla="*/ 8 w 31"/>
                  <a:gd name="T3" fmla="*/ 0 h 58"/>
                  <a:gd name="T4" fmla="*/ 0 w 31"/>
                  <a:gd name="T5" fmla="*/ 4 h 58"/>
                  <a:gd name="T6" fmla="*/ 26 w 31"/>
                  <a:gd name="T7" fmla="*/ 58 h 58"/>
                  <a:gd name="T8" fmla="*/ 31 w 31"/>
                  <a:gd name="T9" fmla="*/ 56 h 58"/>
                  <a:gd name="T10" fmla="*/ 29 w 31"/>
                  <a:gd name="T11" fmla="*/ 56 h 58"/>
                  <a:gd name="T12" fmla="*/ 9 w 31"/>
                  <a:gd name="T13" fmla="*/ 0 h 58"/>
                  <a:gd name="T14" fmla="*/ 8 w 31"/>
                  <a:gd name="T15" fmla="*/ 0 h 58"/>
                  <a:gd name="T16" fmla="*/ 9 w 31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58">
                    <a:moveTo>
                      <a:pt x="9" y="0"/>
                    </a:moveTo>
                    <a:lnTo>
                      <a:pt x="8" y="0"/>
                    </a:lnTo>
                    <a:lnTo>
                      <a:pt x="0" y="4"/>
                    </a:lnTo>
                    <a:lnTo>
                      <a:pt x="26" y="58"/>
                    </a:lnTo>
                    <a:lnTo>
                      <a:pt x="31" y="56"/>
                    </a:lnTo>
                    <a:lnTo>
                      <a:pt x="29" y="56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0" name="Freeform 168">
                <a:extLst>
                  <a:ext uri="{FF2B5EF4-FFF2-40B4-BE49-F238E27FC236}">
                    <a16:creationId xmlns:a16="http://schemas.microsoft.com/office/drawing/2014/main" id="{DA2CA6C4-A136-47B9-1357-D1E78682D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2925"/>
                <a:ext cx="14" cy="30"/>
              </a:xfrm>
              <a:custGeom>
                <a:avLst/>
                <a:gdLst>
                  <a:gd name="T0" fmla="*/ 6 w 29"/>
                  <a:gd name="T1" fmla="*/ 1 h 59"/>
                  <a:gd name="T2" fmla="*/ 8 w 29"/>
                  <a:gd name="T3" fmla="*/ 0 h 59"/>
                  <a:gd name="T4" fmla="*/ 0 w 29"/>
                  <a:gd name="T5" fmla="*/ 3 h 59"/>
                  <a:gd name="T6" fmla="*/ 20 w 29"/>
                  <a:gd name="T7" fmla="*/ 59 h 59"/>
                  <a:gd name="T8" fmla="*/ 28 w 29"/>
                  <a:gd name="T9" fmla="*/ 57 h 59"/>
                  <a:gd name="T10" fmla="*/ 29 w 29"/>
                  <a:gd name="T11" fmla="*/ 55 h 59"/>
                  <a:gd name="T12" fmla="*/ 28 w 29"/>
                  <a:gd name="T13" fmla="*/ 55 h 59"/>
                  <a:gd name="T14" fmla="*/ 29 w 29"/>
                  <a:gd name="T15" fmla="*/ 55 h 59"/>
                  <a:gd name="T16" fmla="*/ 6 w 29"/>
                  <a:gd name="T17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59">
                    <a:moveTo>
                      <a:pt x="6" y="1"/>
                    </a:moveTo>
                    <a:lnTo>
                      <a:pt x="8" y="0"/>
                    </a:lnTo>
                    <a:lnTo>
                      <a:pt x="0" y="3"/>
                    </a:lnTo>
                    <a:lnTo>
                      <a:pt x="20" y="59"/>
                    </a:lnTo>
                    <a:lnTo>
                      <a:pt x="28" y="57"/>
                    </a:lnTo>
                    <a:lnTo>
                      <a:pt x="29" y="55"/>
                    </a:lnTo>
                    <a:lnTo>
                      <a:pt x="28" y="55"/>
                    </a:lnTo>
                    <a:lnTo>
                      <a:pt x="29" y="55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1" name="Freeform 169">
                <a:extLst>
                  <a:ext uri="{FF2B5EF4-FFF2-40B4-BE49-F238E27FC236}">
                    <a16:creationId xmlns:a16="http://schemas.microsoft.com/office/drawing/2014/main" id="{22ABF905-11D8-AB73-D28E-D5639404A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2923"/>
                <a:ext cx="16" cy="30"/>
              </a:xfrm>
              <a:custGeom>
                <a:avLst/>
                <a:gdLst>
                  <a:gd name="T0" fmla="*/ 12 w 31"/>
                  <a:gd name="T1" fmla="*/ 0 h 59"/>
                  <a:gd name="T2" fmla="*/ 9 w 31"/>
                  <a:gd name="T3" fmla="*/ 2 h 59"/>
                  <a:gd name="T4" fmla="*/ 0 w 31"/>
                  <a:gd name="T5" fmla="*/ 5 h 59"/>
                  <a:gd name="T6" fmla="*/ 23 w 31"/>
                  <a:gd name="T7" fmla="*/ 59 h 59"/>
                  <a:gd name="T8" fmla="*/ 31 w 31"/>
                  <a:gd name="T9" fmla="*/ 58 h 59"/>
                  <a:gd name="T10" fmla="*/ 29 w 31"/>
                  <a:gd name="T11" fmla="*/ 58 h 59"/>
                  <a:gd name="T12" fmla="*/ 12 w 31"/>
                  <a:gd name="T13" fmla="*/ 0 h 59"/>
                  <a:gd name="T14" fmla="*/ 11 w 31"/>
                  <a:gd name="T15" fmla="*/ 0 h 59"/>
                  <a:gd name="T16" fmla="*/ 9 w 31"/>
                  <a:gd name="T17" fmla="*/ 2 h 59"/>
                  <a:gd name="T18" fmla="*/ 12 w 31"/>
                  <a:gd name="T1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59">
                    <a:moveTo>
                      <a:pt x="12" y="0"/>
                    </a:moveTo>
                    <a:lnTo>
                      <a:pt x="9" y="2"/>
                    </a:lnTo>
                    <a:lnTo>
                      <a:pt x="0" y="5"/>
                    </a:lnTo>
                    <a:lnTo>
                      <a:pt x="23" y="59"/>
                    </a:lnTo>
                    <a:lnTo>
                      <a:pt x="31" y="58"/>
                    </a:lnTo>
                    <a:lnTo>
                      <a:pt x="29" y="58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2" name="Freeform 170">
                <a:extLst>
                  <a:ext uri="{FF2B5EF4-FFF2-40B4-BE49-F238E27FC236}">
                    <a16:creationId xmlns:a16="http://schemas.microsoft.com/office/drawing/2014/main" id="{03F33CCC-3F5B-8423-7280-1FCA7C350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2921"/>
                <a:ext cx="12" cy="31"/>
              </a:xfrm>
              <a:custGeom>
                <a:avLst/>
                <a:gdLst>
                  <a:gd name="T0" fmla="*/ 10 w 26"/>
                  <a:gd name="T1" fmla="*/ 0 h 62"/>
                  <a:gd name="T2" fmla="*/ 10 w 26"/>
                  <a:gd name="T3" fmla="*/ 2 h 62"/>
                  <a:gd name="T4" fmla="*/ 0 w 26"/>
                  <a:gd name="T5" fmla="*/ 4 h 62"/>
                  <a:gd name="T6" fmla="*/ 17 w 26"/>
                  <a:gd name="T7" fmla="*/ 62 h 62"/>
                  <a:gd name="T8" fmla="*/ 26 w 26"/>
                  <a:gd name="T9" fmla="*/ 58 h 62"/>
                  <a:gd name="T10" fmla="*/ 26 w 26"/>
                  <a:gd name="T11" fmla="*/ 60 h 62"/>
                  <a:gd name="T12" fmla="*/ 10 w 26"/>
                  <a:gd name="T13" fmla="*/ 0 h 62"/>
                  <a:gd name="T14" fmla="*/ 10 w 26"/>
                  <a:gd name="T15" fmla="*/ 2 h 62"/>
                  <a:gd name="T16" fmla="*/ 10 w 2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62">
                    <a:moveTo>
                      <a:pt x="10" y="0"/>
                    </a:moveTo>
                    <a:lnTo>
                      <a:pt x="10" y="2"/>
                    </a:lnTo>
                    <a:lnTo>
                      <a:pt x="0" y="4"/>
                    </a:lnTo>
                    <a:lnTo>
                      <a:pt x="17" y="62"/>
                    </a:lnTo>
                    <a:lnTo>
                      <a:pt x="26" y="58"/>
                    </a:lnTo>
                    <a:lnTo>
                      <a:pt x="26" y="6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3" name="Freeform 171">
                <a:extLst>
                  <a:ext uri="{FF2B5EF4-FFF2-40B4-BE49-F238E27FC236}">
                    <a16:creationId xmlns:a16="http://schemas.microsoft.com/office/drawing/2014/main" id="{879319B1-A13B-9DAD-EEE8-7E30EB4CA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920"/>
                <a:ext cx="14" cy="31"/>
              </a:xfrm>
              <a:custGeom>
                <a:avLst/>
                <a:gdLst>
                  <a:gd name="T0" fmla="*/ 12 w 27"/>
                  <a:gd name="T1" fmla="*/ 0 h 61"/>
                  <a:gd name="T2" fmla="*/ 10 w 27"/>
                  <a:gd name="T3" fmla="*/ 0 h 61"/>
                  <a:gd name="T4" fmla="*/ 0 w 27"/>
                  <a:gd name="T5" fmla="*/ 1 h 61"/>
                  <a:gd name="T6" fmla="*/ 16 w 27"/>
                  <a:gd name="T7" fmla="*/ 61 h 61"/>
                  <a:gd name="T8" fmla="*/ 27 w 27"/>
                  <a:gd name="T9" fmla="*/ 57 h 61"/>
                  <a:gd name="T10" fmla="*/ 12 w 27"/>
                  <a:gd name="T11" fmla="*/ 0 h 61"/>
                  <a:gd name="T12" fmla="*/ 10 w 27"/>
                  <a:gd name="T13" fmla="*/ 0 h 61"/>
                  <a:gd name="T14" fmla="*/ 12 w 27"/>
                  <a:gd name="T1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61">
                    <a:moveTo>
                      <a:pt x="12" y="0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16" y="61"/>
                    </a:lnTo>
                    <a:lnTo>
                      <a:pt x="27" y="57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4" name="Freeform 172">
                <a:extLst>
                  <a:ext uri="{FF2B5EF4-FFF2-40B4-BE49-F238E27FC236}">
                    <a16:creationId xmlns:a16="http://schemas.microsoft.com/office/drawing/2014/main" id="{953D15AA-48B2-47E0-14F3-0E5743C61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2918"/>
                <a:ext cx="12" cy="31"/>
              </a:xfrm>
              <a:custGeom>
                <a:avLst/>
                <a:gdLst>
                  <a:gd name="T0" fmla="*/ 13 w 25"/>
                  <a:gd name="T1" fmla="*/ 0 h 61"/>
                  <a:gd name="T2" fmla="*/ 11 w 25"/>
                  <a:gd name="T3" fmla="*/ 0 h 61"/>
                  <a:gd name="T4" fmla="*/ 0 w 25"/>
                  <a:gd name="T5" fmla="*/ 4 h 61"/>
                  <a:gd name="T6" fmla="*/ 15 w 25"/>
                  <a:gd name="T7" fmla="*/ 61 h 61"/>
                  <a:gd name="T8" fmla="*/ 25 w 25"/>
                  <a:gd name="T9" fmla="*/ 59 h 61"/>
                  <a:gd name="T10" fmla="*/ 24 w 25"/>
                  <a:gd name="T11" fmla="*/ 59 h 61"/>
                  <a:gd name="T12" fmla="*/ 13 w 25"/>
                  <a:gd name="T13" fmla="*/ 0 h 61"/>
                  <a:gd name="T14" fmla="*/ 11 w 25"/>
                  <a:gd name="T15" fmla="*/ 0 h 61"/>
                  <a:gd name="T16" fmla="*/ 13 w 25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61">
                    <a:moveTo>
                      <a:pt x="13" y="0"/>
                    </a:moveTo>
                    <a:lnTo>
                      <a:pt x="11" y="0"/>
                    </a:lnTo>
                    <a:lnTo>
                      <a:pt x="0" y="4"/>
                    </a:lnTo>
                    <a:lnTo>
                      <a:pt x="15" y="61"/>
                    </a:lnTo>
                    <a:lnTo>
                      <a:pt x="25" y="59"/>
                    </a:lnTo>
                    <a:lnTo>
                      <a:pt x="24" y="59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5" name="Freeform 173">
                <a:extLst>
                  <a:ext uri="{FF2B5EF4-FFF2-40B4-BE49-F238E27FC236}">
                    <a16:creationId xmlns:a16="http://schemas.microsoft.com/office/drawing/2014/main" id="{B475B844-4CF1-B67B-3A36-F89778DC2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7" y="2918"/>
                <a:ext cx="13" cy="30"/>
              </a:xfrm>
              <a:custGeom>
                <a:avLst/>
                <a:gdLst>
                  <a:gd name="T0" fmla="*/ 12 w 25"/>
                  <a:gd name="T1" fmla="*/ 0 h 61"/>
                  <a:gd name="T2" fmla="*/ 0 w 25"/>
                  <a:gd name="T3" fmla="*/ 2 h 61"/>
                  <a:gd name="T4" fmla="*/ 11 w 25"/>
                  <a:gd name="T5" fmla="*/ 61 h 61"/>
                  <a:gd name="T6" fmla="*/ 23 w 25"/>
                  <a:gd name="T7" fmla="*/ 60 h 61"/>
                  <a:gd name="T8" fmla="*/ 25 w 25"/>
                  <a:gd name="T9" fmla="*/ 58 h 61"/>
                  <a:gd name="T10" fmla="*/ 23 w 25"/>
                  <a:gd name="T11" fmla="*/ 60 h 61"/>
                  <a:gd name="T12" fmla="*/ 23 w 25"/>
                  <a:gd name="T13" fmla="*/ 58 h 61"/>
                  <a:gd name="T14" fmla="*/ 25 w 25"/>
                  <a:gd name="T15" fmla="*/ 58 h 61"/>
                  <a:gd name="T16" fmla="*/ 12 w 25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61">
                    <a:moveTo>
                      <a:pt x="12" y="0"/>
                    </a:moveTo>
                    <a:lnTo>
                      <a:pt x="0" y="2"/>
                    </a:lnTo>
                    <a:lnTo>
                      <a:pt x="11" y="61"/>
                    </a:lnTo>
                    <a:lnTo>
                      <a:pt x="23" y="60"/>
                    </a:lnTo>
                    <a:lnTo>
                      <a:pt x="25" y="58"/>
                    </a:lnTo>
                    <a:lnTo>
                      <a:pt x="23" y="60"/>
                    </a:lnTo>
                    <a:lnTo>
                      <a:pt x="23" y="58"/>
                    </a:lnTo>
                    <a:lnTo>
                      <a:pt x="25" y="5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6" name="Freeform 174">
                <a:extLst>
                  <a:ext uri="{FF2B5EF4-FFF2-40B4-BE49-F238E27FC236}">
                    <a16:creationId xmlns:a16="http://schemas.microsoft.com/office/drawing/2014/main" id="{70341613-7B49-DAF7-ADBF-4BB30E642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916"/>
                <a:ext cx="13" cy="30"/>
              </a:xfrm>
              <a:custGeom>
                <a:avLst/>
                <a:gdLst>
                  <a:gd name="T0" fmla="*/ 17 w 26"/>
                  <a:gd name="T1" fmla="*/ 0 h 62"/>
                  <a:gd name="T2" fmla="*/ 15 w 26"/>
                  <a:gd name="T3" fmla="*/ 0 h 62"/>
                  <a:gd name="T4" fmla="*/ 0 w 26"/>
                  <a:gd name="T5" fmla="*/ 4 h 62"/>
                  <a:gd name="T6" fmla="*/ 13 w 26"/>
                  <a:gd name="T7" fmla="*/ 62 h 62"/>
                  <a:gd name="T8" fmla="*/ 26 w 26"/>
                  <a:gd name="T9" fmla="*/ 60 h 62"/>
                  <a:gd name="T10" fmla="*/ 17 w 26"/>
                  <a:gd name="T11" fmla="*/ 0 h 62"/>
                  <a:gd name="T12" fmla="*/ 15 w 26"/>
                  <a:gd name="T13" fmla="*/ 0 h 62"/>
                  <a:gd name="T14" fmla="*/ 17 w 26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62">
                    <a:moveTo>
                      <a:pt x="17" y="0"/>
                    </a:moveTo>
                    <a:lnTo>
                      <a:pt x="15" y="0"/>
                    </a:lnTo>
                    <a:lnTo>
                      <a:pt x="0" y="4"/>
                    </a:lnTo>
                    <a:lnTo>
                      <a:pt x="13" y="62"/>
                    </a:lnTo>
                    <a:lnTo>
                      <a:pt x="26" y="6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7" name="Freeform 175">
                <a:extLst>
                  <a:ext uri="{FF2B5EF4-FFF2-40B4-BE49-F238E27FC236}">
                    <a16:creationId xmlns:a16="http://schemas.microsoft.com/office/drawing/2014/main" id="{2E1F9988-46CC-6545-4A76-8AE1C89E8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1" y="2915"/>
                <a:ext cx="12" cy="31"/>
              </a:xfrm>
              <a:custGeom>
                <a:avLst/>
                <a:gdLst>
                  <a:gd name="T0" fmla="*/ 14 w 23"/>
                  <a:gd name="T1" fmla="*/ 0 h 61"/>
                  <a:gd name="T2" fmla="*/ 0 w 23"/>
                  <a:gd name="T3" fmla="*/ 1 h 61"/>
                  <a:gd name="T4" fmla="*/ 9 w 23"/>
                  <a:gd name="T5" fmla="*/ 61 h 61"/>
                  <a:gd name="T6" fmla="*/ 23 w 23"/>
                  <a:gd name="T7" fmla="*/ 59 h 61"/>
                  <a:gd name="T8" fmla="*/ 14 w 23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1">
                    <a:moveTo>
                      <a:pt x="14" y="0"/>
                    </a:moveTo>
                    <a:lnTo>
                      <a:pt x="0" y="1"/>
                    </a:lnTo>
                    <a:lnTo>
                      <a:pt x="9" y="61"/>
                    </a:lnTo>
                    <a:lnTo>
                      <a:pt x="23" y="59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8" name="Freeform 176">
                <a:extLst>
                  <a:ext uri="{FF2B5EF4-FFF2-40B4-BE49-F238E27FC236}">
                    <a16:creationId xmlns:a16="http://schemas.microsoft.com/office/drawing/2014/main" id="{129D6B51-A2FA-AFD6-C5EC-A7D1F670D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2913"/>
                <a:ext cx="12" cy="32"/>
              </a:xfrm>
              <a:custGeom>
                <a:avLst/>
                <a:gdLst>
                  <a:gd name="T0" fmla="*/ 18 w 26"/>
                  <a:gd name="T1" fmla="*/ 0 h 63"/>
                  <a:gd name="T2" fmla="*/ 18 w 26"/>
                  <a:gd name="T3" fmla="*/ 2 h 63"/>
                  <a:gd name="T4" fmla="*/ 0 w 26"/>
                  <a:gd name="T5" fmla="*/ 4 h 63"/>
                  <a:gd name="T6" fmla="*/ 9 w 26"/>
                  <a:gd name="T7" fmla="*/ 63 h 63"/>
                  <a:gd name="T8" fmla="*/ 26 w 26"/>
                  <a:gd name="T9" fmla="*/ 60 h 63"/>
                  <a:gd name="T10" fmla="*/ 26 w 26"/>
                  <a:gd name="T11" fmla="*/ 61 h 63"/>
                  <a:gd name="T12" fmla="*/ 18 w 26"/>
                  <a:gd name="T13" fmla="*/ 0 h 63"/>
                  <a:gd name="T14" fmla="*/ 18 w 26"/>
                  <a:gd name="T15" fmla="*/ 2 h 63"/>
                  <a:gd name="T16" fmla="*/ 18 w 26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63">
                    <a:moveTo>
                      <a:pt x="18" y="0"/>
                    </a:moveTo>
                    <a:lnTo>
                      <a:pt x="18" y="2"/>
                    </a:lnTo>
                    <a:lnTo>
                      <a:pt x="0" y="4"/>
                    </a:lnTo>
                    <a:lnTo>
                      <a:pt x="9" y="63"/>
                    </a:lnTo>
                    <a:lnTo>
                      <a:pt x="26" y="60"/>
                    </a:lnTo>
                    <a:lnTo>
                      <a:pt x="26" y="61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69" name="Freeform 177">
                <a:extLst>
                  <a:ext uri="{FF2B5EF4-FFF2-40B4-BE49-F238E27FC236}">
                    <a16:creationId xmlns:a16="http://schemas.microsoft.com/office/drawing/2014/main" id="{28655C6E-F569-7EC3-D7A6-E74F9B92A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2912"/>
                <a:ext cx="12" cy="32"/>
              </a:xfrm>
              <a:custGeom>
                <a:avLst/>
                <a:gdLst>
                  <a:gd name="T0" fmla="*/ 18 w 26"/>
                  <a:gd name="T1" fmla="*/ 0 h 63"/>
                  <a:gd name="T2" fmla="*/ 0 w 26"/>
                  <a:gd name="T3" fmla="*/ 2 h 63"/>
                  <a:gd name="T4" fmla="*/ 8 w 26"/>
                  <a:gd name="T5" fmla="*/ 63 h 63"/>
                  <a:gd name="T6" fmla="*/ 26 w 26"/>
                  <a:gd name="T7" fmla="*/ 60 h 63"/>
                  <a:gd name="T8" fmla="*/ 18 w 26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63">
                    <a:moveTo>
                      <a:pt x="18" y="0"/>
                    </a:moveTo>
                    <a:lnTo>
                      <a:pt x="0" y="2"/>
                    </a:lnTo>
                    <a:lnTo>
                      <a:pt x="8" y="63"/>
                    </a:lnTo>
                    <a:lnTo>
                      <a:pt x="26" y="6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0" name="Freeform 178">
                <a:extLst>
                  <a:ext uri="{FF2B5EF4-FFF2-40B4-BE49-F238E27FC236}">
                    <a16:creationId xmlns:a16="http://schemas.microsoft.com/office/drawing/2014/main" id="{ADFB1FED-A00F-EC3E-8BFB-AF5458A8D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911"/>
                <a:ext cx="12" cy="31"/>
              </a:xfrm>
              <a:custGeom>
                <a:avLst/>
                <a:gdLst>
                  <a:gd name="T0" fmla="*/ 20 w 26"/>
                  <a:gd name="T1" fmla="*/ 0 h 62"/>
                  <a:gd name="T2" fmla="*/ 18 w 26"/>
                  <a:gd name="T3" fmla="*/ 0 h 62"/>
                  <a:gd name="T4" fmla="*/ 0 w 26"/>
                  <a:gd name="T5" fmla="*/ 2 h 62"/>
                  <a:gd name="T6" fmla="*/ 8 w 26"/>
                  <a:gd name="T7" fmla="*/ 62 h 62"/>
                  <a:gd name="T8" fmla="*/ 26 w 26"/>
                  <a:gd name="T9" fmla="*/ 60 h 62"/>
                  <a:gd name="T10" fmla="*/ 20 w 26"/>
                  <a:gd name="T11" fmla="*/ 0 h 62"/>
                  <a:gd name="T12" fmla="*/ 18 w 26"/>
                  <a:gd name="T13" fmla="*/ 0 h 62"/>
                  <a:gd name="T14" fmla="*/ 20 w 26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62">
                    <a:moveTo>
                      <a:pt x="20" y="0"/>
                    </a:moveTo>
                    <a:lnTo>
                      <a:pt x="18" y="0"/>
                    </a:lnTo>
                    <a:lnTo>
                      <a:pt x="0" y="2"/>
                    </a:lnTo>
                    <a:lnTo>
                      <a:pt x="8" y="62"/>
                    </a:lnTo>
                    <a:lnTo>
                      <a:pt x="26" y="6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1" name="Freeform 179">
                <a:extLst>
                  <a:ext uri="{FF2B5EF4-FFF2-40B4-BE49-F238E27FC236}">
                    <a16:creationId xmlns:a16="http://schemas.microsoft.com/office/drawing/2014/main" id="{E9C03FB2-923A-03A9-382C-949651404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7" y="2910"/>
                <a:ext cx="12" cy="31"/>
              </a:xfrm>
              <a:custGeom>
                <a:avLst/>
                <a:gdLst>
                  <a:gd name="T0" fmla="*/ 20 w 26"/>
                  <a:gd name="T1" fmla="*/ 0 h 61"/>
                  <a:gd name="T2" fmla="*/ 0 w 26"/>
                  <a:gd name="T3" fmla="*/ 1 h 61"/>
                  <a:gd name="T4" fmla="*/ 6 w 26"/>
                  <a:gd name="T5" fmla="*/ 61 h 61"/>
                  <a:gd name="T6" fmla="*/ 26 w 26"/>
                  <a:gd name="T7" fmla="*/ 59 h 61"/>
                  <a:gd name="T8" fmla="*/ 20 w 26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61">
                    <a:moveTo>
                      <a:pt x="20" y="0"/>
                    </a:moveTo>
                    <a:lnTo>
                      <a:pt x="0" y="1"/>
                    </a:lnTo>
                    <a:lnTo>
                      <a:pt x="6" y="61"/>
                    </a:lnTo>
                    <a:lnTo>
                      <a:pt x="26" y="59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2" name="Freeform 180">
                <a:extLst>
                  <a:ext uri="{FF2B5EF4-FFF2-40B4-BE49-F238E27FC236}">
                    <a16:creationId xmlns:a16="http://schemas.microsoft.com/office/drawing/2014/main" id="{4A307D7F-BFF9-5A6C-6FFF-2D7415DFA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2909"/>
                <a:ext cx="13" cy="31"/>
              </a:xfrm>
              <a:custGeom>
                <a:avLst/>
                <a:gdLst>
                  <a:gd name="T0" fmla="*/ 22 w 27"/>
                  <a:gd name="T1" fmla="*/ 0 h 63"/>
                  <a:gd name="T2" fmla="*/ 0 w 27"/>
                  <a:gd name="T3" fmla="*/ 4 h 63"/>
                  <a:gd name="T4" fmla="*/ 6 w 27"/>
                  <a:gd name="T5" fmla="*/ 63 h 63"/>
                  <a:gd name="T6" fmla="*/ 27 w 27"/>
                  <a:gd name="T7" fmla="*/ 60 h 63"/>
                  <a:gd name="T8" fmla="*/ 22 w 27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3">
                    <a:moveTo>
                      <a:pt x="22" y="0"/>
                    </a:moveTo>
                    <a:lnTo>
                      <a:pt x="0" y="4"/>
                    </a:lnTo>
                    <a:lnTo>
                      <a:pt x="6" y="63"/>
                    </a:lnTo>
                    <a:lnTo>
                      <a:pt x="27" y="6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3" name="Freeform 181">
                <a:extLst>
                  <a:ext uri="{FF2B5EF4-FFF2-40B4-BE49-F238E27FC236}">
                    <a16:creationId xmlns:a16="http://schemas.microsoft.com/office/drawing/2014/main" id="{137775F4-C6A9-83E1-B250-7EE701BAF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2908"/>
                <a:ext cx="14" cy="30"/>
              </a:xfrm>
              <a:custGeom>
                <a:avLst/>
                <a:gdLst>
                  <a:gd name="T0" fmla="*/ 21 w 27"/>
                  <a:gd name="T1" fmla="*/ 0 h 62"/>
                  <a:gd name="T2" fmla="*/ 0 w 27"/>
                  <a:gd name="T3" fmla="*/ 2 h 62"/>
                  <a:gd name="T4" fmla="*/ 5 w 27"/>
                  <a:gd name="T5" fmla="*/ 62 h 62"/>
                  <a:gd name="T6" fmla="*/ 27 w 27"/>
                  <a:gd name="T7" fmla="*/ 60 h 62"/>
                  <a:gd name="T8" fmla="*/ 21 w 27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2">
                    <a:moveTo>
                      <a:pt x="21" y="0"/>
                    </a:moveTo>
                    <a:lnTo>
                      <a:pt x="0" y="2"/>
                    </a:lnTo>
                    <a:lnTo>
                      <a:pt x="5" y="62"/>
                    </a:lnTo>
                    <a:lnTo>
                      <a:pt x="27" y="6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4" name="Freeform 182">
                <a:extLst>
                  <a:ext uri="{FF2B5EF4-FFF2-40B4-BE49-F238E27FC236}">
                    <a16:creationId xmlns:a16="http://schemas.microsoft.com/office/drawing/2014/main" id="{39F30384-B98C-71B9-849D-5EB547344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2907"/>
                <a:ext cx="15" cy="30"/>
              </a:xfrm>
              <a:custGeom>
                <a:avLst/>
                <a:gdLst>
                  <a:gd name="T0" fmla="*/ 24 w 29"/>
                  <a:gd name="T1" fmla="*/ 0 h 62"/>
                  <a:gd name="T2" fmla="*/ 0 w 29"/>
                  <a:gd name="T3" fmla="*/ 2 h 62"/>
                  <a:gd name="T4" fmla="*/ 6 w 29"/>
                  <a:gd name="T5" fmla="*/ 62 h 62"/>
                  <a:gd name="T6" fmla="*/ 29 w 29"/>
                  <a:gd name="T7" fmla="*/ 60 h 62"/>
                  <a:gd name="T8" fmla="*/ 24 w 29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2">
                    <a:moveTo>
                      <a:pt x="24" y="0"/>
                    </a:moveTo>
                    <a:lnTo>
                      <a:pt x="0" y="2"/>
                    </a:lnTo>
                    <a:lnTo>
                      <a:pt x="6" y="62"/>
                    </a:lnTo>
                    <a:lnTo>
                      <a:pt x="29" y="6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5" name="Freeform 183">
                <a:extLst>
                  <a:ext uri="{FF2B5EF4-FFF2-40B4-BE49-F238E27FC236}">
                    <a16:creationId xmlns:a16="http://schemas.microsoft.com/office/drawing/2014/main" id="{9757941B-ECA1-85DC-2798-4994AD133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0" y="2906"/>
                <a:ext cx="14" cy="30"/>
              </a:xfrm>
              <a:custGeom>
                <a:avLst/>
                <a:gdLst>
                  <a:gd name="T0" fmla="*/ 23 w 29"/>
                  <a:gd name="T1" fmla="*/ 0 h 61"/>
                  <a:gd name="T2" fmla="*/ 25 w 29"/>
                  <a:gd name="T3" fmla="*/ 0 h 61"/>
                  <a:gd name="T4" fmla="*/ 0 w 29"/>
                  <a:gd name="T5" fmla="*/ 1 h 61"/>
                  <a:gd name="T6" fmla="*/ 5 w 29"/>
                  <a:gd name="T7" fmla="*/ 61 h 61"/>
                  <a:gd name="T8" fmla="*/ 29 w 29"/>
                  <a:gd name="T9" fmla="*/ 59 h 61"/>
                  <a:gd name="T10" fmla="*/ 23 w 29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1">
                    <a:moveTo>
                      <a:pt x="23" y="0"/>
                    </a:moveTo>
                    <a:lnTo>
                      <a:pt x="25" y="0"/>
                    </a:lnTo>
                    <a:lnTo>
                      <a:pt x="0" y="1"/>
                    </a:lnTo>
                    <a:lnTo>
                      <a:pt x="5" y="61"/>
                    </a:lnTo>
                    <a:lnTo>
                      <a:pt x="29" y="5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6" name="Freeform 184">
                <a:extLst>
                  <a:ext uri="{FF2B5EF4-FFF2-40B4-BE49-F238E27FC236}">
                    <a16:creationId xmlns:a16="http://schemas.microsoft.com/office/drawing/2014/main" id="{C8D74FD8-4AA4-FB00-5A4D-49ACA1BC8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2905"/>
                <a:ext cx="15" cy="31"/>
              </a:xfrm>
              <a:custGeom>
                <a:avLst/>
                <a:gdLst>
                  <a:gd name="T0" fmla="*/ 26 w 31"/>
                  <a:gd name="T1" fmla="*/ 0 h 61"/>
                  <a:gd name="T2" fmla="*/ 0 w 31"/>
                  <a:gd name="T3" fmla="*/ 2 h 61"/>
                  <a:gd name="T4" fmla="*/ 6 w 31"/>
                  <a:gd name="T5" fmla="*/ 61 h 61"/>
                  <a:gd name="T6" fmla="*/ 31 w 31"/>
                  <a:gd name="T7" fmla="*/ 59 h 61"/>
                  <a:gd name="T8" fmla="*/ 26 w 31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1">
                    <a:moveTo>
                      <a:pt x="26" y="0"/>
                    </a:moveTo>
                    <a:lnTo>
                      <a:pt x="0" y="2"/>
                    </a:lnTo>
                    <a:lnTo>
                      <a:pt x="6" y="61"/>
                    </a:lnTo>
                    <a:lnTo>
                      <a:pt x="31" y="59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7" name="Freeform 185">
                <a:extLst>
                  <a:ext uri="{FF2B5EF4-FFF2-40B4-BE49-F238E27FC236}">
                    <a16:creationId xmlns:a16="http://schemas.microsoft.com/office/drawing/2014/main" id="{FD04B1AB-823E-27E5-88D3-E25681E03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" y="2903"/>
                <a:ext cx="16" cy="32"/>
              </a:xfrm>
              <a:custGeom>
                <a:avLst/>
                <a:gdLst>
                  <a:gd name="T0" fmla="*/ 25 w 31"/>
                  <a:gd name="T1" fmla="*/ 0 h 63"/>
                  <a:gd name="T2" fmla="*/ 0 w 31"/>
                  <a:gd name="T3" fmla="*/ 4 h 63"/>
                  <a:gd name="T4" fmla="*/ 5 w 31"/>
                  <a:gd name="T5" fmla="*/ 63 h 63"/>
                  <a:gd name="T6" fmla="*/ 31 w 31"/>
                  <a:gd name="T7" fmla="*/ 62 h 63"/>
                  <a:gd name="T8" fmla="*/ 25 w 31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3">
                    <a:moveTo>
                      <a:pt x="25" y="0"/>
                    </a:moveTo>
                    <a:lnTo>
                      <a:pt x="0" y="4"/>
                    </a:lnTo>
                    <a:lnTo>
                      <a:pt x="5" y="63"/>
                    </a:lnTo>
                    <a:lnTo>
                      <a:pt x="31" y="6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8" name="Freeform 186">
                <a:extLst>
                  <a:ext uri="{FF2B5EF4-FFF2-40B4-BE49-F238E27FC236}">
                    <a16:creationId xmlns:a16="http://schemas.microsoft.com/office/drawing/2014/main" id="{06539BCC-3BC6-9BF0-4F09-5D0D03196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2902"/>
                <a:ext cx="15" cy="32"/>
              </a:xfrm>
              <a:custGeom>
                <a:avLst/>
                <a:gdLst>
                  <a:gd name="T0" fmla="*/ 25 w 31"/>
                  <a:gd name="T1" fmla="*/ 0 h 64"/>
                  <a:gd name="T2" fmla="*/ 0 w 31"/>
                  <a:gd name="T3" fmla="*/ 2 h 64"/>
                  <a:gd name="T4" fmla="*/ 6 w 31"/>
                  <a:gd name="T5" fmla="*/ 64 h 64"/>
                  <a:gd name="T6" fmla="*/ 31 w 31"/>
                  <a:gd name="T7" fmla="*/ 60 h 64"/>
                  <a:gd name="T8" fmla="*/ 25 w 31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4">
                    <a:moveTo>
                      <a:pt x="25" y="0"/>
                    </a:moveTo>
                    <a:lnTo>
                      <a:pt x="0" y="2"/>
                    </a:lnTo>
                    <a:lnTo>
                      <a:pt x="6" y="64"/>
                    </a:lnTo>
                    <a:lnTo>
                      <a:pt x="31" y="6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79" name="Freeform 187">
                <a:extLst>
                  <a:ext uri="{FF2B5EF4-FFF2-40B4-BE49-F238E27FC236}">
                    <a16:creationId xmlns:a16="http://schemas.microsoft.com/office/drawing/2014/main" id="{1DF932D5-87C1-3DC4-26C7-14234E400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0" y="2901"/>
                <a:ext cx="16" cy="31"/>
              </a:xfrm>
              <a:custGeom>
                <a:avLst/>
                <a:gdLst>
                  <a:gd name="T0" fmla="*/ 28 w 33"/>
                  <a:gd name="T1" fmla="*/ 0 h 61"/>
                  <a:gd name="T2" fmla="*/ 0 w 33"/>
                  <a:gd name="T3" fmla="*/ 1 h 61"/>
                  <a:gd name="T4" fmla="*/ 6 w 33"/>
                  <a:gd name="T5" fmla="*/ 61 h 61"/>
                  <a:gd name="T6" fmla="*/ 33 w 33"/>
                  <a:gd name="T7" fmla="*/ 59 h 61"/>
                  <a:gd name="T8" fmla="*/ 28 w 33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61">
                    <a:moveTo>
                      <a:pt x="28" y="0"/>
                    </a:moveTo>
                    <a:lnTo>
                      <a:pt x="0" y="1"/>
                    </a:lnTo>
                    <a:lnTo>
                      <a:pt x="6" y="61"/>
                    </a:lnTo>
                    <a:lnTo>
                      <a:pt x="33" y="59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0" name="Freeform 188">
                <a:extLst>
                  <a:ext uri="{FF2B5EF4-FFF2-40B4-BE49-F238E27FC236}">
                    <a16:creationId xmlns:a16="http://schemas.microsoft.com/office/drawing/2014/main" id="{4491BA58-B75F-979A-F81E-33874F695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2900"/>
                <a:ext cx="16" cy="31"/>
              </a:xfrm>
              <a:custGeom>
                <a:avLst/>
                <a:gdLst>
                  <a:gd name="T0" fmla="*/ 25 w 30"/>
                  <a:gd name="T1" fmla="*/ 0 h 61"/>
                  <a:gd name="T2" fmla="*/ 0 w 30"/>
                  <a:gd name="T3" fmla="*/ 2 h 61"/>
                  <a:gd name="T4" fmla="*/ 5 w 30"/>
                  <a:gd name="T5" fmla="*/ 61 h 61"/>
                  <a:gd name="T6" fmla="*/ 30 w 30"/>
                  <a:gd name="T7" fmla="*/ 59 h 61"/>
                  <a:gd name="T8" fmla="*/ 25 w 30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1">
                    <a:moveTo>
                      <a:pt x="25" y="0"/>
                    </a:moveTo>
                    <a:lnTo>
                      <a:pt x="0" y="2"/>
                    </a:lnTo>
                    <a:lnTo>
                      <a:pt x="5" y="61"/>
                    </a:lnTo>
                    <a:lnTo>
                      <a:pt x="30" y="59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1" name="Freeform 189">
                <a:extLst>
                  <a:ext uri="{FF2B5EF4-FFF2-40B4-BE49-F238E27FC236}">
                    <a16:creationId xmlns:a16="http://schemas.microsoft.com/office/drawing/2014/main" id="{7993BB16-9FF3-E268-307C-2B6C58AF3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2899"/>
                <a:ext cx="16" cy="31"/>
              </a:xfrm>
              <a:custGeom>
                <a:avLst/>
                <a:gdLst>
                  <a:gd name="T0" fmla="*/ 27 w 32"/>
                  <a:gd name="T1" fmla="*/ 0 h 63"/>
                  <a:gd name="T2" fmla="*/ 0 w 32"/>
                  <a:gd name="T3" fmla="*/ 4 h 63"/>
                  <a:gd name="T4" fmla="*/ 5 w 32"/>
                  <a:gd name="T5" fmla="*/ 63 h 63"/>
                  <a:gd name="T6" fmla="*/ 32 w 32"/>
                  <a:gd name="T7" fmla="*/ 60 h 63"/>
                  <a:gd name="T8" fmla="*/ 31 w 32"/>
                  <a:gd name="T9" fmla="*/ 60 h 63"/>
                  <a:gd name="T10" fmla="*/ 27 w 32"/>
                  <a:gd name="T1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63">
                    <a:moveTo>
                      <a:pt x="27" y="0"/>
                    </a:moveTo>
                    <a:lnTo>
                      <a:pt x="0" y="4"/>
                    </a:lnTo>
                    <a:lnTo>
                      <a:pt x="5" y="63"/>
                    </a:lnTo>
                    <a:lnTo>
                      <a:pt x="32" y="60"/>
                    </a:lnTo>
                    <a:lnTo>
                      <a:pt x="31" y="6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2" name="Freeform 190">
                <a:extLst>
                  <a:ext uri="{FF2B5EF4-FFF2-40B4-BE49-F238E27FC236}">
                    <a16:creationId xmlns:a16="http://schemas.microsoft.com/office/drawing/2014/main" id="{83CC4D3B-00D7-C72E-DEE4-A0930F3A7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2898"/>
                <a:ext cx="15" cy="30"/>
              </a:xfrm>
              <a:custGeom>
                <a:avLst/>
                <a:gdLst>
                  <a:gd name="T0" fmla="*/ 25 w 29"/>
                  <a:gd name="T1" fmla="*/ 0 h 62"/>
                  <a:gd name="T2" fmla="*/ 0 w 29"/>
                  <a:gd name="T3" fmla="*/ 2 h 62"/>
                  <a:gd name="T4" fmla="*/ 4 w 29"/>
                  <a:gd name="T5" fmla="*/ 62 h 62"/>
                  <a:gd name="T6" fmla="*/ 29 w 29"/>
                  <a:gd name="T7" fmla="*/ 62 h 62"/>
                  <a:gd name="T8" fmla="*/ 25 w 29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2">
                    <a:moveTo>
                      <a:pt x="25" y="0"/>
                    </a:moveTo>
                    <a:lnTo>
                      <a:pt x="0" y="2"/>
                    </a:lnTo>
                    <a:lnTo>
                      <a:pt x="4" y="62"/>
                    </a:lnTo>
                    <a:lnTo>
                      <a:pt x="29" y="6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3" name="Freeform 191">
                <a:extLst>
                  <a:ext uri="{FF2B5EF4-FFF2-40B4-BE49-F238E27FC236}">
                    <a16:creationId xmlns:a16="http://schemas.microsoft.com/office/drawing/2014/main" id="{4767E64C-7C30-1758-6DF3-BF43069F7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" y="2897"/>
                <a:ext cx="15" cy="31"/>
              </a:xfrm>
              <a:custGeom>
                <a:avLst/>
                <a:gdLst>
                  <a:gd name="T0" fmla="*/ 24 w 29"/>
                  <a:gd name="T1" fmla="*/ 0 h 63"/>
                  <a:gd name="T2" fmla="*/ 0 w 29"/>
                  <a:gd name="T3" fmla="*/ 1 h 63"/>
                  <a:gd name="T4" fmla="*/ 4 w 29"/>
                  <a:gd name="T5" fmla="*/ 63 h 63"/>
                  <a:gd name="T6" fmla="*/ 29 w 29"/>
                  <a:gd name="T7" fmla="*/ 61 h 63"/>
                  <a:gd name="T8" fmla="*/ 24 w 29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3">
                    <a:moveTo>
                      <a:pt x="24" y="0"/>
                    </a:moveTo>
                    <a:lnTo>
                      <a:pt x="0" y="1"/>
                    </a:lnTo>
                    <a:lnTo>
                      <a:pt x="4" y="63"/>
                    </a:lnTo>
                    <a:lnTo>
                      <a:pt x="29" y="6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4" name="Freeform 192">
                <a:extLst>
                  <a:ext uri="{FF2B5EF4-FFF2-40B4-BE49-F238E27FC236}">
                    <a16:creationId xmlns:a16="http://schemas.microsoft.com/office/drawing/2014/main" id="{870C58B4-0777-AB22-04DC-F1E49376F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2896"/>
                <a:ext cx="14" cy="31"/>
              </a:xfrm>
              <a:custGeom>
                <a:avLst/>
                <a:gdLst>
                  <a:gd name="T0" fmla="*/ 25 w 29"/>
                  <a:gd name="T1" fmla="*/ 0 h 63"/>
                  <a:gd name="T2" fmla="*/ 0 w 29"/>
                  <a:gd name="T3" fmla="*/ 2 h 63"/>
                  <a:gd name="T4" fmla="*/ 5 w 29"/>
                  <a:gd name="T5" fmla="*/ 63 h 63"/>
                  <a:gd name="T6" fmla="*/ 29 w 29"/>
                  <a:gd name="T7" fmla="*/ 61 h 63"/>
                  <a:gd name="T8" fmla="*/ 25 w 29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3">
                    <a:moveTo>
                      <a:pt x="25" y="0"/>
                    </a:moveTo>
                    <a:lnTo>
                      <a:pt x="0" y="2"/>
                    </a:lnTo>
                    <a:lnTo>
                      <a:pt x="5" y="63"/>
                    </a:lnTo>
                    <a:lnTo>
                      <a:pt x="29" y="6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5" name="Freeform 193">
                <a:extLst>
                  <a:ext uri="{FF2B5EF4-FFF2-40B4-BE49-F238E27FC236}">
                    <a16:creationId xmlns:a16="http://schemas.microsoft.com/office/drawing/2014/main" id="{CD3142DF-A1EF-9300-FA4A-D2608F18F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" y="2896"/>
                <a:ext cx="13" cy="31"/>
              </a:xfrm>
              <a:custGeom>
                <a:avLst/>
                <a:gdLst>
                  <a:gd name="T0" fmla="*/ 24 w 27"/>
                  <a:gd name="T1" fmla="*/ 0 h 61"/>
                  <a:gd name="T2" fmla="*/ 0 w 27"/>
                  <a:gd name="T3" fmla="*/ 0 h 61"/>
                  <a:gd name="T4" fmla="*/ 4 w 27"/>
                  <a:gd name="T5" fmla="*/ 61 h 61"/>
                  <a:gd name="T6" fmla="*/ 27 w 27"/>
                  <a:gd name="T7" fmla="*/ 59 h 61"/>
                  <a:gd name="T8" fmla="*/ 24 w 27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1">
                    <a:moveTo>
                      <a:pt x="24" y="0"/>
                    </a:moveTo>
                    <a:lnTo>
                      <a:pt x="0" y="0"/>
                    </a:lnTo>
                    <a:lnTo>
                      <a:pt x="4" y="61"/>
                    </a:lnTo>
                    <a:lnTo>
                      <a:pt x="27" y="59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6" name="Freeform 194">
                <a:extLst>
                  <a:ext uri="{FF2B5EF4-FFF2-40B4-BE49-F238E27FC236}">
                    <a16:creationId xmlns:a16="http://schemas.microsoft.com/office/drawing/2014/main" id="{5BD9DCD9-9B60-C77C-D651-49D12E81F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" y="2895"/>
                <a:ext cx="13" cy="31"/>
              </a:xfrm>
              <a:custGeom>
                <a:avLst/>
                <a:gdLst>
                  <a:gd name="T0" fmla="*/ 23 w 25"/>
                  <a:gd name="T1" fmla="*/ 0 h 61"/>
                  <a:gd name="T2" fmla="*/ 0 w 25"/>
                  <a:gd name="T3" fmla="*/ 2 h 61"/>
                  <a:gd name="T4" fmla="*/ 3 w 25"/>
                  <a:gd name="T5" fmla="*/ 61 h 61"/>
                  <a:gd name="T6" fmla="*/ 25 w 25"/>
                  <a:gd name="T7" fmla="*/ 60 h 61"/>
                  <a:gd name="T8" fmla="*/ 23 w 25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1">
                    <a:moveTo>
                      <a:pt x="23" y="0"/>
                    </a:moveTo>
                    <a:lnTo>
                      <a:pt x="0" y="2"/>
                    </a:lnTo>
                    <a:lnTo>
                      <a:pt x="3" y="61"/>
                    </a:lnTo>
                    <a:lnTo>
                      <a:pt x="25" y="6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7" name="Freeform 195">
                <a:extLst>
                  <a:ext uri="{FF2B5EF4-FFF2-40B4-BE49-F238E27FC236}">
                    <a16:creationId xmlns:a16="http://schemas.microsoft.com/office/drawing/2014/main" id="{8F8818A8-AE63-3D5C-65FD-F54CA576C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0" y="2894"/>
                <a:ext cx="12" cy="31"/>
              </a:xfrm>
              <a:custGeom>
                <a:avLst/>
                <a:gdLst>
                  <a:gd name="T0" fmla="*/ 22 w 24"/>
                  <a:gd name="T1" fmla="*/ 0 h 62"/>
                  <a:gd name="T2" fmla="*/ 0 w 24"/>
                  <a:gd name="T3" fmla="*/ 2 h 62"/>
                  <a:gd name="T4" fmla="*/ 2 w 24"/>
                  <a:gd name="T5" fmla="*/ 62 h 62"/>
                  <a:gd name="T6" fmla="*/ 24 w 24"/>
                  <a:gd name="T7" fmla="*/ 62 h 62"/>
                  <a:gd name="T8" fmla="*/ 22 w 24"/>
                  <a:gd name="T9" fmla="*/ 2 h 62"/>
                  <a:gd name="T10" fmla="*/ 22 w 24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2">
                    <a:moveTo>
                      <a:pt x="22" y="0"/>
                    </a:moveTo>
                    <a:lnTo>
                      <a:pt x="0" y="2"/>
                    </a:lnTo>
                    <a:lnTo>
                      <a:pt x="2" y="62"/>
                    </a:lnTo>
                    <a:lnTo>
                      <a:pt x="24" y="62"/>
                    </a:lnTo>
                    <a:lnTo>
                      <a:pt x="22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8" name="Freeform 196">
                <a:extLst>
                  <a:ext uri="{FF2B5EF4-FFF2-40B4-BE49-F238E27FC236}">
                    <a16:creationId xmlns:a16="http://schemas.microsoft.com/office/drawing/2014/main" id="{686E01EB-22AC-C43A-595B-ED35C0226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2894"/>
                <a:ext cx="12" cy="31"/>
              </a:xfrm>
              <a:custGeom>
                <a:avLst/>
                <a:gdLst>
                  <a:gd name="T0" fmla="*/ 21 w 23"/>
                  <a:gd name="T1" fmla="*/ 0 h 62"/>
                  <a:gd name="T2" fmla="*/ 0 w 23"/>
                  <a:gd name="T3" fmla="*/ 0 h 62"/>
                  <a:gd name="T4" fmla="*/ 2 w 23"/>
                  <a:gd name="T5" fmla="*/ 62 h 62"/>
                  <a:gd name="T6" fmla="*/ 23 w 23"/>
                  <a:gd name="T7" fmla="*/ 60 h 62"/>
                  <a:gd name="T8" fmla="*/ 21 w 23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2">
                    <a:moveTo>
                      <a:pt x="21" y="0"/>
                    </a:moveTo>
                    <a:lnTo>
                      <a:pt x="0" y="0"/>
                    </a:lnTo>
                    <a:lnTo>
                      <a:pt x="2" y="62"/>
                    </a:lnTo>
                    <a:lnTo>
                      <a:pt x="23" y="6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89" name="Freeform 197">
                <a:extLst>
                  <a:ext uri="{FF2B5EF4-FFF2-40B4-BE49-F238E27FC236}">
                    <a16:creationId xmlns:a16="http://schemas.microsoft.com/office/drawing/2014/main" id="{2E2DF265-D308-CF5A-7CF2-8597BF8D6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" y="2893"/>
                <a:ext cx="11" cy="31"/>
              </a:xfrm>
              <a:custGeom>
                <a:avLst/>
                <a:gdLst>
                  <a:gd name="T0" fmla="*/ 20 w 24"/>
                  <a:gd name="T1" fmla="*/ 0 h 62"/>
                  <a:gd name="T2" fmla="*/ 0 w 24"/>
                  <a:gd name="T3" fmla="*/ 2 h 62"/>
                  <a:gd name="T4" fmla="*/ 2 w 24"/>
                  <a:gd name="T5" fmla="*/ 62 h 62"/>
                  <a:gd name="T6" fmla="*/ 24 w 24"/>
                  <a:gd name="T7" fmla="*/ 62 h 62"/>
                  <a:gd name="T8" fmla="*/ 22 w 24"/>
                  <a:gd name="T9" fmla="*/ 62 h 62"/>
                  <a:gd name="T10" fmla="*/ 20 w 24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2">
                    <a:moveTo>
                      <a:pt x="20" y="0"/>
                    </a:moveTo>
                    <a:lnTo>
                      <a:pt x="0" y="2"/>
                    </a:lnTo>
                    <a:lnTo>
                      <a:pt x="2" y="62"/>
                    </a:lnTo>
                    <a:lnTo>
                      <a:pt x="24" y="62"/>
                    </a:lnTo>
                    <a:lnTo>
                      <a:pt x="22" y="6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0" name="Freeform 198">
                <a:extLst>
                  <a:ext uri="{FF2B5EF4-FFF2-40B4-BE49-F238E27FC236}">
                    <a16:creationId xmlns:a16="http://schemas.microsoft.com/office/drawing/2014/main" id="{99426C0F-1723-3FA1-2B45-322DC546F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" y="2893"/>
                <a:ext cx="11" cy="31"/>
              </a:xfrm>
              <a:custGeom>
                <a:avLst/>
                <a:gdLst>
                  <a:gd name="T0" fmla="*/ 20 w 24"/>
                  <a:gd name="T1" fmla="*/ 0 h 62"/>
                  <a:gd name="T2" fmla="*/ 22 w 24"/>
                  <a:gd name="T3" fmla="*/ 0 h 62"/>
                  <a:gd name="T4" fmla="*/ 0 w 24"/>
                  <a:gd name="T5" fmla="*/ 0 h 62"/>
                  <a:gd name="T6" fmla="*/ 2 w 24"/>
                  <a:gd name="T7" fmla="*/ 62 h 62"/>
                  <a:gd name="T8" fmla="*/ 24 w 24"/>
                  <a:gd name="T9" fmla="*/ 60 h 62"/>
                  <a:gd name="T10" fmla="*/ 20 w 24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2">
                    <a:moveTo>
                      <a:pt x="20" y="0"/>
                    </a:moveTo>
                    <a:lnTo>
                      <a:pt x="22" y="0"/>
                    </a:lnTo>
                    <a:lnTo>
                      <a:pt x="0" y="0"/>
                    </a:lnTo>
                    <a:lnTo>
                      <a:pt x="2" y="62"/>
                    </a:lnTo>
                    <a:lnTo>
                      <a:pt x="24" y="6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1" name="Freeform 199">
                <a:extLst>
                  <a:ext uri="{FF2B5EF4-FFF2-40B4-BE49-F238E27FC236}">
                    <a16:creationId xmlns:a16="http://schemas.microsoft.com/office/drawing/2014/main" id="{3C30AEF8-1D3C-DA00-1C19-E62D05020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" y="2892"/>
                <a:ext cx="11" cy="31"/>
              </a:xfrm>
              <a:custGeom>
                <a:avLst/>
                <a:gdLst>
                  <a:gd name="T0" fmla="*/ 20 w 24"/>
                  <a:gd name="T1" fmla="*/ 0 h 61"/>
                  <a:gd name="T2" fmla="*/ 0 w 24"/>
                  <a:gd name="T3" fmla="*/ 1 h 61"/>
                  <a:gd name="T4" fmla="*/ 4 w 24"/>
                  <a:gd name="T5" fmla="*/ 61 h 61"/>
                  <a:gd name="T6" fmla="*/ 24 w 24"/>
                  <a:gd name="T7" fmla="*/ 61 h 61"/>
                  <a:gd name="T8" fmla="*/ 20 w 24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1">
                    <a:moveTo>
                      <a:pt x="20" y="0"/>
                    </a:moveTo>
                    <a:lnTo>
                      <a:pt x="0" y="1"/>
                    </a:lnTo>
                    <a:lnTo>
                      <a:pt x="4" y="61"/>
                    </a:lnTo>
                    <a:lnTo>
                      <a:pt x="24" y="6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2" name="Freeform 200">
                <a:extLst>
                  <a:ext uri="{FF2B5EF4-FFF2-40B4-BE49-F238E27FC236}">
                    <a16:creationId xmlns:a16="http://schemas.microsoft.com/office/drawing/2014/main" id="{62C686A2-77F1-66ED-34C5-8CD018014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" y="2892"/>
                <a:ext cx="11" cy="31"/>
              </a:xfrm>
              <a:custGeom>
                <a:avLst/>
                <a:gdLst>
                  <a:gd name="T0" fmla="*/ 20 w 24"/>
                  <a:gd name="T1" fmla="*/ 0 h 61"/>
                  <a:gd name="T2" fmla="*/ 0 w 24"/>
                  <a:gd name="T3" fmla="*/ 0 h 61"/>
                  <a:gd name="T4" fmla="*/ 4 w 24"/>
                  <a:gd name="T5" fmla="*/ 61 h 61"/>
                  <a:gd name="T6" fmla="*/ 24 w 24"/>
                  <a:gd name="T7" fmla="*/ 59 h 61"/>
                  <a:gd name="T8" fmla="*/ 20 w 24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1">
                    <a:moveTo>
                      <a:pt x="20" y="0"/>
                    </a:moveTo>
                    <a:lnTo>
                      <a:pt x="0" y="0"/>
                    </a:lnTo>
                    <a:lnTo>
                      <a:pt x="4" y="61"/>
                    </a:lnTo>
                    <a:lnTo>
                      <a:pt x="24" y="59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3" name="Freeform 201">
                <a:extLst>
                  <a:ext uri="{FF2B5EF4-FFF2-40B4-BE49-F238E27FC236}">
                    <a16:creationId xmlns:a16="http://schemas.microsoft.com/office/drawing/2014/main" id="{4B6A279D-FC09-6407-FDB7-850B55D6B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1" y="2891"/>
                <a:ext cx="11" cy="31"/>
              </a:xfrm>
              <a:custGeom>
                <a:avLst/>
                <a:gdLst>
                  <a:gd name="T0" fmla="*/ 18 w 22"/>
                  <a:gd name="T1" fmla="*/ 0 h 61"/>
                  <a:gd name="T2" fmla="*/ 0 w 22"/>
                  <a:gd name="T3" fmla="*/ 2 h 61"/>
                  <a:gd name="T4" fmla="*/ 4 w 22"/>
                  <a:gd name="T5" fmla="*/ 61 h 61"/>
                  <a:gd name="T6" fmla="*/ 22 w 22"/>
                  <a:gd name="T7" fmla="*/ 59 h 61"/>
                  <a:gd name="T8" fmla="*/ 18 w 22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1">
                    <a:moveTo>
                      <a:pt x="18" y="0"/>
                    </a:moveTo>
                    <a:lnTo>
                      <a:pt x="0" y="2"/>
                    </a:lnTo>
                    <a:lnTo>
                      <a:pt x="4" y="61"/>
                    </a:lnTo>
                    <a:lnTo>
                      <a:pt x="22" y="5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4" name="Freeform 202">
                <a:extLst>
                  <a:ext uri="{FF2B5EF4-FFF2-40B4-BE49-F238E27FC236}">
                    <a16:creationId xmlns:a16="http://schemas.microsoft.com/office/drawing/2014/main" id="{FE2F6FC2-2418-87BE-D7A9-0A97FC7A7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" y="2890"/>
                <a:ext cx="11" cy="31"/>
              </a:xfrm>
              <a:custGeom>
                <a:avLst/>
                <a:gdLst>
                  <a:gd name="T0" fmla="*/ 20 w 24"/>
                  <a:gd name="T1" fmla="*/ 0 h 61"/>
                  <a:gd name="T2" fmla="*/ 0 w 24"/>
                  <a:gd name="T3" fmla="*/ 2 h 61"/>
                  <a:gd name="T4" fmla="*/ 4 w 24"/>
                  <a:gd name="T5" fmla="*/ 61 h 61"/>
                  <a:gd name="T6" fmla="*/ 24 w 24"/>
                  <a:gd name="T7" fmla="*/ 61 h 61"/>
                  <a:gd name="T8" fmla="*/ 22 w 24"/>
                  <a:gd name="T9" fmla="*/ 61 h 61"/>
                  <a:gd name="T10" fmla="*/ 20 w 24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1">
                    <a:moveTo>
                      <a:pt x="20" y="0"/>
                    </a:moveTo>
                    <a:lnTo>
                      <a:pt x="0" y="2"/>
                    </a:lnTo>
                    <a:lnTo>
                      <a:pt x="4" y="61"/>
                    </a:lnTo>
                    <a:lnTo>
                      <a:pt x="24" y="61"/>
                    </a:lnTo>
                    <a:lnTo>
                      <a:pt x="22" y="6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5" name="Freeform 203">
                <a:extLst>
                  <a:ext uri="{FF2B5EF4-FFF2-40B4-BE49-F238E27FC236}">
                    <a16:creationId xmlns:a16="http://schemas.microsoft.com/office/drawing/2014/main" id="{B6FE715E-7B4C-AEAA-B38A-ED15D4093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2890"/>
                <a:ext cx="10" cy="31"/>
              </a:xfrm>
              <a:custGeom>
                <a:avLst/>
                <a:gdLst>
                  <a:gd name="T0" fmla="*/ 16 w 20"/>
                  <a:gd name="T1" fmla="*/ 0 h 61"/>
                  <a:gd name="T2" fmla="*/ 18 w 20"/>
                  <a:gd name="T3" fmla="*/ 0 h 61"/>
                  <a:gd name="T4" fmla="*/ 0 w 20"/>
                  <a:gd name="T5" fmla="*/ 0 h 61"/>
                  <a:gd name="T6" fmla="*/ 2 w 20"/>
                  <a:gd name="T7" fmla="*/ 61 h 61"/>
                  <a:gd name="T8" fmla="*/ 20 w 20"/>
                  <a:gd name="T9" fmla="*/ 60 h 61"/>
                  <a:gd name="T10" fmla="*/ 16 w 20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61">
                    <a:moveTo>
                      <a:pt x="16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2" y="61"/>
                    </a:lnTo>
                    <a:lnTo>
                      <a:pt x="20" y="6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6" name="Freeform 204">
                <a:extLst>
                  <a:ext uri="{FF2B5EF4-FFF2-40B4-BE49-F238E27FC236}">
                    <a16:creationId xmlns:a16="http://schemas.microsoft.com/office/drawing/2014/main" id="{B075E6F8-1608-F20A-CBB9-83E3F7F79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" y="2890"/>
                <a:ext cx="10" cy="30"/>
              </a:xfrm>
              <a:custGeom>
                <a:avLst/>
                <a:gdLst>
                  <a:gd name="T0" fmla="*/ 18 w 20"/>
                  <a:gd name="T1" fmla="*/ 0 h 62"/>
                  <a:gd name="T2" fmla="*/ 16 w 20"/>
                  <a:gd name="T3" fmla="*/ 0 h 62"/>
                  <a:gd name="T4" fmla="*/ 0 w 20"/>
                  <a:gd name="T5" fmla="*/ 2 h 62"/>
                  <a:gd name="T6" fmla="*/ 4 w 20"/>
                  <a:gd name="T7" fmla="*/ 62 h 62"/>
                  <a:gd name="T8" fmla="*/ 20 w 20"/>
                  <a:gd name="T9" fmla="*/ 62 h 62"/>
                  <a:gd name="T10" fmla="*/ 18 w 20"/>
                  <a:gd name="T11" fmla="*/ 0 h 62"/>
                  <a:gd name="T12" fmla="*/ 16 w 20"/>
                  <a:gd name="T13" fmla="*/ 0 h 62"/>
                  <a:gd name="T14" fmla="*/ 18 w 20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62">
                    <a:moveTo>
                      <a:pt x="18" y="0"/>
                    </a:moveTo>
                    <a:lnTo>
                      <a:pt x="16" y="0"/>
                    </a:lnTo>
                    <a:lnTo>
                      <a:pt x="0" y="2"/>
                    </a:lnTo>
                    <a:lnTo>
                      <a:pt x="4" y="62"/>
                    </a:lnTo>
                    <a:lnTo>
                      <a:pt x="20" y="6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7" name="Freeform 205">
                <a:extLst>
                  <a:ext uri="{FF2B5EF4-FFF2-40B4-BE49-F238E27FC236}">
                    <a16:creationId xmlns:a16="http://schemas.microsoft.com/office/drawing/2014/main" id="{3573AAB4-26E9-0AF4-ADB0-D84A15D76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8" y="2890"/>
                <a:ext cx="9" cy="30"/>
              </a:xfrm>
              <a:custGeom>
                <a:avLst/>
                <a:gdLst>
                  <a:gd name="T0" fmla="*/ 13 w 18"/>
                  <a:gd name="T1" fmla="*/ 0 h 62"/>
                  <a:gd name="T2" fmla="*/ 0 w 18"/>
                  <a:gd name="T3" fmla="*/ 0 h 62"/>
                  <a:gd name="T4" fmla="*/ 2 w 18"/>
                  <a:gd name="T5" fmla="*/ 62 h 62"/>
                  <a:gd name="T6" fmla="*/ 17 w 18"/>
                  <a:gd name="T7" fmla="*/ 60 h 62"/>
                  <a:gd name="T8" fmla="*/ 18 w 18"/>
                  <a:gd name="T9" fmla="*/ 60 h 62"/>
                  <a:gd name="T10" fmla="*/ 17 w 18"/>
                  <a:gd name="T11" fmla="*/ 60 h 62"/>
                  <a:gd name="T12" fmla="*/ 18 w 18"/>
                  <a:gd name="T13" fmla="*/ 60 h 62"/>
                  <a:gd name="T14" fmla="*/ 13 w 18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62">
                    <a:moveTo>
                      <a:pt x="13" y="0"/>
                    </a:moveTo>
                    <a:lnTo>
                      <a:pt x="0" y="0"/>
                    </a:lnTo>
                    <a:lnTo>
                      <a:pt x="2" y="62"/>
                    </a:lnTo>
                    <a:lnTo>
                      <a:pt x="17" y="60"/>
                    </a:lnTo>
                    <a:lnTo>
                      <a:pt x="18" y="60"/>
                    </a:lnTo>
                    <a:lnTo>
                      <a:pt x="17" y="60"/>
                    </a:lnTo>
                    <a:lnTo>
                      <a:pt x="18" y="6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8" name="Freeform 206">
                <a:extLst>
                  <a:ext uri="{FF2B5EF4-FFF2-40B4-BE49-F238E27FC236}">
                    <a16:creationId xmlns:a16="http://schemas.microsoft.com/office/drawing/2014/main" id="{F1968B7E-0244-1356-33A3-BD55AE64D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" y="2889"/>
                <a:ext cx="9" cy="30"/>
              </a:xfrm>
              <a:custGeom>
                <a:avLst/>
                <a:gdLst>
                  <a:gd name="T0" fmla="*/ 16 w 18"/>
                  <a:gd name="T1" fmla="*/ 0 h 62"/>
                  <a:gd name="T2" fmla="*/ 13 w 18"/>
                  <a:gd name="T3" fmla="*/ 2 h 62"/>
                  <a:gd name="T4" fmla="*/ 0 w 18"/>
                  <a:gd name="T5" fmla="*/ 2 h 62"/>
                  <a:gd name="T6" fmla="*/ 5 w 18"/>
                  <a:gd name="T7" fmla="*/ 62 h 62"/>
                  <a:gd name="T8" fmla="*/ 18 w 18"/>
                  <a:gd name="T9" fmla="*/ 62 h 62"/>
                  <a:gd name="T10" fmla="*/ 16 w 18"/>
                  <a:gd name="T11" fmla="*/ 62 h 62"/>
                  <a:gd name="T12" fmla="*/ 16 w 18"/>
                  <a:gd name="T13" fmla="*/ 0 h 62"/>
                  <a:gd name="T14" fmla="*/ 14 w 18"/>
                  <a:gd name="T15" fmla="*/ 0 h 62"/>
                  <a:gd name="T16" fmla="*/ 13 w 18"/>
                  <a:gd name="T17" fmla="*/ 2 h 62"/>
                  <a:gd name="T18" fmla="*/ 16 w 18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62">
                    <a:moveTo>
                      <a:pt x="16" y="0"/>
                    </a:moveTo>
                    <a:lnTo>
                      <a:pt x="13" y="2"/>
                    </a:lnTo>
                    <a:lnTo>
                      <a:pt x="0" y="2"/>
                    </a:lnTo>
                    <a:lnTo>
                      <a:pt x="5" y="62"/>
                    </a:lnTo>
                    <a:lnTo>
                      <a:pt x="18" y="62"/>
                    </a:lnTo>
                    <a:lnTo>
                      <a:pt x="16" y="6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599" name="Freeform 207">
                <a:extLst>
                  <a:ext uri="{FF2B5EF4-FFF2-40B4-BE49-F238E27FC236}">
                    <a16:creationId xmlns:a16="http://schemas.microsoft.com/office/drawing/2014/main" id="{D2A8673A-D7FE-CD84-BC89-744B62ABE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2889"/>
                <a:ext cx="6" cy="30"/>
              </a:xfrm>
              <a:custGeom>
                <a:avLst/>
                <a:gdLst>
                  <a:gd name="T0" fmla="*/ 9 w 13"/>
                  <a:gd name="T1" fmla="*/ 0 h 62"/>
                  <a:gd name="T2" fmla="*/ 11 w 13"/>
                  <a:gd name="T3" fmla="*/ 0 h 62"/>
                  <a:gd name="T4" fmla="*/ 0 w 13"/>
                  <a:gd name="T5" fmla="*/ 0 h 62"/>
                  <a:gd name="T6" fmla="*/ 0 w 13"/>
                  <a:gd name="T7" fmla="*/ 62 h 62"/>
                  <a:gd name="T8" fmla="*/ 11 w 13"/>
                  <a:gd name="T9" fmla="*/ 62 h 62"/>
                  <a:gd name="T10" fmla="*/ 13 w 13"/>
                  <a:gd name="T11" fmla="*/ 62 h 62"/>
                  <a:gd name="T12" fmla="*/ 11 w 13"/>
                  <a:gd name="T13" fmla="*/ 62 h 62"/>
                  <a:gd name="T14" fmla="*/ 13 w 13"/>
                  <a:gd name="T15" fmla="*/ 62 h 62"/>
                  <a:gd name="T16" fmla="*/ 9 w 13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62">
                    <a:moveTo>
                      <a:pt x="9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11" y="62"/>
                    </a:lnTo>
                    <a:lnTo>
                      <a:pt x="13" y="62"/>
                    </a:lnTo>
                    <a:lnTo>
                      <a:pt x="11" y="62"/>
                    </a:lnTo>
                    <a:lnTo>
                      <a:pt x="13" y="6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0" name="Freeform 208">
                <a:extLst>
                  <a:ext uri="{FF2B5EF4-FFF2-40B4-BE49-F238E27FC236}">
                    <a16:creationId xmlns:a16="http://schemas.microsoft.com/office/drawing/2014/main" id="{AD05DFE4-3F9B-42D6-D648-CBB01B3CE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7" y="2889"/>
                <a:ext cx="6" cy="30"/>
              </a:xfrm>
              <a:custGeom>
                <a:avLst/>
                <a:gdLst>
                  <a:gd name="T0" fmla="*/ 11 w 13"/>
                  <a:gd name="T1" fmla="*/ 0 h 62"/>
                  <a:gd name="T2" fmla="*/ 9 w 13"/>
                  <a:gd name="T3" fmla="*/ 0 h 62"/>
                  <a:gd name="T4" fmla="*/ 0 w 13"/>
                  <a:gd name="T5" fmla="*/ 0 h 62"/>
                  <a:gd name="T6" fmla="*/ 4 w 13"/>
                  <a:gd name="T7" fmla="*/ 62 h 62"/>
                  <a:gd name="T8" fmla="*/ 13 w 13"/>
                  <a:gd name="T9" fmla="*/ 60 h 62"/>
                  <a:gd name="T10" fmla="*/ 11 w 13"/>
                  <a:gd name="T11" fmla="*/ 60 h 62"/>
                  <a:gd name="T12" fmla="*/ 11 w 13"/>
                  <a:gd name="T13" fmla="*/ 0 h 62"/>
                  <a:gd name="T14" fmla="*/ 9 w 13"/>
                  <a:gd name="T15" fmla="*/ 0 h 62"/>
                  <a:gd name="T16" fmla="*/ 11 w 13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62">
                    <a:moveTo>
                      <a:pt x="11" y="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4" y="62"/>
                    </a:lnTo>
                    <a:lnTo>
                      <a:pt x="13" y="60"/>
                    </a:lnTo>
                    <a:lnTo>
                      <a:pt x="11" y="6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1" name="Rectangle 209">
                <a:extLst>
                  <a:ext uri="{FF2B5EF4-FFF2-40B4-BE49-F238E27FC236}">
                    <a16:creationId xmlns:a16="http://schemas.microsoft.com/office/drawing/2014/main" id="{FE0CF625-8C84-D349-32E2-39D950D33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2" y="2889"/>
                <a:ext cx="5" cy="2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2" name="Freeform 210">
                <a:extLst>
                  <a:ext uri="{FF2B5EF4-FFF2-40B4-BE49-F238E27FC236}">
                    <a16:creationId xmlns:a16="http://schemas.microsoft.com/office/drawing/2014/main" id="{A98B9F99-73DD-B493-C1CE-C88AA7F3E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2889"/>
                <a:ext cx="4" cy="29"/>
              </a:xfrm>
              <a:custGeom>
                <a:avLst/>
                <a:gdLst>
                  <a:gd name="T0" fmla="*/ 9 w 9"/>
                  <a:gd name="T1" fmla="*/ 0 h 60"/>
                  <a:gd name="T2" fmla="*/ 6 w 9"/>
                  <a:gd name="T3" fmla="*/ 0 h 60"/>
                  <a:gd name="T4" fmla="*/ 0 w 9"/>
                  <a:gd name="T5" fmla="*/ 0 h 60"/>
                  <a:gd name="T6" fmla="*/ 0 w 9"/>
                  <a:gd name="T7" fmla="*/ 60 h 60"/>
                  <a:gd name="T8" fmla="*/ 6 w 9"/>
                  <a:gd name="T9" fmla="*/ 60 h 60"/>
                  <a:gd name="T10" fmla="*/ 2 w 9"/>
                  <a:gd name="T11" fmla="*/ 60 h 60"/>
                  <a:gd name="T12" fmla="*/ 9 w 9"/>
                  <a:gd name="T13" fmla="*/ 0 h 60"/>
                  <a:gd name="T14" fmla="*/ 7 w 9"/>
                  <a:gd name="T15" fmla="*/ 0 h 60"/>
                  <a:gd name="T16" fmla="*/ 6 w 9"/>
                  <a:gd name="T17" fmla="*/ 0 h 60"/>
                  <a:gd name="T18" fmla="*/ 9 w 9"/>
                  <a:gd name="T1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60">
                    <a:moveTo>
                      <a:pt x="9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2" y="6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3" name="Freeform 211">
                <a:extLst>
                  <a:ext uri="{FF2B5EF4-FFF2-40B4-BE49-F238E27FC236}">
                    <a16:creationId xmlns:a16="http://schemas.microsoft.com/office/drawing/2014/main" id="{33470A3B-9654-CD3B-0241-C49E14365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2889"/>
                <a:ext cx="7" cy="30"/>
              </a:xfrm>
              <a:custGeom>
                <a:avLst/>
                <a:gdLst>
                  <a:gd name="T0" fmla="*/ 9 w 13"/>
                  <a:gd name="T1" fmla="*/ 0 h 62"/>
                  <a:gd name="T2" fmla="*/ 13 w 13"/>
                  <a:gd name="T3" fmla="*/ 2 h 62"/>
                  <a:gd name="T4" fmla="*/ 7 w 13"/>
                  <a:gd name="T5" fmla="*/ 0 h 62"/>
                  <a:gd name="T6" fmla="*/ 0 w 13"/>
                  <a:gd name="T7" fmla="*/ 60 h 62"/>
                  <a:gd name="T8" fmla="*/ 5 w 13"/>
                  <a:gd name="T9" fmla="*/ 62 h 62"/>
                  <a:gd name="T10" fmla="*/ 9 w 13"/>
                  <a:gd name="T11" fmla="*/ 62 h 62"/>
                  <a:gd name="T12" fmla="*/ 5 w 13"/>
                  <a:gd name="T13" fmla="*/ 62 h 62"/>
                  <a:gd name="T14" fmla="*/ 7 w 13"/>
                  <a:gd name="T15" fmla="*/ 62 h 62"/>
                  <a:gd name="T16" fmla="*/ 9 w 13"/>
                  <a:gd name="T17" fmla="*/ 62 h 62"/>
                  <a:gd name="T18" fmla="*/ 9 w 13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62">
                    <a:moveTo>
                      <a:pt x="9" y="0"/>
                    </a:moveTo>
                    <a:lnTo>
                      <a:pt x="13" y="2"/>
                    </a:lnTo>
                    <a:lnTo>
                      <a:pt x="7" y="0"/>
                    </a:lnTo>
                    <a:lnTo>
                      <a:pt x="0" y="60"/>
                    </a:lnTo>
                    <a:lnTo>
                      <a:pt x="5" y="62"/>
                    </a:lnTo>
                    <a:lnTo>
                      <a:pt x="9" y="62"/>
                    </a:lnTo>
                    <a:lnTo>
                      <a:pt x="5" y="62"/>
                    </a:lnTo>
                    <a:lnTo>
                      <a:pt x="7" y="62"/>
                    </a:lnTo>
                    <a:lnTo>
                      <a:pt x="9" y="6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4" name="Freeform 212">
                <a:extLst>
                  <a:ext uri="{FF2B5EF4-FFF2-40B4-BE49-F238E27FC236}">
                    <a16:creationId xmlns:a16="http://schemas.microsoft.com/office/drawing/2014/main" id="{B1C8DBE2-318A-3796-F7EA-8836D6C78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889"/>
                <a:ext cx="10" cy="30"/>
              </a:xfrm>
              <a:custGeom>
                <a:avLst/>
                <a:gdLst>
                  <a:gd name="T0" fmla="*/ 19 w 19"/>
                  <a:gd name="T1" fmla="*/ 2 h 62"/>
                  <a:gd name="T2" fmla="*/ 10 w 19"/>
                  <a:gd name="T3" fmla="*/ 0 h 62"/>
                  <a:gd name="T4" fmla="*/ 5 w 19"/>
                  <a:gd name="T5" fmla="*/ 0 h 62"/>
                  <a:gd name="T6" fmla="*/ 5 w 19"/>
                  <a:gd name="T7" fmla="*/ 62 h 62"/>
                  <a:gd name="T8" fmla="*/ 10 w 19"/>
                  <a:gd name="T9" fmla="*/ 62 h 62"/>
                  <a:gd name="T10" fmla="*/ 0 w 19"/>
                  <a:gd name="T11" fmla="*/ 60 h 62"/>
                  <a:gd name="T12" fmla="*/ 19 w 19"/>
                  <a:gd name="T13" fmla="*/ 2 h 62"/>
                  <a:gd name="T14" fmla="*/ 14 w 19"/>
                  <a:gd name="T15" fmla="*/ 2 h 62"/>
                  <a:gd name="T16" fmla="*/ 10 w 19"/>
                  <a:gd name="T17" fmla="*/ 0 h 62"/>
                  <a:gd name="T18" fmla="*/ 19 w 19"/>
                  <a:gd name="T19" fmla="*/ 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62">
                    <a:moveTo>
                      <a:pt x="19" y="2"/>
                    </a:moveTo>
                    <a:lnTo>
                      <a:pt x="10" y="0"/>
                    </a:lnTo>
                    <a:lnTo>
                      <a:pt x="5" y="0"/>
                    </a:lnTo>
                    <a:lnTo>
                      <a:pt x="5" y="62"/>
                    </a:lnTo>
                    <a:lnTo>
                      <a:pt x="10" y="62"/>
                    </a:lnTo>
                    <a:lnTo>
                      <a:pt x="0" y="60"/>
                    </a:lnTo>
                    <a:lnTo>
                      <a:pt x="19" y="2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5" name="Freeform 213">
                <a:extLst>
                  <a:ext uri="{FF2B5EF4-FFF2-40B4-BE49-F238E27FC236}">
                    <a16:creationId xmlns:a16="http://schemas.microsoft.com/office/drawing/2014/main" id="{61107F96-21AD-E79C-ACB5-DA2B5EE9F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890"/>
                <a:ext cx="12" cy="29"/>
              </a:xfrm>
              <a:custGeom>
                <a:avLst/>
                <a:gdLst>
                  <a:gd name="T0" fmla="*/ 19 w 23"/>
                  <a:gd name="T1" fmla="*/ 0 h 60"/>
                  <a:gd name="T2" fmla="*/ 23 w 23"/>
                  <a:gd name="T3" fmla="*/ 2 h 60"/>
                  <a:gd name="T4" fmla="*/ 19 w 23"/>
                  <a:gd name="T5" fmla="*/ 0 h 60"/>
                  <a:gd name="T6" fmla="*/ 0 w 23"/>
                  <a:gd name="T7" fmla="*/ 58 h 60"/>
                  <a:gd name="T8" fmla="*/ 3 w 23"/>
                  <a:gd name="T9" fmla="*/ 60 h 60"/>
                  <a:gd name="T10" fmla="*/ 7 w 23"/>
                  <a:gd name="T11" fmla="*/ 60 h 60"/>
                  <a:gd name="T12" fmla="*/ 3 w 23"/>
                  <a:gd name="T13" fmla="*/ 60 h 60"/>
                  <a:gd name="T14" fmla="*/ 5 w 23"/>
                  <a:gd name="T15" fmla="*/ 60 h 60"/>
                  <a:gd name="T16" fmla="*/ 7 w 23"/>
                  <a:gd name="T17" fmla="*/ 60 h 60"/>
                  <a:gd name="T18" fmla="*/ 19 w 23"/>
                  <a:gd name="T1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0">
                    <a:moveTo>
                      <a:pt x="19" y="0"/>
                    </a:moveTo>
                    <a:lnTo>
                      <a:pt x="23" y="2"/>
                    </a:lnTo>
                    <a:lnTo>
                      <a:pt x="19" y="0"/>
                    </a:lnTo>
                    <a:lnTo>
                      <a:pt x="0" y="58"/>
                    </a:lnTo>
                    <a:lnTo>
                      <a:pt x="3" y="60"/>
                    </a:lnTo>
                    <a:lnTo>
                      <a:pt x="7" y="60"/>
                    </a:lnTo>
                    <a:lnTo>
                      <a:pt x="3" y="60"/>
                    </a:lnTo>
                    <a:lnTo>
                      <a:pt x="5" y="60"/>
                    </a:lnTo>
                    <a:lnTo>
                      <a:pt x="7" y="6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6" name="Freeform 214">
                <a:extLst>
                  <a:ext uri="{FF2B5EF4-FFF2-40B4-BE49-F238E27FC236}">
                    <a16:creationId xmlns:a16="http://schemas.microsoft.com/office/drawing/2014/main" id="{F71986CB-3557-0E07-59C7-BA3857BB6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2890"/>
                <a:ext cx="14" cy="29"/>
              </a:xfrm>
              <a:custGeom>
                <a:avLst/>
                <a:gdLst>
                  <a:gd name="T0" fmla="*/ 27 w 27"/>
                  <a:gd name="T1" fmla="*/ 4 h 60"/>
                  <a:gd name="T2" fmla="*/ 18 w 27"/>
                  <a:gd name="T3" fmla="*/ 2 h 60"/>
                  <a:gd name="T4" fmla="*/ 16 w 27"/>
                  <a:gd name="T5" fmla="*/ 0 h 60"/>
                  <a:gd name="T6" fmla="*/ 4 w 27"/>
                  <a:gd name="T7" fmla="*/ 60 h 60"/>
                  <a:gd name="T8" fmla="*/ 7 w 27"/>
                  <a:gd name="T9" fmla="*/ 60 h 60"/>
                  <a:gd name="T10" fmla="*/ 0 w 27"/>
                  <a:gd name="T11" fmla="*/ 58 h 60"/>
                  <a:gd name="T12" fmla="*/ 27 w 27"/>
                  <a:gd name="T13" fmla="*/ 4 h 60"/>
                  <a:gd name="T14" fmla="*/ 24 w 27"/>
                  <a:gd name="T15" fmla="*/ 2 h 60"/>
                  <a:gd name="T16" fmla="*/ 18 w 27"/>
                  <a:gd name="T17" fmla="*/ 2 h 60"/>
                  <a:gd name="T18" fmla="*/ 27 w 27"/>
                  <a:gd name="T1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60">
                    <a:moveTo>
                      <a:pt x="27" y="4"/>
                    </a:moveTo>
                    <a:lnTo>
                      <a:pt x="18" y="2"/>
                    </a:lnTo>
                    <a:lnTo>
                      <a:pt x="16" y="0"/>
                    </a:lnTo>
                    <a:lnTo>
                      <a:pt x="4" y="60"/>
                    </a:lnTo>
                    <a:lnTo>
                      <a:pt x="7" y="60"/>
                    </a:lnTo>
                    <a:lnTo>
                      <a:pt x="0" y="58"/>
                    </a:lnTo>
                    <a:lnTo>
                      <a:pt x="27" y="4"/>
                    </a:lnTo>
                    <a:lnTo>
                      <a:pt x="24" y="2"/>
                    </a:lnTo>
                    <a:lnTo>
                      <a:pt x="18" y="2"/>
                    </a:lnTo>
                    <a:lnTo>
                      <a:pt x="27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7" name="Freeform 215">
                <a:extLst>
                  <a:ext uri="{FF2B5EF4-FFF2-40B4-BE49-F238E27FC236}">
                    <a16:creationId xmlns:a16="http://schemas.microsoft.com/office/drawing/2014/main" id="{31DDC0D0-3E86-198D-4BDA-61D749D02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891"/>
                <a:ext cx="18" cy="28"/>
              </a:xfrm>
              <a:custGeom>
                <a:avLst/>
                <a:gdLst>
                  <a:gd name="T0" fmla="*/ 36 w 36"/>
                  <a:gd name="T1" fmla="*/ 3 h 56"/>
                  <a:gd name="T2" fmla="*/ 32 w 36"/>
                  <a:gd name="T3" fmla="*/ 2 h 56"/>
                  <a:gd name="T4" fmla="*/ 30 w 36"/>
                  <a:gd name="T5" fmla="*/ 0 h 56"/>
                  <a:gd name="T6" fmla="*/ 3 w 36"/>
                  <a:gd name="T7" fmla="*/ 54 h 56"/>
                  <a:gd name="T8" fmla="*/ 5 w 36"/>
                  <a:gd name="T9" fmla="*/ 56 h 56"/>
                  <a:gd name="T10" fmla="*/ 0 w 36"/>
                  <a:gd name="T11" fmla="*/ 52 h 56"/>
                  <a:gd name="T12" fmla="*/ 36 w 36"/>
                  <a:gd name="T13" fmla="*/ 3 h 56"/>
                  <a:gd name="T14" fmla="*/ 34 w 36"/>
                  <a:gd name="T15" fmla="*/ 3 h 56"/>
                  <a:gd name="T16" fmla="*/ 32 w 36"/>
                  <a:gd name="T17" fmla="*/ 2 h 56"/>
                  <a:gd name="T18" fmla="*/ 36 w 36"/>
                  <a:gd name="T1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6">
                    <a:moveTo>
                      <a:pt x="36" y="3"/>
                    </a:moveTo>
                    <a:lnTo>
                      <a:pt x="32" y="2"/>
                    </a:lnTo>
                    <a:lnTo>
                      <a:pt x="30" y="0"/>
                    </a:lnTo>
                    <a:lnTo>
                      <a:pt x="3" y="54"/>
                    </a:lnTo>
                    <a:lnTo>
                      <a:pt x="5" y="56"/>
                    </a:lnTo>
                    <a:lnTo>
                      <a:pt x="0" y="52"/>
                    </a:lnTo>
                    <a:lnTo>
                      <a:pt x="36" y="3"/>
                    </a:lnTo>
                    <a:lnTo>
                      <a:pt x="34" y="3"/>
                    </a:lnTo>
                    <a:lnTo>
                      <a:pt x="32" y="2"/>
                    </a:lnTo>
                    <a:lnTo>
                      <a:pt x="3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8" name="Freeform 216">
                <a:extLst>
                  <a:ext uri="{FF2B5EF4-FFF2-40B4-BE49-F238E27FC236}">
                    <a16:creationId xmlns:a16="http://schemas.microsoft.com/office/drawing/2014/main" id="{3A676DDC-C26B-427E-A39F-9C6B34964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893"/>
                <a:ext cx="20" cy="25"/>
              </a:xfrm>
              <a:custGeom>
                <a:avLst/>
                <a:gdLst>
                  <a:gd name="T0" fmla="*/ 39 w 39"/>
                  <a:gd name="T1" fmla="*/ 2 h 51"/>
                  <a:gd name="T2" fmla="*/ 36 w 39"/>
                  <a:gd name="T3" fmla="*/ 0 h 51"/>
                  <a:gd name="T4" fmla="*/ 0 w 39"/>
                  <a:gd name="T5" fmla="*/ 49 h 51"/>
                  <a:gd name="T6" fmla="*/ 3 w 39"/>
                  <a:gd name="T7" fmla="*/ 51 h 51"/>
                  <a:gd name="T8" fmla="*/ 39 w 39"/>
                  <a:gd name="T9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1">
                    <a:moveTo>
                      <a:pt x="39" y="2"/>
                    </a:moveTo>
                    <a:lnTo>
                      <a:pt x="36" y="0"/>
                    </a:lnTo>
                    <a:lnTo>
                      <a:pt x="0" y="49"/>
                    </a:lnTo>
                    <a:lnTo>
                      <a:pt x="3" y="51"/>
                    </a:lnTo>
                    <a:lnTo>
                      <a:pt x="39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09" name="Freeform 217">
                <a:extLst>
                  <a:ext uri="{FF2B5EF4-FFF2-40B4-BE49-F238E27FC236}">
                    <a16:creationId xmlns:a16="http://schemas.microsoft.com/office/drawing/2014/main" id="{A6AE8320-AF23-2D89-16A7-5CC0443C5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2894"/>
                <a:ext cx="22" cy="25"/>
              </a:xfrm>
              <a:custGeom>
                <a:avLst/>
                <a:gdLst>
                  <a:gd name="T0" fmla="*/ 44 w 44"/>
                  <a:gd name="T1" fmla="*/ 6 h 51"/>
                  <a:gd name="T2" fmla="*/ 40 w 44"/>
                  <a:gd name="T3" fmla="*/ 2 h 51"/>
                  <a:gd name="T4" fmla="*/ 38 w 44"/>
                  <a:gd name="T5" fmla="*/ 0 h 51"/>
                  <a:gd name="T6" fmla="*/ 2 w 44"/>
                  <a:gd name="T7" fmla="*/ 49 h 51"/>
                  <a:gd name="T8" fmla="*/ 4 w 44"/>
                  <a:gd name="T9" fmla="*/ 51 h 51"/>
                  <a:gd name="T10" fmla="*/ 0 w 44"/>
                  <a:gd name="T11" fmla="*/ 47 h 51"/>
                  <a:gd name="T12" fmla="*/ 44 w 44"/>
                  <a:gd name="T13" fmla="*/ 6 h 51"/>
                  <a:gd name="T14" fmla="*/ 42 w 44"/>
                  <a:gd name="T15" fmla="*/ 4 h 51"/>
                  <a:gd name="T16" fmla="*/ 40 w 44"/>
                  <a:gd name="T17" fmla="*/ 2 h 51"/>
                  <a:gd name="T18" fmla="*/ 44 w 44"/>
                  <a:gd name="T19" fmla="*/ 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51">
                    <a:moveTo>
                      <a:pt x="44" y="6"/>
                    </a:moveTo>
                    <a:lnTo>
                      <a:pt x="40" y="2"/>
                    </a:lnTo>
                    <a:lnTo>
                      <a:pt x="38" y="0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0" y="47"/>
                    </a:lnTo>
                    <a:lnTo>
                      <a:pt x="44" y="6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4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0" name="Freeform 218">
                <a:extLst>
                  <a:ext uri="{FF2B5EF4-FFF2-40B4-BE49-F238E27FC236}">
                    <a16:creationId xmlns:a16="http://schemas.microsoft.com/office/drawing/2014/main" id="{0D71B19A-CF0C-9E58-5524-E8F7BB651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2897"/>
                <a:ext cx="24" cy="22"/>
              </a:xfrm>
              <a:custGeom>
                <a:avLst/>
                <a:gdLst>
                  <a:gd name="T0" fmla="*/ 47 w 47"/>
                  <a:gd name="T1" fmla="*/ 3 h 45"/>
                  <a:gd name="T2" fmla="*/ 46 w 47"/>
                  <a:gd name="T3" fmla="*/ 1 h 45"/>
                  <a:gd name="T4" fmla="*/ 44 w 47"/>
                  <a:gd name="T5" fmla="*/ 0 h 45"/>
                  <a:gd name="T6" fmla="*/ 0 w 47"/>
                  <a:gd name="T7" fmla="*/ 41 h 45"/>
                  <a:gd name="T8" fmla="*/ 4 w 47"/>
                  <a:gd name="T9" fmla="*/ 45 h 45"/>
                  <a:gd name="T10" fmla="*/ 0 w 47"/>
                  <a:gd name="T11" fmla="*/ 41 h 45"/>
                  <a:gd name="T12" fmla="*/ 47 w 47"/>
                  <a:gd name="T13" fmla="*/ 3 h 45"/>
                  <a:gd name="T14" fmla="*/ 46 w 47"/>
                  <a:gd name="T15" fmla="*/ 1 h 45"/>
                  <a:gd name="T16" fmla="*/ 47 w 4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5">
                    <a:moveTo>
                      <a:pt x="47" y="3"/>
                    </a:moveTo>
                    <a:lnTo>
                      <a:pt x="46" y="1"/>
                    </a:lnTo>
                    <a:lnTo>
                      <a:pt x="44" y="0"/>
                    </a:lnTo>
                    <a:lnTo>
                      <a:pt x="0" y="41"/>
                    </a:lnTo>
                    <a:lnTo>
                      <a:pt x="4" y="45"/>
                    </a:lnTo>
                    <a:lnTo>
                      <a:pt x="0" y="41"/>
                    </a:lnTo>
                    <a:lnTo>
                      <a:pt x="47" y="3"/>
                    </a:lnTo>
                    <a:lnTo>
                      <a:pt x="46" y="1"/>
                    </a:lnTo>
                    <a:lnTo>
                      <a:pt x="47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1" name="Freeform 219">
                <a:extLst>
                  <a:ext uri="{FF2B5EF4-FFF2-40B4-BE49-F238E27FC236}">
                    <a16:creationId xmlns:a16="http://schemas.microsoft.com/office/drawing/2014/main" id="{3112BEB1-C434-4E76-D589-7007D2931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2899"/>
                <a:ext cx="27" cy="20"/>
              </a:xfrm>
              <a:custGeom>
                <a:avLst/>
                <a:gdLst>
                  <a:gd name="T0" fmla="*/ 55 w 55"/>
                  <a:gd name="T1" fmla="*/ 9 h 42"/>
                  <a:gd name="T2" fmla="*/ 51 w 55"/>
                  <a:gd name="T3" fmla="*/ 4 h 42"/>
                  <a:gd name="T4" fmla="*/ 47 w 55"/>
                  <a:gd name="T5" fmla="*/ 0 h 42"/>
                  <a:gd name="T6" fmla="*/ 0 w 55"/>
                  <a:gd name="T7" fmla="*/ 38 h 42"/>
                  <a:gd name="T8" fmla="*/ 4 w 55"/>
                  <a:gd name="T9" fmla="*/ 42 h 42"/>
                  <a:gd name="T10" fmla="*/ 0 w 55"/>
                  <a:gd name="T11" fmla="*/ 36 h 42"/>
                  <a:gd name="T12" fmla="*/ 55 w 55"/>
                  <a:gd name="T13" fmla="*/ 9 h 42"/>
                  <a:gd name="T14" fmla="*/ 53 w 55"/>
                  <a:gd name="T15" fmla="*/ 7 h 42"/>
                  <a:gd name="T16" fmla="*/ 51 w 55"/>
                  <a:gd name="T17" fmla="*/ 4 h 42"/>
                  <a:gd name="T18" fmla="*/ 55 w 55"/>
                  <a:gd name="T19" fmla="*/ 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42">
                    <a:moveTo>
                      <a:pt x="55" y="9"/>
                    </a:moveTo>
                    <a:lnTo>
                      <a:pt x="51" y="4"/>
                    </a:lnTo>
                    <a:lnTo>
                      <a:pt x="47" y="0"/>
                    </a:lnTo>
                    <a:lnTo>
                      <a:pt x="0" y="38"/>
                    </a:lnTo>
                    <a:lnTo>
                      <a:pt x="4" y="42"/>
                    </a:lnTo>
                    <a:lnTo>
                      <a:pt x="0" y="36"/>
                    </a:lnTo>
                    <a:lnTo>
                      <a:pt x="55" y="9"/>
                    </a:lnTo>
                    <a:lnTo>
                      <a:pt x="53" y="7"/>
                    </a:lnTo>
                    <a:lnTo>
                      <a:pt x="51" y="4"/>
                    </a:lnTo>
                    <a:lnTo>
                      <a:pt x="5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2" name="Freeform 220">
                <a:extLst>
                  <a:ext uri="{FF2B5EF4-FFF2-40B4-BE49-F238E27FC236}">
                    <a16:creationId xmlns:a16="http://schemas.microsoft.com/office/drawing/2014/main" id="{670331DE-D7A8-3DFE-EB24-D45B8C6F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2903"/>
                <a:ext cx="28" cy="16"/>
              </a:xfrm>
              <a:custGeom>
                <a:avLst/>
                <a:gdLst>
                  <a:gd name="T0" fmla="*/ 56 w 56"/>
                  <a:gd name="T1" fmla="*/ 7 h 33"/>
                  <a:gd name="T2" fmla="*/ 56 w 56"/>
                  <a:gd name="T3" fmla="*/ 6 h 33"/>
                  <a:gd name="T4" fmla="*/ 55 w 56"/>
                  <a:gd name="T5" fmla="*/ 0 h 33"/>
                  <a:gd name="T6" fmla="*/ 0 w 56"/>
                  <a:gd name="T7" fmla="*/ 27 h 33"/>
                  <a:gd name="T8" fmla="*/ 2 w 56"/>
                  <a:gd name="T9" fmla="*/ 33 h 33"/>
                  <a:gd name="T10" fmla="*/ 2 w 56"/>
                  <a:gd name="T11" fmla="*/ 29 h 33"/>
                  <a:gd name="T12" fmla="*/ 56 w 56"/>
                  <a:gd name="T13" fmla="*/ 7 h 33"/>
                  <a:gd name="T14" fmla="*/ 56 w 56"/>
                  <a:gd name="T15" fmla="*/ 6 h 33"/>
                  <a:gd name="T16" fmla="*/ 56 w 56"/>
                  <a:gd name="T1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56" y="7"/>
                    </a:moveTo>
                    <a:lnTo>
                      <a:pt x="56" y="6"/>
                    </a:lnTo>
                    <a:lnTo>
                      <a:pt x="55" y="0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2" y="29"/>
                    </a:lnTo>
                    <a:lnTo>
                      <a:pt x="56" y="7"/>
                    </a:lnTo>
                    <a:lnTo>
                      <a:pt x="56" y="6"/>
                    </a:lnTo>
                    <a:lnTo>
                      <a:pt x="5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3" name="Freeform 221">
                <a:extLst>
                  <a:ext uri="{FF2B5EF4-FFF2-40B4-BE49-F238E27FC236}">
                    <a16:creationId xmlns:a16="http://schemas.microsoft.com/office/drawing/2014/main" id="{F37E77A2-BF73-D211-AB96-5F728BDDB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2907"/>
                <a:ext cx="29" cy="14"/>
              </a:xfrm>
              <a:custGeom>
                <a:avLst/>
                <a:gdLst>
                  <a:gd name="T0" fmla="*/ 58 w 58"/>
                  <a:gd name="T1" fmla="*/ 8 h 29"/>
                  <a:gd name="T2" fmla="*/ 58 w 58"/>
                  <a:gd name="T3" fmla="*/ 6 h 29"/>
                  <a:gd name="T4" fmla="*/ 54 w 58"/>
                  <a:gd name="T5" fmla="*/ 0 h 29"/>
                  <a:gd name="T6" fmla="*/ 0 w 58"/>
                  <a:gd name="T7" fmla="*/ 22 h 29"/>
                  <a:gd name="T8" fmla="*/ 2 w 58"/>
                  <a:gd name="T9" fmla="*/ 29 h 29"/>
                  <a:gd name="T10" fmla="*/ 2 w 58"/>
                  <a:gd name="T11" fmla="*/ 28 h 29"/>
                  <a:gd name="T12" fmla="*/ 58 w 58"/>
                  <a:gd name="T13" fmla="*/ 8 h 29"/>
                  <a:gd name="T14" fmla="*/ 58 w 58"/>
                  <a:gd name="T15" fmla="*/ 6 h 29"/>
                  <a:gd name="T16" fmla="*/ 58 w 58"/>
                  <a:gd name="T17" fmla="*/ 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9">
                    <a:moveTo>
                      <a:pt x="58" y="8"/>
                    </a:moveTo>
                    <a:lnTo>
                      <a:pt x="58" y="6"/>
                    </a:lnTo>
                    <a:lnTo>
                      <a:pt x="54" y="0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2" y="28"/>
                    </a:lnTo>
                    <a:lnTo>
                      <a:pt x="58" y="8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4" name="Freeform 222">
                <a:extLst>
                  <a:ext uri="{FF2B5EF4-FFF2-40B4-BE49-F238E27FC236}">
                    <a16:creationId xmlns:a16="http://schemas.microsoft.com/office/drawing/2014/main" id="{C33862B7-6AB9-ABBB-5585-43EF26909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2910"/>
                <a:ext cx="30" cy="14"/>
              </a:xfrm>
              <a:custGeom>
                <a:avLst/>
                <a:gdLst>
                  <a:gd name="T0" fmla="*/ 60 w 60"/>
                  <a:gd name="T1" fmla="*/ 9 h 27"/>
                  <a:gd name="T2" fmla="*/ 60 w 60"/>
                  <a:gd name="T3" fmla="*/ 7 h 27"/>
                  <a:gd name="T4" fmla="*/ 56 w 60"/>
                  <a:gd name="T5" fmla="*/ 0 h 27"/>
                  <a:gd name="T6" fmla="*/ 0 w 60"/>
                  <a:gd name="T7" fmla="*/ 20 h 27"/>
                  <a:gd name="T8" fmla="*/ 2 w 60"/>
                  <a:gd name="T9" fmla="*/ 27 h 27"/>
                  <a:gd name="T10" fmla="*/ 60 w 60"/>
                  <a:gd name="T11" fmla="*/ 9 h 27"/>
                  <a:gd name="T12" fmla="*/ 60 w 60"/>
                  <a:gd name="T13" fmla="*/ 7 h 27"/>
                  <a:gd name="T14" fmla="*/ 60 w 60"/>
                  <a:gd name="T15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7">
                    <a:moveTo>
                      <a:pt x="60" y="9"/>
                    </a:moveTo>
                    <a:lnTo>
                      <a:pt x="60" y="7"/>
                    </a:lnTo>
                    <a:lnTo>
                      <a:pt x="56" y="0"/>
                    </a:lnTo>
                    <a:lnTo>
                      <a:pt x="0" y="20"/>
                    </a:lnTo>
                    <a:lnTo>
                      <a:pt x="2" y="27"/>
                    </a:lnTo>
                    <a:lnTo>
                      <a:pt x="60" y="9"/>
                    </a:lnTo>
                    <a:lnTo>
                      <a:pt x="60" y="7"/>
                    </a:lnTo>
                    <a:lnTo>
                      <a:pt x="6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5" name="Freeform 223">
                <a:extLst>
                  <a:ext uri="{FF2B5EF4-FFF2-40B4-BE49-F238E27FC236}">
                    <a16:creationId xmlns:a16="http://schemas.microsoft.com/office/drawing/2014/main" id="{911EE010-C0D5-8485-B1C6-BBE268F44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3" y="2915"/>
                <a:ext cx="30" cy="13"/>
              </a:xfrm>
              <a:custGeom>
                <a:avLst/>
                <a:gdLst>
                  <a:gd name="T0" fmla="*/ 59 w 59"/>
                  <a:gd name="T1" fmla="*/ 9 h 27"/>
                  <a:gd name="T2" fmla="*/ 58 w 59"/>
                  <a:gd name="T3" fmla="*/ 0 h 27"/>
                  <a:gd name="T4" fmla="*/ 0 w 59"/>
                  <a:gd name="T5" fmla="*/ 18 h 27"/>
                  <a:gd name="T6" fmla="*/ 3 w 59"/>
                  <a:gd name="T7" fmla="*/ 27 h 27"/>
                  <a:gd name="T8" fmla="*/ 59 w 59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7">
                    <a:moveTo>
                      <a:pt x="59" y="9"/>
                    </a:moveTo>
                    <a:lnTo>
                      <a:pt x="58" y="0"/>
                    </a:lnTo>
                    <a:lnTo>
                      <a:pt x="0" y="18"/>
                    </a:lnTo>
                    <a:lnTo>
                      <a:pt x="3" y="27"/>
                    </a:lnTo>
                    <a:lnTo>
                      <a:pt x="59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6" name="Freeform 224">
                <a:extLst>
                  <a:ext uri="{FF2B5EF4-FFF2-40B4-BE49-F238E27FC236}">
                    <a16:creationId xmlns:a16="http://schemas.microsoft.com/office/drawing/2014/main" id="{6BA202AD-5AA7-1839-D69C-14C60565E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" y="2919"/>
                <a:ext cx="30" cy="15"/>
              </a:xfrm>
              <a:custGeom>
                <a:avLst/>
                <a:gdLst>
                  <a:gd name="T0" fmla="*/ 60 w 60"/>
                  <a:gd name="T1" fmla="*/ 12 h 29"/>
                  <a:gd name="T2" fmla="*/ 56 w 60"/>
                  <a:gd name="T3" fmla="*/ 0 h 29"/>
                  <a:gd name="T4" fmla="*/ 0 w 60"/>
                  <a:gd name="T5" fmla="*/ 18 h 29"/>
                  <a:gd name="T6" fmla="*/ 2 w 60"/>
                  <a:gd name="T7" fmla="*/ 29 h 29"/>
                  <a:gd name="T8" fmla="*/ 2 w 60"/>
                  <a:gd name="T9" fmla="*/ 27 h 29"/>
                  <a:gd name="T10" fmla="*/ 60 w 60"/>
                  <a:gd name="T1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9">
                    <a:moveTo>
                      <a:pt x="60" y="12"/>
                    </a:moveTo>
                    <a:lnTo>
                      <a:pt x="56" y="0"/>
                    </a:lnTo>
                    <a:lnTo>
                      <a:pt x="0" y="18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6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7" name="Freeform 225">
                <a:extLst>
                  <a:ext uri="{FF2B5EF4-FFF2-40B4-BE49-F238E27FC236}">
                    <a16:creationId xmlns:a16="http://schemas.microsoft.com/office/drawing/2014/main" id="{415312F9-531B-CC78-1C4C-B35DFEE96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2926"/>
                <a:ext cx="30" cy="14"/>
              </a:xfrm>
              <a:custGeom>
                <a:avLst/>
                <a:gdLst>
                  <a:gd name="T0" fmla="*/ 62 w 62"/>
                  <a:gd name="T1" fmla="*/ 15 h 29"/>
                  <a:gd name="T2" fmla="*/ 62 w 62"/>
                  <a:gd name="T3" fmla="*/ 13 h 29"/>
                  <a:gd name="T4" fmla="*/ 58 w 62"/>
                  <a:gd name="T5" fmla="*/ 0 h 29"/>
                  <a:gd name="T6" fmla="*/ 0 w 62"/>
                  <a:gd name="T7" fmla="*/ 15 h 29"/>
                  <a:gd name="T8" fmla="*/ 4 w 62"/>
                  <a:gd name="T9" fmla="*/ 29 h 29"/>
                  <a:gd name="T10" fmla="*/ 4 w 62"/>
                  <a:gd name="T11" fmla="*/ 27 h 29"/>
                  <a:gd name="T12" fmla="*/ 62 w 62"/>
                  <a:gd name="T13" fmla="*/ 15 h 29"/>
                  <a:gd name="T14" fmla="*/ 62 w 62"/>
                  <a:gd name="T15" fmla="*/ 13 h 29"/>
                  <a:gd name="T16" fmla="*/ 62 w 62"/>
                  <a:gd name="T17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9">
                    <a:moveTo>
                      <a:pt x="62" y="15"/>
                    </a:moveTo>
                    <a:lnTo>
                      <a:pt x="62" y="13"/>
                    </a:lnTo>
                    <a:lnTo>
                      <a:pt x="58" y="0"/>
                    </a:lnTo>
                    <a:lnTo>
                      <a:pt x="0" y="15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62" y="15"/>
                    </a:lnTo>
                    <a:lnTo>
                      <a:pt x="62" y="13"/>
                    </a:lnTo>
                    <a:lnTo>
                      <a:pt x="62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8" name="Freeform 226">
                <a:extLst>
                  <a:ext uri="{FF2B5EF4-FFF2-40B4-BE49-F238E27FC236}">
                    <a16:creationId xmlns:a16="http://schemas.microsoft.com/office/drawing/2014/main" id="{88524163-23EB-B8C9-0646-6D3D95EA6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7" y="2933"/>
                <a:ext cx="31" cy="14"/>
              </a:xfrm>
              <a:custGeom>
                <a:avLst/>
                <a:gdLst>
                  <a:gd name="T0" fmla="*/ 61 w 61"/>
                  <a:gd name="T1" fmla="*/ 14 h 29"/>
                  <a:gd name="T2" fmla="*/ 58 w 61"/>
                  <a:gd name="T3" fmla="*/ 0 h 29"/>
                  <a:gd name="T4" fmla="*/ 0 w 61"/>
                  <a:gd name="T5" fmla="*/ 12 h 29"/>
                  <a:gd name="T6" fmla="*/ 3 w 61"/>
                  <a:gd name="T7" fmla="*/ 27 h 29"/>
                  <a:gd name="T8" fmla="*/ 3 w 61"/>
                  <a:gd name="T9" fmla="*/ 29 h 29"/>
                  <a:gd name="T10" fmla="*/ 3 w 61"/>
                  <a:gd name="T11" fmla="*/ 27 h 29"/>
                  <a:gd name="T12" fmla="*/ 3 w 61"/>
                  <a:gd name="T13" fmla="*/ 29 h 29"/>
                  <a:gd name="T14" fmla="*/ 61 w 61"/>
                  <a:gd name="T15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9">
                    <a:moveTo>
                      <a:pt x="61" y="14"/>
                    </a:moveTo>
                    <a:lnTo>
                      <a:pt x="58" y="0"/>
                    </a:lnTo>
                    <a:lnTo>
                      <a:pt x="0" y="12"/>
                    </a:lnTo>
                    <a:lnTo>
                      <a:pt x="3" y="27"/>
                    </a:lnTo>
                    <a:lnTo>
                      <a:pt x="3" y="29"/>
                    </a:lnTo>
                    <a:lnTo>
                      <a:pt x="3" y="27"/>
                    </a:lnTo>
                    <a:lnTo>
                      <a:pt x="3" y="29"/>
                    </a:lnTo>
                    <a:lnTo>
                      <a:pt x="6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19" name="Freeform 227">
                <a:extLst>
                  <a:ext uri="{FF2B5EF4-FFF2-40B4-BE49-F238E27FC236}">
                    <a16:creationId xmlns:a16="http://schemas.microsoft.com/office/drawing/2014/main" id="{E1AD1AD8-5BCD-5917-126D-FC6F0F714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" y="2940"/>
                <a:ext cx="32" cy="15"/>
              </a:xfrm>
              <a:custGeom>
                <a:avLst/>
                <a:gdLst>
                  <a:gd name="T0" fmla="*/ 64 w 64"/>
                  <a:gd name="T1" fmla="*/ 18 h 31"/>
                  <a:gd name="T2" fmla="*/ 64 w 64"/>
                  <a:gd name="T3" fmla="*/ 16 h 31"/>
                  <a:gd name="T4" fmla="*/ 58 w 64"/>
                  <a:gd name="T5" fmla="*/ 0 h 31"/>
                  <a:gd name="T6" fmla="*/ 0 w 64"/>
                  <a:gd name="T7" fmla="*/ 15 h 31"/>
                  <a:gd name="T8" fmla="*/ 4 w 64"/>
                  <a:gd name="T9" fmla="*/ 31 h 31"/>
                  <a:gd name="T10" fmla="*/ 4 w 64"/>
                  <a:gd name="T11" fmla="*/ 29 h 31"/>
                  <a:gd name="T12" fmla="*/ 64 w 64"/>
                  <a:gd name="T13" fmla="*/ 18 h 31"/>
                  <a:gd name="T14" fmla="*/ 64 w 64"/>
                  <a:gd name="T15" fmla="*/ 16 h 31"/>
                  <a:gd name="T16" fmla="*/ 64 w 64"/>
                  <a:gd name="T1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31">
                    <a:moveTo>
                      <a:pt x="64" y="18"/>
                    </a:moveTo>
                    <a:lnTo>
                      <a:pt x="64" y="16"/>
                    </a:lnTo>
                    <a:lnTo>
                      <a:pt x="58" y="0"/>
                    </a:lnTo>
                    <a:lnTo>
                      <a:pt x="0" y="15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64" y="18"/>
                    </a:lnTo>
                    <a:lnTo>
                      <a:pt x="64" y="16"/>
                    </a:lnTo>
                    <a:lnTo>
                      <a:pt x="64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0" name="Freeform 228">
                <a:extLst>
                  <a:ext uri="{FF2B5EF4-FFF2-40B4-BE49-F238E27FC236}">
                    <a16:creationId xmlns:a16="http://schemas.microsoft.com/office/drawing/2014/main" id="{61466188-E86A-9B66-482B-71AB66D6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1" y="2949"/>
                <a:ext cx="32" cy="15"/>
              </a:xfrm>
              <a:custGeom>
                <a:avLst/>
                <a:gdLst>
                  <a:gd name="T0" fmla="*/ 63 w 63"/>
                  <a:gd name="T1" fmla="*/ 17 h 29"/>
                  <a:gd name="T2" fmla="*/ 63 w 63"/>
                  <a:gd name="T3" fmla="*/ 18 h 29"/>
                  <a:gd name="T4" fmla="*/ 60 w 63"/>
                  <a:gd name="T5" fmla="*/ 0 h 29"/>
                  <a:gd name="T6" fmla="*/ 0 w 63"/>
                  <a:gd name="T7" fmla="*/ 11 h 29"/>
                  <a:gd name="T8" fmla="*/ 4 w 63"/>
                  <a:gd name="T9" fmla="*/ 29 h 29"/>
                  <a:gd name="T10" fmla="*/ 63 w 63"/>
                  <a:gd name="T11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29">
                    <a:moveTo>
                      <a:pt x="63" y="17"/>
                    </a:moveTo>
                    <a:lnTo>
                      <a:pt x="63" y="18"/>
                    </a:lnTo>
                    <a:lnTo>
                      <a:pt x="60" y="0"/>
                    </a:lnTo>
                    <a:lnTo>
                      <a:pt x="0" y="11"/>
                    </a:lnTo>
                    <a:lnTo>
                      <a:pt x="4" y="29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1" name="Freeform 229">
                <a:extLst>
                  <a:ext uri="{FF2B5EF4-FFF2-40B4-BE49-F238E27FC236}">
                    <a16:creationId xmlns:a16="http://schemas.microsoft.com/office/drawing/2014/main" id="{DE800B22-724A-CFF3-5C48-D86DD5DF2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3" y="2957"/>
                <a:ext cx="31" cy="16"/>
              </a:xfrm>
              <a:custGeom>
                <a:avLst/>
                <a:gdLst>
                  <a:gd name="T0" fmla="*/ 63 w 63"/>
                  <a:gd name="T1" fmla="*/ 19 h 32"/>
                  <a:gd name="T2" fmla="*/ 59 w 63"/>
                  <a:gd name="T3" fmla="*/ 0 h 32"/>
                  <a:gd name="T4" fmla="*/ 0 w 63"/>
                  <a:gd name="T5" fmla="*/ 12 h 32"/>
                  <a:gd name="T6" fmla="*/ 3 w 63"/>
                  <a:gd name="T7" fmla="*/ 32 h 32"/>
                  <a:gd name="T8" fmla="*/ 3 w 63"/>
                  <a:gd name="T9" fmla="*/ 30 h 32"/>
                  <a:gd name="T10" fmla="*/ 63 w 63"/>
                  <a:gd name="T11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">
                    <a:moveTo>
                      <a:pt x="63" y="19"/>
                    </a:moveTo>
                    <a:lnTo>
                      <a:pt x="59" y="0"/>
                    </a:lnTo>
                    <a:lnTo>
                      <a:pt x="0" y="12"/>
                    </a:lnTo>
                    <a:lnTo>
                      <a:pt x="3" y="32"/>
                    </a:lnTo>
                    <a:lnTo>
                      <a:pt x="3" y="30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2" name="Freeform 230">
                <a:extLst>
                  <a:ext uri="{FF2B5EF4-FFF2-40B4-BE49-F238E27FC236}">
                    <a16:creationId xmlns:a16="http://schemas.microsoft.com/office/drawing/2014/main" id="{0D6493E5-5126-7F41-C554-59090DA63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5" y="2967"/>
                <a:ext cx="31" cy="16"/>
              </a:xfrm>
              <a:custGeom>
                <a:avLst/>
                <a:gdLst>
                  <a:gd name="T0" fmla="*/ 64 w 64"/>
                  <a:gd name="T1" fmla="*/ 18 h 33"/>
                  <a:gd name="T2" fmla="*/ 64 w 64"/>
                  <a:gd name="T3" fmla="*/ 20 h 33"/>
                  <a:gd name="T4" fmla="*/ 60 w 64"/>
                  <a:gd name="T5" fmla="*/ 0 h 33"/>
                  <a:gd name="T6" fmla="*/ 0 w 64"/>
                  <a:gd name="T7" fmla="*/ 11 h 33"/>
                  <a:gd name="T8" fmla="*/ 4 w 64"/>
                  <a:gd name="T9" fmla="*/ 31 h 33"/>
                  <a:gd name="T10" fmla="*/ 6 w 64"/>
                  <a:gd name="T11" fmla="*/ 33 h 33"/>
                  <a:gd name="T12" fmla="*/ 4 w 64"/>
                  <a:gd name="T13" fmla="*/ 31 h 33"/>
                  <a:gd name="T14" fmla="*/ 6 w 64"/>
                  <a:gd name="T15" fmla="*/ 33 h 33"/>
                  <a:gd name="T16" fmla="*/ 64 w 64"/>
                  <a:gd name="T17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33">
                    <a:moveTo>
                      <a:pt x="64" y="18"/>
                    </a:moveTo>
                    <a:lnTo>
                      <a:pt x="64" y="20"/>
                    </a:lnTo>
                    <a:lnTo>
                      <a:pt x="60" y="0"/>
                    </a:lnTo>
                    <a:lnTo>
                      <a:pt x="0" y="11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64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3" name="Freeform 231">
                <a:extLst>
                  <a:ext uri="{FF2B5EF4-FFF2-40B4-BE49-F238E27FC236}">
                    <a16:creationId xmlns:a16="http://schemas.microsoft.com/office/drawing/2014/main" id="{29B79A23-62AF-8AD0-9360-6C5884D93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2976"/>
                <a:ext cx="32" cy="17"/>
              </a:xfrm>
              <a:custGeom>
                <a:avLst/>
                <a:gdLst>
                  <a:gd name="T0" fmla="*/ 63 w 63"/>
                  <a:gd name="T1" fmla="*/ 22 h 35"/>
                  <a:gd name="T2" fmla="*/ 61 w 63"/>
                  <a:gd name="T3" fmla="*/ 20 h 35"/>
                  <a:gd name="T4" fmla="*/ 58 w 63"/>
                  <a:gd name="T5" fmla="*/ 0 h 35"/>
                  <a:gd name="T6" fmla="*/ 0 w 63"/>
                  <a:gd name="T7" fmla="*/ 15 h 35"/>
                  <a:gd name="T8" fmla="*/ 3 w 63"/>
                  <a:gd name="T9" fmla="*/ 35 h 35"/>
                  <a:gd name="T10" fmla="*/ 3 w 63"/>
                  <a:gd name="T11" fmla="*/ 33 h 35"/>
                  <a:gd name="T12" fmla="*/ 63 w 63"/>
                  <a:gd name="T13" fmla="*/ 22 h 35"/>
                  <a:gd name="T14" fmla="*/ 61 w 63"/>
                  <a:gd name="T15" fmla="*/ 20 h 35"/>
                  <a:gd name="T16" fmla="*/ 63 w 63"/>
                  <a:gd name="T17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35">
                    <a:moveTo>
                      <a:pt x="63" y="22"/>
                    </a:moveTo>
                    <a:lnTo>
                      <a:pt x="61" y="20"/>
                    </a:lnTo>
                    <a:lnTo>
                      <a:pt x="58" y="0"/>
                    </a:lnTo>
                    <a:lnTo>
                      <a:pt x="0" y="15"/>
                    </a:lnTo>
                    <a:lnTo>
                      <a:pt x="3" y="35"/>
                    </a:lnTo>
                    <a:lnTo>
                      <a:pt x="3" y="33"/>
                    </a:lnTo>
                    <a:lnTo>
                      <a:pt x="63" y="22"/>
                    </a:lnTo>
                    <a:lnTo>
                      <a:pt x="61" y="20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4" name="Freeform 232">
                <a:extLst>
                  <a:ext uri="{FF2B5EF4-FFF2-40B4-BE49-F238E27FC236}">
                    <a16:creationId xmlns:a16="http://schemas.microsoft.com/office/drawing/2014/main" id="{DB485A4D-8071-EE06-F5F9-3ACA79D16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" y="2987"/>
                <a:ext cx="32" cy="15"/>
              </a:xfrm>
              <a:custGeom>
                <a:avLst/>
                <a:gdLst>
                  <a:gd name="T0" fmla="*/ 64 w 64"/>
                  <a:gd name="T1" fmla="*/ 20 h 31"/>
                  <a:gd name="T2" fmla="*/ 60 w 64"/>
                  <a:gd name="T3" fmla="*/ 0 h 31"/>
                  <a:gd name="T4" fmla="*/ 0 w 64"/>
                  <a:gd name="T5" fmla="*/ 11 h 31"/>
                  <a:gd name="T6" fmla="*/ 4 w 64"/>
                  <a:gd name="T7" fmla="*/ 31 h 31"/>
                  <a:gd name="T8" fmla="*/ 64 w 64"/>
                  <a:gd name="T9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31">
                    <a:moveTo>
                      <a:pt x="64" y="20"/>
                    </a:moveTo>
                    <a:lnTo>
                      <a:pt x="60" y="0"/>
                    </a:lnTo>
                    <a:lnTo>
                      <a:pt x="0" y="11"/>
                    </a:lnTo>
                    <a:lnTo>
                      <a:pt x="4" y="31"/>
                    </a:ln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5" name="Freeform 233">
                <a:extLst>
                  <a:ext uri="{FF2B5EF4-FFF2-40B4-BE49-F238E27FC236}">
                    <a16:creationId xmlns:a16="http://schemas.microsoft.com/office/drawing/2014/main" id="{15339E3C-95D5-EB41-D4C7-9E8B25F62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" y="2997"/>
                <a:ext cx="32" cy="16"/>
              </a:xfrm>
              <a:custGeom>
                <a:avLst/>
                <a:gdLst>
                  <a:gd name="T0" fmla="*/ 63 w 63"/>
                  <a:gd name="T1" fmla="*/ 22 h 32"/>
                  <a:gd name="T2" fmla="*/ 60 w 63"/>
                  <a:gd name="T3" fmla="*/ 0 h 32"/>
                  <a:gd name="T4" fmla="*/ 0 w 63"/>
                  <a:gd name="T5" fmla="*/ 11 h 32"/>
                  <a:gd name="T6" fmla="*/ 4 w 63"/>
                  <a:gd name="T7" fmla="*/ 32 h 32"/>
                  <a:gd name="T8" fmla="*/ 63 w 63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2">
                    <a:moveTo>
                      <a:pt x="63" y="22"/>
                    </a:moveTo>
                    <a:lnTo>
                      <a:pt x="60" y="0"/>
                    </a:lnTo>
                    <a:lnTo>
                      <a:pt x="0" y="11"/>
                    </a:lnTo>
                    <a:lnTo>
                      <a:pt x="4" y="32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6" name="Freeform 234">
                <a:extLst>
                  <a:ext uri="{FF2B5EF4-FFF2-40B4-BE49-F238E27FC236}">
                    <a16:creationId xmlns:a16="http://schemas.microsoft.com/office/drawing/2014/main" id="{68E7032F-FD2C-EC4A-1F40-DAC168FC3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" y="3008"/>
                <a:ext cx="31" cy="15"/>
              </a:xfrm>
              <a:custGeom>
                <a:avLst/>
                <a:gdLst>
                  <a:gd name="T0" fmla="*/ 63 w 63"/>
                  <a:gd name="T1" fmla="*/ 19 h 30"/>
                  <a:gd name="T2" fmla="*/ 59 w 63"/>
                  <a:gd name="T3" fmla="*/ 0 h 30"/>
                  <a:gd name="T4" fmla="*/ 0 w 63"/>
                  <a:gd name="T5" fmla="*/ 10 h 30"/>
                  <a:gd name="T6" fmla="*/ 5 w 63"/>
                  <a:gd name="T7" fmla="*/ 30 h 30"/>
                  <a:gd name="T8" fmla="*/ 63 w 63"/>
                  <a:gd name="T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0">
                    <a:moveTo>
                      <a:pt x="63" y="19"/>
                    </a:moveTo>
                    <a:lnTo>
                      <a:pt x="59" y="0"/>
                    </a:lnTo>
                    <a:lnTo>
                      <a:pt x="0" y="10"/>
                    </a:lnTo>
                    <a:lnTo>
                      <a:pt x="5" y="30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7" name="Freeform 235">
                <a:extLst>
                  <a:ext uri="{FF2B5EF4-FFF2-40B4-BE49-F238E27FC236}">
                    <a16:creationId xmlns:a16="http://schemas.microsoft.com/office/drawing/2014/main" id="{269BF17C-6165-0324-0BF1-A46C7BAFD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5" y="3018"/>
                <a:ext cx="31" cy="16"/>
              </a:xfrm>
              <a:custGeom>
                <a:avLst/>
                <a:gdLst>
                  <a:gd name="T0" fmla="*/ 61 w 61"/>
                  <a:gd name="T1" fmla="*/ 22 h 33"/>
                  <a:gd name="T2" fmla="*/ 58 w 61"/>
                  <a:gd name="T3" fmla="*/ 0 h 33"/>
                  <a:gd name="T4" fmla="*/ 0 w 61"/>
                  <a:gd name="T5" fmla="*/ 11 h 33"/>
                  <a:gd name="T6" fmla="*/ 4 w 61"/>
                  <a:gd name="T7" fmla="*/ 33 h 33"/>
                  <a:gd name="T8" fmla="*/ 61 w 61"/>
                  <a:gd name="T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3">
                    <a:moveTo>
                      <a:pt x="61" y="22"/>
                    </a:moveTo>
                    <a:lnTo>
                      <a:pt x="58" y="0"/>
                    </a:lnTo>
                    <a:lnTo>
                      <a:pt x="0" y="11"/>
                    </a:lnTo>
                    <a:lnTo>
                      <a:pt x="4" y="33"/>
                    </a:lnTo>
                    <a:lnTo>
                      <a:pt x="61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8" name="Freeform 236">
                <a:extLst>
                  <a:ext uri="{FF2B5EF4-FFF2-40B4-BE49-F238E27FC236}">
                    <a16:creationId xmlns:a16="http://schemas.microsoft.com/office/drawing/2014/main" id="{28F76C14-A457-7EE4-7246-D310BD5AF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3029"/>
                <a:ext cx="32" cy="16"/>
              </a:xfrm>
              <a:custGeom>
                <a:avLst/>
                <a:gdLst>
                  <a:gd name="T0" fmla="*/ 63 w 63"/>
                  <a:gd name="T1" fmla="*/ 22 h 33"/>
                  <a:gd name="T2" fmla="*/ 57 w 63"/>
                  <a:gd name="T3" fmla="*/ 0 h 33"/>
                  <a:gd name="T4" fmla="*/ 0 w 63"/>
                  <a:gd name="T5" fmla="*/ 11 h 33"/>
                  <a:gd name="T6" fmla="*/ 3 w 63"/>
                  <a:gd name="T7" fmla="*/ 33 h 33"/>
                  <a:gd name="T8" fmla="*/ 63 w 63"/>
                  <a:gd name="T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63" y="22"/>
                    </a:moveTo>
                    <a:lnTo>
                      <a:pt x="57" y="0"/>
                    </a:lnTo>
                    <a:lnTo>
                      <a:pt x="0" y="11"/>
                    </a:lnTo>
                    <a:lnTo>
                      <a:pt x="3" y="33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29" name="Freeform 237">
                <a:extLst>
                  <a:ext uri="{FF2B5EF4-FFF2-40B4-BE49-F238E27FC236}">
                    <a16:creationId xmlns:a16="http://schemas.microsoft.com/office/drawing/2014/main" id="{E115197D-E69C-35C6-2517-5749C02CB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3039"/>
                <a:ext cx="32" cy="17"/>
              </a:xfrm>
              <a:custGeom>
                <a:avLst/>
                <a:gdLst>
                  <a:gd name="T0" fmla="*/ 63 w 63"/>
                  <a:gd name="T1" fmla="*/ 21 h 32"/>
                  <a:gd name="T2" fmla="*/ 60 w 63"/>
                  <a:gd name="T3" fmla="*/ 0 h 32"/>
                  <a:gd name="T4" fmla="*/ 0 w 63"/>
                  <a:gd name="T5" fmla="*/ 11 h 32"/>
                  <a:gd name="T6" fmla="*/ 4 w 63"/>
                  <a:gd name="T7" fmla="*/ 32 h 32"/>
                  <a:gd name="T8" fmla="*/ 63 w 63"/>
                  <a:gd name="T9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2">
                    <a:moveTo>
                      <a:pt x="63" y="21"/>
                    </a:moveTo>
                    <a:lnTo>
                      <a:pt x="60" y="0"/>
                    </a:lnTo>
                    <a:lnTo>
                      <a:pt x="0" y="11"/>
                    </a:lnTo>
                    <a:lnTo>
                      <a:pt x="4" y="32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0" name="Freeform 238">
                <a:extLst>
                  <a:ext uri="{FF2B5EF4-FFF2-40B4-BE49-F238E27FC236}">
                    <a16:creationId xmlns:a16="http://schemas.microsoft.com/office/drawing/2014/main" id="{E5D6B15F-6E72-C632-E8B1-1697A683A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3050"/>
                <a:ext cx="32" cy="17"/>
              </a:xfrm>
              <a:custGeom>
                <a:avLst/>
                <a:gdLst>
                  <a:gd name="T0" fmla="*/ 63 w 63"/>
                  <a:gd name="T1" fmla="*/ 22 h 35"/>
                  <a:gd name="T2" fmla="*/ 59 w 63"/>
                  <a:gd name="T3" fmla="*/ 0 h 35"/>
                  <a:gd name="T4" fmla="*/ 0 w 63"/>
                  <a:gd name="T5" fmla="*/ 11 h 35"/>
                  <a:gd name="T6" fmla="*/ 3 w 63"/>
                  <a:gd name="T7" fmla="*/ 33 h 35"/>
                  <a:gd name="T8" fmla="*/ 3 w 63"/>
                  <a:gd name="T9" fmla="*/ 35 h 35"/>
                  <a:gd name="T10" fmla="*/ 3 w 63"/>
                  <a:gd name="T11" fmla="*/ 33 h 35"/>
                  <a:gd name="T12" fmla="*/ 3 w 63"/>
                  <a:gd name="T13" fmla="*/ 35 h 35"/>
                  <a:gd name="T14" fmla="*/ 63 w 63"/>
                  <a:gd name="T15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35">
                    <a:moveTo>
                      <a:pt x="63" y="22"/>
                    </a:moveTo>
                    <a:lnTo>
                      <a:pt x="59" y="0"/>
                    </a:lnTo>
                    <a:lnTo>
                      <a:pt x="0" y="11"/>
                    </a:lnTo>
                    <a:lnTo>
                      <a:pt x="3" y="33"/>
                    </a:lnTo>
                    <a:lnTo>
                      <a:pt x="3" y="35"/>
                    </a:lnTo>
                    <a:lnTo>
                      <a:pt x="3" y="33"/>
                    </a:lnTo>
                    <a:lnTo>
                      <a:pt x="3" y="35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1" name="Freeform 239">
                <a:extLst>
                  <a:ext uri="{FF2B5EF4-FFF2-40B4-BE49-F238E27FC236}">
                    <a16:creationId xmlns:a16="http://schemas.microsoft.com/office/drawing/2014/main" id="{649506D5-B04F-E171-03AE-55C3CCDCE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" y="3061"/>
                <a:ext cx="32" cy="16"/>
              </a:xfrm>
              <a:custGeom>
                <a:avLst/>
                <a:gdLst>
                  <a:gd name="T0" fmla="*/ 65 w 65"/>
                  <a:gd name="T1" fmla="*/ 22 h 33"/>
                  <a:gd name="T2" fmla="*/ 65 w 65"/>
                  <a:gd name="T3" fmla="*/ 20 h 33"/>
                  <a:gd name="T4" fmla="*/ 60 w 65"/>
                  <a:gd name="T5" fmla="*/ 0 h 33"/>
                  <a:gd name="T6" fmla="*/ 0 w 65"/>
                  <a:gd name="T7" fmla="*/ 13 h 33"/>
                  <a:gd name="T8" fmla="*/ 6 w 65"/>
                  <a:gd name="T9" fmla="*/ 33 h 33"/>
                  <a:gd name="T10" fmla="*/ 65 w 65"/>
                  <a:gd name="T11" fmla="*/ 22 h 33"/>
                  <a:gd name="T12" fmla="*/ 65 w 65"/>
                  <a:gd name="T13" fmla="*/ 20 h 33"/>
                  <a:gd name="T14" fmla="*/ 65 w 65"/>
                  <a:gd name="T15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33">
                    <a:moveTo>
                      <a:pt x="65" y="22"/>
                    </a:moveTo>
                    <a:lnTo>
                      <a:pt x="65" y="20"/>
                    </a:lnTo>
                    <a:lnTo>
                      <a:pt x="60" y="0"/>
                    </a:lnTo>
                    <a:lnTo>
                      <a:pt x="0" y="13"/>
                    </a:lnTo>
                    <a:lnTo>
                      <a:pt x="6" y="33"/>
                    </a:lnTo>
                    <a:lnTo>
                      <a:pt x="65" y="22"/>
                    </a:lnTo>
                    <a:lnTo>
                      <a:pt x="65" y="20"/>
                    </a:lnTo>
                    <a:lnTo>
                      <a:pt x="65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2" name="Freeform 240">
                <a:extLst>
                  <a:ext uri="{FF2B5EF4-FFF2-40B4-BE49-F238E27FC236}">
                    <a16:creationId xmlns:a16="http://schemas.microsoft.com/office/drawing/2014/main" id="{6888DD7E-C306-D790-38C8-C57FAB9F6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5" y="3072"/>
                <a:ext cx="32" cy="16"/>
              </a:xfrm>
              <a:custGeom>
                <a:avLst/>
                <a:gdLst>
                  <a:gd name="T0" fmla="*/ 63 w 63"/>
                  <a:gd name="T1" fmla="*/ 21 h 32"/>
                  <a:gd name="T2" fmla="*/ 59 w 63"/>
                  <a:gd name="T3" fmla="*/ 0 h 32"/>
                  <a:gd name="T4" fmla="*/ 0 w 63"/>
                  <a:gd name="T5" fmla="*/ 11 h 32"/>
                  <a:gd name="T6" fmla="*/ 3 w 63"/>
                  <a:gd name="T7" fmla="*/ 32 h 32"/>
                  <a:gd name="T8" fmla="*/ 63 w 63"/>
                  <a:gd name="T9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2">
                    <a:moveTo>
                      <a:pt x="63" y="21"/>
                    </a:moveTo>
                    <a:lnTo>
                      <a:pt x="59" y="0"/>
                    </a:lnTo>
                    <a:lnTo>
                      <a:pt x="0" y="11"/>
                    </a:lnTo>
                    <a:lnTo>
                      <a:pt x="3" y="32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3" name="Freeform 241">
                <a:extLst>
                  <a:ext uri="{FF2B5EF4-FFF2-40B4-BE49-F238E27FC236}">
                    <a16:creationId xmlns:a16="http://schemas.microsoft.com/office/drawing/2014/main" id="{DDEE1C4B-FBD4-AF0C-CD94-79BA7A783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7" y="3083"/>
                <a:ext cx="32" cy="15"/>
              </a:xfrm>
              <a:custGeom>
                <a:avLst/>
                <a:gdLst>
                  <a:gd name="T0" fmla="*/ 64 w 64"/>
                  <a:gd name="T1" fmla="*/ 20 h 31"/>
                  <a:gd name="T2" fmla="*/ 60 w 64"/>
                  <a:gd name="T3" fmla="*/ 0 h 31"/>
                  <a:gd name="T4" fmla="*/ 0 w 64"/>
                  <a:gd name="T5" fmla="*/ 11 h 31"/>
                  <a:gd name="T6" fmla="*/ 4 w 64"/>
                  <a:gd name="T7" fmla="*/ 31 h 31"/>
                  <a:gd name="T8" fmla="*/ 64 w 64"/>
                  <a:gd name="T9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31">
                    <a:moveTo>
                      <a:pt x="64" y="20"/>
                    </a:moveTo>
                    <a:lnTo>
                      <a:pt x="60" y="0"/>
                    </a:lnTo>
                    <a:lnTo>
                      <a:pt x="0" y="11"/>
                    </a:lnTo>
                    <a:lnTo>
                      <a:pt x="4" y="31"/>
                    </a:ln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4" name="Freeform 242">
                <a:extLst>
                  <a:ext uri="{FF2B5EF4-FFF2-40B4-BE49-F238E27FC236}">
                    <a16:creationId xmlns:a16="http://schemas.microsoft.com/office/drawing/2014/main" id="{16842C45-8E78-8C52-B1B7-732A4C3C8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" y="3093"/>
                <a:ext cx="32" cy="16"/>
              </a:xfrm>
              <a:custGeom>
                <a:avLst/>
                <a:gdLst>
                  <a:gd name="T0" fmla="*/ 63 w 63"/>
                  <a:gd name="T1" fmla="*/ 22 h 33"/>
                  <a:gd name="T2" fmla="*/ 63 w 63"/>
                  <a:gd name="T3" fmla="*/ 20 h 33"/>
                  <a:gd name="T4" fmla="*/ 60 w 63"/>
                  <a:gd name="T5" fmla="*/ 0 h 33"/>
                  <a:gd name="T6" fmla="*/ 0 w 63"/>
                  <a:gd name="T7" fmla="*/ 11 h 33"/>
                  <a:gd name="T8" fmla="*/ 5 w 63"/>
                  <a:gd name="T9" fmla="*/ 33 h 33"/>
                  <a:gd name="T10" fmla="*/ 5 w 63"/>
                  <a:gd name="T11" fmla="*/ 31 h 33"/>
                  <a:gd name="T12" fmla="*/ 63 w 63"/>
                  <a:gd name="T13" fmla="*/ 22 h 33"/>
                  <a:gd name="T14" fmla="*/ 63 w 63"/>
                  <a:gd name="T15" fmla="*/ 20 h 33"/>
                  <a:gd name="T16" fmla="*/ 63 w 63"/>
                  <a:gd name="T17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33">
                    <a:moveTo>
                      <a:pt x="63" y="22"/>
                    </a:moveTo>
                    <a:lnTo>
                      <a:pt x="63" y="20"/>
                    </a:lnTo>
                    <a:lnTo>
                      <a:pt x="60" y="0"/>
                    </a:lnTo>
                    <a:lnTo>
                      <a:pt x="0" y="11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63" y="22"/>
                    </a:lnTo>
                    <a:lnTo>
                      <a:pt x="63" y="20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5" name="Freeform 243">
                <a:extLst>
                  <a:ext uri="{FF2B5EF4-FFF2-40B4-BE49-F238E27FC236}">
                    <a16:creationId xmlns:a16="http://schemas.microsoft.com/office/drawing/2014/main" id="{AC2F040D-5A54-B470-DB5D-A8D0CEE6B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2" y="3103"/>
                <a:ext cx="30" cy="16"/>
              </a:xfrm>
              <a:custGeom>
                <a:avLst/>
                <a:gdLst>
                  <a:gd name="T0" fmla="*/ 62 w 62"/>
                  <a:gd name="T1" fmla="*/ 18 h 31"/>
                  <a:gd name="T2" fmla="*/ 62 w 62"/>
                  <a:gd name="T3" fmla="*/ 20 h 31"/>
                  <a:gd name="T4" fmla="*/ 58 w 62"/>
                  <a:gd name="T5" fmla="*/ 0 h 31"/>
                  <a:gd name="T6" fmla="*/ 0 w 62"/>
                  <a:gd name="T7" fmla="*/ 9 h 31"/>
                  <a:gd name="T8" fmla="*/ 2 w 62"/>
                  <a:gd name="T9" fmla="*/ 29 h 31"/>
                  <a:gd name="T10" fmla="*/ 4 w 62"/>
                  <a:gd name="T11" fmla="*/ 31 h 31"/>
                  <a:gd name="T12" fmla="*/ 2 w 62"/>
                  <a:gd name="T13" fmla="*/ 29 h 31"/>
                  <a:gd name="T14" fmla="*/ 2 w 62"/>
                  <a:gd name="T15" fmla="*/ 31 h 31"/>
                  <a:gd name="T16" fmla="*/ 4 w 62"/>
                  <a:gd name="T17" fmla="*/ 31 h 31"/>
                  <a:gd name="T18" fmla="*/ 62 w 62"/>
                  <a:gd name="T1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1">
                    <a:moveTo>
                      <a:pt x="62" y="18"/>
                    </a:moveTo>
                    <a:lnTo>
                      <a:pt x="62" y="20"/>
                    </a:lnTo>
                    <a:lnTo>
                      <a:pt x="58" y="0"/>
                    </a:lnTo>
                    <a:lnTo>
                      <a:pt x="0" y="9"/>
                    </a:lnTo>
                    <a:lnTo>
                      <a:pt x="2" y="29"/>
                    </a:lnTo>
                    <a:lnTo>
                      <a:pt x="4" y="31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4" y="31"/>
                    </a:lnTo>
                    <a:lnTo>
                      <a:pt x="62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6" name="Freeform 244">
                <a:extLst>
                  <a:ext uri="{FF2B5EF4-FFF2-40B4-BE49-F238E27FC236}">
                    <a16:creationId xmlns:a16="http://schemas.microsoft.com/office/drawing/2014/main" id="{9E457F1C-046C-476F-A86A-B0E73A33E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3112"/>
                <a:ext cx="30" cy="17"/>
              </a:xfrm>
              <a:custGeom>
                <a:avLst/>
                <a:gdLst>
                  <a:gd name="T0" fmla="*/ 62 w 62"/>
                  <a:gd name="T1" fmla="*/ 20 h 32"/>
                  <a:gd name="T2" fmla="*/ 58 w 62"/>
                  <a:gd name="T3" fmla="*/ 0 h 32"/>
                  <a:gd name="T4" fmla="*/ 0 w 62"/>
                  <a:gd name="T5" fmla="*/ 13 h 32"/>
                  <a:gd name="T6" fmla="*/ 4 w 62"/>
                  <a:gd name="T7" fmla="*/ 32 h 32"/>
                  <a:gd name="T8" fmla="*/ 4 w 62"/>
                  <a:gd name="T9" fmla="*/ 31 h 32"/>
                  <a:gd name="T10" fmla="*/ 62 w 62"/>
                  <a:gd name="T1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32">
                    <a:moveTo>
                      <a:pt x="62" y="20"/>
                    </a:moveTo>
                    <a:lnTo>
                      <a:pt x="58" y="0"/>
                    </a:lnTo>
                    <a:lnTo>
                      <a:pt x="0" y="13"/>
                    </a:lnTo>
                    <a:lnTo>
                      <a:pt x="4" y="32"/>
                    </a:lnTo>
                    <a:lnTo>
                      <a:pt x="4" y="31"/>
                    </a:lnTo>
                    <a:lnTo>
                      <a:pt x="62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7" name="Freeform 245">
                <a:extLst>
                  <a:ext uri="{FF2B5EF4-FFF2-40B4-BE49-F238E27FC236}">
                    <a16:creationId xmlns:a16="http://schemas.microsoft.com/office/drawing/2014/main" id="{D739B658-E596-C83D-25EA-1244EB13E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3122"/>
                <a:ext cx="31" cy="15"/>
              </a:xfrm>
              <a:custGeom>
                <a:avLst/>
                <a:gdLst>
                  <a:gd name="T0" fmla="*/ 61 w 61"/>
                  <a:gd name="T1" fmla="*/ 18 h 29"/>
                  <a:gd name="T2" fmla="*/ 58 w 61"/>
                  <a:gd name="T3" fmla="*/ 0 h 29"/>
                  <a:gd name="T4" fmla="*/ 0 w 61"/>
                  <a:gd name="T5" fmla="*/ 11 h 29"/>
                  <a:gd name="T6" fmla="*/ 3 w 61"/>
                  <a:gd name="T7" fmla="*/ 29 h 29"/>
                  <a:gd name="T8" fmla="*/ 61 w 61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9">
                    <a:moveTo>
                      <a:pt x="61" y="18"/>
                    </a:moveTo>
                    <a:lnTo>
                      <a:pt x="58" y="0"/>
                    </a:lnTo>
                    <a:lnTo>
                      <a:pt x="0" y="11"/>
                    </a:lnTo>
                    <a:lnTo>
                      <a:pt x="3" y="29"/>
                    </a:lnTo>
                    <a:lnTo>
                      <a:pt x="61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8" name="Freeform 246">
                <a:extLst>
                  <a:ext uri="{FF2B5EF4-FFF2-40B4-BE49-F238E27FC236}">
                    <a16:creationId xmlns:a16="http://schemas.microsoft.com/office/drawing/2014/main" id="{A76F0250-3093-31CB-B356-9016F0C2D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" y="3131"/>
                <a:ext cx="31" cy="15"/>
              </a:xfrm>
              <a:custGeom>
                <a:avLst/>
                <a:gdLst>
                  <a:gd name="T0" fmla="*/ 62 w 62"/>
                  <a:gd name="T1" fmla="*/ 16 h 29"/>
                  <a:gd name="T2" fmla="*/ 58 w 62"/>
                  <a:gd name="T3" fmla="*/ 0 h 29"/>
                  <a:gd name="T4" fmla="*/ 0 w 62"/>
                  <a:gd name="T5" fmla="*/ 11 h 29"/>
                  <a:gd name="T6" fmla="*/ 2 w 62"/>
                  <a:gd name="T7" fmla="*/ 29 h 29"/>
                  <a:gd name="T8" fmla="*/ 4 w 62"/>
                  <a:gd name="T9" fmla="*/ 29 h 29"/>
                  <a:gd name="T10" fmla="*/ 2 w 62"/>
                  <a:gd name="T11" fmla="*/ 29 h 29"/>
                  <a:gd name="T12" fmla="*/ 4 w 62"/>
                  <a:gd name="T13" fmla="*/ 29 h 29"/>
                  <a:gd name="T14" fmla="*/ 62 w 62"/>
                  <a:gd name="T15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29">
                    <a:moveTo>
                      <a:pt x="62" y="16"/>
                    </a:moveTo>
                    <a:lnTo>
                      <a:pt x="58" y="0"/>
                    </a:lnTo>
                    <a:lnTo>
                      <a:pt x="0" y="11"/>
                    </a:lnTo>
                    <a:lnTo>
                      <a:pt x="2" y="29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4" y="29"/>
                    </a:lnTo>
                    <a:lnTo>
                      <a:pt x="6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39" name="Freeform 247">
                <a:extLst>
                  <a:ext uri="{FF2B5EF4-FFF2-40B4-BE49-F238E27FC236}">
                    <a16:creationId xmlns:a16="http://schemas.microsoft.com/office/drawing/2014/main" id="{63306CC1-6D3F-2B8C-C303-E2F559FD0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" y="3140"/>
                <a:ext cx="31" cy="14"/>
              </a:xfrm>
              <a:custGeom>
                <a:avLst/>
                <a:gdLst>
                  <a:gd name="T0" fmla="*/ 61 w 61"/>
                  <a:gd name="T1" fmla="*/ 16 h 29"/>
                  <a:gd name="T2" fmla="*/ 58 w 61"/>
                  <a:gd name="T3" fmla="*/ 0 h 29"/>
                  <a:gd name="T4" fmla="*/ 0 w 61"/>
                  <a:gd name="T5" fmla="*/ 13 h 29"/>
                  <a:gd name="T6" fmla="*/ 2 w 61"/>
                  <a:gd name="T7" fmla="*/ 29 h 29"/>
                  <a:gd name="T8" fmla="*/ 2 w 61"/>
                  <a:gd name="T9" fmla="*/ 27 h 29"/>
                  <a:gd name="T10" fmla="*/ 61 w 61"/>
                  <a:gd name="T11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29">
                    <a:moveTo>
                      <a:pt x="61" y="16"/>
                    </a:moveTo>
                    <a:lnTo>
                      <a:pt x="58" y="0"/>
                    </a:lnTo>
                    <a:lnTo>
                      <a:pt x="0" y="13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61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0" name="Freeform 248">
                <a:extLst>
                  <a:ext uri="{FF2B5EF4-FFF2-40B4-BE49-F238E27FC236}">
                    <a16:creationId xmlns:a16="http://schemas.microsoft.com/office/drawing/2014/main" id="{F207AE68-2C01-24F1-60BE-FB16B5A70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" y="3148"/>
                <a:ext cx="32" cy="13"/>
              </a:xfrm>
              <a:custGeom>
                <a:avLst/>
                <a:gdLst>
                  <a:gd name="T0" fmla="*/ 61 w 63"/>
                  <a:gd name="T1" fmla="*/ 15 h 27"/>
                  <a:gd name="T2" fmla="*/ 63 w 63"/>
                  <a:gd name="T3" fmla="*/ 15 h 27"/>
                  <a:gd name="T4" fmla="*/ 59 w 63"/>
                  <a:gd name="T5" fmla="*/ 0 h 27"/>
                  <a:gd name="T6" fmla="*/ 0 w 63"/>
                  <a:gd name="T7" fmla="*/ 11 h 27"/>
                  <a:gd name="T8" fmla="*/ 3 w 63"/>
                  <a:gd name="T9" fmla="*/ 27 h 27"/>
                  <a:gd name="T10" fmla="*/ 61 w 63"/>
                  <a:gd name="T1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27">
                    <a:moveTo>
                      <a:pt x="61" y="15"/>
                    </a:moveTo>
                    <a:lnTo>
                      <a:pt x="63" y="15"/>
                    </a:lnTo>
                    <a:lnTo>
                      <a:pt x="59" y="0"/>
                    </a:lnTo>
                    <a:lnTo>
                      <a:pt x="0" y="11"/>
                    </a:lnTo>
                    <a:lnTo>
                      <a:pt x="3" y="27"/>
                    </a:lnTo>
                    <a:lnTo>
                      <a:pt x="6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1" name="Freeform 249">
                <a:extLst>
                  <a:ext uri="{FF2B5EF4-FFF2-40B4-BE49-F238E27FC236}">
                    <a16:creationId xmlns:a16="http://schemas.microsoft.com/office/drawing/2014/main" id="{6BF02593-7500-C2EB-B436-D5739CCB0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" y="3155"/>
                <a:ext cx="30" cy="13"/>
              </a:xfrm>
              <a:custGeom>
                <a:avLst/>
                <a:gdLst>
                  <a:gd name="T0" fmla="*/ 62 w 62"/>
                  <a:gd name="T1" fmla="*/ 12 h 25"/>
                  <a:gd name="T2" fmla="*/ 58 w 62"/>
                  <a:gd name="T3" fmla="*/ 0 h 25"/>
                  <a:gd name="T4" fmla="*/ 0 w 62"/>
                  <a:gd name="T5" fmla="*/ 12 h 25"/>
                  <a:gd name="T6" fmla="*/ 4 w 62"/>
                  <a:gd name="T7" fmla="*/ 25 h 25"/>
                  <a:gd name="T8" fmla="*/ 4 w 62"/>
                  <a:gd name="T9" fmla="*/ 23 h 25"/>
                  <a:gd name="T10" fmla="*/ 62 w 62"/>
                  <a:gd name="T1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25">
                    <a:moveTo>
                      <a:pt x="62" y="12"/>
                    </a:moveTo>
                    <a:lnTo>
                      <a:pt x="58" y="0"/>
                    </a:lnTo>
                    <a:lnTo>
                      <a:pt x="0" y="12"/>
                    </a:lnTo>
                    <a:lnTo>
                      <a:pt x="4" y="25"/>
                    </a:lnTo>
                    <a:lnTo>
                      <a:pt x="4" y="23"/>
                    </a:lnTo>
                    <a:lnTo>
                      <a:pt x="62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2" name="Freeform 250">
                <a:extLst>
                  <a:ext uri="{FF2B5EF4-FFF2-40B4-BE49-F238E27FC236}">
                    <a16:creationId xmlns:a16="http://schemas.microsoft.com/office/drawing/2014/main" id="{29F58E2A-CA7E-5297-7B1D-E1C0FFE0C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3" y="3161"/>
                <a:ext cx="30" cy="13"/>
              </a:xfrm>
              <a:custGeom>
                <a:avLst/>
                <a:gdLst>
                  <a:gd name="T0" fmla="*/ 60 w 60"/>
                  <a:gd name="T1" fmla="*/ 11 h 26"/>
                  <a:gd name="T2" fmla="*/ 60 w 60"/>
                  <a:gd name="T3" fmla="*/ 13 h 26"/>
                  <a:gd name="T4" fmla="*/ 58 w 60"/>
                  <a:gd name="T5" fmla="*/ 0 h 26"/>
                  <a:gd name="T6" fmla="*/ 0 w 60"/>
                  <a:gd name="T7" fmla="*/ 11 h 26"/>
                  <a:gd name="T8" fmla="*/ 2 w 60"/>
                  <a:gd name="T9" fmla="*/ 24 h 26"/>
                  <a:gd name="T10" fmla="*/ 2 w 60"/>
                  <a:gd name="T11" fmla="*/ 26 h 26"/>
                  <a:gd name="T12" fmla="*/ 2 w 60"/>
                  <a:gd name="T13" fmla="*/ 24 h 26"/>
                  <a:gd name="T14" fmla="*/ 2 w 60"/>
                  <a:gd name="T15" fmla="*/ 26 h 26"/>
                  <a:gd name="T16" fmla="*/ 60 w 60"/>
                  <a:gd name="T1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26">
                    <a:moveTo>
                      <a:pt x="60" y="11"/>
                    </a:moveTo>
                    <a:lnTo>
                      <a:pt x="60" y="13"/>
                    </a:lnTo>
                    <a:lnTo>
                      <a:pt x="58" y="0"/>
                    </a:lnTo>
                    <a:lnTo>
                      <a:pt x="0" y="11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3" name="Freeform 251">
                <a:extLst>
                  <a:ext uri="{FF2B5EF4-FFF2-40B4-BE49-F238E27FC236}">
                    <a16:creationId xmlns:a16="http://schemas.microsoft.com/office/drawing/2014/main" id="{8A7AEACB-54C1-1C35-1CC6-6F55A288C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3167"/>
                <a:ext cx="31" cy="12"/>
              </a:xfrm>
              <a:custGeom>
                <a:avLst/>
                <a:gdLst>
                  <a:gd name="T0" fmla="*/ 61 w 61"/>
                  <a:gd name="T1" fmla="*/ 11 h 25"/>
                  <a:gd name="T2" fmla="*/ 58 w 61"/>
                  <a:gd name="T3" fmla="*/ 0 h 25"/>
                  <a:gd name="T4" fmla="*/ 0 w 61"/>
                  <a:gd name="T5" fmla="*/ 15 h 25"/>
                  <a:gd name="T6" fmla="*/ 2 w 61"/>
                  <a:gd name="T7" fmla="*/ 24 h 25"/>
                  <a:gd name="T8" fmla="*/ 2 w 61"/>
                  <a:gd name="T9" fmla="*/ 25 h 25"/>
                  <a:gd name="T10" fmla="*/ 2 w 61"/>
                  <a:gd name="T11" fmla="*/ 24 h 25"/>
                  <a:gd name="T12" fmla="*/ 2 w 61"/>
                  <a:gd name="T13" fmla="*/ 25 h 25"/>
                  <a:gd name="T14" fmla="*/ 61 w 61"/>
                  <a:gd name="T1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5">
                    <a:moveTo>
                      <a:pt x="61" y="11"/>
                    </a:moveTo>
                    <a:lnTo>
                      <a:pt x="58" y="0"/>
                    </a:lnTo>
                    <a:lnTo>
                      <a:pt x="0" y="15"/>
                    </a:lnTo>
                    <a:lnTo>
                      <a:pt x="2" y="24"/>
                    </a:lnTo>
                    <a:lnTo>
                      <a:pt x="2" y="25"/>
                    </a:lnTo>
                    <a:lnTo>
                      <a:pt x="2" y="24"/>
                    </a:lnTo>
                    <a:lnTo>
                      <a:pt x="2" y="25"/>
                    </a:lnTo>
                    <a:lnTo>
                      <a:pt x="61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4" name="Freeform 252">
                <a:extLst>
                  <a:ext uri="{FF2B5EF4-FFF2-40B4-BE49-F238E27FC236}">
                    <a16:creationId xmlns:a16="http://schemas.microsoft.com/office/drawing/2014/main" id="{BC2257AF-B5F9-597F-04D9-FB9B2FBE1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" y="3172"/>
                <a:ext cx="31" cy="12"/>
              </a:xfrm>
              <a:custGeom>
                <a:avLst/>
                <a:gdLst>
                  <a:gd name="T0" fmla="*/ 61 w 61"/>
                  <a:gd name="T1" fmla="*/ 9 h 23"/>
                  <a:gd name="T2" fmla="*/ 59 w 61"/>
                  <a:gd name="T3" fmla="*/ 0 h 23"/>
                  <a:gd name="T4" fmla="*/ 0 w 61"/>
                  <a:gd name="T5" fmla="*/ 14 h 23"/>
                  <a:gd name="T6" fmla="*/ 3 w 61"/>
                  <a:gd name="T7" fmla="*/ 23 h 23"/>
                  <a:gd name="T8" fmla="*/ 61 w 61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3">
                    <a:moveTo>
                      <a:pt x="61" y="9"/>
                    </a:moveTo>
                    <a:lnTo>
                      <a:pt x="59" y="0"/>
                    </a:lnTo>
                    <a:lnTo>
                      <a:pt x="0" y="14"/>
                    </a:lnTo>
                    <a:lnTo>
                      <a:pt x="3" y="23"/>
                    </a:lnTo>
                    <a:lnTo>
                      <a:pt x="6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5" name="Freeform 253">
                <a:extLst>
                  <a:ext uri="{FF2B5EF4-FFF2-40B4-BE49-F238E27FC236}">
                    <a16:creationId xmlns:a16="http://schemas.microsoft.com/office/drawing/2014/main" id="{9E0F4425-AF14-EE88-1C36-4FF99F1AD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3177"/>
                <a:ext cx="30" cy="11"/>
              </a:xfrm>
              <a:custGeom>
                <a:avLst/>
                <a:gdLst>
                  <a:gd name="T0" fmla="*/ 60 w 60"/>
                  <a:gd name="T1" fmla="*/ 7 h 24"/>
                  <a:gd name="T2" fmla="*/ 58 w 60"/>
                  <a:gd name="T3" fmla="*/ 0 h 24"/>
                  <a:gd name="T4" fmla="*/ 0 w 60"/>
                  <a:gd name="T5" fmla="*/ 14 h 24"/>
                  <a:gd name="T6" fmla="*/ 2 w 60"/>
                  <a:gd name="T7" fmla="*/ 24 h 24"/>
                  <a:gd name="T8" fmla="*/ 60 w 60"/>
                  <a:gd name="T9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4">
                    <a:moveTo>
                      <a:pt x="60" y="7"/>
                    </a:moveTo>
                    <a:lnTo>
                      <a:pt x="58" y="0"/>
                    </a:lnTo>
                    <a:lnTo>
                      <a:pt x="0" y="14"/>
                    </a:lnTo>
                    <a:lnTo>
                      <a:pt x="2" y="24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6" name="Freeform 254">
                <a:extLst>
                  <a:ext uri="{FF2B5EF4-FFF2-40B4-BE49-F238E27FC236}">
                    <a16:creationId xmlns:a16="http://schemas.microsoft.com/office/drawing/2014/main" id="{5A2C4EE5-8048-C015-E61E-39F4182E0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" y="3180"/>
                <a:ext cx="30" cy="12"/>
              </a:xfrm>
              <a:custGeom>
                <a:avLst/>
                <a:gdLst>
                  <a:gd name="T0" fmla="*/ 60 w 60"/>
                  <a:gd name="T1" fmla="*/ 7 h 24"/>
                  <a:gd name="T2" fmla="*/ 58 w 60"/>
                  <a:gd name="T3" fmla="*/ 0 h 24"/>
                  <a:gd name="T4" fmla="*/ 0 w 60"/>
                  <a:gd name="T5" fmla="*/ 17 h 24"/>
                  <a:gd name="T6" fmla="*/ 2 w 60"/>
                  <a:gd name="T7" fmla="*/ 22 h 24"/>
                  <a:gd name="T8" fmla="*/ 2 w 60"/>
                  <a:gd name="T9" fmla="*/ 24 h 24"/>
                  <a:gd name="T10" fmla="*/ 2 w 60"/>
                  <a:gd name="T11" fmla="*/ 22 h 24"/>
                  <a:gd name="T12" fmla="*/ 2 w 60"/>
                  <a:gd name="T13" fmla="*/ 24 h 24"/>
                  <a:gd name="T14" fmla="*/ 60 w 60"/>
                  <a:gd name="T15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60" y="7"/>
                    </a:moveTo>
                    <a:lnTo>
                      <a:pt x="58" y="0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7" name="Freeform 255">
                <a:extLst>
                  <a:ext uri="{FF2B5EF4-FFF2-40B4-BE49-F238E27FC236}">
                    <a16:creationId xmlns:a16="http://schemas.microsoft.com/office/drawing/2014/main" id="{EA464EBA-82AE-E932-E351-5208CF54B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" y="3184"/>
                <a:ext cx="30" cy="11"/>
              </a:xfrm>
              <a:custGeom>
                <a:avLst/>
                <a:gdLst>
                  <a:gd name="T0" fmla="*/ 59 w 59"/>
                  <a:gd name="T1" fmla="*/ 6 h 24"/>
                  <a:gd name="T2" fmla="*/ 58 w 59"/>
                  <a:gd name="T3" fmla="*/ 0 h 24"/>
                  <a:gd name="T4" fmla="*/ 0 w 59"/>
                  <a:gd name="T5" fmla="*/ 17 h 24"/>
                  <a:gd name="T6" fmla="*/ 2 w 59"/>
                  <a:gd name="T7" fmla="*/ 22 h 24"/>
                  <a:gd name="T8" fmla="*/ 2 w 59"/>
                  <a:gd name="T9" fmla="*/ 24 h 24"/>
                  <a:gd name="T10" fmla="*/ 2 w 59"/>
                  <a:gd name="T11" fmla="*/ 22 h 24"/>
                  <a:gd name="T12" fmla="*/ 2 w 59"/>
                  <a:gd name="T13" fmla="*/ 24 h 24"/>
                  <a:gd name="T14" fmla="*/ 59 w 59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24">
                    <a:moveTo>
                      <a:pt x="59" y="6"/>
                    </a:moveTo>
                    <a:lnTo>
                      <a:pt x="58" y="0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5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8" name="Freeform 256">
                <a:extLst>
                  <a:ext uri="{FF2B5EF4-FFF2-40B4-BE49-F238E27FC236}">
                    <a16:creationId xmlns:a16="http://schemas.microsoft.com/office/drawing/2014/main" id="{6F0FE8BE-0C63-BD12-9574-F6F37C582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0" y="3186"/>
                <a:ext cx="30" cy="12"/>
              </a:xfrm>
              <a:custGeom>
                <a:avLst/>
                <a:gdLst>
                  <a:gd name="T0" fmla="*/ 57 w 59"/>
                  <a:gd name="T1" fmla="*/ 4 h 23"/>
                  <a:gd name="T2" fmla="*/ 59 w 59"/>
                  <a:gd name="T3" fmla="*/ 4 h 23"/>
                  <a:gd name="T4" fmla="*/ 57 w 59"/>
                  <a:gd name="T5" fmla="*/ 0 h 23"/>
                  <a:gd name="T6" fmla="*/ 0 w 59"/>
                  <a:gd name="T7" fmla="*/ 18 h 23"/>
                  <a:gd name="T8" fmla="*/ 1 w 59"/>
                  <a:gd name="T9" fmla="*/ 23 h 23"/>
                  <a:gd name="T10" fmla="*/ 57 w 59"/>
                  <a:gd name="T11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3">
                    <a:moveTo>
                      <a:pt x="57" y="4"/>
                    </a:moveTo>
                    <a:lnTo>
                      <a:pt x="59" y="4"/>
                    </a:lnTo>
                    <a:lnTo>
                      <a:pt x="57" y="0"/>
                    </a:lnTo>
                    <a:lnTo>
                      <a:pt x="0" y="18"/>
                    </a:lnTo>
                    <a:lnTo>
                      <a:pt x="1" y="23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49" name="Freeform 257">
                <a:extLst>
                  <a:ext uri="{FF2B5EF4-FFF2-40B4-BE49-F238E27FC236}">
                    <a16:creationId xmlns:a16="http://schemas.microsoft.com/office/drawing/2014/main" id="{7CA17D97-7571-0187-CDD8-087922615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1" y="3188"/>
                <a:ext cx="29" cy="14"/>
              </a:xfrm>
              <a:custGeom>
                <a:avLst/>
                <a:gdLst>
                  <a:gd name="T0" fmla="*/ 58 w 58"/>
                  <a:gd name="T1" fmla="*/ 3 h 27"/>
                  <a:gd name="T2" fmla="*/ 56 w 58"/>
                  <a:gd name="T3" fmla="*/ 0 h 27"/>
                  <a:gd name="T4" fmla="*/ 0 w 58"/>
                  <a:gd name="T5" fmla="*/ 19 h 27"/>
                  <a:gd name="T6" fmla="*/ 2 w 58"/>
                  <a:gd name="T7" fmla="*/ 25 h 27"/>
                  <a:gd name="T8" fmla="*/ 2 w 58"/>
                  <a:gd name="T9" fmla="*/ 27 h 27"/>
                  <a:gd name="T10" fmla="*/ 2 w 58"/>
                  <a:gd name="T11" fmla="*/ 25 h 27"/>
                  <a:gd name="T12" fmla="*/ 2 w 58"/>
                  <a:gd name="T13" fmla="*/ 27 h 27"/>
                  <a:gd name="T14" fmla="*/ 58 w 58"/>
                  <a:gd name="T1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7">
                    <a:moveTo>
                      <a:pt x="58" y="3"/>
                    </a:moveTo>
                    <a:lnTo>
                      <a:pt x="56" y="0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0" name="Freeform 258">
                <a:extLst>
                  <a:ext uri="{FF2B5EF4-FFF2-40B4-BE49-F238E27FC236}">
                    <a16:creationId xmlns:a16="http://schemas.microsoft.com/office/drawing/2014/main" id="{BA73EFE2-5B03-548A-63AA-3B8539AF0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3188"/>
                <a:ext cx="29" cy="19"/>
              </a:xfrm>
              <a:custGeom>
                <a:avLst/>
                <a:gdLst>
                  <a:gd name="T0" fmla="*/ 54 w 58"/>
                  <a:gd name="T1" fmla="*/ 0 h 37"/>
                  <a:gd name="T2" fmla="*/ 58 w 58"/>
                  <a:gd name="T3" fmla="*/ 7 h 37"/>
                  <a:gd name="T4" fmla="*/ 56 w 58"/>
                  <a:gd name="T5" fmla="*/ 3 h 37"/>
                  <a:gd name="T6" fmla="*/ 0 w 58"/>
                  <a:gd name="T7" fmla="*/ 27 h 37"/>
                  <a:gd name="T8" fmla="*/ 2 w 58"/>
                  <a:gd name="T9" fmla="*/ 30 h 37"/>
                  <a:gd name="T10" fmla="*/ 7 w 58"/>
                  <a:gd name="T11" fmla="*/ 37 h 37"/>
                  <a:gd name="T12" fmla="*/ 2 w 58"/>
                  <a:gd name="T13" fmla="*/ 30 h 37"/>
                  <a:gd name="T14" fmla="*/ 4 w 58"/>
                  <a:gd name="T15" fmla="*/ 34 h 37"/>
                  <a:gd name="T16" fmla="*/ 7 w 58"/>
                  <a:gd name="T17" fmla="*/ 37 h 37"/>
                  <a:gd name="T18" fmla="*/ 54 w 58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37">
                    <a:moveTo>
                      <a:pt x="54" y="0"/>
                    </a:moveTo>
                    <a:lnTo>
                      <a:pt x="58" y="7"/>
                    </a:lnTo>
                    <a:lnTo>
                      <a:pt x="56" y="3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7" y="37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7" y="3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1" name="Freeform 259">
                <a:extLst>
                  <a:ext uri="{FF2B5EF4-FFF2-40B4-BE49-F238E27FC236}">
                    <a16:creationId xmlns:a16="http://schemas.microsoft.com/office/drawing/2014/main" id="{B64B3703-54E6-A8BD-D5D1-1A003EA16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5" y="3188"/>
                <a:ext cx="26" cy="20"/>
              </a:xfrm>
              <a:custGeom>
                <a:avLst/>
                <a:gdLst>
                  <a:gd name="T0" fmla="*/ 51 w 51"/>
                  <a:gd name="T1" fmla="*/ 5 h 39"/>
                  <a:gd name="T2" fmla="*/ 49 w 51"/>
                  <a:gd name="T3" fmla="*/ 3 h 39"/>
                  <a:gd name="T4" fmla="*/ 47 w 51"/>
                  <a:gd name="T5" fmla="*/ 0 h 39"/>
                  <a:gd name="T6" fmla="*/ 0 w 51"/>
                  <a:gd name="T7" fmla="*/ 37 h 39"/>
                  <a:gd name="T8" fmla="*/ 2 w 51"/>
                  <a:gd name="T9" fmla="*/ 39 h 39"/>
                  <a:gd name="T10" fmla="*/ 0 w 51"/>
                  <a:gd name="T11" fmla="*/ 36 h 39"/>
                  <a:gd name="T12" fmla="*/ 51 w 51"/>
                  <a:gd name="T13" fmla="*/ 5 h 39"/>
                  <a:gd name="T14" fmla="*/ 51 w 51"/>
                  <a:gd name="T15" fmla="*/ 3 h 39"/>
                  <a:gd name="T16" fmla="*/ 49 w 51"/>
                  <a:gd name="T17" fmla="*/ 3 h 39"/>
                  <a:gd name="T18" fmla="*/ 51 w 51"/>
                  <a:gd name="T1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39">
                    <a:moveTo>
                      <a:pt x="51" y="5"/>
                    </a:moveTo>
                    <a:lnTo>
                      <a:pt x="49" y="3"/>
                    </a:lnTo>
                    <a:lnTo>
                      <a:pt x="47" y="0"/>
                    </a:lnTo>
                    <a:lnTo>
                      <a:pt x="0" y="37"/>
                    </a:lnTo>
                    <a:lnTo>
                      <a:pt x="2" y="39"/>
                    </a:lnTo>
                    <a:lnTo>
                      <a:pt x="0" y="36"/>
                    </a:lnTo>
                    <a:lnTo>
                      <a:pt x="51" y="5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2" name="Freeform 260">
                <a:extLst>
                  <a:ext uri="{FF2B5EF4-FFF2-40B4-BE49-F238E27FC236}">
                    <a16:creationId xmlns:a16="http://schemas.microsoft.com/office/drawing/2014/main" id="{9A992B35-F61B-74B1-D63E-502907D70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5" y="3190"/>
                <a:ext cx="26" cy="21"/>
              </a:xfrm>
              <a:custGeom>
                <a:avLst/>
                <a:gdLst>
                  <a:gd name="T0" fmla="*/ 49 w 53"/>
                  <a:gd name="T1" fmla="*/ 0 h 42"/>
                  <a:gd name="T2" fmla="*/ 53 w 53"/>
                  <a:gd name="T3" fmla="*/ 6 h 42"/>
                  <a:gd name="T4" fmla="*/ 51 w 53"/>
                  <a:gd name="T5" fmla="*/ 2 h 42"/>
                  <a:gd name="T6" fmla="*/ 0 w 53"/>
                  <a:gd name="T7" fmla="*/ 33 h 42"/>
                  <a:gd name="T8" fmla="*/ 2 w 53"/>
                  <a:gd name="T9" fmla="*/ 36 h 42"/>
                  <a:gd name="T10" fmla="*/ 6 w 53"/>
                  <a:gd name="T11" fmla="*/ 42 h 42"/>
                  <a:gd name="T12" fmla="*/ 2 w 53"/>
                  <a:gd name="T13" fmla="*/ 36 h 42"/>
                  <a:gd name="T14" fmla="*/ 4 w 53"/>
                  <a:gd name="T15" fmla="*/ 40 h 42"/>
                  <a:gd name="T16" fmla="*/ 6 w 53"/>
                  <a:gd name="T17" fmla="*/ 42 h 42"/>
                  <a:gd name="T18" fmla="*/ 49 w 53"/>
                  <a:gd name="T1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42">
                    <a:moveTo>
                      <a:pt x="49" y="0"/>
                    </a:moveTo>
                    <a:lnTo>
                      <a:pt x="53" y="6"/>
                    </a:lnTo>
                    <a:lnTo>
                      <a:pt x="51" y="2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4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3" name="Freeform 261">
                <a:extLst>
                  <a:ext uri="{FF2B5EF4-FFF2-40B4-BE49-F238E27FC236}">
                    <a16:creationId xmlns:a16="http://schemas.microsoft.com/office/drawing/2014/main" id="{FDC4D795-953F-1A85-A44A-E2FFA5801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3190"/>
                <a:ext cx="23" cy="22"/>
              </a:xfrm>
              <a:custGeom>
                <a:avLst/>
                <a:gdLst>
                  <a:gd name="T0" fmla="*/ 47 w 47"/>
                  <a:gd name="T1" fmla="*/ 6 h 43"/>
                  <a:gd name="T2" fmla="*/ 45 w 47"/>
                  <a:gd name="T3" fmla="*/ 2 h 43"/>
                  <a:gd name="T4" fmla="*/ 43 w 47"/>
                  <a:gd name="T5" fmla="*/ 0 h 43"/>
                  <a:gd name="T6" fmla="*/ 0 w 47"/>
                  <a:gd name="T7" fmla="*/ 42 h 43"/>
                  <a:gd name="T8" fmla="*/ 2 w 47"/>
                  <a:gd name="T9" fmla="*/ 43 h 43"/>
                  <a:gd name="T10" fmla="*/ 0 w 47"/>
                  <a:gd name="T11" fmla="*/ 40 h 43"/>
                  <a:gd name="T12" fmla="*/ 47 w 47"/>
                  <a:gd name="T13" fmla="*/ 6 h 43"/>
                  <a:gd name="T14" fmla="*/ 45 w 47"/>
                  <a:gd name="T15" fmla="*/ 4 h 43"/>
                  <a:gd name="T16" fmla="*/ 45 w 47"/>
                  <a:gd name="T17" fmla="*/ 2 h 43"/>
                  <a:gd name="T18" fmla="*/ 47 w 47"/>
                  <a:gd name="T19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43">
                    <a:moveTo>
                      <a:pt x="47" y="6"/>
                    </a:moveTo>
                    <a:lnTo>
                      <a:pt x="45" y="2"/>
                    </a:lnTo>
                    <a:lnTo>
                      <a:pt x="43" y="0"/>
                    </a:lnTo>
                    <a:lnTo>
                      <a:pt x="0" y="42"/>
                    </a:lnTo>
                    <a:lnTo>
                      <a:pt x="2" y="43"/>
                    </a:lnTo>
                    <a:lnTo>
                      <a:pt x="0" y="40"/>
                    </a:lnTo>
                    <a:lnTo>
                      <a:pt x="47" y="6"/>
                    </a:lnTo>
                    <a:lnTo>
                      <a:pt x="45" y="4"/>
                    </a:lnTo>
                    <a:lnTo>
                      <a:pt x="45" y="2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4" name="Freeform 262">
                <a:extLst>
                  <a:ext uri="{FF2B5EF4-FFF2-40B4-BE49-F238E27FC236}">
                    <a16:creationId xmlns:a16="http://schemas.microsoft.com/office/drawing/2014/main" id="{D65AED05-D2AE-BA48-F2D7-65A08CC74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3192"/>
                <a:ext cx="24" cy="22"/>
              </a:xfrm>
              <a:custGeom>
                <a:avLst/>
                <a:gdLst>
                  <a:gd name="T0" fmla="*/ 47 w 49"/>
                  <a:gd name="T1" fmla="*/ 0 h 43"/>
                  <a:gd name="T2" fmla="*/ 49 w 49"/>
                  <a:gd name="T3" fmla="*/ 3 h 43"/>
                  <a:gd name="T4" fmla="*/ 47 w 49"/>
                  <a:gd name="T5" fmla="*/ 2 h 43"/>
                  <a:gd name="T6" fmla="*/ 0 w 49"/>
                  <a:gd name="T7" fmla="*/ 36 h 43"/>
                  <a:gd name="T8" fmla="*/ 0 w 49"/>
                  <a:gd name="T9" fmla="*/ 39 h 43"/>
                  <a:gd name="T10" fmla="*/ 4 w 49"/>
                  <a:gd name="T11" fmla="*/ 43 h 43"/>
                  <a:gd name="T12" fmla="*/ 0 w 49"/>
                  <a:gd name="T13" fmla="*/ 39 h 43"/>
                  <a:gd name="T14" fmla="*/ 2 w 49"/>
                  <a:gd name="T15" fmla="*/ 41 h 43"/>
                  <a:gd name="T16" fmla="*/ 4 w 49"/>
                  <a:gd name="T17" fmla="*/ 43 h 43"/>
                  <a:gd name="T18" fmla="*/ 47 w 49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7" y="0"/>
                    </a:moveTo>
                    <a:lnTo>
                      <a:pt x="49" y="3"/>
                    </a:lnTo>
                    <a:lnTo>
                      <a:pt x="47" y="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4" y="43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4" y="4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5" name="Freeform 263">
                <a:extLst>
                  <a:ext uri="{FF2B5EF4-FFF2-40B4-BE49-F238E27FC236}">
                    <a16:creationId xmlns:a16="http://schemas.microsoft.com/office/drawing/2014/main" id="{44E16487-AB58-31AD-340B-1174AAE1F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" y="3192"/>
                <a:ext cx="21" cy="22"/>
              </a:xfrm>
              <a:custGeom>
                <a:avLst/>
                <a:gdLst>
                  <a:gd name="T0" fmla="*/ 43 w 43"/>
                  <a:gd name="T1" fmla="*/ 2 h 43"/>
                  <a:gd name="T2" fmla="*/ 43 w 43"/>
                  <a:gd name="T3" fmla="*/ 0 h 43"/>
                  <a:gd name="T4" fmla="*/ 0 w 43"/>
                  <a:gd name="T5" fmla="*/ 43 h 43"/>
                  <a:gd name="T6" fmla="*/ 1 w 43"/>
                  <a:gd name="T7" fmla="*/ 43 h 43"/>
                  <a:gd name="T8" fmla="*/ 43 w 43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6" name="Freeform 264">
                <a:extLst>
                  <a:ext uri="{FF2B5EF4-FFF2-40B4-BE49-F238E27FC236}">
                    <a16:creationId xmlns:a16="http://schemas.microsoft.com/office/drawing/2014/main" id="{CFA84C2D-6577-6DFB-29A3-442B36C3A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1" y="3191"/>
                <a:ext cx="21" cy="27"/>
              </a:xfrm>
              <a:custGeom>
                <a:avLst/>
                <a:gdLst>
                  <a:gd name="T0" fmla="*/ 36 w 44"/>
                  <a:gd name="T1" fmla="*/ 0 h 54"/>
                  <a:gd name="T2" fmla="*/ 44 w 44"/>
                  <a:gd name="T3" fmla="*/ 5 h 54"/>
                  <a:gd name="T4" fmla="*/ 42 w 44"/>
                  <a:gd name="T5" fmla="*/ 4 h 54"/>
                  <a:gd name="T6" fmla="*/ 0 w 44"/>
                  <a:gd name="T7" fmla="*/ 45 h 54"/>
                  <a:gd name="T8" fmla="*/ 2 w 44"/>
                  <a:gd name="T9" fmla="*/ 47 h 54"/>
                  <a:gd name="T10" fmla="*/ 9 w 44"/>
                  <a:gd name="T11" fmla="*/ 54 h 54"/>
                  <a:gd name="T12" fmla="*/ 2 w 44"/>
                  <a:gd name="T13" fmla="*/ 47 h 54"/>
                  <a:gd name="T14" fmla="*/ 6 w 44"/>
                  <a:gd name="T15" fmla="*/ 50 h 54"/>
                  <a:gd name="T16" fmla="*/ 9 w 44"/>
                  <a:gd name="T17" fmla="*/ 54 h 54"/>
                  <a:gd name="T18" fmla="*/ 36 w 44"/>
                  <a:gd name="T1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54">
                    <a:moveTo>
                      <a:pt x="36" y="0"/>
                    </a:moveTo>
                    <a:lnTo>
                      <a:pt x="44" y="5"/>
                    </a:lnTo>
                    <a:lnTo>
                      <a:pt x="42" y="4"/>
                    </a:lnTo>
                    <a:lnTo>
                      <a:pt x="0" y="45"/>
                    </a:lnTo>
                    <a:lnTo>
                      <a:pt x="2" y="47"/>
                    </a:lnTo>
                    <a:lnTo>
                      <a:pt x="9" y="54"/>
                    </a:lnTo>
                    <a:lnTo>
                      <a:pt x="2" y="47"/>
                    </a:lnTo>
                    <a:lnTo>
                      <a:pt x="6" y="50"/>
                    </a:lnTo>
                    <a:lnTo>
                      <a:pt x="9" y="5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7" name="Freeform 265">
                <a:extLst>
                  <a:ext uri="{FF2B5EF4-FFF2-40B4-BE49-F238E27FC236}">
                    <a16:creationId xmlns:a16="http://schemas.microsoft.com/office/drawing/2014/main" id="{5EFCCC68-E777-8813-2CFE-7EFF399C9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2" y="3191"/>
                <a:ext cx="22" cy="27"/>
              </a:xfrm>
              <a:custGeom>
                <a:avLst/>
                <a:gdLst>
                  <a:gd name="T0" fmla="*/ 43 w 43"/>
                  <a:gd name="T1" fmla="*/ 7 h 54"/>
                  <a:gd name="T2" fmla="*/ 34 w 43"/>
                  <a:gd name="T3" fmla="*/ 0 h 54"/>
                  <a:gd name="T4" fmla="*/ 32 w 43"/>
                  <a:gd name="T5" fmla="*/ 0 h 54"/>
                  <a:gd name="T6" fmla="*/ 5 w 43"/>
                  <a:gd name="T7" fmla="*/ 54 h 54"/>
                  <a:gd name="T8" fmla="*/ 9 w 43"/>
                  <a:gd name="T9" fmla="*/ 54 h 54"/>
                  <a:gd name="T10" fmla="*/ 0 w 43"/>
                  <a:gd name="T11" fmla="*/ 49 h 54"/>
                  <a:gd name="T12" fmla="*/ 43 w 43"/>
                  <a:gd name="T13" fmla="*/ 7 h 54"/>
                  <a:gd name="T14" fmla="*/ 40 w 43"/>
                  <a:gd name="T15" fmla="*/ 4 h 54"/>
                  <a:gd name="T16" fmla="*/ 34 w 43"/>
                  <a:gd name="T17" fmla="*/ 0 h 54"/>
                  <a:gd name="T18" fmla="*/ 43 w 43"/>
                  <a:gd name="T19" fmla="*/ 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54">
                    <a:moveTo>
                      <a:pt x="43" y="7"/>
                    </a:moveTo>
                    <a:lnTo>
                      <a:pt x="34" y="0"/>
                    </a:lnTo>
                    <a:lnTo>
                      <a:pt x="32" y="0"/>
                    </a:lnTo>
                    <a:lnTo>
                      <a:pt x="5" y="54"/>
                    </a:lnTo>
                    <a:lnTo>
                      <a:pt x="9" y="54"/>
                    </a:lnTo>
                    <a:lnTo>
                      <a:pt x="0" y="49"/>
                    </a:lnTo>
                    <a:lnTo>
                      <a:pt x="43" y="7"/>
                    </a:lnTo>
                    <a:lnTo>
                      <a:pt x="40" y="4"/>
                    </a:lnTo>
                    <a:lnTo>
                      <a:pt x="34" y="0"/>
                    </a:lnTo>
                    <a:lnTo>
                      <a:pt x="43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8" name="Freeform 266">
                <a:extLst>
                  <a:ext uri="{FF2B5EF4-FFF2-40B4-BE49-F238E27FC236}">
                    <a16:creationId xmlns:a16="http://schemas.microsoft.com/office/drawing/2014/main" id="{31833344-7885-8430-5E5B-2BEE8366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2" y="3192"/>
                <a:ext cx="23" cy="27"/>
              </a:xfrm>
              <a:custGeom>
                <a:avLst/>
                <a:gdLst>
                  <a:gd name="T0" fmla="*/ 36 w 45"/>
                  <a:gd name="T1" fmla="*/ 0 h 54"/>
                  <a:gd name="T2" fmla="*/ 45 w 45"/>
                  <a:gd name="T3" fmla="*/ 5 h 54"/>
                  <a:gd name="T4" fmla="*/ 43 w 45"/>
                  <a:gd name="T5" fmla="*/ 5 h 54"/>
                  <a:gd name="T6" fmla="*/ 0 w 45"/>
                  <a:gd name="T7" fmla="*/ 47 h 54"/>
                  <a:gd name="T8" fmla="*/ 2 w 45"/>
                  <a:gd name="T9" fmla="*/ 48 h 54"/>
                  <a:gd name="T10" fmla="*/ 9 w 45"/>
                  <a:gd name="T11" fmla="*/ 54 h 54"/>
                  <a:gd name="T12" fmla="*/ 2 w 45"/>
                  <a:gd name="T13" fmla="*/ 48 h 54"/>
                  <a:gd name="T14" fmla="*/ 5 w 45"/>
                  <a:gd name="T15" fmla="*/ 52 h 54"/>
                  <a:gd name="T16" fmla="*/ 9 w 45"/>
                  <a:gd name="T17" fmla="*/ 54 h 54"/>
                  <a:gd name="T18" fmla="*/ 36 w 45"/>
                  <a:gd name="T1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54">
                    <a:moveTo>
                      <a:pt x="36" y="0"/>
                    </a:moveTo>
                    <a:lnTo>
                      <a:pt x="45" y="5"/>
                    </a:lnTo>
                    <a:lnTo>
                      <a:pt x="43" y="5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9" y="54"/>
                    </a:lnTo>
                    <a:lnTo>
                      <a:pt x="2" y="48"/>
                    </a:lnTo>
                    <a:lnTo>
                      <a:pt x="5" y="52"/>
                    </a:lnTo>
                    <a:lnTo>
                      <a:pt x="9" y="5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59" name="Freeform 267">
                <a:extLst>
                  <a:ext uri="{FF2B5EF4-FFF2-40B4-BE49-F238E27FC236}">
                    <a16:creationId xmlns:a16="http://schemas.microsoft.com/office/drawing/2014/main" id="{DD94C1CA-E20C-860C-0CFD-EA644B993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7" y="3192"/>
                <a:ext cx="15" cy="28"/>
              </a:xfrm>
              <a:custGeom>
                <a:avLst/>
                <a:gdLst>
                  <a:gd name="T0" fmla="*/ 31 w 31"/>
                  <a:gd name="T1" fmla="*/ 2 h 56"/>
                  <a:gd name="T2" fmla="*/ 27 w 31"/>
                  <a:gd name="T3" fmla="*/ 0 h 56"/>
                  <a:gd name="T4" fmla="*/ 0 w 31"/>
                  <a:gd name="T5" fmla="*/ 54 h 56"/>
                  <a:gd name="T6" fmla="*/ 4 w 31"/>
                  <a:gd name="T7" fmla="*/ 56 h 56"/>
                  <a:gd name="T8" fmla="*/ 31 w 31"/>
                  <a:gd name="T9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6">
                    <a:moveTo>
                      <a:pt x="31" y="2"/>
                    </a:moveTo>
                    <a:lnTo>
                      <a:pt x="27" y="0"/>
                    </a:lnTo>
                    <a:lnTo>
                      <a:pt x="0" y="54"/>
                    </a:lnTo>
                    <a:lnTo>
                      <a:pt x="4" y="56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60" name="Freeform 268">
                <a:extLst>
                  <a:ext uri="{FF2B5EF4-FFF2-40B4-BE49-F238E27FC236}">
                    <a16:creationId xmlns:a16="http://schemas.microsoft.com/office/drawing/2014/main" id="{9E0E2732-1843-070F-8E1B-8FC1AD14B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9" y="3193"/>
                <a:ext cx="15" cy="27"/>
              </a:xfrm>
              <a:custGeom>
                <a:avLst/>
                <a:gdLst>
                  <a:gd name="T0" fmla="*/ 30 w 30"/>
                  <a:gd name="T1" fmla="*/ 1 h 54"/>
                  <a:gd name="T2" fmla="*/ 29 w 30"/>
                  <a:gd name="T3" fmla="*/ 1 h 54"/>
                  <a:gd name="T4" fmla="*/ 27 w 30"/>
                  <a:gd name="T5" fmla="*/ 0 h 54"/>
                  <a:gd name="T6" fmla="*/ 0 w 30"/>
                  <a:gd name="T7" fmla="*/ 54 h 54"/>
                  <a:gd name="T8" fmla="*/ 1 w 30"/>
                  <a:gd name="T9" fmla="*/ 54 h 54"/>
                  <a:gd name="T10" fmla="*/ 0 w 30"/>
                  <a:gd name="T11" fmla="*/ 54 h 54"/>
                  <a:gd name="T12" fmla="*/ 30 w 30"/>
                  <a:gd name="T13" fmla="*/ 1 h 54"/>
                  <a:gd name="T14" fmla="*/ 29 w 30"/>
                  <a:gd name="T15" fmla="*/ 1 h 54"/>
                  <a:gd name="T16" fmla="*/ 30 w 30"/>
                  <a:gd name="T17" fmla="*/ 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4">
                    <a:moveTo>
                      <a:pt x="30" y="1"/>
                    </a:moveTo>
                    <a:lnTo>
                      <a:pt x="29" y="1"/>
                    </a:lnTo>
                    <a:lnTo>
                      <a:pt x="27" y="0"/>
                    </a:lnTo>
                    <a:lnTo>
                      <a:pt x="0" y="54"/>
                    </a:lnTo>
                    <a:lnTo>
                      <a:pt x="1" y="54"/>
                    </a:lnTo>
                    <a:lnTo>
                      <a:pt x="0" y="54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315661" name="Group 269">
              <a:extLst>
                <a:ext uri="{FF2B5EF4-FFF2-40B4-BE49-F238E27FC236}">
                  <a16:creationId xmlns:a16="http://schemas.microsoft.com/office/drawing/2014/main" id="{27B28F87-151E-9761-3D18-B73653BCC7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9" y="2889"/>
              <a:ext cx="1097" cy="339"/>
              <a:chOff x="2179" y="2889"/>
              <a:chExt cx="1097" cy="339"/>
            </a:xfrm>
          </p:grpSpPr>
          <p:sp>
            <p:nvSpPr>
              <p:cNvPr id="315662" name="Freeform 270">
                <a:extLst>
                  <a:ext uri="{FF2B5EF4-FFF2-40B4-BE49-F238E27FC236}">
                    <a16:creationId xmlns:a16="http://schemas.microsoft.com/office/drawing/2014/main" id="{E1A6CA3D-03DF-9C61-D5B6-2ADD6FFDB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9" y="3194"/>
                <a:ext cx="17" cy="28"/>
              </a:xfrm>
              <a:custGeom>
                <a:avLst/>
                <a:gdLst>
                  <a:gd name="T0" fmla="*/ 29 w 34"/>
                  <a:gd name="T1" fmla="*/ 0 h 56"/>
                  <a:gd name="T2" fmla="*/ 34 w 34"/>
                  <a:gd name="T3" fmla="*/ 2 h 56"/>
                  <a:gd name="T4" fmla="*/ 30 w 34"/>
                  <a:gd name="T5" fmla="*/ 0 h 56"/>
                  <a:gd name="T6" fmla="*/ 0 w 34"/>
                  <a:gd name="T7" fmla="*/ 53 h 56"/>
                  <a:gd name="T8" fmla="*/ 1 w 34"/>
                  <a:gd name="T9" fmla="*/ 54 h 56"/>
                  <a:gd name="T10" fmla="*/ 7 w 34"/>
                  <a:gd name="T11" fmla="*/ 56 h 56"/>
                  <a:gd name="T12" fmla="*/ 1 w 34"/>
                  <a:gd name="T13" fmla="*/ 54 h 56"/>
                  <a:gd name="T14" fmla="*/ 5 w 34"/>
                  <a:gd name="T15" fmla="*/ 54 h 56"/>
                  <a:gd name="T16" fmla="*/ 7 w 34"/>
                  <a:gd name="T17" fmla="*/ 56 h 56"/>
                  <a:gd name="T18" fmla="*/ 29 w 34"/>
                  <a:gd name="T1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56">
                    <a:moveTo>
                      <a:pt x="29" y="0"/>
                    </a:moveTo>
                    <a:lnTo>
                      <a:pt x="34" y="2"/>
                    </a:lnTo>
                    <a:lnTo>
                      <a:pt x="30" y="0"/>
                    </a:lnTo>
                    <a:lnTo>
                      <a:pt x="0" y="53"/>
                    </a:lnTo>
                    <a:lnTo>
                      <a:pt x="1" y="54"/>
                    </a:lnTo>
                    <a:lnTo>
                      <a:pt x="7" y="56"/>
                    </a:lnTo>
                    <a:lnTo>
                      <a:pt x="1" y="54"/>
                    </a:lnTo>
                    <a:lnTo>
                      <a:pt x="5" y="54"/>
                    </a:lnTo>
                    <a:lnTo>
                      <a:pt x="7" y="56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63" name="Freeform 271">
                <a:extLst>
                  <a:ext uri="{FF2B5EF4-FFF2-40B4-BE49-F238E27FC236}">
                    <a16:creationId xmlns:a16="http://schemas.microsoft.com/office/drawing/2014/main" id="{D486A18C-CF5F-9E92-7828-4411EF4FD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" y="3194"/>
                <a:ext cx="13" cy="29"/>
              </a:xfrm>
              <a:custGeom>
                <a:avLst/>
                <a:gdLst>
                  <a:gd name="T0" fmla="*/ 23 w 25"/>
                  <a:gd name="T1" fmla="*/ 0 h 58"/>
                  <a:gd name="T2" fmla="*/ 25 w 25"/>
                  <a:gd name="T3" fmla="*/ 2 h 58"/>
                  <a:gd name="T4" fmla="*/ 22 w 25"/>
                  <a:gd name="T5" fmla="*/ 0 h 58"/>
                  <a:gd name="T6" fmla="*/ 0 w 25"/>
                  <a:gd name="T7" fmla="*/ 56 h 58"/>
                  <a:gd name="T8" fmla="*/ 2 w 25"/>
                  <a:gd name="T9" fmla="*/ 58 h 58"/>
                  <a:gd name="T10" fmla="*/ 3 w 25"/>
                  <a:gd name="T11" fmla="*/ 58 h 58"/>
                  <a:gd name="T12" fmla="*/ 2 w 25"/>
                  <a:gd name="T13" fmla="*/ 58 h 58"/>
                  <a:gd name="T14" fmla="*/ 3 w 25"/>
                  <a:gd name="T15" fmla="*/ 58 h 58"/>
                  <a:gd name="T16" fmla="*/ 23 w 25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8">
                    <a:moveTo>
                      <a:pt x="23" y="0"/>
                    </a:moveTo>
                    <a:lnTo>
                      <a:pt x="25" y="2"/>
                    </a:lnTo>
                    <a:lnTo>
                      <a:pt x="22" y="0"/>
                    </a:lnTo>
                    <a:lnTo>
                      <a:pt x="0" y="56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64" name="Freeform 272">
                <a:extLst>
                  <a:ext uri="{FF2B5EF4-FFF2-40B4-BE49-F238E27FC236}">
                    <a16:creationId xmlns:a16="http://schemas.microsoft.com/office/drawing/2014/main" id="{CBDA2803-4BE8-2720-77B0-F8881A6FE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4" y="3194"/>
                <a:ext cx="13" cy="29"/>
              </a:xfrm>
              <a:custGeom>
                <a:avLst/>
                <a:gdLst>
                  <a:gd name="T0" fmla="*/ 26 w 26"/>
                  <a:gd name="T1" fmla="*/ 2 h 58"/>
                  <a:gd name="T2" fmla="*/ 24 w 26"/>
                  <a:gd name="T3" fmla="*/ 2 h 58"/>
                  <a:gd name="T4" fmla="*/ 20 w 26"/>
                  <a:gd name="T5" fmla="*/ 0 h 58"/>
                  <a:gd name="T6" fmla="*/ 0 w 26"/>
                  <a:gd name="T7" fmla="*/ 58 h 58"/>
                  <a:gd name="T8" fmla="*/ 4 w 26"/>
                  <a:gd name="T9" fmla="*/ 58 h 58"/>
                  <a:gd name="T10" fmla="*/ 2 w 26"/>
                  <a:gd name="T11" fmla="*/ 58 h 58"/>
                  <a:gd name="T12" fmla="*/ 26 w 26"/>
                  <a:gd name="T13" fmla="*/ 2 h 58"/>
                  <a:gd name="T14" fmla="*/ 24 w 26"/>
                  <a:gd name="T15" fmla="*/ 2 h 58"/>
                  <a:gd name="T16" fmla="*/ 26 w 26"/>
                  <a:gd name="T17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58">
                    <a:moveTo>
                      <a:pt x="26" y="2"/>
                    </a:moveTo>
                    <a:lnTo>
                      <a:pt x="24" y="2"/>
                    </a:lnTo>
                    <a:lnTo>
                      <a:pt x="20" y="0"/>
                    </a:lnTo>
                    <a:lnTo>
                      <a:pt x="0" y="58"/>
                    </a:lnTo>
                    <a:lnTo>
                      <a:pt x="4" y="58"/>
                    </a:lnTo>
                    <a:lnTo>
                      <a:pt x="2" y="58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65" name="Freeform 273">
                <a:extLst>
                  <a:ext uri="{FF2B5EF4-FFF2-40B4-BE49-F238E27FC236}">
                    <a16:creationId xmlns:a16="http://schemas.microsoft.com/office/drawing/2014/main" id="{FF480668-6EE7-E6AF-FB9D-632CC4A08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" y="3195"/>
                <a:ext cx="14" cy="29"/>
              </a:xfrm>
              <a:custGeom>
                <a:avLst/>
                <a:gdLst>
                  <a:gd name="T0" fmla="*/ 22 w 27"/>
                  <a:gd name="T1" fmla="*/ 0 h 60"/>
                  <a:gd name="T2" fmla="*/ 27 w 27"/>
                  <a:gd name="T3" fmla="*/ 2 h 60"/>
                  <a:gd name="T4" fmla="*/ 24 w 27"/>
                  <a:gd name="T5" fmla="*/ 0 h 60"/>
                  <a:gd name="T6" fmla="*/ 0 w 27"/>
                  <a:gd name="T7" fmla="*/ 56 h 60"/>
                  <a:gd name="T8" fmla="*/ 4 w 27"/>
                  <a:gd name="T9" fmla="*/ 58 h 60"/>
                  <a:gd name="T10" fmla="*/ 9 w 27"/>
                  <a:gd name="T11" fmla="*/ 60 h 60"/>
                  <a:gd name="T12" fmla="*/ 4 w 27"/>
                  <a:gd name="T13" fmla="*/ 58 h 60"/>
                  <a:gd name="T14" fmla="*/ 7 w 27"/>
                  <a:gd name="T15" fmla="*/ 60 h 60"/>
                  <a:gd name="T16" fmla="*/ 9 w 27"/>
                  <a:gd name="T17" fmla="*/ 60 h 60"/>
                  <a:gd name="T18" fmla="*/ 22 w 27"/>
                  <a:gd name="T1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60">
                    <a:moveTo>
                      <a:pt x="22" y="0"/>
                    </a:moveTo>
                    <a:lnTo>
                      <a:pt x="27" y="2"/>
                    </a:lnTo>
                    <a:lnTo>
                      <a:pt x="24" y="0"/>
                    </a:lnTo>
                    <a:lnTo>
                      <a:pt x="0" y="56"/>
                    </a:lnTo>
                    <a:lnTo>
                      <a:pt x="4" y="58"/>
                    </a:lnTo>
                    <a:lnTo>
                      <a:pt x="9" y="60"/>
                    </a:lnTo>
                    <a:lnTo>
                      <a:pt x="4" y="58"/>
                    </a:lnTo>
                    <a:lnTo>
                      <a:pt x="7" y="60"/>
                    </a:lnTo>
                    <a:lnTo>
                      <a:pt x="9" y="6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66" name="Freeform 274">
                <a:extLst>
                  <a:ext uri="{FF2B5EF4-FFF2-40B4-BE49-F238E27FC236}">
                    <a16:creationId xmlns:a16="http://schemas.microsoft.com/office/drawing/2014/main" id="{513F4CF6-A76B-42D2-B43F-F29DED40E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" y="3195"/>
                <a:ext cx="9" cy="30"/>
              </a:xfrm>
              <a:custGeom>
                <a:avLst/>
                <a:gdLst>
                  <a:gd name="T0" fmla="*/ 17 w 18"/>
                  <a:gd name="T1" fmla="*/ 2 h 62"/>
                  <a:gd name="T2" fmla="*/ 18 w 18"/>
                  <a:gd name="T3" fmla="*/ 2 h 62"/>
                  <a:gd name="T4" fmla="*/ 13 w 18"/>
                  <a:gd name="T5" fmla="*/ 0 h 62"/>
                  <a:gd name="T6" fmla="*/ 0 w 18"/>
                  <a:gd name="T7" fmla="*/ 60 h 62"/>
                  <a:gd name="T8" fmla="*/ 6 w 18"/>
                  <a:gd name="T9" fmla="*/ 60 h 62"/>
                  <a:gd name="T10" fmla="*/ 8 w 18"/>
                  <a:gd name="T11" fmla="*/ 62 h 62"/>
                  <a:gd name="T12" fmla="*/ 6 w 18"/>
                  <a:gd name="T13" fmla="*/ 60 h 62"/>
                  <a:gd name="T14" fmla="*/ 8 w 18"/>
                  <a:gd name="T15" fmla="*/ 62 h 62"/>
                  <a:gd name="T16" fmla="*/ 17 w 18"/>
                  <a:gd name="T17" fmla="*/ 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62">
                    <a:moveTo>
                      <a:pt x="17" y="2"/>
                    </a:moveTo>
                    <a:lnTo>
                      <a:pt x="18" y="2"/>
                    </a:lnTo>
                    <a:lnTo>
                      <a:pt x="13" y="0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8" y="62"/>
                    </a:lnTo>
                    <a:lnTo>
                      <a:pt x="6" y="60"/>
                    </a:lnTo>
                    <a:lnTo>
                      <a:pt x="8" y="62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67" name="Freeform 275">
                <a:extLst>
                  <a:ext uri="{FF2B5EF4-FFF2-40B4-BE49-F238E27FC236}">
                    <a16:creationId xmlns:a16="http://schemas.microsoft.com/office/drawing/2014/main" id="{7161482E-B264-F1BA-58E6-D98DB8082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" y="3195"/>
                <a:ext cx="8" cy="30"/>
              </a:xfrm>
              <a:custGeom>
                <a:avLst/>
                <a:gdLst>
                  <a:gd name="T0" fmla="*/ 16 w 16"/>
                  <a:gd name="T1" fmla="*/ 0 h 60"/>
                  <a:gd name="T2" fmla="*/ 9 w 16"/>
                  <a:gd name="T3" fmla="*/ 0 h 60"/>
                  <a:gd name="T4" fmla="*/ 0 w 16"/>
                  <a:gd name="T5" fmla="*/ 60 h 60"/>
                  <a:gd name="T6" fmla="*/ 9 w 16"/>
                  <a:gd name="T7" fmla="*/ 60 h 60"/>
                  <a:gd name="T8" fmla="*/ 16 w 1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0">
                    <a:moveTo>
                      <a:pt x="16" y="0"/>
                    </a:moveTo>
                    <a:lnTo>
                      <a:pt x="9" y="0"/>
                    </a:lnTo>
                    <a:lnTo>
                      <a:pt x="0" y="60"/>
                    </a:lnTo>
                    <a:lnTo>
                      <a:pt x="9" y="6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68" name="Freeform 276">
                <a:extLst>
                  <a:ext uri="{FF2B5EF4-FFF2-40B4-BE49-F238E27FC236}">
                    <a16:creationId xmlns:a16="http://schemas.microsoft.com/office/drawing/2014/main" id="{38FDE840-0CDB-B12E-07A7-F7B60022A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" y="3195"/>
                <a:ext cx="9" cy="31"/>
              </a:xfrm>
              <a:custGeom>
                <a:avLst/>
                <a:gdLst>
                  <a:gd name="T0" fmla="*/ 18 w 18"/>
                  <a:gd name="T1" fmla="*/ 2 h 61"/>
                  <a:gd name="T2" fmla="*/ 7 w 18"/>
                  <a:gd name="T3" fmla="*/ 0 h 61"/>
                  <a:gd name="T4" fmla="*/ 0 w 18"/>
                  <a:gd name="T5" fmla="*/ 60 h 61"/>
                  <a:gd name="T6" fmla="*/ 12 w 18"/>
                  <a:gd name="T7" fmla="*/ 61 h 61"/>
                  <a:gd name="T8" fmla="*/ 18 w 18"/>
                  <a:gd name="T9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1">
                    <a:moveTo>
                      <a:pt x="18" y="2"/>
                    </a:moveTo>
                    <a:lnTo>
                      <a:pt x="7" y="0"/>
                    </a:lnTo>
                    <a:lnTo>
                      <a:pt x="0" y="60"/>
                    </a:lnTo>
                    <a:lnTo>
                      <a:pt x="12" y="61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69" name="Freeform 277">
                <a:extLst>
                  <a:ext uri="{FF2B5EF4-FFF2-40B4-BE49-F238E27FC236}">
                    <a16:creationId xmlns:a16="http://schemas.microsoft.com/office/drawing/2014/main" id="{1EED0879-CC49-C289-8DB0-C0C786EEC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" y="3196"/>
                <a:ext cx="11" cy="31"/>
              </a:xfrm>
              <a:custGeom>
                <a:avLst/>
                <a:gdLst>
                  <a:gd name="T0" fmla="*/ 20 w 22"/>
                  <a:gd name="T1" fmla="*/ 2 h 61"/>
                  <a:gd name="T2" fmla="*/ 22 w 22"/>
                  <a:gd name="T3" fmla="*/ 2 h 61"/>
                  <a:gd name="T4" fmla="*/ 6 w 22"/>
                  <a:gd name="T5" fmla="*/ 0 h 61"/>
                  <a:gd name="T6" fmla="*/ 0 w 22"/>
                  <a:gd name="T7" fmla="*/ 59 h 61"/>
                  <a:gd name="T8" fmla="*/ 18 w 22"/>
                  <a:gd name="T9" fmla="*/ 61 h 61"/>
                  <a:gd name="T10" fmla="*/ 20 w 22"/>
                  <a:gd name="T11" fmla="*/ 61 h 61"/>
                  <a:gd name="T12" fmla="*/ 18 w 22"/>
                  <a:gd name="T13" fmla="*/ 61 h 61"/>
                  <a:gd name="T14" fmla="*/ 20 w 22"/>
                  <a:gd name="T15" fmla="*/ 61 h 61"/>
                  <a:gd name="T16" fmla="*/ 20 w 22"/>
                  <a:gd name="T1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20" y="2"/>
                    </a:moveTo>
                    <a:lnTo>
                      <a:pt x="22" y="2"/>
                    </a:lnTo>
                    <a:lnTo>
                      <a:pt x="6" y="0"/>
                    </a:lnTo>
                    <a:lnTo>
                      <a:pt x="0" y="59"/>
                    </a:lnTo>
                    <a:lnTo>
                      <a:pt x="18" y="61"/>
                    </a:lnTo>
                    <a:lnTo>
                      <a:pt x="20" y="61"/>
                    </a:lnTo>
                    <a:lnTo>
                      <a:pt x="18" y="61"/>
                    </a:lnTo>
                    <a:lnTo>
                      <a:pt x="20" y="61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0" name="Rectangle 278">
                <a:extLst>
                  <a:ext uri="{FF2B5EF4-FFF2-40B4-BE49-F238E27FC236}">
                    <a16:creationId xmlns:a16="http://schemas.microsoft.com/office/drawing/2014/main" id="{33434E50-9B94-03ED-B1FA-43E97BF21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4" y="3197"/>
                <a:ext cx="12" cy="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1" name="Rectangle 279">
                <a:extLst>
                  <a:ext uri="{FF2B5EF4-FFF2-40B4-BE49-F238E27FC236}">
                    <a16:creationId xmlns:a16="http://schemas.microsoft.com/office/drawing/2014/main" id="{B98F374A-08CA-29D6-7352-EEA4C95A8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6" y="3197"/>
                <a:ext cx="15" cy="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2" name="Freeform 280">
                <a:extLst>
                  <a:ext uri="{FF2B5EF4-FFF2-40B4-BE49-F238E27FC236}">
                    <a16:creationId xmlns:a16="http://schemas.microsoft.com/office/drawing/2014/main" id="{184DE72B-2AAD-30CA-91DF-6E7DC852D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3197"/>
                <a:ext cx="20" cy="31"/>
              </a:xfrm>
              <a:custGeom>
                <a:avLst/>
                <a:gdLst>
                  <a:gd name="T0" fmla="*/ 40 w 40"/>
                  <a:gd name="T1" fmla="*/ 0 h 61"/>
                  <a:gd name="T2" fmla="*/ 0 w 40"/>
                  <a:gd name="T3" fmla="*/ 0 h 61"/>
                  <a:gd name="T4" fmla="*/ 0 w 40"/>
                  <a:gd name="T5" fmla="*/ 59 h 61"/>
                  <a:gd name="T6" fmla="*/ 40 w 40"/>
                  <a:gd name="T7" fmla="*/ 61 h 61"/>
                  <a:gd name="T8" fmla="*/ 40 w 40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1">
                    <a:moveTo>
                      <a:pt x="40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40" y="61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3" name="Freeform 281">
                <a:extLst>
                  <a:ext uri="{FF2B5EF4-FFF2-40B4-BE49-F238E27FC236}">
                    <a16:creationId xmlns:a16="http://schemas.microsoft.com/office/drawing/2014/main" id="{C6C05B38-A3AD-4A75-37BD-9AF353ACA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3197"/>
                <a:ext cx="54" cy="31"/>
              </a:xfrm>
              <a:custGeom>
                <a:avLst/>
                <a:gdLst>
                  <a:gd name="T0" fmla="*/ 107 w 109"/>
                  <a:gd name="T1" fmla="*/ 0 h 61"/>
                  <a:gd name="T2" fmla="*/ 109 w 109"/>
                  <a:gd name="T3" fmla="*/ 0 h 61"/>
                  <a:gd name="T4" fmla="*/ 0 w 109"/>
                  <a:gd name="T5" fmla="*/ 0 h 61"/>
                  <a:gd name="T6" fmla="*/ 0 w 109"/>
                  <a:gd name="T7" fmla="*/ 61 h 61"/>
                  <a:gd name="T8" fmla="*/ 109 w 109"/>
                  <a:gd name="T9" fmla="*/ 59 h 61"/>
                  <a:gd name="T10" fmla="*/ 107 w 109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61">
                    <a:moveTo>
                      <a:pt x="107" y="0"/>
                    </a:moveTo>
                    <a:lnTo>
                      <a:pt x="109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109" y="59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4" name="Freeform 282">
                <a:extLst>
                  <a:ext uri="{FF2B5EF4-FFF2-40B4-BE49-F238E27FC236}">
                    <a16:creationId xmlns:a16="http://schemas.microsoft.com/office/drawing/2014/main" id="{286BA471-D4E4-BBD5-239C-1E02F519F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3197"/>
                <a:ext cx="43" cy="30"/>
              </a:xfrm>
              <a:custGeom>
                <a:avLst/>
                <a:gdLst>
                  <a:gd name="T0" fmla="*/ 83 w 85"/>
                  <a:gd name="T1" fmla="*/ 0 h 59"/>
                  <a:gd name="T2" fmla="*/ 0 w 85"/>
                  <a:gd name="T3" fmla="*/ 0 h 59"/>
                  <a:gd name="T4" fmla="*/ 2 w 85"/>
                  <a:gd name="T5" fmla="*/ 59 h 59"/>
                  <a:gd name="T6" fmla="*/ 85 w 85"/>
                  <a:gd name="T7" fmla="*/ 59 h 59"/>
                  <a:gd name="T8" fmla="*/ 83 w 85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59">
                    <a:moveTo>
                      <a:pt x="83" y="0"/>
                    </a:moveTo>
                    <a:lnTo>
                      <a:pt x="0" y="0"/>
                    </a:lnTo>
                    <a:lnTo>
                      <a:pt x="2" y="59"/>
                    </a:lnTo>
                    <a:lnTo>
                      <a:pt x="85" y="59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5" name="Freeform 283">
                <a:extLst>
                  <a:ext uri="{FF2B5EF4-FFF2-40B4-BE49-F238E27FC236}">
                    <a16:creationId xmlns:a16="http://schemas.microsoft.com/office/drawing/2014/main" id="{D4456164-C2D1-F9DE-B891-6B47E0B0F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196"/>
                <a:ext cx="32" cy="31"/>
              </a:xfrm>
              <a:custGeom>
                <a:avLst/>
                <a:gdLst>
                  <a:gd name="T0" fmla="*/ 61 w 63"/>
                  <a:gd name="T1" fmla="*/ 0 h 61"/>
                  <a:gd name="T2" fmla="*/ 0 w 63"/>
                  <a:gd name="T3" fmla="*/ 2 h 61"/>
                  <a:gd name="T4" fmla="*/ 2 w 63"/>
                  <a:gd name="T5" fmla="*/ 61 h 61"/>
                  <a:gd name="T6" fmla="*/ 63 w 63"/>
                  <a:gd name="T7" fmla="*/ 59 h 61"/>
                  <a:gd name="T8" fmla="*/ 61 w 63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1">
                    <a:moveTo>
                      <a:pt x="61" y="0"/>
                    </a:moveTo>
                    <a:lnTo>
                      <a:pt x="0" y="2"/>
                    </a:lnTo>
                    <a:lnTo>
                      <a:pt x="2" y="61"/>
                    </a:lnTo>
                    <a:lnTo>
                      <a:pt x="63" y="5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6" name="Freeform 284">
                <a:extLst>
                  <a:ext uri="{FF2B5EF4-FFF2-40B4-BE49-F238E27FC236}">
                    <a16:creationId xmlns:a16="http://schemas.microsoft.com/office/drawing/2014/main" id="{165FB278-49B9-2F5A-7080-B142EE05A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3195"/>
                <a:ext cx="23" cy="31"/>
              </a:xfrm>
              <a:custGeom>
                <a:avLst/>
                <a:gdLst>
                  <a:gd name="T0" fmla="*/ 42 w 47"/>
                  <a:gd name="T1" fmla="*/ 0 h 61"/>
                  <a:gd name="T2" fmla="*/ 44 w 47"/>
                  <a:gd name="T3" fmla="*/ 0 h 61"/>
                  <a:gd name="T4" fmla="*/ 0 w 47"/>
                  <a:gd name="T5" fmla="*/ 2 h 61"/>
                  <a:gd name="T6" fmla="*/ 2 w 47"/>
                  <a:gd name="T7" fmla="*/ 61 h 61"/>
                  <a:gd name="T8" fmla="*/ 46 w 47"/>
                  <a:gd name="T9" fmla="*/ 60 h 61"/>
                  <a:gd name="T10" fmla="*/ 47 w 47"/>
                  <a:gd name="T11" fmla="*/ 60 h 61"/>
                  <a:gd name="T12" fmla="*/ 46 w 47"/>
                  <a:gd name="T13" fmla="*/ 60 h 61"/>
                  <a:gd name="T14" fmla="*/ 47 w 47"/>
                  <a:gd name="T15" fmla="*/ 60 h 61"/>
                  <a:gd name="T16" fmla="*/ 42 w 47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61">
                    <a:moveTo>
                      <a:pt x="42" y="0"/>
                    </a:moveTo>
                    <a:lnTo>
                      <a:pt x="44" y="0"/>
                    </a:lnTo>
                    <a:lnTo>
                      <a:pt x="0" y="2"/>
                    </a:lnTo>
                    <a:lnTo>
                      <a:pt x="2" y="61"/>
                    </a:lnTo>
                    <a:lnTo>
                      <a:pt x="46" y="60"/>
                    </a:lnTo>
                    <a:lnTo>
                      <a:pt x="47" y="60"/>
                    </a:lnTo>
                    <a:lnTo>
                      <a:pt x="46" y="60"/>
                    </a:lnTo>
                    <a:lnTo>
                      <a:pt x="47" y="6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7" name="Freeform 285">
                <a:extLst>
                  <a:ext uri="{FF2B5EF4-FFF2-40B4-BE49-F238E27FC236}">
                    <a16:creationId xmlns:a16="http://schemas.microsoft.com/office/drawing/2014/main" id="{2E461CA3-8E3E-457F-ADD1-E3435E618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3194"/>
                <a:ext cx="19" cy="31"/>
              </a:xfrm>
              <a:custGeom>
                <a:avLst/>
                <a:gdLst>
                  <a:gd name="T0" fmla="*/ 27 w 36"/>
                  <a:gd name="T1" fmla="*/ 2 h 64"/>
                  <a:gd name="T2" fmla="*/ 29 w 36"/>
                  <a:gd name="T3" fmla="*/ 0 h 64"/>
                  <a:gd name="T4" fmla="*/ 0 w 36"/>
                  <a:gd name="T5" fmla="*/ 4 h 64"/>
                  <a:gd name="T6" fmla="*/ 5 w 36"/>
                  <a:gd name="T7" fmla="*/ 64 h 64"/>
                  <a:gd name="T8" fmla="*/ 34 w 36"/>
                  <a:gd name="T9" fmla="*/ 62 h 64"/>
                  <a:gd name="T10" fmla="*/ 36 w 36"/>
                  <a:gd name="T11" fmla="*/ 60 h 64"/>
                  <a:gd name="T12" fmla="*/ 34 w 36"/>
                  <a:gd name="T13" fmla="*/ 62 h 64"/>
                  <a:gd name="T14" fmla="*/ 36 w 36"/>
                  <a:gd name="T15" fmla="*/ 62 h 64"/>
                  <a:gd name="T16" fmla="*/ 36 w 36"/>
                  <a:gd name="T17" fmla="*/ 60 h 64"/>
                  <a:gd name="T18" fmla="*/ 27 w 36"/>
                  <a:gd name="T1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64">
                    <a:moveTo>
                      <a:pt x="27" y="2"/>
                    </a:moveTo>
                    <a:lnTo>
                      <a:pt x="29" y="0"/>
                    </a:lnTo>
                    <a:lnTo>
                      <a:pt x="0" y="4"/>
                    </a:lnTo>
                    <a:lnTo>
                      <a:pt x="5" y="64"/>
                    </a:lnTo>
                    <a:lnTo>
                      <a:pt x="34" y="62"/>
                    </a:lnTo>
                    <a:lnTo>
                      <a:pt x="36" y="60"/>
                    </a:lnTo>
                    <a:lnTo>
                      <a:pt x="34" y="62"/>
                    </a:lnTo>
                    <a:lnTo>
                      <a:pt x="36" y="62"/>
                    </a:lnTo>
                    <a:lnTo>
                      <a:pt x="36" y="6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8" name="Freeform 286">
                <a:extLst>
                  <a:ext uri="{FF2B5EF4-FFF2-40B4-BE49-F238E27FC236}">
                    <a16:creationId xmlns:a16="http://schemas.microsoft.com/office/drawing/2014/main" id="{0DCEA949-6016-60E3-1C4E-258B56388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93"/>
                <a:ext cx="15" cy="30"/>
              </a:xfrm>
              <a:custGeom>
                <a:avLst/>
                <a:gdLst>
                  <a:gd name="T0" fmla="*/ 14 w 31"/>
                  <a:gd name="T1" fmla="*/ 0 h 61"/>
                  <a:gd name="T2" fmla="*/ 18 w 31"/>
                  <a:gd name="T3" fmla="*/ 0 h 61"/>
                  <a:gd name="T4" fmla="*/ 0 w 31"/>
                  <a:gd name="T5" fmla="*/ 3 h 61"/>
                  <a:gd name="T6" fmla="*/ 9 w 31"/>
                  <a:gd name="T7" fmla="*/ 61 h 61"/>
                  <a:gd name="T8" fmla="*/ 27 w 31"/>
                  <a:gd name="T9" fmla="*/ 59 h 61"/>
                  <a:gd name="T10" fmla="*/ 31 w 31"/>
                  <a:gd name="T11" fmla="*/ 57 h 61"/>
                  <a:gd name="T12" fmla="*/ 27 w 31"/>
                  <a:gd name="T13" fmla="*/ 59 h 61"/>
                  <a:gd name="T14" fmla="*/ 29 w 31"/>
                  <a:gd name="T15" fmla="*/ 59 h 61"/>
                  <a:gd name="T16" fmla="*/ 31 w 31"/>
                  <a:gd name="T17" fmla="*/ 57 h 61"/>
                  <a:gd name="T18" fmla="*/ 14 w 31"/>
                  <a:gd name="T1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61">
                    <a:moveTo>
                      <a:pt x="14" y="0"/>
                    </a:moveTo>
                    <a:lnTo>
                      <a:pt x="18" y="0"/>
                    </a:lnTo>
                    <a:lnTo>
                      <a:pt x="0" y="3"/>
                    </a:lnTo>
                    <a:lnTo>
                      <a:pt x="9" y="61"/>
                    </a:lnTo>
                    <a:lnTo>
                      <a:pt x="27" y="59"/>
                    </a:lnTo>
                    <a:lnTo>
                      <a:pt x="31" y="57"/>
                    </a:lnTo>
                    <a:lnTo>
                      <a:pt x="27" y="59"/>
                    </a:lnTo>
                    <a:lnTo>
                      <a:pt x="29" y="59"/>
                    </a:lnTo>
                    <a:lnTo>
                      <a:pt x="31" y="5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79" name="Freeform 287">
                <a:extLst>
                  <a:ext uri="{FF2B5EF4-FFF2-40B4-BE49-F238E27FC236}">
                    <a16:creationId xmlns:a16="http://schemas.microsoft.com/office/drawing/2014/main" id="{D7D28AA8-0DDF-E45B-902C-9A64EE204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92"/>
                <a:ext cx="17" cy="30"/>
              </a:xfrm>
              <a:custGeom>
                <a:avLst/>
                <a:gdLst>
                  <a:gd name="T0" fmla="*/ 4 w 33"/>
                  <a:gd name="T1" fmla="*/ 2 h 59"/>
                  <a:gd name="T2" fmla="*/ 11 w 33"/>
                  <a:gd name="T3" fmla="*/ 0 h 59"/>
                  <a:gd name="T4" fmla="*/ 0 w 33"/>
                  <a:gd name="T5" fmla="*/ 2 h 59"/>
                  <a:gd name="T6" fmla="*/ 17 w 33"/>
                  <a:gd name="T7" fmla="*/ 59 h 59"/>
                  <a:gd name="T8" fmla="*/ 28 w 33"/>
                  <a:gd name="T9" fmla="*/ 57 h 59"/>
                  <a:gd name="T10" fmla="*/ 33 w 33"/>
                  <a:gd name="T11" fmla="*/ 54 h 59"/>
                  <a:gd name="T12" fmla="*/ 28 w 33"/>
                  <a:gd name="T13" fmla="*/ 57 h 59"/>
                  <a:gd name="T14" fmla="*/ 29 w 33"/>
                  <a:gd name="T15" fmla="*/ 56 h 59"/>
                  <a:gd name="T16" fmla="*/ 33 w 33"/>
                  <a:gd name="T17" fmla="*/ 54 h 59"/>
                  <a:gd name="T18" fmla="*/ 4 w 33"/>
                  <a:gd name="T19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9">
                    <a:moveTo>
                      <a:pt x="4" y="2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17" y="59"/>
                    </a:lnTo>
                    <a:lnTo>
                      <a:pt x="28" y="57"/>
                    </a:lnTo>
                    <a:lnTo>
                      <a:pt x="33" y="54"/>
                    </a:lnTo>
                    <a:lnTo>
                      <a:pt x="28" y="57"/>
                    </a:lnTo>
                    <a:lnTo>
                      <a:pt x="29" y="56"/>
                    </a:lnTo>
                    <a:lnTo>
                      <a:pt x="33" y="5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0" name="Freeform 288">
                <a:extLst>
                  <a:ext uri="{FF2B5EF4-FFF2-40B4-BE49-F238E27FC236}">
                    <a16:creationId xmlns:a16="http://schemas.microsoft.com/office/drawing/2014/main" id="{0EDC3699-6293-2EAD-D0DF-BF7E41B48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" y="3191"/>
                <a:ext cx="18" cy="28"/>
              </a:xfrm>
              <a:custGeom>
                <a:avLst/>
                <a:gdLst>
                  <a:gd name="T0" fmla="*/ 6 w 36"/>
                  <a:gd name="T1" fmla="*/ 2 h 56"/>
                  <a:gd name="T2" fmla="*/ 7 w 36"/>
                  <a:gd name="T3" fmla="*/ 0 h 56"/>
                  <a:gd name="T4" fmla="*/ 0 w 36"/>
                  <a:gd name="T5" fmla="*/ 4 h 56"/>
                  <a:gd name="T6" fmla="*/ 29 w 36"/>
                  <a:gd name="T7" fmla="*/ 56 h 56"/>
                  <a:gd name="T8" fmla="*/ 36 w 36"/>
                  <a:gd name="T9" fmla="*/ 54 h 56"/>
                  <a:gd name="T10" fmla="*/ 36 w 36"/>
                  <a:gd name="T11" fmla="*/ 52 h 56"/>
                  <a:gd name="T12" fmla="*/ 36 w 36"/>
                  <a:gd name="T13" fmla="*/ 54 h 56"/>
                  <a:gd name="T14" fmla="*/ 36 w 36"/>
                  <a:gd name="T15" fmla="*/ 52 h 56"/>
                  <a:gd name="T16" fmla="*/ 6 w 36"/>
                  <a:gd name="T17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6">
                    <a:moveTo>
                      <a:pt x="6" y="2"/>
                    </a:moveTo>
                    <a:lnTo>
                      <a:pt x="7" y="0"/>
                    </a:lnTo>
                    <a:lnTo>
                      <a:pt x="0" y="4"/>
                    </a:lnTo>
                    <a:lnTo>
                      <a:pt x="29" y="56"/>
                    </a:lnTo>
                    <a:lnTo>
                      <a:pt x="36" y="54"/>
                    </a:lnTo>
                    <a:lnTo>
                      <a:pt x="36" y="52"/>
                    </a:lnTo>
                    <a:lnTo>
                      <a:pt x="36" y="54"/>
                    </a:lnTo>
                    <a:lnTo>
                      <a:pt x="36" y="5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1" name="Freeform 289">
                <a:extLst>
                  <a:ext uri="{FF2B5EF4-FFF2-40B4-BE49-F238E27FC236}">
                    <a16:creationId xmlns:a16="http://schemas.microsoft.com/office/drawing/2014/main" id="{CABC2A88-3DD9-994C-D323-13A2DCFF6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90"/>
                <a:ext cx="20" cy="27"/>
              </a:xfrm>
              <a:custGeom>
                <a:avLst/>
                <a:gdLst>
                  <a:gd name="T0" fmla="*/ 3 w 39"/>
                  <a:gd name="T1" fmla="*/ 2 h 54"/>
                  <a:gd name="T2" fmla="*/ 5 w 39"/>
                  <a:gd name="T3" fmla="*/ 0 h 54"/>
                  <a:gd name="T4" fmla="*/ 0 w 39"/>
                  <a:gd name="T5" fmla="*/ 4 h 54"/>
                  <a:gd name="T6" fmla="*/ 30 w 39"/>
                  <a:gd name="T7" fmla="*/ 54 h 54"/>
                  <a:gd name="T8" fmla="*/ 36 w 39"/>
                  <a:gd name="T9" fmla="*/ 51 h 54"/>
                  <a:gd name="T10" fmla="*/ 39 w 39"/>
                  <a:gd name="T11" fmla="*/ 49 h 54"/>
                  <a:gd name="T12" fmla="*/ 36 w 39"/>
                  <a:gd name="T13" fmla="*/ 51 h 54"/>
                  <a:gd name="T14" fmla="*/ 37 w 39"/>
                  <a:gd name="T15" fmla="*/ 51 h 54"/>
                  <a:gd name="T16" fmla="*/ 39 w 39"/>
                  <a:gd name="T17" fmla="*/ 49 h 54"/>
                  <a:gd name="T18" fmla="*/ 3 w 39"/>
                  <a:gd name="T19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54">
                    <a:moveTo>
                      <a:pt x="3" y="2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30" y="54"/>
                    </a:lnTo>
                    <a:lnTo>
                      <a:pt x="36" y="51"/>
                    </a:lnTo>
                    <a:lnTo>
                      <a:pt x="39" y="49"/>
                    </a:lnTo>
                    <a:lnTo>
                      <a:pt x="36" y="51"/>
                    </a:lnTo>
                    <a:lnTo>
                      <a:pt x="37" y="51"/>
                    </a:lnTo>
                    <a:lnTo>
                      <a:pt x="39" y="49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2" name="Freeform 290">
                <a:extLst>
                  <a:ext uri="{FF2B5EF4-FFF2-40B4-BE49-F238E27FC236}">
                    <a16:creationId xmlns:a16="http://schemas.microsoft.com/office/drawing/2014/main" id="{CB39458E-A486-BF70-A7F0-58B5DDDD9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189"/>
                <a:ext cx="20" cy="25"/>
              </a:xfrm>
              <a:custGeom>
                <a:avLst/>
                <a:gdLst>
                  <a:gd name="T0" fmla="*/ 2 w 42"/>
                  <a:gd name="T1" fmla="*/ 2 h 51"/>
                  <a:gd name="T2" fmla="*/ 4 w 42"/>
                  <a:gd name="T3" fmla="*/ 0 h 51"/>
                  <a:gd name="T4" fmla="*/ 0 w 42"/>
                  <a:gd name="T5" fmla="*/ 4 h 51"/>
                  <a:gd name="T6" fmla="*/ 36 w 42"/>
                  <a:gd name="T7" fmla="*/ 51 h 51"/>
                  <a:gd name="T8" fmla="*/ 40 w 42"/>
                  <a:gd name="T9" fmla="*/ 47 h 51"/>
                  <a:gd name="T10" fmla="*/ 42 w 42"/>
                  <a:gd name="T11" fmla="*/ 47 h 51"/>
                  <a:gd name="T12" fmla="*/ 40 w 42"/>
                  <a:gd name="T13" fmla="*/ 47 h 51"/>
                  <a:gd name="T14" fmla="*/ 42 w 42"/>
                  <a:gd name="T15" fmla="*/ 47 h 51"/>
                  <a:gd name="T16" fmla="*/ 2 w 42"/>
                  <a:gd name="T17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51">
                    <a:moveTo>
                      <a:pt x="2" y="2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36" y="51"/>
                    </a:lnTo>
                    <a:lnTo>
                      <a:pt x="40" y="47"/>
                    </a:lnTo>
                    <a:lnTo>
                      <a:pt x="42" y="47"/>
                    </a:lnTo>
                    <a:lnTo>
                      <a:pt x="40" y="47"/>
                    </a:lnTo>
                    <a:lnTo>
                      <a:pt x="42" y="47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3" name="Freeform 291">
                <a:extLst>
                  <a:ext uri="{FF2B5EF4-FFF2-40B4-BE49-F238E27FC236}">
                    <a16:creationId xmlns:a16="http://schemas.microsoft.com/office/drawing/2014/main" id="{06A13D4F-0A2D-E1E4-8565-9173828EE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187"/>
                <a:ext cx="24" cy="26"/>
              </a:xfrm>
              <a:custGeom>
                <a:avLst/>
                <a:gdLst>
                  <a:gd name="T0" fmla="*/ 2 w 47"/>
                  <a:gd name="T1" fmla="*/ 3 h 50"/>
                  <a:gd name="T2" fmla="*/ 5 w 47"/>
                  <a:gd name="T3" fmla="*/ 0 h 50"/>
                  <a:gd name="T4" fmla="*/ 0 w 47"/>
                  <a:gd name="T5" fmla="*/ 5 h 50"/>
                  <a:gd name="T6" fmla="*/ 40 w 47"/>
                  <a:gd name="T7" fmla="*/ 50 h 50"/>
                  <a:gd name="T8" fmla="*/ 45 w 47"/>
                  <a:gd name="T9" fmla="*/ 45 h 50"/>
                  <a:gd name="T10" fmla="*/ 47 w 47"/>
                  <a:gd name="T11" fmla="*/ 43 h 50"/>
                  <a:gd name="T12" fmla="*/ 45 w 47"/>
                  <a:gd name="T13" fmla="*/ 45 h 50"/>
                  <a:gd name="T14" fmla="*/ 47 w 47"/>
                  <a:gd name="T15" fmla="*/ 45 h 50"/>
                  <a:gd name="T16" fmla="*/ 47 w 47"/>
                  <a:gd name="T17" fmla="*/ 43 h 50"/>
                  <a:gd name="T18" fmla="*/ 2 w 47"/>
                  <a:gd name="T1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50">
                    <a:moveTo>
                      <a:pt x="2" y="3"/>
                    </a:moveTo>
                    <a:lnTo>
                      <a:pt x="5" y="0"/>
                    </a:lnTo>
                    <a:lnTo>
                      <a:pt x="0" y="5"/>
                    </a:lnTo>
                    <a:lnTo>
                      <a:pt x="40" y="50"/>
                    </a:lnTo>
                    <a:lnTo>
                      <a:pt x="45" y="45"/>
                    </a:lnTo>
                    <a:lnTo>
                      <a:pt x="47" y="43"/>
                    </a:lnTo>
                    <a:lnTo>
                      <a:pt x="45" y="45"/>
                    </a:lnTo>
                    <a:lnTo>
                      <a:pt x="47" y="45"/>
                    </a:lnTo>
                    <a:lnTo>
                      <a:pt x="47" y="4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4" name="Freeform 292">
                <a:extLst>
                  <a:ext uri="{FF2B5EF4-FFF2-40B4-BE49-F238E27FC236}">
                    <a16:creationId xmlns:a16="http://schemas.microsoft.com/office/drawing/2014/main" id="{17FD426F-0F9B-0D2C-7FDC-AAFC49574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3186"/>
                <a:ext cx="26" cy="23"/>
              </a:xfrm>
              <a:custGeom>
                <a:avLst/>
                <a:gdLst>
                  <a:gd name="T0" fmla="*/ 5 w 50"/>
                  <a:gd name="T1" fmla="*/ 0 h 45"/>
                  <a:gd name="T2" fmla="*/ 0 w 50"/>
                  <a:gd name="T3" fmla="*/ 5 h 45"/>
                  <a:gd name="T4" fmla="*/ 45 w 50"/>
                  <a:gd name="T5" fmla="*/ 45 h 45"/>
                  <a:gd name="T6" fmla="*/ 50 w 50"/>
                  <a:gd name="T7" fmla="*/ 40 h 45"/>
                  <a:gd name="T8" fmla="*/ 5 w 50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5">
                    <a:moveTo>
                      <a:pt x="5" y="0"/>
                    </a:moveTo>
                    <a:lnTo>
                      <a:pt x="0" y="5"/>
                    </a:lnTo>
                    <a:lnTo>
                      <a:pt x="45" y="45"/>
                    </a:lnTo>
                    <a:lnTo>
                      <a:pt x="50" y="4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5" name="Freeform 293">
                <a:extLst>
                  <a:ext uri="{FF2B5EF4-FFF2-40B4-BE49-F238E27FC236}">
                    <a16:creationId xmlns:a16="http://schemas.microsoft.com/office/drawing/2014/main" id="{BF3CA73D-17E0-2134-45F5-2C29E0E25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9" y="3185"/>
                <a:ext cx="25" cy="21"/>
              </a:xfrm>
              <a:custGeom>
                <a:avLst/>
                <a:gdLst>
                  <a:gd name="T0" fmla="*/ 2 w 51"/>
                  <a:gd name="T1" fmla="*/ 2 h 44"/>
                  <a:gd name="T2" fmla="*/ 4 w 51"/>
                  <a:gd name="T3" fmla="*/ 0 h 44"/>
                  <a:gd name="T4" fmla="*/ 0 w 51"/>
                  <a:gd name="T5" fmla="*/ 4 h 44"/>
                  <a:gd name="T6" fmla="*/ 45 w 51"/>
                  <a:gd name="T7" fmla="*/ 44 h 44"/>
                  <a:gd name="T8" fmla="*/ 49 w 51"/>
                  <a:gd name="T9" fmla="*/ 40 h 44"/>
                  <a:gd name="T10" fmla="*/ 51 w 51"/>
                  <a:gd name="T11" fmla="*/ 38 h 44"/>
                  <a:gd name="T12" fmla="*/ 49 w 51"/>
                  <a:gd name="T13" fmla="*/ 40 h 44"/>
                  <a:gd name="T14" fmla="*/ 49 w 51"/>
                  <a:gd name="T15" fmla="*/ 38 h 44"/>
                  <a:gd name="T16" fmla="*/ 51 w 51"/>
                  <a:gd name="T17" fmla="*/ 38 h 44"/>
                  <a:gd name="T18" fmla="*/ 2 w 51"/>
                  <a:gd name="T1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4">
                    <a:moveTo>
                      <a:pt x="2" y="2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5" y="44"/>
                    </a:lnTo>
                    <a:lnTo>
                      <a:pt x="49" y="40"/>
                    </a:lnTo>
                    <a:lnTo>
                      <a:pt x="51" y="38"/>
                    </a:lnTo>
                    <a:lnTo>
                      <a:pt x="49" y="40"/>
                    </a:lnTo>
                    <a:lnTo>
                      <a:pt x="49" y="38"/>
                    </a:lnTo>
                    <a:lnTo>
                      <a:pt x="51" y="3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6" name="Freeform 294">
                <a:extLst>
                  <a:ext uri="{FF2B5EF4-FFF2-40B4-BE49-F238E27FC236}">
                    <a16:creationId xmlns:a16="http://schemas.microsoft.com/office/drawing/2014/main" id="{418635F7-A2C9-571B-6AAC-CA55D347A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3183"/>
                <a:ext cx="27" cy="21"/>
              </a:xfrm>
              <a:custGeom>
                <a:avLst/>
                <a:gdLst>
                  <a:gd name="T0" fmla="*/ 2 w 54"/>
                  <a:gd name="T1" fmla="*/ 3 h 41"/>
                  <a:gd name="T2" fmla="*/ 4 w 54"/>
                  <a:gd name="T3" fmla="*/ 0 h 41"/>
                  <a:gd name="T4" fmla="*/ 0 w 54"/>
                  <a:gd name="T5" fmla="*/ 5 h 41"/>
                  <a:gd name="T6" fmla="*/ 49 w 54"/>
                  <a:gd name="T7" fmla="*/ 41 h 41"/>
                  <a:gd name="T8" fmla="*/ 52 w 54"/>
                  <a:gd name="T9" fmla="*/ 36 h 41"/>
                  <a:gd name="T10" fmla="*/ 54 w 54"/>
                  <a:gd name="T11" fmla="*/ 32 h 41"/>
                  <a:gd name="T12" fmla="*/ 52 w 54"/>
                  <a:gd name="T13" fmla="*/ 36 h 41"/>
                  <a:gd name="T14" fmla="*/ 52 w 54"/>
                  <a:gd name="T15" fmla="*/ 34 h 41"/>
                  <a:gd name="T16" fmla="*/ 54 w 54"/>
                  <a:gd name="T17" fmla="*/ 32 h 41"/>
                  <a:gd name="T18" fmla="*/ 2 w 54"/>
                  <a:gd name="T19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41">
                    <a:moveTo>
                      <a:pt x="2" y="3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49" y="41"/>
                    </a:lnTo>
                    <a:lnTo>
                      <a:pt x="52" y="36"/>
                    </a:lnTo>
                    <a:lnTo>
                      <a:pt x="54" y="32"/>
                    </a:lnTo>
                    <a:lnTo>
                      <a:pt x="52" y="36"/>
                    </a:lnTo>
                    <a:lnTo>
                      <a:pt x="52" y="34"/>
                    </a:lnTo>
                    <a:lnTo>
                      <a:pt x="54" y="3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7" name="Freeform 295">
                <a:extLst>
                  <a:ext uri="{FF2B5EF4-FFF2-40B4-BE49-F238E27FC236}">
                    <a16:creationId xmlns:a16="http://schemas.microsoft.com/office/drawing/2014/main" id="{D0C4E3B7-FDBC-6C0B-D49A-FEB3ED54F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3182"/>
                <a:ext cx="28" cy="17"/>
              </a:xfrm>
              <a:custGeom>
                <a:avLst/>
                <a:gdLst>
                  <a:gd name="T0" fmla="*/ 2 w 56"/>
                  <a:gd name="T1" fmla="*/ 2 h 34"/>
                  <a:gd name="T2" fmla="*/ 2 w 56"/>
                  <a:gd name="T3" fmla="*/ 0 h 34"/>
                  <a:gd name="T4" fmla="*/ 0 w 56"/>
                  <a:gd name="T5" fmla="*/ 5 h 34"/>
                  <a:gd name="T6" fmla="*/ 52 w 56"/>
                  <a:gd name="T7" fmla="*/ 34 h 34"/>
                  <a:gd name="T8" fmla="*/ 54 w 56"/>
                  <a:gd name="T9" fmla="*/ 31 h 34"/>
                  <a:gd name="T10" fmla="*/ 56 w 56"/>
                  <a:gd name="T11" fmla="*/ 29 h 34"/>
                  <a:gd name="T12" fmla="*/ 54 w 56"/>
                  <a:gd name="T13" fmla="*/ 31 h 34"/>
                  <a:gd name="T14" fmla="*/ 56 w 56"/>
                  <a:gd name="T15" fmla="*/ 29 h 34"/>
                  <a:gd name="T16" fmla="*/ 2 w 56"/>
                  <a:gd name="T17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2" y="2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52" y="34"/>
                    </a:lnTo>
                    <a:lnTo>
                      <a:pt x="54" y="31"/>
                    </a:lnTo>
                    <a:lnTo>
                      <a:pt x="56" y="29"/>
                    </a:lnTo>
                    <a:lnTo>
                      <a:pt x="54" y="31"/>
                    </a:lnTo>
                    <a:lnTo>
                      <a:pt x="56" y="29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8" name="Freeform 296">
                <a:extLst>
                  <a:ext uri="{FF2B5EF4-FFF2-40B4-BE49-F238E27FC236}">
                    <a16:creationId xmlns:a16="http://schemas.microsoft.com/office/drawing/2014/main" id="{22A84D40-3CDF-1957-48FB-5F8F709A0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3180"/>
                <a:ext cx="29" cy="16"/>
              </a:xfrm>
              <a:custGeom>
                <a:avLst/>
                <a:gdLst>
                  <a:gd name="T0" fmla="*/ 1 w 57"/>
                  <a:gd name="T1" fmla="*/ 2 h 33"/>
                  <a:gd name="T2" fmla="*/ 3 w 57"/>
                  <a:gd name="T3" fmla="*/ 0 h 33"/>
                  <a:gd name="T4" fmla="*/ 0 w 57"/>
                  <a:gd name="T5" fmla="*/ 6 h 33"/>
                  <a:gd name="T6" fmla="*/ 54 w 57"/>
                  <a:gd name="T7" fmla="*/ 33 h 33"/>
                  <a:gd name="T8" fmla="*/ 56 w 57"/>
                  <a:gd name="T9" fmla="*/ 27 h 33"/>
                  <a:gd name="T10" fmla="*/ 57 w 57"/>
                  <a:gd name="T11" fmla="*/ 26 h 33"/>
                  <a:gd name="T12" fmla="*/ 56 w 57"/>
                  <a:gd name="T13" fmla="*/ 27 h 33"/>
                  <a:gd name="T14" fmla="*/ 56 w 57"/>
                  <a:gd name="T15" fmla="*/ 26 h 33"/>
                  <a:gd name="T16" fmla="*/ 57 w 57"/>
                  <a:gd name="T17" fmla="*/ 26 h 33"/>
                  <a:gd name="T18" fmla="*/ 1 w 57"/>
                  <a:gd name="T1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33">
                    <a:moveTo>
                      <a:pt x="1" y="2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54" y="33"/>
                    </a:lnTo>
                    <a:lnTo>
                      <a:pt x="56" y="27"/>
                    </a:lnTo>
                    <a:lnTo>
                      <a:pt x="57" y="26"/>
                    </a:lnTo>
                    <a:lnTo>
                      <a:pt x="56" y="27"/>
                    </a:lnTo>
                    <a:lnTo>
                      <a:pt x="56" y="26"/>
                    </a:lnTo>
                    <a:lnTo>
                      <a:pt x="57" y="26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89" name="Freeform 297">
                <a:extLst>
                  <a:ext uri="{FF2B5EF4-FFF2-40B4-BE49-F238E27FC236}">
                    <a16:creationId xmlns:a16="http://schemas.microsoft.com/office/drawing/2014/main" id="{C7C48E79-BC21-4E57-224F-4AB73A312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" y="3177"/>
                <a:ext cx="30" cy="16"/>
              </a:xfrm>
              <a:custGeom>
                <a:avLst/>
                <a:gdLst>
                  <a:gd name="T0" fmla="*/ 2 w 60"/>
                  <a:gd name="T1" fmla="*/ 3 h 31"/>
                  <a:gd name="T2" fmla="*/ 4 w 60"/>
                  <a:gd name="T3" fmla="*/ 0 h 31"/>
                  <a:gd name="T4" fmla="*/ 0 w 60"/>
                  <a:gd name="T5" fmla="*/ 7 h 31"/>
                  <a:gd name="T6" fmla="*/ 56 w 60"/>
                  <a:gd name="T7" fmla="*/ 31 h 31"/>
                  <a:gd name="T8" fmla="*/ 58 w 60"/>
                  <a:gd name="T9" fmla="*/ 25 h 31"/>
                  <a:gd name="T10" fmla="*/ 60 w 60"/>
                  <a:gd name="T11" fmla="*/ 22 h 31"/>
                  <a:gd name="T12" fmla="*/ 58 w 60"/>
                  <a:gd name="T13" fmla="*/ 25 h 31"/>
                  <a:gd name="T14" fmla="*/ 58 w 60"/>
                  <a:gd name="T15" fmla="*/ 23 h 31"/>
                  <a:gd name="T16" fmla="*/ 60 w 60"/>
                  <a:gd name="T17" fmla="*/ 22 h 31"/>
                  <a:gd name="T18" fmla="*/ 2 w 60"/>
                  <a:gd name="T1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31">
                    <a:moveTo>
                      <a:pt x="2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56" y="31"/>
                    </a:lnTo>
                    <a:lnTo>
                      <a:pt x="58" y="25"/>
                    </a:lnTo>
                    <a:lnTo>
                      <a:pt x="60" y="22"/>
                    </a:lnTo>
                    <a:lnTo>
                      <a:pt x="58" y="25"/>
                    </a:lnTo>
                    <a:lnTo>
                      <a:pt x="58" y="23"/>
                    </a:lnTo>
                    <a:lnTo>
                      <a:pt x="60" y="2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0" name="Freeform 298">
                <a:extLst>
                  <a:ext uri="{FF2B5EF4-FFF2-40B4-BE49-F238E27FC236}">
                    <a16:creationId xmlns:a16="http://schemas.microsoft.com/office/drawing/2014/main" id="{7752965D-2E42-C132-09CA-74C3E0E47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3176"/>
                <a:ext cx="29" cy="12"/>
              </a:xfrm>
              <a:custGeom>
                <a:avLst/>
                <a:gdLst>
                  <a:gd name="T0" fmla="*/ 2 w 60"/>
                  <a:gd name="T1" fmla="*/ 2 h 26"/>
                  <a:gd name="T2" fmla="*/ 4 w 60"/>
                  <a:gd name="T3" fmla="*/ 0 h 26"/>
                  <a:gd name="T4" fmla="*/ 0 w 60"/>
                  <a:gd name="T5" fmla="*/ 7 h 26"/>
                  <a:gd name="T6" fmla="*/ 58 w 60"/>
                  <a:gd name="T7" fmla="*/ 26 h 26"/>
                  <a:gd name="T8" fmla="*/ 60 w 60"/>
                  <a:gd name="T9" fmla="*/ 18 h 26"/>
                  <a:gd name="T10" fmla="*/ 60 w 60"/>
                  <a:gd name="T11" fmla="*/ 16 h 26"/>
                  <a:gd name="T12" fmla="*/ 60 w 60"/>
                  <a:gd name="T13" fmla="*/ 18 h 26"/>
                  <a:gd name="T14" fmla="*/ 60 w 60"/>
                  <a:gd name="T15" fmla="*/ 16 h 26"/>
                  <a:gd name="T16" fmla="*/ 2 w 60"/>
                  <a:gd name="T1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26">
                    <a:moveTo>
                      <a:pt x="2" y="2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58" y="26"/>
                    </a:lnTo>
                    <a:lnTo>
                      <a:pt x="60" y="18"/>
                    </a:lnTo>
                    <a:lnTo>
                      <a:pt x="60" y="16"/>
                    </a:lnTo>
                    <a:lnTo>
                      <a:pt x="60" y="18"/>
                    </a:lnTo>
                    <a:lnTo>
                      <a:pt x="60" y="16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1" name="Freeform 299">
                <a:extLst>
                  <a:ext uri="{FF2B5EF4-FFF2-40B4-BE49-F238E27FC236}">
                    <a16:creationId xmlns:a16="http://schemas.microsoft.com/office/drawing/2014/main" id="{82121CED-0F76-5E77-AA28-D9999931F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3173"/>
                <a:ext cx="29" cy="11"/>
              </a:xfrm>
              <a:custGeom>
                <a:avLst/>
                <a:gdLst>
                  <a:gd name="T0" fmla="*/ 2 w 60"/>
                  <a:gd name="T1" fmla="*/ 0 h 21"/>
                  <a:gd name="T2" fmla="*/ 0 w 60"/>
                  <a:gd name="T3" fmla="*/ 7 h 21"/>
                  <a:gd name="T4" fmla="*/ 58 w 60"/>
                  <a:gd name="T5" fmla="*/ 21 h 21"/>
                  <a:gd name="T6" fmla="*/ 60 w 60"/>
                  <a:gd name="T7" fmla="*/ 14 h 21"/>
                  <a:gd name="T8" fmla="*/ 60 w 60"/>
                  <a:gd name="T9" fmla="*/ 16 h 21"/>
                  <a:gd name="T10" fmla="*/ 2 w 60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1">
                    <a:moveTo>
                      <a:pt x="2" y="0"/>
                    </a:moveTo>
                    <a:lnTo>
                      <a:pt x="0" y="7"/>
                    </a:lnTo>
                    <a:lnTo>
                      <a:pt x="58" y="21"/>
                    </a:lnTo>
                    <a:lnTo>
                      <a:pt x="60" y="14"/>
                    </a:lnTo>
                    <a:lnTo>
                      <a:pt x="60" y="1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2" name="Freeform 300">
                <a:extLst>
                  <a:ext uri="{FF2B5EF4-FFF2-40B4-BE49-F238E27FC236}">
                    <a16:creationId xmlns:a16="http://schemas.microsoft.com/office/drawing/2014/main" id="{BB7DDF4E-366D-C976-6AB3-95E706A57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3168"/>
                <a:ext cx="31" cy="13"/>
              </a:xfrm>
              <a:custGeom>
                <a:avLst/>
                <a:gdLst>
                  <a:gd name="T0" fmla="*/ 2 w 61"/>
                  <a:gd name="T1" fmla="*/ 3 h 25"/>
                  <a:gd name="T2" fmla="*/ 2 w 61"/>
                  <a:gd name="T3" fmla="*/ 0 h 25"/>
                  <a:gd name="T4" fmla="*/ 0 w 61"/>
                  <a:gd name="T5" fmla="*/ 9 h 25"/>
                  <a:gd name="T6" fmla="*/ 58 w 61"/>
                  <a:gd name="T7" fmla="*/ 25 h 25"/>
                  <a:gd name="T8" fmla="*/ 59 w 61"/>
                  <a:gd name="T9" fmla="*/ 16 h 25"/>
                  <a:gd name="T10" fmla="*/ 61 w 61"/>
                  <a:gd name="T11" fmla="*/ 14 h 25"/>
                  <a:gd name="T12" fmla="*/ 59 w 61"/>
                  <a:gd name="T13" fmla="*/ 16 h 25"/>
                  <a:gd name="T14" fmla="*/ 61 w 61"/>
                  <a:gd name="T15" fmla="*/ 16 h 25"/>
                  <a:gd name="T16" fmla="*/ 61 w 61"/>
                  <a:gd name="T17" fmla="*/ 14 h 25"/>
                  <a:gd name="T18" fmla="*/ 2 w 61"/>
                  <a:gd name="T1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25">
                    <a:moveTo>
                      <a:pt x="2" y="3"/>
                    </a:moveTo>
                    <a:lnTo>
                      <a:pt x="2" y="0"/>
                    </a:lnTo>
                    <a:lnTo>
                      <a:pt x="0" y="9"/>
                    </a:lnTo>
                    <a:lnTo>
                      <a:pt x="58" y="25"/>
                    </a:lnTo>
                    <a:lnTo>
                      <a:pt x="59" y="16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61" y="16"/>
                    </a:lnTo>
                    <a:lnTo>
                      <a:pt x="61" y="1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3" name="Freeform 301">
                <a:extLst>
                  <a:ext uri="{FF2B5EF4-FFF2-40B4-BE49-F238E27FC236}">
                    <a16:creationId xmlns:a16="http://schemas.microsoft.com/office/drawing/2014/main" id="{B8ABE9DD-BBA0-D40E-823C-69BEA17EA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" y="3166"/>
                <a:ext cx="31" cy="10"/>
              </a:xfrm>
              <a:custGeom>
                <a:avLst/>
                <a:gdLst>
                  <a:gd name="T0" fmla="*/ 1 w 61"/>
                  <a:gd name="T1" fmla="*/ 0 h 20"/>
                  <a:gd name="T2" fmla="*/ 0 w 61"/>
                  <a:gd name="T3" fmla="*/ 9 h 20"/>
                  <a:gd name="T4" fmla="*/ 59 w 61"/>
                  <a:gd name="T5" fmla="*/ 20 h 20"/>
                  <a:gd name="T6" fmla="*/ 61 w 61"/>
                  <a:gd name="T7" fmla="*/ 11 h 20"/>
                  <a:gd name="T8" fmla="*/ 1 w 6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0">
                    <a:moveTo>
                      <a:pt x="1" y="0"/>
                    </a:moveTo>
                    <a:lnTo>
                      <a:pt x="0" y="9"/>
                    </a:lnTo>
                    <a:lnTo>
                      <a:pt x="59" y="20"/>
                    </a:lnTo>
                    <a:lnTo>
                      <a:pt x="61" y="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4" name="Freeform 302">
                <a:extLst>
                  <a:ext uri="{FF2B5EF4-FFF2-40B4-BE49-F238E27FC236}">
                    <a16:creationId xmlns:a16="http://schemas.microsoft.com/office/drawing/2014/main" id="{7EC0B17E-7F17-9B67-A0C1-38468BC81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7" y="3161"/>
                <a:ext cx="31" cy="10"/>
              </a:xfrm>
              <a:custGeom>
                <a:avLst/>
                <a:gdLst>
                  <a:gd name="T0" fmla="*/ 2 w 62"/>
                  <a:gd name="T1" fmla="*/ 0 h 20"/>
                  <a:gd name="T2" fmla="*/ 0 w 62"/>
                  <a:gd name="T3" fmla="*/ 9 h 20"/>
                  <a:gd name="T4" fmla="*/ 60 w 62"/>
                  <a:gd name="T5" fmla="*/ 20 h 20"/>
                  <a:gd name="T6" fmla="*/ 62 w 62"/>
                  <a:gd name="T7" fmla="*/ 11 h 20"/>
                  <a:gd name="T8" fmla="*/ 2 w 62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0">
                    <a:moveTo>
                      <a:pt x="2" y="0"/>
                    </a:moveTo>
                    <a:lnTo>
                      <a:pt x="0" y="9"/>
                    </a:lnTo>
                    <a:lnTo>
                      <a:pt x="60" y="20"/>
                    </a:lnTo>
                    <a:lnTo>
                      <a:pt x="6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5" name="Freeform 303">
                <a:extLst>
                  <a:ext uri="{FF2B5EF4-FFF2-40B4-BE49-F238E27FC236}">
                    <a16:creationId xmlns:a16="http://schemas.microsoft.com/office/drawing/2014/main" id="{D27B4138-74C0-A90F-4709-38DA181FC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3156"/>
                <a:ext cx="31" cy="11"/>
              </a:xfrm>
              <a:custGeom>
                <a:avLst/>
                <a:gdLst>
                  <a:gd name="T0" fmla="*/ 2 w 62"/>
                  <a:gd name="T1" fmla="*/ 0 h 21"/>
                  <a:gd name="T2" fmla="*/ 0 w 62"/>
                  <a:gd name="T3" fmla="*/ 10 h 21"/>
                  <a:gd name="T4" fmla="*/ 60 w 62"/>
                  <a:gd name="T5" fmla="*/ 21 h 21"/>
                  <a:gd name="T6" fmla="*/ 62 w 62"/>
                  <a:gd name="T7" fmla="*/ 10 h 21"/>
                  <a:gd name="T8" fmla="*/ 2 w 6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1">
                    <a:moveTo>
                      <a:pt x="2" y="0"/>
                    </a:moveTo>
                    <a:lnTo>
                      <a:pt x="0" y="10"/>
                    </a:lnTo>
                    <a:lnTo>
                      <a:pt x="60" y="21"/>
                    </a:lnTo>
                    <a:lnTo>
                      <a:pt x="6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6" name="Freeform 304">
                <a:extLst>
                  <a:ext uri="{FF2B5EF4-FFF2-40B4-BE49-F238E27FC236}">
                    <a16:creationId xmlns:a16="http://schemas.microsoft.com/office/drawing/2014/main" id="{D3375389-10FE-3A22-D4B8-534A38A8D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" y="3150"/>
                <a:ext cx="31" cy="11"/>
              </a:xfrm>
              <a:custGeom>
                <a:avLst/>
                <a:gdLst>
                  <a:gd name="T0" fmla="*/ 2 w 62"/>
                  <a:gd name="T1" fmla="*/ 2 h 21"/>
                  <a:gd name="T2" fmla="*/ 2 w 62"/>
                  <a:gd name="T3" fmla="*/ 0 h 21"/>
                  <a:gd name="T4" fmla="*/ 0 w 62"/>
                  <a:gd name="T5" fmla="*/ 11 h 21"/>
                  <a:gd name="T6" fmla="*/ 60 w 62"/>
                  <a:gd name="T7" fmla="*/ 21 h 21"/>
                  <a:gd name="T8" fmla="*/ 62 w 62"/>
                  <a:gd name="T9" fmla="*/ 11 h 21"/>
                  <a:gd name="T10" fmla="*/ 62 w 62"/>
                  <a:gd name="T11" fmla="*/ 9 h 21"/>
                  <a:gd name="T12" fmla="*/ 62 w 62"/>
                  <a:gd name="T13" fmla="*/ 11 h 21"/>
                  <a:gd name="T14" fmla="*/ 62 w 62"/>
                  <a:gd name="T15" fmla="*/ 9 h 21"/>
                  <a:gd name="T16" fmla="*/ 2 w 62"/>
                  <a:gd name="T17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1">
                    <a:moveTo>
                      <a:pt x="2" y="2"/>
                    </a:moveTo>
                    <a:lnTo>
                      <a:pt x="2" y="0"/>
                    </a:lnTo>
                    <a:lnTo>
                      <a:pt x="0" y="11"/>
                    </a:lnTo>
                    <a:lnTo>
                      <a:pt x="60" y="21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7" name="Freeform 305">
                <a:extLst>
                  <a:ext uri="{FF2B5EF4-FFF2-40B4-BE49-F238E27FC236}">
                    <a16:creationId xmlns:a16="http://schemas.microsoft.com/office/drawing/2014/main" id="{AB511E1E-79DF-B86C-D21B-0D9DF20AA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3145"/>
                <a:ext cx="31" cy="10"/>
              </a:xfrm>
              <a:custGeom>
                <a:avLst/>
                <a:gdLst>
                  <a:gd name="T0" fmla="*/ 2 w 61"/>
                  <a:gd name="T1" fmla="*/ 0 h 20"/>
                  <a:gd name="T2" fmla="*/ 0 w 61"/>
                  <a:gd name="T3" fmla="*/ 13 h 20"/>
                  <a:gd name="T4" fmla="*/ 60 w 61"/>
                  <a:gd name="T5" fmla="*/ 20 h 20"/>
                  <a:gd name="T6" fmla="*/ 61 w 61"/>
                  <a:gd name="T7" fmla="*/ 9 h 20"/>
                  <a:gd name="T8" fmla="*/ 2 w 6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0">
                    <a:moveTo>
                      <a:pt x="2" y="0"/>
                    </a:moveTo>
                    <a:lnTo>
                      <a:pt x="0" y="13"/>
                    </a:lnTo>
                    <a:lnTo>
                      <a:pt x="60" y="20"/>
                    </a:lnTo>
                    <a:lnTo>
                      <a:pt x="61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8" name="Freeform 306">
                <a:extLst>
                  <a:ext uri="{FF2B5EF4-FFF2-40B4-BE49-F238E27FC236}">
                    <a16:creationId xmlns:a16="http://schemas.microsoft.com/office/drawing/2014/main" id="{747B60C3-9866-C864-7E7B-7D641A12E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3138"/>
                <a:ext cx="31" cy="11"/>
              </a:xfrm>
              <a:custGeom>
                <a:avLst/>
                <a:gdLst>
                  <a:gd name="T0" fmla="*/ 1 w 61"/>
                  <a:gd name="T1" fmla="*/ 0 h 24"/>
                  <a:gd name="T2" fmla="*/ 1 w 61"/>
                  <a:gd name="T3" fmla="*/ 2 h 24"/>
                  <a:gd name="T4" fmla="*/ 0 w 61"/>
                  <a:gd name="T5" fmla="*/ 15 h 24"/>
                  <a:gd name="T6" fmla="*/ 59 w 61"/>
                  <a:gd name="T7" fmla="*/ 24 h 24"/>
                  <a:gd name="T8" fmla="*/ 61 w 61"/>
                  <a:gd name="T9" fmla="*/ 9 h 24"/>
                  <a:gd name="T10" fmla="*/ 61 w 61"/>
                  <a:gd name="T11" fmla="*/ 11 h 24"/>
                  <a:gd name="T12" fmla="*/ 1 w 61"/>
                  <a:gd name="T13" fmla="*/ 0 h 24"/>
                  <a:gd name="T14" fmla="*/ 1 w 61"/>
                  <a:gd name="T15" fmla="*/ 2 h 24"/>
                  <a:gd name="T16" fmla="*/ 1 w 61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4">
                    <a:moveTo>
                      <a:pt x="1" y="0"/>
                    </a:moveTo>
                    <a:lnTo>
                      <a:pt x="1" y="2"/>
                    </a:lnTo>
                    <a:lnTo>
                      <a:pt x="0" y="15"/>
                    </a:lnTo>
                    <a:lnTo>
                      <a:pt x="59" y="24"/>
                    </a:lnTo>
                    <a:lnTo>
                      <a:pt x="61" y="9"/>
                    </a:lnTo>
                    <a:lnTo>
                      <a:pt x="61" y="11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699" name="Freeform 307">
                <a:extLst>
                  <a:ext uri="{FF2B5EF4-FFF2-40B4-BE49-F238E27FC236}">
                    <a16:creationId xmlns:a16="http://schemas.microsoft.com/office/drawing/2014/main" id="{E976A6C8-944D-0BD4-5567-51170AE95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" y="3131"/>
                <a:ext cx="30" cy="12"/>
              </a:xfrm>
              <a:custGeom>
                <a:avLst/>
                <a:gdLst>
                  <a:gd name="T0" fmla="*/ 2 w 62"/>
                  <a:gd name="T1" fmla="*/ 2 h 23"/>
                  <a:gd name="T2" fmla="*/ 2 w 62"/>
                  <a:gd name="T3" fmla="*/ 0 h 23"/>
                  <a:gd name="T4" fmla="*/ 0 w 62"/>
                  <a:gd name="T5" fmla="*/ 12 h 23"/>
                  <a:gd name="T6" fmla="*/ 60 w 62"/>
                  <a:gd name="T7" fmla="*/ 23 h 23"/>
                  <a:gd name="T8" fmla="*/ 62 w 62"/>
                  <a:gd name="T9" fmla="*/ 11 h 23"/>
                  <a:gd name="T10" fmla="*/ 62 w 62"/>
                  <a:gd name="T11" fmla="*/ 9 h 23"/>
                  <a:gd name="T12" fmla="*/ 62 w 62"/>
                  <a:gd name="T13" fmla="*/ 11 h 23"/>
                  <a:gd name="T14" fmla="*/ 62 w 62"/>
                  <a:gd name="T15" fmla="*/ 9 h 23"/>
                  <a:gd name="T16" fmla="*/ 2 w 62"/>
                  <a:gd name="T17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3">
                    <a:moveTo>
                      <a:pt x="2" y="2"/>
                    </a:moveTo>
                    <a:lnTo>
                      <a:pt x="2" y="0"/>
                    </a:lnTo>
                    <a:lnTo>
                      <a:pt x="0" y="12"/>
                    </a:lnTo>
                    <a:lnTo>
                      <a:pt x="60" y="23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0" name="Freeform 308">
                <a:extLst>
                  <a:ext uri="{FF2B5EF4-FFF2-40B4-BE49-F238E27FC236}">
                    <a16:creationId xmlns:a16="http://schemas.microsoft.com/office/drawing/2014/main" id="{BBD281C0-10B4-CBC5-F37C-FDF4D4947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3" y="3124"/>
                <a:ext cx="30" cy="12"/>
              </a:xfrm>
              <a:custGeom>
                <a:avLst/>
                <a:gdLst>
                  <a:gd name="T0" fmla="*/ 2 w 62"/>
                  <a:gd name="T1" fmla="*/ 0 h 24"/>
                  <a:gd name="T2" fmla="*/ 2 w 62"/>
                  <a:gd name="T3" fmla="*/ 2 h 24"/>
                  <a:gd name="T4" fmla="*/ 0 w 62"/>
                  <a:gd name="T5" fmla="*/ 17 h 24"/>
                  <a:gd name="T6" fmla="*/ 60 w 62"/>
                  <a:gd name="T7" fmla="*/ 24 h 24"/>
                  <a:gd name="T8" fmla="*/ 62 w 62"/>
                  <a:gd name="T9" fmla="*/ 9 h 24"/>
                  <a:gd name="T10" fmla="*/ 62 w 62"/>
                  <a:gd name="T11" fmla="*/ 11 h 24"/>
                  <a:gd name="T12" fmla="*/ 2 w 62"/>
                  <a:gd name="T13" fmla="*/ 0 h 24"/>
                  <a:gd name="T14" fmla="*/ 2 w 62"/>
                  <a:gd name="T15" fmla="*/ 2 h 24"/>
                  <a:gd name="T16" fmla="*/ 2 w 6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4">
                    <a:moveTo>
                      <a:pt x="2" y="0"/>
                    </a:moveTo>
                    <a:lnTo>
                      <a:pt x="2" y="2"/>
                    </a:lnTo>
                    <a:lnTo>
                      <a:pt x="0" y="17"/>
                    </a:lnTo>
                    <a:lnTo>
                      <a:pt x="60" y="24"/>
                    </a:lnTo>
                    <a:lnTo>
                      <a:pt x="62" y="9"/>
                    </a:lnTo>
                    <a:lnTo>
                      <a:pt x="62" y="1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1" name="Freeform 309">
                <a:extLst>
                  <a:ext uri="{FF2B5EF4-FFF2-40B4-BE49-F238E27FC236}">
                    <a16:creationId xmlns:a16="http://schemas.microsoft.com/office/drawing/2014/main" id="{B3B4CF25-1056-11E4-0D14-C2B2D5E48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3117"/>
                <a:ext cx="30" cy="13"/>
              </a:xfrm>
              <a:custGeom>
                <a:avLst/>
                <a:gdLst>
                  <a:gd name="T0" fmla="*/ 2 w 62"/>
                  <a:gd name="T1" fmla="*/ 2 h 25"/>
                  <a:gd name="T2" fmla="*/ 4 w 62"/>
                  <a:gd name="T3" fmla="*/ 0 h 25"/>
                  <a:gd name="T4" fmla="*/ 0 w 62"/>
                  <a:gd name="T5" fmla="*/ 14 h 25"/>
                  <a:gd name="T6" fmla="*/ 60 w 62"/>
                  <a:gd name="T7" fmla="*/ 25 h 25"/>
                  <a:gd name="T8" fmla="*/ 62 w 62"/>
                  <a:gd name="T9" fmla="*/ 11 h 25"/>
                  <a:gd name="T10" fmla="*/ 62 w 62"/>
                  <a:gd name="T11" fmla="*/ 9 h 25"/>
                  <a:gd name="T12" fmla="*/ 62 w 62"/>
                  <a:gd name="T13" fmla="*/ 11 h 25"/>
                  <a:gd name="T14" fmla="*/ 62 w 62"/>
                  <a:gd name="T15" fmla="*/ 9 h 25"/>
                  <a:gd name="T16" fmla="*/ 2 w 62"/>
                  <a:gd name="T17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5">
                    <a:moveTo>
                      <a:pt x="2" y="2"/>
                    </a:moveTo>
                    <a:lnTo>
                      <a:pt x="4" y="0"/>
                    </a:lnTo>
                    <a:lnTo>
                      <a:pt x="0" y="14"/>
                    </a:lnTo>
                    <a:lnTo>
                      <a:pt x="60" y="25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2" name="Freeform 310">
                <a:extLst>
                  <a:ext uri="{FF2B5EF4-FFF2-40B4-BE49-F238E27FC236}">
                    <a16:creationId xmlns:a16="http://schemas.microsoft.com/office/drawing/2014/main" id="{4D9B412E-7616-5CC7-E889-004586D3F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3110"/>
                <a:ext cx="31" cy="11"/>
              </a:xfrm>
              <a:custGeom>
                <a:avLst/>
                <a:gdLst>
                  <a:gd name="T0" fmla="*/ 2 w 61"/>
                  <a:gd name="T1" fmla="*/ 0 h 23"/>
                  <a:gd name="T2" fmla="*/ 2 w 61"/>
                  <a:gd name="T3" fmla="*/ 1 h 23"/>
                  <a:gd name="T4" fmla="*/ 0 w 61"/>
                  <a:gd name="T5" fmla="*/ 16 h 23"/>
                  <a:gd name="T6" fmla="*/ 60 w 61"/>
                  <a:gd name="T7" fmla="*/ 23 h 23"/>
                  <a:gd name="T8" fmla="*/ 61 w 61"/>
                  <a:gd name="T9" fmla="*/ 9 h 23"/>
                  <a:gd name="T10" fmla="*/ 2 w 61"/>
                  <a:gd name="T11" fmla="*/ 0 h 23"/>
                  <a:gd name="T12" fmla="*/ 2 w 61"/>
                  <a:gd name="T13" fmla="*/ 1 h 23"/>
                  <a:gd name="T14" fmla="*/ 2 w 61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3">
                    <a:moveTo>
                      <a:pt x="2" y="0"/>
                    </a:moveTo>
                    <a:lnTo>
                      <a:pt x="2" y="1"/>
                    </a:lnTo>
                    <a:lnTo>
                      <a:pt x="0" y="16"/>
                    </a:lnTo>
                    <a:lnTo>
                      <a:pt x="60" y="23"/>
                    </a:lnTo>
                    <a:lnTo>
                      <a:pt x="61" y="9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3" name="Freeform 311">
                <a:extLst>
                  <a:ext uri="{FF2B5EF4-FFF2-40B4-BE49-F238E27FC236}">
                    <a16:creationId xmlns:a16="http://schemas.microsoft.com/office/drawing/2014/main" id="{906A0C8B-9C66-56A2-CF4D-62702237A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" y="3103"/>
                <a:ext cx="32" cy="11"/>
              </a:xfrm>
              <a:custGeom>
                <a:avLst/>
                <a:gdLst>
                  <a:gd name="T0" fmla="*/ 3 w 63"/>
                  <a:gd name="T1" fmla="*/ 0 h 24"/>
                  <a:gd name="T2" fmla="*/ 0 w 63"/>
                  <a:gd name="T3" fmla="*/ 15 h 24"/>
                  <a:gd name="T4" fmla="*/ 59 w 63"/>
                  <a:gd name="T5" fmla="*/ 24 h 24"/>
                  <a:gd name="T6" fmla="*/ 63 w 63"/>
                  <a:gd name="T7" fmla="*/ 9 h 24"/>
                  <a:gd name="T8" fmla="*/ 3 w 63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3" y="0"/>
                    </a:moveTo>
                    <a:lnTo>
                      <a:pt x="0" y="15"/>
                    </a:lnTo>
                    <a:lnTo>
                      <a:pt x="59" y="24"/>
                    </a:lnTo>
                    <a:lnTo>
                      <a:pt x="63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4" name="Freeform 312">
                <a:extLst>
                  <a:ext uri="{FF2B5EF4-FFF2-40B4-BE49-F238E27FC236}">
                    <a16:creationId xmlns:a16="http://schemas.microsoft.com/office/drawing/2014/main" id="{5270E0FE-558E-9DD7-0FB9-ED18F8D55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3095"/>
                <a:ext cx="31" cy="12"/>
              </a:xfrm>
              <a:custGeom>
                <a:avLst/>
                <a:gdLst>
                  <a:gd name="T0" fmla="*/ 2 w 62"/>
                  <a:gd name="T1" fmla="*/ 0 h 23"/>
                  <a:gd name="T2" fmla="*/ 0 w 62"/>
                  <a:gd name="T3" fmla="*/ 14 h 23"/>
                  <a:gd name="T4" fmla="*/ 60 w 62"/>
                  <a:gd name="T5" fmla="*/ 23 h 23"/>
                  <a:gd name="T6" fmla="*/ 62 w 62"/>
                  <a:gd name="T7" fmla="*/ 9 h 23"/>
                  <a:gd name="T8" fmla="*/ 2 w 6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3">
                    <a:moveTo>
                      <a:pt x="2" y="0"/>
                    </a:moveTo>
                    <a:lnTo>
                      <a:pt x="0" y="14"/>
                    </a:lnTo>
                    <a:lnTo>
                      <a:pt x="60" y="23"/>
                    </a:lnTo>
                    <a:lnTo>
                      <a:pt x="62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5" name="Freeform 313">
                <a:extLst>
                  <a:ext uri="{FF2B5EF4-FFF2-40B4-BE49-F238E27FC236}">
                    <a16:creationId xmlns:a16="http://schemas.microsoft.com/office/drawing/2014/main" id="{CD97D1B9-1445-5629-20B1-965506540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3088"/>
                <a:ext cx="31" cy="12"/>
              </a:xfrm>
              <a:custGeom>
                <a:avLst/>
                <a:gdLst>
                  <a:gd name="T0" fmla="*/ 2 w 62"/>
                  <a:gd name="T1" fmla="*/ 0 h 24"/>
                  <a:gd name="T2" fmla="*/ 0 w 62"/>
                  <a:gd name="T3" fmla="*/ 15 h 24"/>
                  <a:gd name="T4" fmla="*/ 60 w 62"/>
                  <a:gd name="T5" fmla="*/ 24 h 24"/>
                  <a:gd name="T6" fmla="*/ 62 w 62"/>
                  <a:gd name="T7" fmla="*/ 9 h 24"/>
                  <a:gd name="T8" fmla="*/ 2 w 6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4">
                    <a:moveTo>
                      <a:pt x="2" y="0"/>
                    </a:moveTo>
                    <a:lnTo>
                      <a:pt x="0" y="15"/>
                    </a:lnTo>
                    <a:lnTo>
                      <a:pt x="60" y="24"/>
                    </a:lnTo>
                    <a:lnTo>
                      <a:pt x="62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6" name="Freeform 314">
                <a:extLst>
                  <a:ext uri="{FF2B5EF4-FFF2-40B4-BE49-F238E27FC236}">
                    <a16:creationId xmlns:a16="http://schemas.microsoft.com/office/drawing/2014/main" id="{0C847C42-2013-E095-AB9A-9541D625B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9" y="3081"/>
                <a:ext cx="31" cy="12"/>
              </a:xfrm>
              <a:custGeom>
                <a:avLst/>
                <a:gdLst>
                  <a:gd name="T0" fmla="*/ 4 w 61"/>
                  <a:gd name="T1" fmla="*/ 0 h 23"/>
                  <a:gd name="T2" fmla="*/ 2 w 61"/>
                  <a:gd name="T3" fmla="*/ 0 h 23"/>
                  <a:gd name="T4" fmla="*/ 0 w 61"/>
                  <a:gd name="T5" fmla="*/ 14 h 23"/>
                  <a:gd name="T6" fmla="*/ 60 w 61"/>
                  <a:gd name="T7" fmla="*/ 23 h 23"/>
                  <a:gd name="T8" fmla="*/ 61 w 61"/>
                  <a:gd name="T9" fmla="*/ 9 h 23"/>
                  <a:gd name="T10" fmla="*/ 4 w 61"/>
                  <a:gd name="T11" fmla="*/ 0 h 23"/>
                  <a:gd name="T12" fmla="*/ 2 w 61"/>
                  <a:gd name="T13" fmla="*/ 0 h 23"/>
                  <a:gd name="T14" fmla="*/ 4 w 61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3">
                    <a:moveTo>
                      <a:pt x="4" y="0"/>
                    </a:moveTo>
                    <a:lnTo>
                      <a:pt x="2" y="0"/>
                    </a:lnTo>
                    <a:lnTo>
                      <a:pt x="0" y="14"/>
                    </a:lnTo>
                    <a:lnTo>
                      <a:pt x="60" y="23"/>
                    </a:lnTo>
                    <a:lnTo>
                      <a:pt x="61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7" name="Freeform 315">
                <a:extLst>
                  <a:ext uri="{FF2B5EF4-FFF2-40B4-BE49-F238E27FC236}">
                    <a16:creationId xmlns:a16="http://schemas.microsoft.com/office/drawing/2014/main" id="{DB946730-0A26-8EFB-10D8-DC6E2CE6B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1" y="3074"/>
                <a:ext cx="31" cy="11"/>
              </a:xfrm>
              <a:custGeom>
                <a:avLst/>
                <a:gdLst>
                  <a:gd name="T0" fmla="*/ 1 w 61"/>
                  <a:gd name="T1" fmla="*/ 0 h 24"/>
                  <a:gd name="T2" fmla="*/ 0 w 61"/>
                  <a:gd name="T3" fmla="*/ 15 h 24"/>
                  <a:gd name="T4" fmla="*/ 57 w 61"/>
                  <a:gd name="T5" fmla="*/ 24 h 24"/>
                  <a:gd name="T6" fmla="*/ 61 w 61"/>
                  <a:gd name="T7" fmla="*/ 9 h 24"/>
                  <a:gd name="T8" fmla="*/ 1 w 6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4">
                    <a:moveTo>
                      <a:pt x="1" y="0"/>
                    </a:moveTo>
                    <a:lnTo>
                      <a:pt x="0" y="15"/>
                    </a:lnTo>
                    <a:lnTo>
                      <a:pt x="57" y="24"/>
                    </a:lnTo>
                    <a:lnTo>
                      <a:pt x="61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8" name="Freeform 316">
                <a:extLst>
                  <a:ext uri="{FF2B5EF4-FFF2-40B4-BE49-F238E27FC236}">
                    <a16:creationId xmlns:a16="http://schemas.microsoft.com/office/drawing/2014/main" id="{0CEFF10C-2B73-55B4-3B5A-A1DD6087E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" y="3066"/>
                <a:ext cx="30" cy="12"/>
              </a:xfrm>
              <a:custGeom>
                <a:avLst/>
                <a:gdLst>
                  <a:gd name="T0" fmla="*/ 2 w 62"/>
                  <a:gd name="T1" fmla="*/ 0 h 23"/>
                  <a:gd name="T2" fmla="*/ 0 w 62"/>
                  <a:gd name="T3" fmla="*/ 14 h 23"/>
                  <a:gd name="T4" fmla="*/ 60 w 62"/>
                  <a:gd name="T5" fmla="*/ 23 h 23"/>
                  <a:gd name="T6" fmla="*/ 62 w 62"/>
                  <a:gd name="T7" fmla="*/ 11 h 23"/>
                  <a:gd name="T8" fmla="*/ 2 w 6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3">
                    <a:moveTo>
                      <a:pt x="2" y="0"/>
                    </a:moveTo>
                    <a:lnTo>
                      <a:pt x="0" y="14"/>
                    </a:lnTo>
                    <a:lnTo>
                      <a:pt x="60" y="23"/>
                    </a:lnTo>
                    <a:lnTo>
                      <a:pt x="6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09" name="Freeform 317">
                <a:extLst>
                  <a:ext uri="{FF2B5EF4-FFF2-40B4-BE49-F238E27FC236}">
                    <a16:creationId xmlns:a16="http://schemas.microsoft.com/office/drawing/2014/main" id="{FD3095B9-66AB-3FAE-BA05-79D3296B8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3" y="3059"/>
                <a:ext cx="30" cy="13"/>
              </a:xfrm>
              <a:custGeom>
                <a:avLst/>
                <a:gdLst>
                  <a:gd name="T0" fmla="*/ 4 w 62"/>
                  <a:gd name="T1" fmla="*/ 0 h 26"/>
                  <a:gd name="T2" fmla="*/ 0 w 62"/>
                  <a:gd name="T3" fmla="*/ 15 h 26"/>
                  <a:gd name="T4" fmla="*/ 60 w 62"/>
                  <a:gd name="T5" fmla="*/ 26 h 26"/>
                  <a:gd name="T6" fmla="*/ 62 w 62"/>
                  <a:gd name="T7" fmla="*/ 11 h 26"/>
                  <a:gd name="T8" fmla="*/ 4 w 6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6">
                    <a:moveTo>
                      <a:pt x="4" y="0"/>
                    </a:moveTo>
                    <a:lnTo>
                      <a:pt x="0" y="15"/>
                    </a:lnTo>
                    <a:lnTo>
                      <a:pt x="60" y="26"/>
                    </a:lnTo>
                    <a:lnTo>
                      <a:pt x="62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0" name="Freeform 318">
                <a:extLst>
                  <a:ext uri="{FF2B5EF4-FFF2-40B4-BE49-F238E27FC236}">
                    <a16:creationId xmlns:a16="http://schemas.microsoft.com/office/drawing/2014/main" id="{604491B3-1DB6-7861-F196-747A78A96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4" y="3052"/>
                <a:ext cx="31" cy="13"/>
              </a:xfrm>
              <a:custGeom>
                <a:avLst/>
                <a:gdLst>
                  <a:gd name="T0" fmla="*/ 2 w 61"/>
                  <a:gd name="T1" fmla="*/ 0 h 25"/>
                  <a:gd name="T2" fmla="*/ 0 w 61"/>
                  <a:gd name="T3" fmla="*/ 14 h 25"/>
                  <a:gd name="T4" fmla="*/ 58 w 61"/>
                  <a:gd name="T5" fmla="*/ 25 h 25"/>
                  <a:gd name="T6" fmla="*/ 61 w 61"/>
                  <a:gd name="T7" fmla="*/ 11 h 25"/>
                  <a:gd name="T8" fmla="*/ 2 w 61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5">
                    <a:moveTo>
                      <a:pt x="2" y="0"/>
                    </a:moveTo>
                    <a:lnTo>
                      <a:pt x="0" y="14"/>
                    </a:lnTo>
                    <a:lnTo>
                      <a:pt x="58" y="25"/>
                    </a:lnTo>
                    <a:lnTo>
                      <a:pt x="61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1" name="Freeform 319">
                <a:extLst>
                  <a:ext uri="{FF2B5EF4-FFF2-40B4-BE49-F238E27FC236}">
                    <a16:creationId xmlns:a16="http://schemas.microsoft.com/office/drawing/2014/main" id="{E8649DF2-87B3-1651-9338-7BFAF1A9C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3045"/>
                <a:ext cx="31" cy="12"/>
              </a:xfrm>
              <a:custGeom>
                <a:avLst/>
                <a:gdLst>
                  <a:gd name="T0" fmla="*/ 1 w 61"/>
                  <a:gd name="T1" fmla="*/ 0 h 25"/>
                  <a:gd name="T2" fmla="*/ 1 w 61"/>
                  <a:gd name="T3" fmla="*/ 1 h 25"/>
                  <a:gd name="T4" fmla="*/ 0 w 61"/>
                  <a:gd name="T5" fmla="*/ 14 h 25"/>
                  <a:gd name="T6" fmla="*/ 59 w 61"/>
                  <a:gd name="T7" fmla="*/ 25 h 25"/>
                  <a:gd name="T8" fmla="*/ 61 w 61"/>
                  <a:gd name="T9" fmla="*/ 10 h 25"/>
                  <a:gd name="T10" fmla="*/ 1 w 61"/>
                  <a:gd name="T11" fmla="*/ 0 h 25"/>
                  <a:gd name="T12" fmla="*/ 1 w 61"/>
                  <a:gd name="T13" fmla="*/ 1 h 25"/>
                  <a:gd name="T14" fmla="*/ 1 w 61"/>
                  <a:gd name="T1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5">
                    <a:moveTo>
                      <a:pt x="1" y="0"/>
                    </a:moveTo>
                    <a:lnTo>
                      <a:pt x="1" y="1"/>
                    </a:lnTo>
                    <a:lnTo>
                      <a:pt x="0" y="14"/>
                    </a:lnTo>
                    <a:lnTo>
                      <a:pt x="59" y="25"/>
                    </a:lnTo>
                    <a:lnTo>
                      <a:pt x="61" y="1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2" name="Freeform 320">
                <a:extLst>
                  <a:ext uri="{FF2B5EF4-FFF2-40B4-BE49-F238E27FC236}">
                    <a16:creationId xmlns:a16="http://schemas.microsoft.com/office/drawing/2014/main" id="{FE3D2F6A-CD01-1FDC-321F-BBCBC6E3B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3038"/>
                <a:ext cx="31" cy="12"/>
              </a:xfrm>
              <a:custGeom>
                <a:avLst/>
                <a:gdLst>
                  <a:gd name="T0" fmla="*/ 4 w 62"/>
                  <a:gd name="T1" fmla="*/ 0 h 25"/>
                  <a:gd name="T2" fmla="*/ 2 w 62"/>
                  <a:gd name="T3" fmla="*/ 2 h 25"/>
                  <a:gd name="T4" fmla="*/ 0 w 62"/>
                  <a:gd name="T5" fmla="*/ 15 h 25"/>
                  <a:gd name="T6" fmla="*/ 60 w 62"/>
                  <a:gd name="T7" fmla="*/ 25 h 25"/>
                  <a:gd name="T8" fmla="*/ 62 w 62"/>
                  <a:gd name="T9" fmla="*/ 11 h 25"/>
                  <a:gd name="T10" fmla="*/ 62 w 62"/>
                  <a:gd name="T11" fmla="*/ 13 h 25"/>
                  <a:gd name="T12" fmla="*/ 4 w 62"/>
                  <a:gd name="T13" fmla="*/ 0 h 25"/>
                  <a:gd name="T14" fmla="*/ 4 w 62"/>
                  <a:gd name="T15" fmla="*/ 2 h 25"/>
                  <a:gd name="T16" fmla="*/ 2 w 62"/>
                  <a:gd name="T17" fmla="*/ 2 h 25"/>
                  <a:gd name="T18" fmla="*/ 4 w 62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25">
                    <a:moveTo>
                      <a:pt x="4" y="0"/>
                    </a:moveTo>
                    <a:lnTo>
                      <a:pt x="2" y="2"/>
                    </a:lnTo>
                    <a:lnTo>
                      <a:pt x="0" y="15"/>
                    </a:lnTo>
                    <a:lnTo>
                      <a:pt x="60" y="25"/>
                    </a:lnTo>
                    <a:lnTo>
                      <a:pt x="62" y="11"/>
                    </a:lnTo>
                    <a:lnTo>
                      <a:pt x="62" y="13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3" name="Freeform 321">
                <a:extLst>
                  <a:ext uri="{FF2B5EF4-FFF2-40B4-BE49-F238E27FC236}">
                    <a16:creationId xmlns:a16="http://schemas.microsoft.com/office/drawing/2014/main" id="{DF720A5D-527B-EC1D-1A8B-3FEBF1EB6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3030"/>
                <a:ext cx="31" cy="14"/>
              </a:xfrm>
              <a:custGeom>
                <a:avLst/>
                <a:gdLst>
                  <a:gd name="T0" fmla="*/ 2 w 61"/>
                  <a:gd name="T1" fmla="*/ 1 h 27"/>
                  <a:gd name="T2" fmla="*/ 2 w 61"/>
                  <a:gd name="T3" fmla="*/ 0 h 27"/>
                  <a:gd name="T4" fmla="*/ 0 w 61"/>
                  <a:gd name="T5" fmla="*/ 14 h 27"/>
                  <a:gd name="T6" fmla="*/ 58 w 61"/>
                  <a:gd name="T7" fmla="*/ 27 h 27"/>
                  <a:gd name="T8" fmla="*/ 61 w 61"/>
                  <a:gd name="T9" fmla="*/ 12 h 27"/>
                  <a:gd name="T10" fmla="*/ 61 w 61"/>
                  <a:gd name="T11" fmla="*/ 11 h 27"/>
                  <a:gd name="T12" fmla="*/ 61 w 61"/>
                  <a:gd name="T13" fmla="*/ 12 h 27"/>
                  <a:gd name="T14" fmla="*/ 61 w 61"/>
                  <a:gd name="T15" fmla="*/ 11 h 27"/>
                  <a:gd name="T16" fmla="*/ 2 w 61"/>
                  <a:gd name="T17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7">
                    <a:moveTo>
                      <a:pt x="2" y="1"/>
                    </a:moveTo>
                    <a:lnTo>
                      <a:pt x="2" y="0"/>
                    </a:lnTo>
                    <a:lnTo>
                      <a:pt x="0" y="14"/>
                    </a:lnTo>
                    <a:lnTo>
                      <a:pt x="58" y="27"/>
                    </a:lnTo>
                    <a:lnTo>
                      <a:pt x="61" y="12"/>
                    </a:lnTo>
                    <a:lnTo>
                      <a:pt x="61" y="11"/>
                    </a:lnTo>
                    <a:lnTo>
                      <a:pt x="61" y="12"/>
                    </a:lnTo>
                    <a:lnTo>
                      <a:pt x="61" y="1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4" name="Freeform 322">
                <a:extLst>
                  <a:ext uri="{FF2B5EF4-FFF2-40B4-BE49-F238E27FC236}">
                    <a16:creationId xmlns:a16="http://schemas.microsoft.com/office/drawing/2014/main" id="{6DFB868E-9945-5DC4-944A-C046691D0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9" y="3024"/>
                <a:ext cx="31" cy="12"/>
              </a:xfrm>
              <a:custGeom>
                <a:avLst/>
                <a:gdLst>
                  <a:gd name="T0" fmla="*/ 2 w 61"/>
                  <a:gd name="T1" fmla="*/ 0 h 24"/>
                  <a:gd name="T2" fmla="*/ 0 w 61"/>
                  <a:gd name="T3" fmla="*/ 14 h 24"/>
                  <a:gd name="T4" fmla="*/ 59 w 61"/>
                  <a:gd name="T5" fmla="*/ 24 h 24"/>
                  <a:gd name="T6" fmla="*/ 61 w 61"/>
                  <a:gd name="T7" fmla="*/ 9 h 24"/>
                  <a:gd name="T8" fmla="*/ 2 w 6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4">
                    <a:moveTo>
                      <a:pt x="2" y="0"/>
                    </a:moveTo>
                    <a:lnTo>
                      <a:pt x="0" y="14"/>
                    </a:lnTo>
                    <a:lnTo>
                      <a:pt x="59" y="24"/>
                    </a:lnTo>
                    <a:lnTo>
                      <a:pt x="61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5" name="Freeform 323">
                <a:extLst>
                  <a:ext uri="{FF2B5EF4-FFF2-40B4-BE49-F238E27FC236}">
                    <a16:creationId xmlns:a16="http://schemas.microsoft.com/office/drawing/2014/main" id="{72D26A5C-6CF4-92C3-18F1-212DB9AFF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0" y="3017"/>
                <a:ext cx="31" cy="12"/>
              </a:xfrm>
              <a:custGeom>
                <a:avLst/>
                <a:gdLst>
                  <a:gd name="T0" fmla="*/ 3 w 61"/>
                  <a:gd name="T1" fmla="*/ 0 h 23"/>
                  <a:gd name="T2" fmla="*/ 0 w 61"/>
                  <a:gd name="T3" fmla="*/ 14 h 23"/>
                  <a:gd name="T4" fmla="*/ 59 w 61"/>
                  <a:gd name="T5" fmla="*/ 23 h 23"/>
                  <a:gd name="T6" fmla="*/ 61 w 61"/>
                  <a:gd name="T7" fmla="*/ 9 h 23"/>
                  <a:gd name="T8" fmla="*/ 61 w 61"/>
                  <a:gd name="T9" fmla="*/ 10 h 23"/>
                  <a:gd name="T10" fmla="*/ 3 w 6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23">
                    <a:moveTo>
                      <a:pt x="3" y="0"/>
                    </a:moveTo>
                    <a:lnTo>
                      <a:pt x="0" y="14"/>
                    </a:lnTo>
                    <a:lnTo>
                      <a:pt x="59" y="23"/>
                    </a:lnTo>
                    <a:lnTo>
                      <a:pt x="61" y="9"/>
                    </a:lnTo>
                    <a:lnTo>
                      <a:pt x="61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6" name="Freeform 324">
                <a:extLst>
                  <a:ext uri="{FF2B5EF4-FFF2-40B4-BE49-F238E27FC236}">
                    <a16:creationId xmlns:a16="http://schemas.microsoft.com/office/drawing/2014/main" id="{55F9D3F9-4444-D85E-B0D1-8A70AED02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3010"/>
                <a:ext cx="30" cy="12"/>
              </a:xfrm>
              <a:custGeom>
                <a:avLst/>
                <a:gdLst>
                  <a:gd name="T0" fmla="*/ 2 w 62"/>
                  <a:gd name="T1" fmla="*/ 0 h 25"/>
                  <a:gd name="T2" fmla="*/ 2 w 62"/>
                  <a:gd name="T3" fmla="*/ 2 h 25"/>
                  <a:gd name="T4" fmla="*/ 0 w 62"/>
                  <a:gd name="T5" fmla="*/ 15 h 25"/>
                  <a:gd name="T6" fmla="*/ 58 w 62"/>
                  <a:gd name="T7" fmla="*/ 25 h 25"/>
                  <a:gd name="T8" fmla="*/ 62 w 62"/>
                  <a:gd name="T9" fmla="*/ 11 h 25"/>
                  <a:gd name="T10" fmla="*/ 62 w 62"/>
                  <a:gd name="T11" fmla="*/ 13 h 25"/>
                  <a:gd name="T12" fmla="*/ 2 w 62"/>
                  <a:gd name="T13" fmla="*/ 0 h 25"/>
                  <a:gd name="T14" fmla="*/ 2 w 62"/>
                  <a:gd name="T15" fmla="*/ 2 h 25"/>
                  <a:gd name="T16" fmla="*/ 2 w 62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5">
                    <a:moveTo>
                      <a:pt x="2" y="0"/>
                    </a:moveTo>
                    <a:lnTo>
                      <a:pt x="2" y="2"/>
                    </a:lnTo>
                    <a:lnTo>
                      <a:pt x="0" y="15"/>
                    </a:lnTo>
                    <a:lnTo>
                      <a:pt x="58" y="25"/>
                    </a:lnTo>
                    <a:lnTo>
                      <a:pt x="62" y="11"/>
                    </a:lnTo>
                    <a:lnTo>
                      <a:pt x="6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7" name="Freeform 325">
                <a:extLst>
                  <a:ext uri="{FF2B5EF4-FFF2-40B4-BE49-F238E27FC236}">
                    <a16:creationId xmlns:a16="http://schemas.microsoft.com/office/drawing/2014/main" id="{FD46AE25-4912-1270-CD34-DFC876248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" y="3002"/>
                <a:ext cx="30" cy="14"/>
              </a:xfrm>
              <a:custGeom>
                <a:avLst/>
                <a:gdLst>
                  <a:gd name="T0" fmla="*/ 2 w 62"/>
                  <a:gd name="T1" fmla="*/ 2 h 27"/>
                  <a:gd name="T2" fmla="*/ 4 w 62"/>
                  <a:gd name="T3" fmla="*/ 0 h 27"/>
                  <a:gd name="T4" fmla="*/ 0 w 62"/>
                  <a:gd name="T5" fmla="*/ 14 h 27"/>
                  <a:gd name="T6" fmla="*/ 60 w 62"/>
                  <a:gd name="T7" fmla="*/ 27 h 27"/>
                  <a:gd name="T8" fmla="*/ 62 w 62"/>
                  <a:gd name="T9" fmla="*/ 12 h 27"/>
                  <a:gd name="T10" fmla="*/ 2 w 62"/>
                  <a:gd name="T11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27">
                    <a:moveTo>
                      <a:pt x="2" y="2"/>
                    </a:moveTo>
                    <a:lnTo>
                      <a:pt x="4" y="0"/>
                    </a:lnTo>
                    <a:lnTo>
                      <a:pt x="0" y="14"/>
                    </a:lnTo>
                    <a:lnTo>
                      <a:pt x="60" y="27"/>
                    </a:lnTo>
                    <a:lnTo>
                      <a:pt x="62" y="1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8" name="Freeform 326">
                <a:extLst>
                  <a:ext uri="{FF2B5EF4-FFF2-40B4-BE49-F238E27FC236}">
                    <a16:creationId xmlns:a16="http://schemas.microsoft.com/office/drawing/2014/main" id="{FF07E381-9480-81E8-FDAF-153312330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" y="2997"/>
                <a:ext cx="31" cy="12"/>
              </a:xfrm>
              <a:custGeom>
                <a:avLst/>
                <a:gdLst>
                  <a:gd name="T0" fmla="*/ 3 w 61"/>
                  <a:gd name="T1" fmla="*/ 0 h 23"/>
                  <a:gd name="T2" fmla="*/ 0 w 61"/>
                  <a:gd name="T3" fmla="*/ 13 h 23"/>
                  <a:gd name="T4" fmla="*/ 60 w 61"/>
                  <a:gd name="T5" fmla="*/ 23 h 23"/>
                  <a:gd name="T6" fmla="*/ 61 w 61"/>
                  <a:gd name="T7" fmla="*/ 11 h 23"/>
                  <a:gd name="T8" fmla="*/ 3 w 61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3">
                    <a:moveTo>
                      <a:pt x="3" y="0"/>
                    </a:moveTo>
                    <a:lnTo>
                      <a:pt x="0" y="13"/>
                    </a:lnTo>
                    <a:lnTo>
                      <a:pt x="60" y="23"/>
                    </a:lnTo>
                    <a:lnTo>
                      <a:pt x="61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19" name="Freeform 327">
                <a:extLst>
                  <a:ext uri="{FF2B5EF4-FFF2-40B4-BE49-F238E27FC236}">
                    <a16:creationId xmlns:a16="http://schemas.microsoft.com/office/drawing/2014/main" id="{8D53FCFF-0D32-2058-4718-DD61FF3D3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990"/>
                <a:ext cx="31" cy="12"/>
              </a:xfrm>
              <a:custGeom>
                <a:avLst/>
                <a:gdLst>
                  <a:gd name="T0" fmla="*/ 2 w 62"/>
                  <a:gd name="T1" fmla="*/ 0 h 26"/>
                  <a:gd name="T2" fmla="*/ 2 w 62"/>
                  <a:gd name="T3" fmla="*/ 2 h 26"/>
                  <a:gd name="T4" fmla="*/ 0 w 62"/>
                  <a:gd name="T5" fmla="*/ 15 h 26"/>
                  <a:gd name="T6" fmla="*/ 58 w 62"/>
                  <a:gd name="T7" fmla="*/ 26 h 26"/>
                  <a:gd name="T8" fmla="*/ 62 w 62"/>
                  <a:gd name="T9" fmla="*/ 13 h 26"/>
                  <a:gd name="T10" fmla="*/ 2 w 62"/>
                  <a:gd name="T11" fmla="*/ 0 h 26"/>
                  <a:gd name="T12" fmla="*/ 2 w 62"/>
                  <a:gd name="T13" fmla="*/ 2 h 26"/>
                  <a:gd name="T14" fmla="*/ 2 w 62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26">
                    <a:moveTo>
                      <a:pt x="2" y="0"/>
                    </a:moveTo>
                    <a:lnTo>
                      <a:pt x="2" y="2"/>
                    </a:lnTo>
                    <a:lnTo>
                      <a:pt x="0" y="15"/>
                    </a:lnTo>
                    <a:lnTo>
                      <a:pt x="58" y="26"/>
                    </a:lnTo>
                    <a:lnTo>
                      <a:pt x="6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0" name="Freeform 328">
                <a:extLst>
                  <a:ext uri="{FF2B5EF4-FFF2-40B4-BE49-F238E27FC236}">
                    <a16:creationId xmlns:a16="http://schemas.microsoft.com/office/drawing/2014/main" id="{C5145E88-4FB6-ED37-FA98-549BB9112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6" y="2984"/>
                <a:ext cx="31" cy="12"/>
              </a:xfrm>
              <a:custGeom>
                <a:avLst/>
                <a:gdLst>
                  <a:gd name="T0" fmla="*/ 2 w 62"/>
                  <a:gd name="T1" fmla="*/ 0 h 23"/>
                  <a:gd name="T2" fmla="*/ 0 w 62"/>
                  <a:gd name="T3" fmla="*/ 10 h 23"/>
                  <a:gd name="T4" fmla="*/ 60 w 62"/>
                  <a:gd name="T5" fmla="*/ 23 h 23"/>
                  <a:gd name="T6" fmla="*/ 62 w 62"/>
                  <a:gd name="T7" fmla="*/ 12 h 23"/>
                  <a:gd name="T8" fmla="*/ 2 w 6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3">
                    <a:moveTo>
                      <a:pt x="2" y="0"/>
                    </a:moveTo>
                    <a:lnTo>
                      <a:pt x="0" y="10"/>
                    </a:lnTo>
                    <a:lnTo>
                      <a:pt x="60" y="23"/>
                    </a:lnTo>
                    <a:lnTo>
                      <a:pt x="6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1" name="Freeform 329">
                <a:extLst>
                  <a:ext uri="{FF2B5EF4-FFF2-40B4-BE49-F238E27FC236}">
                    <a16:creationId xmlns:a16="http://schemas.microsoft.com/office/drawing/2014/main" id="{A79C1014-3D90-41F4-4D75-4917FC17D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2979"/>
                <a:ext cx="31" cy="12"/>
              </a:xfrm>
              <a:custGeom>
                <a:avLst/>
                <a:gdLst>
                  <a:gd name="T0" fmla="*/ 2 w 62"/>
                  <a:gd name="T1" fmla="*/ 2 h 23"/>
                  <a:gd name="T2" fmla="*/ 4 w 62"/>
                  <a:gd name="T3" fmla="*/ 0 h 23"/>
                  <a:gd name="T4" fmla="*/ 0 w 62"/>
                  <a:gd name="T5" fmla="*/ 11 h 23"/>
                  <a:gd name="T6" fmla="*/ 60 w 62"/>
                  <a:gd name="T7" fmla="*/ 23 h 23"/>
                  <a:gd name="T8" fmla="*/ 62 w 62"/>
                  <a:gd name="T9" fmla="*/ 12 h 23"/>
                  <a:gd name="T10" fmla="*/ 2 w 62"/>
                  <a:gd name="T11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23">
                    <a:moveTo>
                      <a:pt x="2" y="2"/>
                    </a:moveTo>
                    <a:lnTo>
                      <a:pt x="4" y="0"/>
                    </a:lnTo>
                    <a:lnTo>
                      <a:pt x="0" y="11"/>
                    </a:lnTo>
                    <a:lnTo>
                      <a:pt x="60" y="23"/>
                    </a:lnTo>
                    <a:lnTo>
                      <a:pt x="62" y="1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2" name="Freeform 330">
                <a:extLst>
                  <a:ext uri="{FF2B5EF4-FFF2-40B4-BE49-F238E27FC236}">
                    <a16:creationId xmlns:a16="http://schemas.microsoft.com/office/drawing/2014/main" id="{BAE7A8E0-A0D5-89E2-A348-AD19A35C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8" y="2973"/>
                <a:ext cx="31" cy="12"/>
              </a:xfrm>
              <a:custGeom>
                <a:avLst/>
                <a:gdLst>
                  <a:gd name="T0" fmla="*/ 4 w 61"/>
                  <a:gd name="T1" fmla="*/ 0 h 23"/>
                  <a:gd name="T2" fmla="*/ 2 w 61"/>
                  <a:gd name="T3" fmla="*/ 2 h 23"/>
                  <a:gd name="T4" fmla="*/ 0 w 61"/>
                  <a:gd name="T5" fmla="*/ 13 h 23"/>
                  <a:gd name="T6" fmla="*/ 60 w 61"/>
                  <a:gd name="T7" fmla="*/ 23 h 23"/>
                  <a:gd name="T8" fmla="*/ 61 w 61"/>
                  <a:gd name="T9" fmla="*/ 13 h 23"/>
                  <a:gd name="T10" fmla="*/ 61 w 61"/>
                  <a:gd name="T11" fmla="*/ 14 h 23"/>
                  <a:gd name="T12" fmla="*/ 4 w 61"/>
                  <a:gd name="T13" fmla="*/ 0 h 23"/>
                  <a:gd name="T14" fmla="*/ 4 w 61"/>
                  <a:gd name="T15" fmla="*/ 2 h 23"/>
                  <a:gd name="T16" fmla="*/ 2 w 61"/>
                  <a:gd name="T17" fmla="*/ 2 h 23"/>
                  <a:gd name="T18" fmla="*/ 4 w 61"/>
                  <a:gd name="T1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23">
                    <a:moveTo>
                      <a:pt x="4" y="0"/>
                    </a:moveTo>
                    <a:lnTo>
                      <a:pt x="2" y="2"/>
                    </a:lnTo>
                    <a:lnTo>
                      <a:pt x="0" y="13"/>
                    </a:lnTo>
                    <a:lnTo>
                      <a:pt x="60" y="23"/>
                    </a:lnTo>
                    <a:lnTo>
                      <a:pt x="61" y="13"/>
                    </a:lnTo>
                    <a:lnTo>
                      <a:pt x="61" y="1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3" name="Freeform 331">
                <a:extLst>
                  <a:ext uri="{FF2B5EF4-FFF2-40B4-BE49-F238E27FC236}">
                    <a16:creationId xmlns:a16="http://schemas.microsoft.com/office/drawing/2014/main" id="{FA4A66AC-9DC4-AD67-681F-D7727147A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969"/>
                <a:ext cx="30" cy="12"/>
              </a:xfrm>
              <a:custGeom>
                <a:avLst/>
                <a:gdLst>
                  <a:gd name="T0" fmla="*/ 1 w 59"/>
                  <a:gd name="T1" fmla="*/ 0 h 23"/>
                  <a:gd name="T2" fmla="*/ 0 w 59"/>
                  <a:gd name="T3" fmla="*/ 9 h 23"/>
                  <a:gd name="T4" fmla="*/ 57 w 59"/>
                  <a:gd name="T5" fmla="*/ 23 h 23"/>
                  <a:gd name="T6" fmla="*/ 59 w 59"/>
                  <a:gd name="T7" fmla="*/ 14 h 23"/>
                  <a:gd name="T8" fmla="*/ 59 w 59"/>
                  <a:gd name="T9" fmla="*/ 16 h 23"/>
                  <a:gd name="T10" fmla="*/ 1 w 59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3">
                    <a:moveTo>
                      <a:pt x="1" y="0"/>
                    </a:moveTo>
                    <a:lnTo>
                      <a:pt x="0" y="9"/>
                    </a:lnTo>
                    <a:lnTo>
                      <a:pt x="57" y="23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4" name="Freeform 332">
                <a:extLst>
                  <a:ext uri="{FF2B5EF4-FFF2-40B4-BE49-F238E27FC236}">
                    <a16:creationId xmlns:a16="http://schemas.microsoft.com/office/drawing/2014/main" id="{10660B47-3237-74AF-B3A2-40250F8F6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1" y="2964"/>
                <a:ext cx="29" cy="13"/>
              </a:xfrm>
              <a:custGeom>
                <a:avLst/>
                <a:gdLst>
                  <a:gd name="T0" fmla="*/ 2 w 60"/>
                  <a:gd name="T1" fmla="*/ 0 h 25"/>
                  <a:gd name="T2" fmla="*/ 0 w 60"/>
                  <a:gd name="T3" fmla="*/ 9 h 25"/>
                  <a:gd name="T4" fmla="*/ 58 w 60"/>
                  <a:gd name="T5" fmla="*/ 25 h 25"/>
                  <a:gd name="T6" fmla="*/ 60 w 60"/>
                  <a:gd name="T7" fmla="*/ 16 h 25"/>
                  <a:gd name="T8" fmla="*/ 60 w 60"/>
                  <a:gd name="T9" fmla="*/ 18 h 25"/>
                  <a:gd name="T10" fmla="*/ 2 w 60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5">
                    <a:moveTo>
                      <a:pt x="2" y="0"/>
                    </a:moveTo>
                    <a:lnTo>
                      <a:pt x="0" y="9"/>
                    </a:lnTo>
                    <a:lnTo>
                      <a:pt x="58" y="25"/>
                    </a:lnTo>
                    <a:lnTo>
                      <a:pt x="60" y="16"/>
                    </a:lnTo>
                    <a:lnTo>
                      <a:pt x="60" y="1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5" name="Freeform 333">
                <a:extLst>
                  <a:ext uri="{FF2B5EF4-FFF2-40B4-BE49-F238E27FC236}">
                    <a16:creationId xmlns:a16="http://schemas.microsoft.com/office/drawing/2014/main" id="{EE5CF530-F13E-6EA6-5121-7EAC1CB6E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2961"/>
                <a:ext cx="29" cy="12"/>
              </a:xfrm>
              <a:custGeom>
                <a:avLst/>
                <a:gdLst>
                  <a:gd name="T0" fmla="*/ 4 w 60"/>
                  <a:gd name="T1" fmla="*/ 0 h 25"/>
                  <a:gd name="T2" fmla="*/ 0 w 60"/>
                  <a:gd name="T3" fmla="*/ 7 h 25"/>
                  <a:gd name="T4" fmla="*/ 58 w 60"/>
                  <a:gd name="T5" fmla="*/ 25 h 25"/>
                  <a:gd name="T6" fmla="*/ 60 w 60"/>
                  <a:gd name="T7" fmla="*/ 18 h 25"/>
                  <a:gd name="T8" fmla="*/ 4 w 6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5">
                    <a:moveTo>
                      <a:pt x="4" y="0"/>
                    </a:moveTo>
                    <a:lnTo>
                      <a:pt x="0" y="7"/>
                    </a:lnTo>
                    <a:lnTo>
                      <a:pt x="58" y="25"/>
                    </a:lnTo>
                    <a:lnTo>
                      <a:pt x="60" y="1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6" name="Freeform 334">
                <a:extLst>
                  <a:ext uri="{FF2B5EF4-FFF2-40B4-BE49-F238E27FC236}">
                    <a16:creationId xmlns:a16="http://schemas.microsoft.com/office/drawing/2014/main" id="{3DAED8CB-218E-6545-A504-09D6342C3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" y="2956"/>
                <a:ext cx="30" cy="14"/>
              </a:xfrm>
              <a:custGeom>
                <a:avLst/>
                <a:gdLst>
                  <a:gd name="T0" fmla="*/ 2 w 59"/>
                  <a:gd name="T1" fmla="*/ 0 h 27"/>
                  <a:gd name="T2" fmla="*/ 2 w 59"/>
                  <a:gd name="T3" fmla="*/ 2 h 27"/>
                  <a:gd name="T4" fmla="*/ 0 w 59"/>
                  <a:gd name="T5" fmla="*/ 9 h 27"/>
                  <a:gd name="T6" fmla="*/ 56 w 59"/>
                  <a:gd name="T7" fmla="*/ 27 h 27"/>
                  <a:gd name="T8" fmla="*/ 59 w 59"/>
                  <a:gd name="T9" fmla="*/ 20 h 27"/>
                  <a:gd name="T10" fmla="*/ 58 w 59"/>
                  <a:gd name="T11" fmla="*/ 21 h 27"/>
                  <a:gd name="T12" fmla="*/ 2 w 59"/>
                  <a:gd name="T13" fmla="*/ 0 h 27"/>
                  <a:gd name="T14" fmla="*/ 2 w 59"/>
                  <a:gd name="T15" fmla="*/ 2 h 27"/>
                  <a:gd name="T16" fmla="*/ 2 w 59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27">
                    <a:moveTo>
                      <a:pt x="2" y="0"/>
                    </a:moveTo>
                    <a:lnTo>
                      <a:pt x="2" y="2"/>
                    </a:lnTo>
                    <a:lnTo>
                      <a:pt x="0" y="9"/>
                    </a:lnTo>
                    <a:lnTo>
                      <a:pt x="56" y="27"/>
                    </a:lnTo>
                    <a:lnTo>
                      <a:pt x="59" y="20"/>
                    </a:lnTo>
                    <a:lnTo>
                      <a:pt x="58" y="2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7" name="Freeform 335">
                <a:extLst>
                  <a:ext uri="{FF2B5EF4-FFF2-40B4-BE49-F238E27FC236}">
                    <a16:creationId xmlns:a16="http://schemas.microsoft.com/office/drawing/2014/main" id="{7A4C5314-9D96-B360-C55E-4C16CE69F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4" y="2954"/>
                <a:ext cx="30" cy="13"/>
              </a:xfrm>
              <a:custGeom>
                <a:avLst/>
                <a:gdLst>
                  <a:gd name="T0" fmla="*/ 3 w 59"/>
                  <a:gd name="T1" fmla="*/ 0 h 27"/>
                  <a:gd name="T2" fmla="*/ 0 w 59"/>
                  <a:gd name="T3" fmla="*/ 6 h 27"/>
                  <a:gd name="T4" fmla="*/ 56 w 59"/>
                  <a:gd name="T5" fmla="*/ 27 h 27"/>
                  <a:gd name="T6" fmla="*/ 59 w 59"/>
                  <a:gd name="T7" fmla="*/ 22 h 27"/>
                  <a:gd name="T8" fmla="*/ 3 w 5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7">
                    <a:moveTo>
                      <a:pt x="3" y="0"/>
                    </a:moveTo>
                    <a:lnTo>
                      <a:pt x="0" y="6"/>
                    </a:lnTo>
                    <a:lnTo>
                      <a:pt x="56" y="27"/>
                    </a:lnTo>
                    <a:lnTo>
                      <a:pt x="59" y="2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8" name="Freeform 336">
                <a:extLst>
                  <a:ext uri="{FF2B5EF4-FFF2-40B4-BE49-F238E27FC236}">
                    <a16:creationId xmlns:a16="http://schemas.microsoft.com/office/drawing/2014/main" id="{44BEFA5D-8766-BDDA-5D9A-FF943E8B9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6" y="2950"/>
                <a:ext cx="29" cy="14"/>
              </a:xfrm>
              <a:custGeom>
                <a:avLst/>
                <a:gdLst>
                  <a:gd name="T0" fmla="*/ 2 w 58"/>
                  <a:gd name="T1" fmla="*/ 0 h 29"/>
                  <a:gd name="T2" fmla="*/ 0 w 58"/>
                  <a:gd name="T3" fmla="*/ 7 h 29"/>
                  <a:gd name="T4" fmla="*/ 56 w 58"/>
                  <a:gd name="T5" fmla="*/ 29 h 29"/>
                  <a:gd name="T6" fmla="*/ 58 w 58"/>
                  <a:gd name="T7" fmla="*/ 24 h 29"/>
                  <a:gd name="T8" fmla="*/ 2 w 58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9">
                    <a:moveTo>
                      <a:pt x="2" y="0"/>
                    </a:moveTo>
                    <a:lnTo>
                      <a:pt x="0" y="7"/>
                    </a:lnTo>
                    <a:lnTo>
                      <a:pt x="56" y="29"/>
                    </a:lnTo>
                    <a:lnTo>
                      <a:pt x="58" y="2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29" name="Freeform 337">
                <a:extLst>
                  <a:ext uri="{FF2B5EF4-FFF2-40B4-BE49-F238E27FC236}">
                    <a16:creationId xmlns:a16="http://schemas.microsoft.com/office/drawing/2014/main" id="{52C82416-D479-7BAF-8A1D-E21B02A93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2946"/>
                <a:ext cx="29" cy="16"/>
              </a:xfrm>
              <a:custGeom>
                <a:avLst/>
                <a:gdLst>
                  <a:gd name="T0" fmla="*/ 5 w 58"/>
                  <a:gd name="T1" fmla="*/ 0 h 33"/>
                  <a:gd name="T2" fmla="*/ 2 w 58"/>
                  <a:gd name="T3" fmla="*/ 4 h 33"/>
                  <a:gd name="T4" fmla="*/ 0 w 58"/>
                  <a:gd name="T5" fmla="*/ 9 h 33"/>
                  <a:gd name="T6" fmla="*/ 56 w 58"/>
                  <a:gd name="T7" fmla="*/ 33 h 33"/>
                  <a:gd name="T8" fmla="*/ 58 w 58"/>
                  <a:gd name="T9" fmla="*/ 29 h 33"/>
                  <a:gd name="T10" fmla="*/ 56 w 58"/>
                  <a:gd name="T11" fmla="*/ 33 h 33"/>
                  <a:gd name="T12" fmla="*/ 5 w 58"/>
                  <a:gd name="T13" fmla="*/ 0 h 33"/>
                  <a:gd name="T14" fmla="*/ 4 w 58"/>
                  <a:gd name="T15" fmla="*/ 2 h 33"/>
                  <a:gd name="T16" fmla="*/ 4 w 58"/>
                  <a:gd name="T17" fmla="*/ 4 h 33"/>
                  <a:gd name="T18" fmla="*/ 5 w 58"/>
                  <a:gd name="T1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33">
                    <a:moveTo>
                      <a:pt x="5" y="0"/>
                    </a:moveTo>
                    <a:lnTo>
                      <a:pt x="2" y="4"/>
                    </a:lnTo>
                    <a:lnTo>
                      <a:pt x="0" y="9"/>
                    </a:lnTo>
                    <a:lnTo>
                      <a:pt x="56" y="33"/>
                    </a:lnTo>
                    <a:lnTo>
                      <a:pt x="58" y="29"/>
                    </a:lnTo>
                    <a:lnTo>
                      <a:pt x="56" y="33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0" name="Freeform 338">
                <a:extLst>
                  <a:ext uri="{FF2B5EF4-FFF2-40B4-BE49-F238E27FC236}">
                    <a16:creationId xmlns:a16="http://schemas.microsoft.com/office/drawing/2014/main" id="{1FB41E22-50E2-3BD7-E2FF-D061C6F84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0" y="2941"/>
                <a:ext cx="26" cy="21"/>
              </a:xfrm>
              <a:custGeom>
                <a:avLst/>
                <a:gdLst>
                  <a:gd name="T0" fmla="*/ 6 w 53"/>
                  <a:gd name="T1" fmla="*/ 0 h 42"/>
                  <a:gd name="T2" fmla="*/ 2 w 53"/>
                  <a:gd name="T3" fmla="*/ 4 h 42"/>
                  <a:gd name="T4" fmla="*/ 0 w 53"/>
                  <a:gd name="T5" fmla="*/ 9 h 42"/>
                  <a:gd name="T6" fmla="*/ 51 w 53"/>
                  <a:gd name="T7" fmla="*/ 42 h 42"/>
                  <a:gd name="T8" fmla="*/ 53 w 53"/>
                  <a:gd name="T9" fmla="*/ 36 h 42"/>
                  <a:gd name="T10" fmla="*/ 51 w 53"/>
                  <a:gd name="T11" fmla="*/ 40 h 42"/>
                  <a:gd name="T12" fmla="*/ 6 w 53"/>
                  <a:gd name="T13" fmla="*/ 0 h 42"/>
                  <a:gd name="T14" fmla="*/ 4 w 53"/>
                  <a:gd name="T15" fmla="*/ 2 h 42"/>
                  <a:gd name="T16" fmla="*/ 2 w 53"/>
                  <a:gd name="T17" fmla="*/ 4 h 42"/>
                  <a:gd name="T18" fmla="*/ 6 w 53"/>
                  <a:gd name="T1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42">
                    <a:moveTo>
                      <a:pt x="6" y="0"/>
                    </a:moveTo>
                    <a:lnTo>
                      <a:pt x="2" y="4"/>
                    </a:lnTo>
                    <a:lnTo>
                      <a:pt x="0" y="9"/>
                    </a:lnTo>
                    <a:lnTo>
                      <a:pt x="51" y="42"/>
                    </a:lnTo>
                    <a:lnTo>
                      <a:pt x="53" y="36"/>
                    </a:lnTo>
                    <a:lnTo>
                      <a:pt x="51" y="4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1" name="Freeform 339">
                <a:extLst>
                  <a:ext uri="{FF2B5EF4-FFF2-40B4-BE49-F238E27FC236}">
                    <a16:creationId xmlns:a16="http://schemas.microsoft.com/office/drawing/2014/main" id="{D75B2BF5-CDEB-F175-2DFA-9D612C19F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2" y="2939"/>
                <a:ext cx="25" cy="22"/>
              </a:xfrm>
              <a:custGeom>
                <a:avLst/>
                <a:gdLst>
                  <a:gd name="T0" fmla="*/ 3 w 49"/>
                  <a:gd name="T1" fmla="*/ 0 h 44"/>
                  <a:gd name="T2" fmla="*/ 0 w 49"/>
                  <a:gd name="T3" fmla="*/ 4 h 44"/>
                  <a:gd name="T4" fmla="*/ 45 w 49"/>
                  <a:gd name="T5" fmla="*/ 44 h 44"/>
                  <a:gd name="T6" fmla="*/ 49 w 49"/>
                  <a:gd name="T7" fmla="*/ 40 h 44"/>
                  <a:gd name="T8" fmla="*/ 3 w 49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4">
                    <a:moveTo>
                      <a:pt x="3" y="0"/>
                    </a:moveTo>
                    <a:lnTo>
                      <a:pt x="0" y="4"/>
                    </a:lnTo>
                    <a:lnTo>
                      <a:pt x="45" y="44"/>
                    </a:lnTo>
                    <a:lnTo>
                      <a:pt x="49" y="4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2" name="Freeform 340">
                <a:extLst>
                  <a:ext uri="{FF2B5EF4-FFF2-40B4-BE49-F238E27FC236}">
                    <a16:creationId xmlns:a16="http://schemas.microsoft.com/office/drawing/2014/main" id="{44C920F1-11C1-74C7-3B6C-671F801BB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2936"/>
                <a:ext cx="25" cy="23"/>
              </a:xfrm>
              <a:custGeom>
                <a:avLst/>
                <a:gdLst>
                  <a:gd name="T0" fmla="*/ 6 w 49"/>
                  <a:gd name="T1" fmla="*/ 0 h 47"/>
                  <a:gd name="T2" fmla="*/ 2 w 49"/>
                  <a:gd name="T3" fmla="*/ 4 h 47"/>
                  <a:gd name="T4" fmla="*/ 0 w 49"/>
                  <a:gd name="T5" fmla="*/ 7 h 47"/>
                  <a:gd name="T6" fmla="*/ 46 w 49"/>
                  <a:gd name="T7" fmla="*/ 47 h 47"/>
                  <a:gd name="T8" fmla="*/ 49 w 49"/>
                  <a:gd name="T9" fmla="*/ 44 h 47"/>
                  <a:gd name="T10" fmla="*/ 46 w 49"/>
                  <a:gd name="T11" fmla="*/ 45 h 47"/>
                  <a:gd name="T12" fmla="*/ 6 w 49"/>
                  <a:gd name="T13" fmla="*/ 0 h 47"/>
                  <a:gd name="T14" fmla="*/ 4 w 49"/>
                  <a:gd name="T15" fmla="*/ 2 h 47"/>
                  <a:gd name="T16" fmla="*/ 2 w 49"/>
                  <a:gd name="T17" fmla="*/ 4 h 47"/>
                  <a:gd name="T18" fmla="*/ 6 w 49"/>
                  <a:gd name="T1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7">
                    <a:moveTo>
                      <a:pt x="6" y="0"/>
                    </a:moveTo>
                    <a:lnTo>
                      <a:pt x="2" y="4"/>
                    </a:lnTo>
                    <a:lnTo>
                      <a:pt x="0" y="7"/>
                    </a:lnTo>
                    <a:lnTo>
                      <a:pt x="46" y="47"/>
                    </a:lnTo>
                    <a:lnTo>
                      <a:pt x="49" y="44"/>
                    </a:lnTo>
                    <a:lnTo>
                      <a:pt x="46" y="45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3" name="Freeform 341">
                <a:extLst>
                  <a:ext uri="{FF2B5EF4-FFF2-40B4-BE49-F238E27FC236}">
                    <a16:creationId xmlns:a16="http://schemas.microsoft.com/office/drawing/2014/main" id="{08D50871-DAFB-CAF1-01B8-E7771B409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7" y="2934"/>
                <a:ext cx="22" cy="24"/>
              </a:xfrm>
              <a:custGeom>
                <a:avLst/>
                <a:gdLst>
                  <a:gd name="T0" fmla="*/ 5 w 43"/>
                  <a:gd name="T1" fmla="*/ 0 h 48"/>
                  <a:gd name="T2" fmla="*/ 3 w 43"/>
                  <a:gd name="T3" fmla="*/ 0 h 48"/>
                  <a:gd name="T4" fmla="*/ 0 w 43"/>
                  <a:gd name="T5" fmla="*/ 3 h 48"/>
                  <a:gd name="T6" fmla="*/ 40 w 43"/>
                  <a:gd name="T7" fmla="*/ 48 h 48"/>
                  <a:gd name="T8" fmla="*/ 43 w 43"/>
                  <a:gd name="T9" fmla="*/ 47 h 48"/>
                  <a:gd name="T10" fmla="*/ 41 w 43"/>
                  <a:gd name="T11" fmla="*/ 47 h 48"/>
                  <a:gd name="T12" fmla="*/ 5 w 43"/>
                  <a:gd name="T13" fmla="*/ 0 h 48"/>
                  <a:gd name="T14" fmla="*/ 3 w 43"/>
                  <a:gd name="T15" fmla="*/ 0 h 48"/>
                  <a:gd name="T16" fmla="*/ 5 w 43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8">
                    <a:moveTo>
                      <a:pt x="5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40" y="48"/>
                    </a:lnTo>
                    <a:lnTo>
                      <a:pt x="43" y="47"/>
                    </a:lnTo>
                    <a:lnTo>
                      <a:pt x="41" y="47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4" name="Freeform 342">
                <a:extLst>
                  <a:ext uri="{FF2B5EF4-FFF2-40B4-BE49-F238E27FC236}">
                    <a16:creationId xmlns:a16="http://schemas.microsoft.com/office/drawing/2014/main" id="{6FEF55BF-7061-39AD-B0E6-5B84215BD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2931"/>
                <a:ext cx="20" cy="26"/>
              </a:xfrm>
              <a:custGeom>
                <a:avLst/>
                <a:gdLst>
                  <a:gd name="T0" fmla="*/ 8 w 42"/>
                  <a:gd name="T1" fmla="*/ 0 h 53"/>
                  <a:gd name="T2" fmla="*/ 6 w 42"/>
                  <a:gd name="T3" fmla="*/ 2 h 53"/>
                  <a:gd name="T4" fmla="*/ 0 w 42"/>
                  <a:gd name="T5" fmla="*/ 6 h 53"/>
                  <a:gd name="T6" fmla="*/ 36 w 42"/>
                  <a:gd name="T7" fmla="*/ 53 h 53"/>
                  <a:gd name="T8" fmla="*/ 42 w 42"/>
                  <a:gd name="T9" fmla="*/ 49 h 53"/>
                  <a:gd name="T10" fmla="*/ 38 w 42"/>
                  <a:gd name="T11" fmla="*/ 51 h 53"/>
                  <a:gd name="T12" fmla="*/ 8 w 42"/>
                  <a:gd name="T13" fmla="*/ 0 h 53"/>
                  <a:gd name="T14" fmla="*/ 6 w 42"/>
                  <a:gd name="T15" fmla="*/ 2 h 53"/>
                  <a:gd name="T16" fmla="*/ 8 w 42"/>
                  <a:gd name="T1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53">
                    <a:moveTo>
                      <a:pt x="8" y="0"/>
                    </a:moveTo>
                    <a:lnTo>
                      <a:pt x="6" y="2"/>
                    </a:lnTo>
                    <a:lnTo>
                      <a:pt x="0" y="6"/>
                    </a:lnTo>
                    <a:lnTo>
                      <a:pt x="36" y="53"/>
                    </a:lnTo>
                    <a:lnTo>
                      <a:pt x="42" y="49"/>
                    </a:lnTo>
                    <a:lnTo>
                      <a:pt x="38" y="51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5" name="Freeform 343">
                <a:extLst>
                  <a:ext uri="{FF2B5EF4-FFF2-40B4-BE49-F238E27FC236}">
                    <a16:creationId xmlns:a16="http://schemas.microsoft.com/office/drawing/2014/main" id="{AC0CD7E5-8D7A-88CE-CCB7-DF46C09E9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2928"/>
                <a:ext cx="18" cy="28"/>
              </a:xfrm>
              <a:custGeom>
                <a:avLst/>
                <a:gdLst>
                  <a:gd name="T0" fmla="*/ 9 w 36"/>
                  <a:gd name="T1" fmla="*/ 0 h 56"/>
                  <a:gd name="T2" fmla="*/ 5 w 36"/>
                  <a:gd name="T3" fmla="*/ 2 h 56"/>
                  <a:gd name="T4" fmla="*/ 0 w 36"/>
                  <a:gd name="T5" fmla="*/ 5 h 56"/>
                  <a:gd name="T6" fmla="*/ 30 w 36"/>
                  <a:gd name="T7" fmla="*/ 56 h 56"/>
                  <a:gd name="T8" fmla="*/ 36 w 36"/>
                  <a:gd name="T9" fmla="*/ 52 h 56"/>
                  <a:gd name="T10" fmla="*/ 34 w 36"/>
                  <a:gd name="T11" fmla="*/ 54 h 56"/>
                  <a:gd name="T12" fmla="*/ 9 w 36"/>
                  <a:gd name="T13" fmla="*/ 0 h 56"/>
                  <a:gd name="T14" fmla="*/ 7 w 36"/>
                  <a:gd name="T15" fmla="*/ 0 h 56"/>
                  <a:gd name="T16" fmla="*/ 5 w 36"/>
                  <a:gd name="T17" fmla="*/ 2 h 56"/>
                  <a:gd name="T18" fmla="*/ 9 w 36"/>
                  <a:gd name="T1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6">
                    <a:moveTo>
                      <a:pt x="9" y="0"/>
                    </a:moveTo>
                    <a:lnTo>
                      <a:pt x="5" y="2"/>
                    </a:lnTo>
                    <a:lnTo>
                      <a:pt x="0" y="5"/>
                    </a:lnTo>
                    <a:lnTo>
                      <a:pt x="30" y="56"/>
                    </a:lnTo>
                    <a:lnTo>
                      <a:pt x="36" y="52"/>
                    </a:lnTo>
                    <a:lnTo>
                      <a:pt x="34" y="54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6" name="Freeform 344">
                <a:extLst>
                  <a:ext uri="{FF2B5EF4-FFF2-40B4-BE49-F238E27FC236}">
                    <a16:creationId xmlns:a16="http://schemas.microsoft.com/office/drawing/2014/main" id="{123F2C7E-C2F0-F001-1DC3-313F819AC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2927"/>
                <a:ext cx="15" cy="28"/>
              </a:xfrm>
              <a:custGeom>
                <a:avLst/>
                <a:gdLst>
                  <a:gd name="T0" fmla="*/ 9 w 30"/>
                  <a:gd name="T1" fmla="*/ 0 h 58"/>
                  <a:gd name="T2" fmla="*/ 7 w 30"/>
                  <a:gd name="T3" fmla="*/ 0 h 58"/>
                  <a:gd name="T4" fmla="*/ 0 w 30"/>
                  <a:gd name="T5" fmla="*/ 4 h 58"/>
                  <a:gd name="T6" fmla="*/ 25 w 30"/>
                  <a:gd name="T7" fmla="*/ 58 h 58"/>
                  <a:gd name="T8" fmla="*/ 30 w 30"/>
                  <a:gd name="T9" fmla="*/ 56 h 58"/>
                  <a:gd name="T10" fmla="*/ 28 w 30"/>
                  <a:gd name="T11" fmla="*/ 56 h 58"/>
                  <a:gd name="T12" fmla="*/ 9 w 30"/>
                  <a:gd name="T13" fmla="*/ 0 h 58"/>
                  <a:gd name="T14" fmla="*/ 7 w 30"/>
                  <a:gd name="T15" fmla="*/ 0 h 58"/>
                  <a:gd name="T16" fmla="*/ 9 w 30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8">
                    <a:moveTo>
                      <a:pt x="9" y="0"/>
                    </a:moveTo>
                    <a:lnTo>
                      <a:pt x="7" y="0"/>
                    </a:lnTo>
                    <a:lnTo>
                      <a:pt x="0" y="4"/>
                    </a:lnTo>
                    <a:lnTo>
                      <a:pt x="25" y="58"/>
                    </a:lnTo>
                    <a:lnTo>
                      <a:pt x="30" y="56"/>
                    </a:lnTo>
                    <a:lnTo>
                      <a:pt x="28" y="56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7" name="Freeform 345">
                <a:extLst>
                  <a:ext uri="{FF2B5EF4-FFF2-40B4-BE49-F238E27FC236}">
                    <a16:creationId xmlns:a16="http://schemas.microsoft.com/office/drawing/2014/main" id="{068A875C-BD50-8C52-9423-6DA5C3C03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2925"/>
                <a:ext cx="15" cy="30"/>
              </a:xfrm>
              <a:custGeom>
                <a:avLst/>
                <a:gdLst>
                  <a:gd name="T0" fmla="*/ 5 w 29"/>
                  <a:gd name="T1" fmla="*/ 1 h 59"/>
                  <a:gd name="T2" fmla="*/ 7 w 29"/>
                  <a:gd name="T3" fmla="*/ 0 h 59"/>
                  <a:gd name="T4" fmla="*/ 0 w 29"/>
                  <a:gd name="T5" fmla="*/ 3 h 59"/>
                  <a:gd name="T6" fmla="*/ 19 w 29"/>
                  <a:gd name="T7" fmla="*/ 59 h 59"/>
                  <a:gd name="T8" fmla="*/ 27 w 29"/>
                  <a:gd name="T9" fmla="*/ 57 h 59"/>
                  <a:gd name="T10" fmla="*/ 29 w 29"/>
                  <a:gd name="T11" fmla="*/ 55 h 59"/>
                  <a:gd name="T12" fmla="*/ 27 w 29"/>
                  <a:gd name="T13" fmla="*/ 55 h 59"/>
                  <a:gd name="T14" fmla="*/ 29 w 29"/>
                  <a:gd name="T15" fmla="*/ 55 h 59"/>
                  <a:gd name="T16" fmla="*/ 5 w 29"/>
                  <a:gd name="T17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59">
                    <a:moveTo>
                      <a:pt x="5" y="1"/>
                    </a:moveTo>
                    <a:lnTo>
                      <a:pt x="7" y="0"/>
                    </a:lnTo>
                    <a:lnTo>
                      <a:pt x="0" y="3"/>
                    </a:lnTo>
                    <a:lnTo>
                      <a:pt x="19" y="59"/>
                    </a:lnTo>
                    <a:lnTo>
                      <a:pt x="27" y="57"/>
                    </a:lnTo>
                    <a:lnTo>
                      <a:pt x="29" y="55"/>
                    </a:lnTo>
                    <a:lnTo>
                      <a:pt x="27" y="55"/>
                    </a:lnTo>
                    <a:lnTo>
                      <a:pt x="29" y="55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8" name="Freeform 346">
                <a:extLst>
                  <a:ext uri="{FF2B5EF4-FFF2-40B4-BE49-F238E27FC236}">
                    <a16:creationId xmlns:a16="http://schemas.microsoft.com/office/drawing/2014/main" id="{FCB0B816-64F7-E69E-918A-F768D1289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2923"/>
                <a:ext cx="15" cy="30"/>
              </a:xfrm>
              <a:custGeom>
                <a:avLst/>
                <a:gdLst>
                  <a:gd name="T0" fmla="*/ 13 w 31"/>
                  <a:gd name="T1" fmla="*/ 0 h 59"/>
                  <a:gd name="T2" fmla="*/ 9 w 31"/>
                  <a:gd name="T3" fmla="*/ 2 h 59"/>
                  <a:gd name="T4" fmla="*/ 0 w 31"/>
                  <a:gd name="T5" fmla="*/ 5 h 59"/>
                  <a:gd name="T6" fmla="*/ 24 w 31"/>
                  <a:gd name="T7" fmla="*/ 59 h 59"/>
                  <a:gd name="T8" fmla="*/ 31 w 31"/>
                  <a:gd name="T9" fmla="*/ 58 h 59"/>
                  <a:gd name="T10" fmla="*/ 29 w 31"/>
                  <a:gd name="T11" fmla="*/ 58 h 59"/>
                  <a:gd name="T12" fmla="*/ 13 w 31"/>
                  <a:gd name="T13" fmla="*/ 0 h 59"/>
                  <a:gd name="T14" fmla="*/ 11 w 31"/>
                  <a:gd name="T15" fmla="*/ 0 h 59"/>
                  <a:gd name="T16" fmla="*/ 9 w 31"/>
                  <a:gd name="T17" fmla="*/ 2 h 59"/>
                  <a:gd name="T18" fmla="*/ 13 w 31"/>
                  <a:gd name="T1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59">
                    <a:moveTo>
                      <a:pt x="13" y="0"/>
                    </a:moveTo>
                    <a:lnTo>
                      <a:pt x="9" y="2"/>
                    </a:lnTo>
                    <a:lnTo>
                      <a:pt x="0" y="5"/>
                    </a:lnTo>
                    <a:lnTo>
                      <a:pt x="24" y="59"/>
                    </a:lnTo>
                    <a:lnTo>
                      <a:pt x="31" y="58"/>
                    </a:lnTo>
                    <a:lnTo>
                      <a:pt x="29" y="58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39" name="Freeform 347">
                <a:extLst>
                  <a:ext uri="{FF2B5EF4-FFF2-40B4-BE49-F238E27FC236}">
                    <a16:creationId xmlns:a16="http://schemas.microsoft.com/office/drawing/2014/main" id="{0F817000-648F-3797-EEF0-E086E76CA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2922"/>
                <a:ext cx="13" cy="30"/>
              </a:xfrm>
              <a:custGeom>
                <a:avLst/>
                <a:gdLst>
                  <a:gd name="T0" fmla="*/ 9 w 25"/>
                  <a:gd name="T1" fmla="*/ 0 h 60"/>
                  <a:gd name="T2" fmla="*/ 0 w 25"/>
                  <a:gd name="T3" fmla="*/ 2 h 60"/>
                  <a:gd name="T4" fmla="*/ 16 w 25"/>
                  <a:gd name="T5" fmla="*/ 60 h 60"/>
                  <a:gd name="T6" fmla="*/ 25 w 25"/>
                  <a:gd name="T7" fmla="*/ 56 h 60"/>
                  <a:gd name="T8" fmla="*/ 25 w 25"/>
                  <a:gd name="T9" fmla="*/ 58 h 60"/>
                  <a:gd name="T10" fmla="*/ 9 w 25"/>
                  <a:gd name="T1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60">
                    <a:moveTo>
                      <a:pt x="9" y="0"/>
                    </a:moveTo>
                    <a:lnTo>
                      <a:pt x="0" y="2"/>
                    </a:lnTo>
                    <a:lnTo>
                      <a:pt x="16" y="60"/>
                    </a:lnTo>
                    <a:lnTo>
                      <a:pt x="25" y="56"/>
                    </a:lnTo>
                    <a:lnTo>
                      <a:pt x="25" y="5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0" name="Freeform 348">
                <a:extLst>
                  <a:ext uri="{FF2B5EF4-FFF2-40B4-BE49-F238E27FC236}">
                    <a16:creationId xmlns:a16="http://schemas.microsoft.com/office/drawing/2014/main" id="{C52DCADA-D597-5897-C14F-6446BDCA3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6" y="2920"/>
                <a:ext cx="13" cy="31"/>
              </a:xfrm>
              <a:custGeom>
                <a:avLst/>
                <a:gdLst>
                  <a:gd name="T0" fmla="*/ 12 w 27"/>
                  <a:gd name="T1" fmla="*/ 0 h 61"/>
                  <a:gd name="T2" fmla="*/ 11 w 27"/>
                  <a:gd name="T3" fmla="*/ 0 h 61"/>
                  <a:gd name="T4" fmla="*/ 0 w 27"/>
                  <a:gd name="T5" fmla="*/ 3 h 61"/>
                  <a:gd name="T6" fmla="*/ 16 w 27"/>
                  <a:gd name="T7" fmla="*/ 61 h 61"/>
                  <a:gd name="T8" fmla="*/ 27 w 27"/>
                  <a:gd name="T9" fmla="*/ 57 h 61"/>
                  <a:gd name="T10" fmla="*/ 25 w 27"/>
                  <a:gd name="T11" fmla="*/ 57 h 61"/>
                  <a:gd name="T12" fmla="*/ 12 w 27"/>
                  <a:gd name="T13" fmla="*/ 0 h 61"/>
                  <a:gd name="T14" fmla="*/ 11 w 27"/>
                  <a:gd name="T15" fmla="*/ 0 h 61"/>
                  <a:gd name="T16" fmla="*/ 12 w 27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61">
                    <a:moveTo>
                      <a:pt x="12" y="0"/>
                    </a:moveTo>
                    <a:lnTo>
                      <a:pt x="11" y="0"/>
                    </a:lnTo>
                    <a:lnTo>
                      <a:pt x="0" y="3"/>
                    </a:lnTo>
                    <a:lnTo>
                      <a:pt x="16" y="61"/>
                    </a:lnTo>
                    <a:lnTo>
                      <a:pt x="27" y="57"/>
                    </a:lnTo>
                    <a:lnTo>
                      <a:pt x="25" y="57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1" name="Freeform 349">
                <a:extLst>
                  <a:ext uri="{FF2B5EF4-FFF2-40B4-BE49-F238E27FC236}">
                    <a16:creationId xmlns:a16="http://schemas.microsoft.com/office/drawing/2014/main" id="{27E4CCC6-4B36-2214-38B4-409FB2DA7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2" y="2918"/>
                <a:ext cx="13" cy="31"/>
              </a:xfrm>
              <a:custGeom>
                <a:avLst/>
                <a:gdLst>
                  <a:gd name="T0" fmla="*/ 13 w 26"/>
                  <a:gd name="T1" fmla="*/ 0 h 61"/>
                  <a:gd name="T2" fmla="*/ 11 w 26"/>
                  <a:gd name="T3" fmla="*/ 0 h 61"/>
                  <a:gd name="T4" fmla="*/ 0 w 26"/>
                  <a:gd name="T5" fmla="*/ 4 h 61"/>
                  <a:gd name="T6" fmla="*/ 13 w 26"/>
                  <a:gd name="T7" fmla="*/ 61 h 61"/>
                  <a:gd name="T8" fmla="*/ 26 w 26"/>
                  <a:gd name="T9" fmla="*/ 59 h 61"/>
                  <a:gd name="T10" fmla="*/ 24 w 26"/>
                  <a:gd name="T11" fmla="*/ 59 h 61"/>
                  <a:gd name="T12" fmla="*/ 13 w 26"/>
                  <a:gd name="T13" fmla="*/ 0 h 61"/>
                  <a:gd name="T14" fmla="*/ 11 w 26"/>
                  <a:gd name="T15" fmla="*/ 0 h 61"/>
                  <a:gd name="T16" fmla="*/ 13 w 26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61">
                    <a:moveTo>
                      <a:pt x="13" y="0"/>
                    </a:moveTo>
                    <a:lnTo>
                      <a:pt x="11" y="0"/>
                    </a:lnTo>
                    <a:lnTo>
                      <a:pt x="0" y="4"/>
                    </a:lnTo>
                    <a:lnTo>
                      <a:pt x="13" y="61"/>
                    </a:lnTo>
                    <a:lnTo>
                      <a:pt x="26" y="59"/>
                    </a:lnTo>
                    <a:lnTo>
                      <a:pt x="24" y="59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2" name="Freeform 350">
                <a:extLst>
                  <a:ext uri="{FF2B5EF4-FFF2-40B4-BE49-F238E27FC236}">
                    <a16:creationId xmlns:a16="http://schemas.microsoft.com/office/drawing/2014/main" id="{EDF23D9D-E4B3-EC01-21A5-E02D68AE3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9" y="2918"/>
                <a:ext cx="12" cy="30"/>
              </a:xfrm>
              <a:custGeom>
                <a:avLst/>
                <a:gdLst>
                  <a:gd name="T0" fmla="*/ 13 w 25"/>
                  <a:gd name="T1" fmla="*/ 0 h 61"/>
                  <a:gd name="T2" fmla="*/ 0 w 25"/>
                  <a:gd name="T3" fmla="*/ 2 h 61"/>
                  <a:gd name="T4" fmla="*/ 11 w 25"/>
                  <a:gd name="T5" fmla="*/ 61 h 61"/>
                  <a:gd name="T6" fmla="*/ 24 w 25"/>
                  <a:gd name="T7" fmla="*/ 60 h 61"/>
                  <a:gd name="T8" fmla="*/ 25 w 25"/>
                  <a:gd name="T9" fmla="*/ 58 h 61"/>
                  <a:gd name="T10" fmla="*/ 24 w 25"/>
                  <a:gd name="T11" fmla="*/ 60 h 61"/>
                  <a:gd name="T12" fmla="*/ 24 w 25"/>
                  <a:gd name="T13" fmla="*/ 58 h 61"/>
                  <a:gd name="T14" fmla="*/ 25 w 25"/>
                  <a:gd name="T15" fmla="*/ 58 h 61"/>
                  <a:gd name="T16" fmla="*/ 13 w 25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61">
                    <a:moveTo>
                      <a:pt x="13" y="0"/>
                    </a:moveTo>
                    <a:lnTo>
                      <a:pt x="0" y="2"/>
                    </a:lnTo>
                    <a:lnTo>
                      <a:pt x="11" y="61"/>
                    </a:lnTo>
                    <a:lnTo>
                      <a:pt x="24" y="60"/>
                    </a:lnTo>
                    <a:lnTo>
                      <a:pt x="25" y="58"/>
                    </a:lnTo>
                    <a:lnTo>
                      <a:pt x="24" y="60"/>
                    </a:lnTo>
                    <a:lnTo>
                      <a:pt x="24" y="58"/>
                    </a:lnTo>
                    <a:lnTo>
                      <a:pt x="25" y="5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3" name="Freeform 351">
                <a:extLst>
                  <a:ext uri="{FF2B5EF4-FFF2-40B4-BE49-F238E27FC236}">
                    <a16:creationId xmlns:a16="http://schemas.microsoft.com/office/drawing/2014/main" id="{6BC46D4D-CE16-324B-C64C-70FA1A083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2916"/>
                <a:ext cx="12" cy="30"/>
              </a:xfrm>
              <a:custGeom>
                <a:avLst/>
                <a:gdLst>
                  <a:gd name="T0" fmla="*/ 16 w 25"/>
                  <a:gd name="T1" fmla="*/ 0 h 62"/>
                  <a:gd name="T2" fmla="*/ 14 w 25"/>
                  <a:gd name="T3" fmla="*/ 0 h 62"/>
                  <a:gd name="T4" fmla="*/ 0 w 25"/>
                  <a:gd name="T5" fmla="*/ 4 h 62"/>
                  <a:gd name="T6" fmla="*/ 12 w 25"/>
                  <a:gd name="T7" fmla="*/ 62 h 62"/>
                  <a:gd name="T8" fmla="*/ 25 w 25"/>
                  <a:gd name="T9" fmla="*/ 60 h 62"/>
                  <a:gd name="T10" fmla="*/ 16 w 25"/>
                  <a:gd name="T11" fmla="*/ 0 h 62"/>
                  <a:gd name="T12" fmla="*/ 14 w 25"/>
                  <a:gd name="T13" fmla="*/ 0 h 62"/>
                  <a:gd name="T14" fmla="*/ 16 w 25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62">
                    <a:moveTo>
                      <a:pt x="16" y="0"/>
                    </a:moveTo>
                    <a:lnTo>
                      <a:pt x="14" y="0"/>
                    </a:lnTo>
                    <a:lnTo>
                      <a:pt x="0" y="4"/>
                    </a:lnTo>
                    <a:lnTo>
                      <a:pt x="12" y="62"/>
                    </a:lnTo>
                    <a:lnTo>
                      <a:pt x="25" y="6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4" name="Freeform 352">
                <a:extLst>
                  <a:ext uri="{FF2B5EF4-FFF2-40B4-BE49-F238E27FC236}">
                    <a16:creationId xmlns:a16="http://schemas.microsoft.com/office/drawing/2014/main" id="{9E7FC36A-5DC6-BD17-6CF9-3E9372BC9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" y="2915"/>
                <a:ext cx="12" cy="31"/>
              </a:xfrm>
              <a:custGeom>
                <a:avLst/>
                <a:gdLst>
                  <a:gd name="T0" fmla="*/ 14 w 23"/>
                  <a:gd name="T1" fmla="*/ 0 h 61"/>
                  <a:gd name="T2" fmla="*/ 0 w 23"/>
                  <a:gd name="T3" fmla="*/ 1 h 61"/>
                  <a:gd name="T4" fmla="*/ 9 w 23"/>
                  <a:gd name="T5" fmla="*/ 61 h 61"/>
                  <a:gd name="T6" fmla="*/ 23 w 23"/>
                  <a:gd name="T7" fmla="*/ 59 h 61"/>
                  <a:gd name="T8" fmla="*/ 14 w 23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1">
                    <a:moveTo>
                      <a:pt x="14" y="0"/>
                    </a:moveTo>
                    <a:lnTo>
                      <a:pt x="0" y="1"/>
                    </a:lnTo>
                    <a:lnTo>
                      <a:pt x="9" y="61"/>
                    </a:lnTo>
                    <a:lnTo>
                      <a:pt x="23" y="59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5" name="Freeform 353">
                <a:extLst>
                  <a:ext uri="{FF2B5EF4-FFF2-40B4-BE49-F238E27FC236}">
                    <a16:creationId xmlns:a16="http://schemas.microsoft.com/office/drawing/2014/main" id="{9CD660CD-1265-912A-48D6-C9AC8312D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" y="2913"/>
                <a:ext cx="13" cy="32"/>
              </a:xfrm>
              <a:custGeom>
                <a:avLst/>
                <a:gdLst>
                  <a:gd name="T0" fmla="*/ 18 w 26"/>
                  <a:gd name="T1" fmla="*/ 0 h 63"/>
                  <a:gd name="T2" fmla="*/ 18 w 26"/>
                  <a:gd name="T3" fmla="*/ 2 h 63"/>
                  <a:gd name="T4" fmla="*/ 0 w 26"/>
                  <a:gd name="T5" fmla="*/ 4 h 63"/>
                  <a:gd name="T6" fmla="*/ 9 w 26"/>
                  <a:gd name="T7" fmla="*/ 63 h 63"/>
                  <a:gd name="T8" fmla="*/ 26 w 26"/>
                  <a:gd name="T9" fmla="*/ 60 h 63"/>
                  <a:gd name="T10" fmla="*/ 26 w 26"/>
                  <a:gd name="T11" fmla="*/ 61 h 63"/>
                  <a:gd name="T12" fmla="*/ 18 w 26"/>
                  <a:gd name="T13" fmla="*/ 0 h 63"/>
                  <a:gd name="T14" fmla="*/ 18 w 26"/>
                  <a:gd name="T15" fmla="*/ 2 h 63"/>
                  <a:gd name="T16" fmla="*/ 18 w 26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63">
                    <a:moveTo>
                      <a:pt x="18" y="0"/>
                    </a:moveTo>
                    <a:lnTo>
                      <a:pt x="18" y="2"/>
                    </a:lnTo>
                    <a:lnTo>
                      <a:pt x="0" y="4"/>
                    </a:lnTo>
                    <a:lnTo>
                      <a:pt x="9" y="63"/>
                    </a:lnTo>
                    <a:lnTo>
                      <a:pt x="26" y="60"/>
                    </a:lnTo>
                    <a:lnTo>
                      <a:pt x="26" y="61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6" name="Freeform 354">
                <a:extLst>
                  <a:ext uri="{FF2B5EF4-FFF2-40B4-BE49-F238E27FC236}">
                    <a16:creationId xmlns:a16="http://schemas.microsoft.com/office/drawing/2014/main" id="{CCA13575-FB7C-2556-997D-362369B39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2912"/>
                <a:ext cx="13" cy="32"/>
              </a:xfrm>
              <a:custGeom>
                <a:avLst/>
                <a:gdLst>
                  <a:gd name="T0" fmla="*/ 19 w 26"/>
                  <a:gd name="T1" fmla="*/ 0 h 63"/>
                  <a:gd name="T2" fmla="*/ 0 w 26"/>
                  <a:gd name="T3" fmla="*/ 2 h 63"/>
                  <a:gd name="T4" fmla="*/ 8 w 26"/>
                  <a:gd name="T5" fmla="*/ 63 h 63"/>
                  <a:gd name="T6" fmla="*/ 26 w 26"/>
                  <a:gd name="T7" fmla="*/ 60 h 63"/>
                  <a:gd name="T8" fmla="*/ 19 w 26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63">
                    <a:moveTo>
                      <a:pt x="19" y="0"/>
                    </a:moveTo>
                    <a:lnTo>
                      <a:pt x="0" y="2"/>
                    </a:lnTo>
                    <a:lnTo>
                      <a:pt x="8" y="63"/>
                    </a:lnTo>
                    <a:lnTo>
                      <a:pt x="26" y="6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7" name="Freeform 355">
                <a:extLst>
                  <a:ext uri="{FF2B5EF4-FFF2-40B4-BE49-F238E27FC236}">
                    <a16:creationId xmlns:a16="http://schemas.microsoft.com/office/drawing/2014/main" id="{2BF9768A-8739-6AAC-56C9-08FCA99F8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8" y="2911"/>
                <a:ext cx="13" cy="31"/>
              </a:xfrm>
              <a:custGeom>
                <a:avLst/>
                <a:gdLst>
                  <a:gd name="T0" fmla="*/ 19 w 25"/>
                  <a:gd name="T1" fmla="*/ 0 h 62"/>
                  <a:gd name="T2" fmla="*/ 18 w 25"/>
                  <a:gd name="T3" fmla="*/ 0 h 62"/>
                  <a:gd name="T4" fmla="*/ 0 w 25"/>
                  <a:gd name="T5" fmla="*/ 2 h 62"/>
                  <a:gd name="T6" fmla="*/ 7 w 25"/>
                  <a:gd name="T7" fmla="*/ 62 h 62"/>
                  <a:gd name="T8" fmla="*/ 25 w 25"/>
                  <a:gd name="T9" fmla="*/ 60 h 62"/>
                  <a:gd name="T10" fmla="*/ 19 w 25"/>
                  <a:gd name="T11" fmla="*/ 0 h 62"/>
                  <a:gd name="T12" fmla="*/ 18 w 25"/>
                  <a:gd name="T13" fmla="*/ 0 h 62"/>
                  <a:gd name="T14" fmla="*/ 19 w 25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62">
                    <a:moveTo>
                      <a:pt x="19" y="0"/>
                    </a:moveTo>
                    <a:lnTo>
                      <a:pt x="18" y="0"/>
                    </a:lnTo>
                    <a:lnTo>
                      <a:pt x="0" y="2"/>
                    </a:lnTo>
                    <a:lnTo>
                      <a:pt x="7" y="62"/>
                    </a:lnTo>
                    <a:lnTo>
                      <a:pt x="25" y="6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8" name="Freeform 356">
                <a:extLst>
                  <a:ext uri="{FF2B5EF4-FFF2-40B4-BE49-F238E27FC236}">
                    <a16:creationId xmlns:a16="http://schemas.microsoft.com/office/drawing/2014/main" id="{46DAF4CF-DEFD-1147-680B-98DEB6A4E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2910"/>
                <a:ext cx="13" cy="31"/>
              </a:xfrm>
              <a:custGeom>
                <a:avLst/>
                <a:gdLst>
                  <a:gd name="T0" fmla="*/ 20 w 26"/>
                  <a:gd name="T1" fmla="*/ 0 h 61"/>
                  <a:gd name="T2" fmla="*/ 0 w 26"/>
                  <a:gd name="T3" fmla="*/ 1 h 61"/>
                  <a:gd name="T4" fmla="*/ 6 w 26"/>
                  <a:gd name="T5" fmla="*/ 61 h 61"/>
                  <a:gd name="T6" fmla="*/ 26 w 26"/>
                  <a:gd name="T7" fmla="*/ 59 h 61"/>
                  <a:gd name="T8" fmla="*/ 20 w 26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61">
                    <a:moveTo>
                      <a:pt x="20" y="0"/>
                    </a:moveTo>
                    <a:lnTo>
                      <a:pt x="0" y="1"/>
                    </a:lnTo>
                    <a:lnTo>
                      <a:pt x="6" y="61"/>
                    </a:lnTo>
                    <a:lnTo>
                      <a:pt x="26" y="59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49" name="Freeform 357">
                <a:extLst>
                  <a:ext uri="{FF2B5EF4-FFF2-40B4-BE49-F238E27FC236}">
                    <a16:creationId xmlns:a16="http://schemas.microsoft.com/office/drawing/2014/main" id="{3EAD6FA4-C009-9B1F-A74E-74E470B59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2909"/>
                <a:ext cx="14" cy="31"/>
              </a:xfrm>
              <a:custGeom>
                <a:avLst/>
                <a:gdLst>
                  <a:gd name="T0" fmla="*/ 20 w 27"/>
                  <a:gd name="T1" fmla="*/ 0 h 63"/>
                  <a:gd name="T2" fmla="*/ 0 w 27"/>
                  <a:gd name="T3" fmla="*/ 4 h 63"/>
                  <a:gd name="T4" fmla="*/ 6 w 27"/>
                  <a:gd name="T5" fmla="*/ 63 h 63"/>
                  <a:gd name="T6" fmla="*/ 27 w 27"/>
                  <a:gd name="T7" fmla="*/ 60 h 63"/>
                  <a:gd name="T8" fmla="*/ 20 w 27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3">
                    <a:moveTo>
                      <a:pt x="20" y="0"/>
                    </a:moveTo>
                    <a:lnTo>
                      <a:pt x="0" y="4"/>
                    </a:lnTo>
                    <a:lnTo>
                      <a:pt x="6" y="63"/>
                    </a:lnTo>
                    <a:lnTo>
                      <a:pt x="27" y="6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0" name="Freeform 358">
                <a:extLst>
                  <a:ext uri="{FF2B5EF4-FFF2-40B4-BE49-F238E27FC236}">
                    <a16:creationId xmlns:a16="http://schemas.microsoft.com/office/drawing/2014/main" id="{8D0F362D-61C3-A0A0-EACA-78907C92D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908"/>
                <a:ext cx="15" cy="30"/>
              </a:xfrm>
              <a:custGeom>
                <a:avLst/>
                <a:gdLst>
                  <a:gd name="T0" fmla="*/ 24 w 29"/>
                  <a:gd name="T1" fmla="*/ 0 h 62"/>
                  <a:gd name="T2" fmla="*/ 0 w 29"/>
                  <a:gd name="T3" fmla="*/ 2 h 62"/>
                  <a:gd name="T4" fmla="*/ 7 w 29"/>
                  <a:gd name="T5" fmla="*/ 62 h 62"/>
                  <a:gd name="T6" fmla="*/ 29 w 29"/>
                  <a:gd name="T7" fmla="*/ 60 h 62"/>
                  <a:gd name="T8" fmla="*/ 24 w 29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2">
                    <a:moveTo>
                      <a:pt x="24" y="0"/>
                    </a:moveTo>
                    <a:lnTo>
                      <a:pt x="0" y="2"/>
                    </a:lnTo>
                    <a:lnTo>
                      <a:pt x="7" y="62"/>
                    </a:lnTo>
                    <a:lnTo>
                      <a:pt x="29" y="6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1" name="Freeform 359">
                <a:extLst>
                  <a:ext uri="{FF2B5EF4-FFF2-40B4-BE49-F238E27FC236}">
                    <a16:creationId xmlns:a16="http://schemas.microsoft.com/office/drawing/2014/main" id="{CE4E4E57-5328-C084-2EFD-B80AAD28A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2907"/>
                <a:ext cx="14" cy="30"/>
              </a:xfrm>
              <a:custGeom>
                <a:avLst/>
                <a:gdLst>
                  <a:gd name="T0" fmla="*/ 23 w 29"/>
                  <a:gd name="T1" fmla="*/ 0 h 62"/>
                  <a:gd name="T2" fmla="*/ 0 w 29"/>
                  <a:gd name="T3" fmla="*/ 2 h 62"/>
                  <a:gd name="T4" fmla="*/ 5 w 29"/>
                  <a:gd name="T5" fmla="*/ 62 h 62"/>
                  <a:gd name="T6" fmla="*/ 29 w 29"/>
                  <a:gd name="T7" fmla="*/ 60 h 62"/>
                  <a:gd name="T8" fmla="*/ 23 w 29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2">
                    <a:moveTo>
                      <a:pt x="23" y="0"/>
                    </a:moveTo>
                    <a:lnTo>
                      <a:pt x="0" y="2"/>
                    </a:lnTo>
                    <a:lnTo>
                      <a:pt x="5" y="62"/>
                    </a:lnTo>
                    <a:lnTo>
                      <a:pt x="29" y="6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2" name="Freeform 360">
                <a:extLst>
                  <a:ext uri="{FF2B5EF4-FFF2-40B4-BE49-F238E27FC236}">
                    <a16:creationId xmlns:a16="http://schemas.microsoft.com/office/drawing/2014/main" id="{57056481-958E-0262-C85E-355373011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2906"/>
                <a:ext cx="14" cy="30"/>
              </a:xfrm>
              <a:custGeom>
                <a:avLst/>
                <a:gdLst>
                  <a:gd name="T0" fmla="*/ 24 w 29"/>
                  <a:gd name="T1" fmla="*/ 0 h 61"/>
                  <a:gd name="T2" fmla="*/ 26 w 29"/>
                  <a:gd name="T3" fmla="*/ 0 h 61"/>
                  <a:gd name="T4" fmla="*/ 0 w 29"/>
                  <a:gd name="T5" fmla="*/ 1 h 61"/>
                  <a:gd name="T6" fmla="*/ 6 w 29"/>
                  <a:gd name="T7" fmla="*/ 61 h 61"/>
                  <a:gd name="T8" fmla="*/ 29 w 29"/>
                  <a:gd name="T9" fmla="*/ 59 h 61"/>
                  <a:gd name="T10" fmla="*/ 24 w 29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1">
                    <a:moveTo>
                      <a:pt x="24" y="0"/>
                    </a:moveTo>
                    <a:lnTo>
                      <a:pt x="26" y="0"/>
                    </a:lnTo>
                    <a:lnTo>
                      <a:pt x="0" y="1"/>
                    </a:lnTo>
                    <a:lnTo>
                      <a:pt x="6" y="61"/>
                    </a:lnTo>
                    <a:lnTo>
                      <a:pt x="29" y="59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3" name="Freeform 361">
                <a:extLst>
                  <a:ext uri="{FF2B5EF4-FFF2-40B4-BE49-F238E27FC236}">
                    <a16:creationId xmlns:a16="http://schemas.microsoft.com/office/drawing/2014/main" id="{6552FD85-DAD6-AC83-2C18-7B73C138B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2905"/>
                <a:ext cx="16" cy="31"/>
              </a:xfrm>
              <a:custGeom>
                <a:avLst/>
                <a:gdLst>
                  <a:gd name="T0" fmla="*/ 25 w 30"/>
                  <a:gd name="T1" fmla="*/ 0 h 61"/>
                  <a:gd name="T2" fmla="*/ 0 w 30"/>
                  <a:gd name="T3" fmla="*/ 2 h 61"/>
                  <a:gd name="T4" fmla="*/ 5 w 30"/>
                  <a:gd name="T5" fmla="*/ 61 h 61"/>
                  <a:gd name="T6" fmla="*/ 30 w 30"/>
                  <a:gd name="T7" fmla="*/ 59 h 61"/>
                  <a:gd name="T8" fmla="*/ 25 w 30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1">
                    <a:moveTo>
                      <a:pt x="25" y="0"/>
                    </a:moveTo>
                    <a:lnTo>
                      <a:pt x="0" y="2"/>
                    </a:lnTo>
                    <a:lnTo>
                      <a:pt x="5" y="61"/>
                    </a:lnTo>
                    <a:lnTo>
                      <a:pt x="30" y="59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4" name="Freeform 362">
                <a:extLst>
                  <a:ext uri="{FF2B5EF4-FFF2-40B4-BE49-F238E27FC236}">
                    <a16:creationId xmlns:a16="http://schemas.microsoft.com/office/drawing/2014/main" id="{14F0A317-C1E3-9C01-7590-E3A9CDB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" y="2903"/>
                <a:ext cx="15" cy="32"/>
              </a:xfrm>
              <a:custGeom>
                <a:avLst/>
                <a:gdLst>
                  <a:gd name="T0" fmla="*/ 25 w 31"/>
                  <a:gd name="T1" fmla="*/ 0 h 63"/>
                  <a:gd name="T2" fmla="*/ 0 w 31"/>
                  <a:gd name="T3" fmla="*/ 4 h 63"/>
                  <a:gd name="T4" fmla="*/ 5 w 31"/>
                  <a:gd name="T5" fmla="*/ 63 h 63"/>
                  <a:gd name="T6" fmla="*/ 31 w 31"/>
                  <a:gd name="T7" fmla="*/ 62 h 63"/>
                  <a:gd name="T8" fmla="*/ 25 w 31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3">
                    <a:moveTo>
                      <a:pt x="25" y="0"/>
                    </a:moveTo>
                    <a:lnTo>
                      <a:pt x="0" y="4"/>
                    </a:lnTo>
                    <a:lnTo>
                      <a:pt x="5" y="63"/>
                    </a:lnTo>
                    <a:lnTo>
                      <a:pt x="31" y="6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5" name="Freeform 363">
                <a:extLst>
                  <a:ext uri="{FF2B5EF4-FFF2-40B4-BE49-F238E27FC236}">
                    <a16:creationId xmlns:a16="http://schemas.microsoft.com/office/drawing/2014/main" id="{825C6A0B-B69E-8D0C-918C-2A971882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2902"/>
                <a:ext cx="15" cy="32"/>
              </a:xfrm>
              <a:custGeom>
                <a:avLst/>
                <a:gdLst>
                  <a:gd name="T0" fmla="*/ 26 w 31"/>
                  <a:gd name="T1" fmla="*/ 0 h 64"/>
                  <a:gd name="T2" fmla="*/ 0 w 31"/>
                  <a:gd name="T3" fmla="*/ 2 h 64"/>
                  <a:gd name="T4" fmla="*/ 6 w 31"/>
                  <a:gd name="T5" fmla="*/ 64 h 64"/>
                  <a:gd name="T6" fmla="*/ 31 w 31"/>
                  <a:gd name="T7" fmla="*/ 60 h 64"/>
                  <a:gd name="T8" fmla="*/ 26 w 31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4">
                    <a:moveTo>
                      <a:pt x="26" y="0"/>
                    </a:moveTo>
                    <a:lnTo>
                      <a:pt x="0" y="2"/>
                    </a:lnTo>
                    <a:lnTo>
                      <a:pt x="6" y="64"/>
                    </a:lnTo>
                    <a:lnTo>
                      <a:pt x="31" y="6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6" name="Freeform 364">
                <a:extLst>
                  <a:ext uri="{FF2B5EF4-FFF2-40B4-BE49-F238E27FC236}">
                    <a16:creationId xmlns:a16="http://schemas.microsoft.com/office/drawing/2014/main" id="{15A676DF-8BD7-43B1-91C6-DFA5924F0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2901"/>
                <a:ext cx="17" cy="31"/>
              </a:xfrm>
              <a:custGeom>
                <a:avLst/>
                <a:gdLst>
                  <a:gd name="T0" fmla="*/ 27 w 32"/>
                  <a:gd name="T1" fmla="*/ 0 h 61"/>
                  <a:gd name="T2" fmla="*/ 0 w 32"/>
                  <a:gd name="T3" fmla="*/ 1 h 61"/>
                  <a:gd name="T4" fmla="*/ 5 w 32"/>
                  <a:gd name="T5" fmla="*/ 61 h 61"/>
                  <a:gd name="T6" fmla="*/ 32 w 32"/>
                  <a:gd name="T7" fmla="*/ 59 h 61"/>
                  <a:gd name="T8" fmla="*/ 27 w 32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61">
                    <a:moveTo>
                      <a:pt x="27" y="0"/>
                    </a:moveTo>
                    <a:lnTo>
                      <a:pt x="0" y="1"/>
                    </a:lnTo>
                    <a:lnTo>
                      <a:pt x="5" y="61"/>
                    </a:lnTo>
                    <a:lnTo>
                      <a:pt x="32" y="59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7" name="Freeform 365">
                <a:extLst>
                  <a:ext uri="{FF2B5EF4-FFF2-40B4-BE49-F238E27FC236}">
                    <a16:creationId xmlns:a16="http://schemas.microsoft.com/office/drawing/2014/main" id="{580A3ABD-B1C4-7B13-D663-70FDE1039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900"/>
                <a:ext cx="15" cy="31"/>
              </a:xfrm>
              <a:custGeom>
                <a:avLst/>
                <a:gdLst>
                  <a:gd name="T0" fmla="*/ 25 w 30"/>
                  <a:gd name="T1" fmla="*/ 0 h 61"/>
                  <a:gd name="T2" fmla="*/ 0 w 30"/>
                  <a:gd name="T3" fmla="*/ 2 h 61"/>
                  <a:gd name="T4" fmla="*/ 5 w 30"/>
                  <a:gd name="T5" fmla="*/ 61 h 61"/>
                  <a:gd name="T6" fmla="*/ 30 w 30"/>
                  <a:gd name="T7" fmla="*/ 59 h 61"/>
                  <a:gd name="T8" fmla="*/ 25 w 30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1">
                    <a:moveTo>
                      <a:pt x="25" y="0"/>
                    </a:moveTo>
                    <a:lnTo>
                      <a:pt x="0" y="2"/>
                    </a:lnTo>
                    <a:lnTo>
                      <a:pt x="5" y="61"/>
                    </a:lnTo>
                    <a:lnTo>
                      <a:pt x="30" y="59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8" name="Freeform 366">
                <a:extLst>
                  <a:ext uri="{FF2B5EF4-FFF2-40B4-BE49-F238E27FC236}">
                    <a16:creationId xmlns:a16="http://schemas.microsoft.com/office/drawing/2014/main" id="{8FA708EF-2914-568D-87D4-2E404ED8D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" y="2899"/>
                <a:ext cx="15" cy="31"/>
              </a:xfrm>
              <a:custGeom>
                <a:avLst/>
                <a:gdLst>
                  <a:gd name="T0" fmla="*/ 27 w 31"/>
                  <a:gd name="T1" fmla="*/ 0 h 63"/>
                  <a:gd name="T2" fmla="*/ 25 w 31"/>
                  <a:gd name="T3" fmla="*/ 0 h 63"/>
                  <a:gd name="T4" fmla="*/ 0 w 31"/>
                  <a:gd name="T5" fmla="*/ 4 h 63"/>
                  <a:gd name="T6" fmla="*/ 5 w 31"/>
                  <a:gd name="T7" fmla="*/ 63 h 63"/>
                  <a:gd name="T8" fmla="*/ 31 w 31"/>
                  <a:gd name="T9" fmla="*/ 60 h 63"/>
                  <a:gd name="T10" fmla="*/ 27 w 31"/>
                  <a:gd name="T11" fmla="*/ 0 h 63"/>
                  <a:gd name="T12" fmla="*/ 25 w 31"/>
                  <a:gd name="T13" fmla="*/ 0 h 63"/>
                  <a:gd name="T14" fmla="*/ 27 w 31"/>
                  <a:gd name="T1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63">
                    <a:moveTo>
                      <a:pt x="27" y="0"/>
                    </a:moveTo>
                    <a:lnTo>
                      <a:pt x="25" y="0"/>
                    </a:lnTo>
                    <a:lnTo>
                      <a:pt x="0" y="4"/>
                    </a:lnTo>
                    <a:lnTo>
                      <a:pt x="5" y="63"/>
                    </a:lnTo>
                    <a:lnTo>
                      <a:pt x="31" y="6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59" name="Freeform 367">
                <a:extLst>
                  <a:ext uri="{FF2B5EF4-FFF2-40B4-BE49-F238E27FC236}">
                    <a16:creationId xmlns:a16="http://schemas.microsoft.com/office/drawing/2014/main" id="{24F33E6E-4A6B-EDDF-041F-EF8924E3C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2898"/>
                <a:ext cx="15" cy="30"/>
              </a:xfrm>
              <a:custGeom>
                <a:avLst/>
                <a:gdLst>
                  <a:gd name="T0" fmla="*/ 25 w 29"/>
                  <a:gd name="T1" fmla="*/ 0 h 62"/>
                  <a:gd name="T2" fmla="*/ 0 w 29"/>
                  <a:gd name="T3" fmla="*/ 2 h 62"/>
                  <a:gd name="T4" fmla="*/ 4 w 29"/>
                  <a:gd name="T5" fmla="*/ 62 h 62"/>
                  <a:gd name="T6" fmla="*/ 29 w 29"/>
                  <a:gd name="T7" fmla="*/ 62 h 62"/>
                  <a:gd name="T8" fmla="*/ 25 w 29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2">
                    <a:moveTo>
                      <a:pt x="25" y="0"/>
                    </a:moveTo>
                    <a:lnTo>
                      <a:pt x="0" y="2"/>
                    </a:lnTo>
                    <a:lnTo>
                      <a:pt x="4" y="62"/>
                    </a:lnTo>
                    <a:lnTo>
                      <a:pt x="29" y="6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0" name="Freeform 368">
                <a:extLst>
                  <a:ext uri="{FF2B5EF4-FFF2-40B4-BE49-F238E27FC236}">
                    <a16:creationId xmlns:a16="http://schemas.microsoft.com/office/drawing/2014/main" id="{16CDC71A-8DBA-320B-E821-B901F9C4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" y="2897"/>
                <a:ext cx="14" cy="31"/>
              </a:xfrm>
              <a:custGeom>
                <a:avLst/>
                <a:gdLst>
                  <a:gd name="T0" fmla="*/ 24 w 29"/>
                  <a:gd name="T1" fmla="*/ 0 h 63"/>
                  <a:gd name="T2" fmla="*/ 0 w 29"/>
                  <a:gd name="T3" fmla="*/ 1 h 63"/>
                  <a:gd name="T4" fmla="*/ 4 w 29"/>
                  <a:gd name="T5" fmla="*/ 63 h 63"/>
                  <a:gd name="T6" fmla="*/ 29 w 29"/>
                  <a:gd name="T7" fmla="*/ 61 h 63"/>
                  <a:gd name="T8" fmla="*/ 24 w 29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3">
                    <a:moveTo>
                      <a:pt x="24" y="0"/>
                    </a:moveTo>
                    <a:lnTo>
                      <a:pt x="0" y="1"/>
                    </a:lnTo>
                    <a:lnTo>
                      <a:pt x="4" y="63"/>
                    </a:lnTo>
                    <a:lnTo>
                      <a:pt x="29" y="6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1" name="Freeform 369">
                <a:extLst>
                  <a:ext uri="{FF2B5EF4-FFF2-40B4-BE49-F238E27FC236}">
                    <a16:creationId xmlns:a16="http://schemas.microsoft.com/office/drawing/2014/main" id="{232E90F0-0DA0-F0F0-C8D4-86839C1EF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2896"/>
                <a:ext cx="15" cy="31"/>
              </a:xfrm>
              <a:custGeom>
                <a:avLst/>
                <a:gdLst>
                  <a:gd name="T0" fmla="*/ 25 w 29"/>
                  <a:gd name="T1" fmla="*/ 0 h 63"/>
                  <a:gd name="T2" fmla="*/ 0 w 29"/>
                  <a:gd name="T3" fmla="*/ 2 h 63"/>
                  <a:gd name="T4" fmla="*/ 5 w 29"/>
                  <a:gd name="T5" fmla="*/ 63 h 63"/>
                  <a:gd name="T6" fmla="*/ 29 w 29"/>
                  <a:gd name="T7" fmla="*/ 61 h 63"/>
                  <a:gd name="T8" fmla="*/ 25 w 29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3">
                    <a:moveTo>
                      <a:pt x="25" y="0"/>
                    </a:moveTo>
                    <a:lnTo>
                      <a:pt x="0" y="2"/>
                    </a:lnTo>
                    <a:lnTo>
                      <a:pt x="5" y="63"/>
                    </a:lnTo>
                    <a:lnTo>
                      <a:pt x="29" y="6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2" name="Freeform 370">
                <a:extLst>
                  <a:ext uri="{FF2B5EF4-FFF2-40B4-BE49-F238E27FC236}">
                    <a16:creationId xmlns:a16="http://schemas.microsoft.com/office/drawing/2014/main" id="{260A3B93-24A1-3490-E842-699B72F15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2896"/>
                <a:ext cx="14" cy="31"/>
              </a:xfrm>
              <a:custGeom>
                <a:avLst/>
                <a:gdLst>
                  <a:gd name="T0" fmla="*/ 24 w 27"/>
                  <a:gd name="T1" fmla="*/ 0 h 61"/>
                  <a:gd name="T2" fmla="*/ 0 w 27"/>
                  <a:gd name="T3" fmla="*/ 0 h 61"/>
                  <a:gd name="T4" fmla="*/ 4 w 27"/>
                  <a:gd name="T5" fmla="*/ 61 h 61"/>
                  <a:gd name="T6" fmla="*/ 27 w 27"/>
                  <a:gd name="T7" fmla="*/ 59 h 61"/>
                  <a:gd name="T8" fmla="*/ 24 w 27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1">
                    <a:moveTo>
                      <a:pt x="24" y="0"/>
                    </a:moveTo>
                    <a:lnTo>
                      <a:pt x="0" y="0"/>
                    </a:lnTo>
                    <a:lnTo>
                      <a:pt x="4" y="61"/>
                    </a:lnTo>
                    <a:lnTo>
                      <a:pt x="27" y="59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3" name="Freeform 371">
                <a:extLst>
                  <a:ext uri="{FF2B5EF4-FFF2-40B4-BE49-F238E27FC236}">
                    <a16:creationId xmlns:a16="http://schemas.microsoft.com/office/drawing/2014/main" id="{42561052-15B6-903E-3C86-E9CF635B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2895"/>
                <a:ext cx="13" cy="31"/>
              </a:xfrm>
              <a:custGeom>
                <a:avLst/>
                <a:gdLst>
                  <a:gd name="T0" fmla="*/ 23 w 25"/>
                  <a:gd name="T1" fmla="*/ 0 h 61"/>
                  <a:gd name="T2" fmla="*/ 0 w 25"/>
                  <a:gd name="T3" fmla="*/ 2 h 61"/>
                  <a:gd name="T4" fmla="*/ 3 w 25"/>
                  <a:gd name="T5" fmla="*/ 61 h 61"/>
                  <a:gd name="T6" fmla="*/ 25 w 25"/>
                  <a:gd name="T7" fmla="*/ 60 h 61"/>
                  <a:gd name="T8" fmla="*/ 23 w 25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1">
                    <a:moveTo>
                      <a:pt x="23" y="0"/>
                    </a:moveTo>
                    <a:lnTo>
                      <a:pt x="0" y="2"/>
                    </a:lnTo>
                    <a:lnTo>
                      <a:pt x="3" y="61"/>
                    </a:lnTo>
                    <a:lnTo>
                      <a:pt x="25" y="6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4" name="Freeform 372">
                <a:extLst>
                  <a:ext uri="{FF2B5EF4-FFF2-40B4-BE49-F238E27FC236}">
                    <a16:creationId xmlns:a16="http://schemas.microsoft.com/office/drawing/2014/main" id="{2F63E005-5DB9-7FA5-19FD-7E04E0558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2" y="2894"/>
                <a:ext cx="11" cy="31"/>
              </a:xfrm>
              <a:custGeom>
                <a:avLst/>
                <a:gdLst>
                  <a:gd name="T0" fmla="*/ 22 w 24"/>
                  <a:gd name="T1" fmla="*/ 0 h 62"/>
                  <a:gd name="T2" fmla="*/ 0 w 24"/>
                  <a:gd name="T3" fmla="*/ 2 h 62"/>
                  <a:gd name="T4" fmla="*/ 2 w 24"/>
                  <a:gd name="T5" fmla="*/ 62 h 62"/>
                  <a:gd name="T6" fmla="*/ 24 w 24"/>
                  <a:gd name="T7" fmla="*/ 62 h 62"/>
                  <a:gd name="T8" fmla="*/ 22 w 24"/>
                  <a:gd name="T9" fmla="*/ 2 h 62"/>
                  <a:gd name="T10" fmla="*/ 22 w 24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2">
                    <a:moveTo>
                      <a:pt x="22" y="0"/>
                    </a:moveTo>
                    <a:lnTo>
                      <a:pt x="0" y="2"/>
                    </a:lnTo>
                    <a:lnTo>
                      <a:pt x="2" y="62"/>
                    </a:lnTo>
                    <a:lnTo>
                      <a:pt x="24" y="62"/>
                    </a:lnTo>
                    <a:lnTo>
                      <a:pt x="22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5" name="Freeform 373">
                <a:extLst>
                  <a:ext uri="{FF2B5EF4-FFF2-40B4-BE49-F238E27FC236}">
                    <a16:creationId xmlns:a16="http://schemas.microsoft.com/office/drawing/2014/main" id="{0F30F328-73BE-0D97-F0B0-6BDFC101B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2894"/>
                <a:ext cx="12" cy="31"/>
              </a:xfrm>
              <a:custGeom>
                <a:avLst/>
                <a:gdLst>
                  <a:gd name="T0" fmla="*/ 22 w 23"/>
                  <a:gd name="T1" fmla="*/ 0 h 62"/>
                  <a:gd name="T2" fmla="*/ 0 w 23"/>
                  <a:gd name="T3" fmla="*/ 0 h 62"/>
                  <a:gd name="T4" fmla="*/ 2 w 23"/>
                  <a:gd name="T5" fmla="*/ 62 h 62"/>
                  <a:gd name="T6" fmla="*/ 23 w 23"/>
                  <a:gd name="T7" fmla="*/ 60 h 62"/>
                  <a:gd name="T8" fmla="*/ 22 w 23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2">
                    <a:moveTo>
                      <a:pt x="22" y="0"/>
                    </a:moveTo>
                    <a:lnTo>
                      <a:pt x="0" y="0"/>
                    </a:lnTo>
                    <a:lnTo>
                      <a:pt x="2" y="62"/>
                    </a:lnTo>
                    <a:lnTo>
                      <a:pt x="23" y="6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6" name="Freeform 374">
                <a:extLst>
                  <a:ext uri="{FF2B5EF4-FFF2-40B4-BE49-F238E27FC236}">
                    <a16:creationId xmlns:a16="http://schemas.microsoft.com/office/drawing/2014/main" id="{AD188542-D7CF-0230-2692-36945ABBE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2893"/>
                <a:ext cx="12" cy="31"/>
              </a:xfrm>
              <a:custGeom>
                <a:avLst/>
                <a:gdLst>
                  <a:gd name="T0" fmla="*/ 20 w 23"/>
                  <a:gd name="T1" fmla="*/ 0 h 62"/>
                  <a:gd name="T2" fmla="*/ 0 w 23"/>
                  <a:gd name="T3" fmla="*/ 2 h 62"/>
                  <a:gd name="T4" fmla="*/ 1 w 23"/>
                  <a:gd name="T5" fmla="*/ 62 h 62"/>
                  <a:gd name="T6" fmla="*/ 23 w 23"/>
                  <a:gd name="T7" fmla="*/ 62 h 62"/>
                  <a:gd name="T8" fmla="*/ 21 w 23"/>
                  <a:gd name="T9" fmla="*/ 62 h 62"/>
                  <a:gd name="T10" fmla="*/ 20 w 23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0" y="0"/>
                    </a:moveTo>
                    <a:lnTo>
                      <a:pt x="0" y="2"/>
                    </a:lnTo>
                    <a:lnTo>
                      <a:pt x="1" y="62"/>
                    </a:lnTo>
                    <a:lnTo>
                      <a:pt x="23" y="62"/>
                    </a:lnTo>
                    <a:lnTo>
                      <a:pt x="21" y="6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7" name="Freeform 375">
                <a:extLst>
                  <a:ext uri="{FF2B5EF4-FFF2-40B4-BE49-F238E27FC236}">
                    <a16:creationId xmlns:a16="http://schemas.microsoft.com/office/drawing/2014/main" id="{42F988EA-646E-5778-C353-CF4B4D0B7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2893"/>
                <a:ext cx="12" cy="31"/>
              </a:xfrm>
              <a:custGeom>
                <a:avLst/>
                <a:gdLst>
                  <a:gd name="T0" fmla="*/ 19 w 23"/>
                  <a:gd name="T1" fmla="*/ 0 h 62"/>
                  <a:gd name="T2" fmla="*/ 21 w 23"/>
                  <a:gd name="T3" fmla="*/ 0 h 62"/>
                  <a:gd name="T4" fmla="*/ 0 w 23"/>
                  <a:gd name="T5" fmla="*/ 0 h 62"/>
                  <a:gd name="T6" fmla="*/ 1 w 23"/>
                  <a:gd name="T7" fmla="*/ 62 h 62"/>
                  <a:gd name="T8" fmla="*/ 23 w 23"/>
                  <a:gd name="T9" fmla="*/ 60 h 62"/>
                  <a:gd name="T10" fmla="*/ 19 w 23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19" y="0"/>
                    </a:moveTo>
                    <a:lnTo>
                      <a:pt x="21" y="0"/>
                    </a:lnTo>
                    <a:lnTo>
                      <a:pt x="0" y="0"/>
                    </a:lnTo>
                    <a:lnTo>
                      <a:pt x="1" y="62"/>
                    </a:lnTo>
                    <a:lnTo>
                      <a:pt x="23" y="6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8" name="Freeform 376">
                <a:extLst>
                  <a:ext uri="{FF2B5EF4-FFF2-40B4-BE49-F238E27FC236}">
                    <a16:creationId xmlns:a16="http://schemas.microsoft.com/office/drawing/2014/main" id="{C3EBAD16-268F-6B53-EF19-66E7E3C75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2892"/>
                <a:ext cx="12" cy="31"/>
              </a:xfrm>
              <a:custGeom>
                <a:avLst/>
                <a:gdLst>
                  <a:gd name="T0" fmla="*/ 20 w 24"/>
                  <a:gd name="T1" fmla="*/ 0 h 61"/>
                  <a:gd name="T2" fmla="*/ 0 w 24"/>
                  <a:gd name="T3" fmla="*/ 1 h 61"/>
                  <a:gd name="T4" fmla="*/ 4 w 24"/>
                  <a:gd name="T5" fmla="*/ 61 h 61"/>
                  <a:gd name="T6" fmla="*/ 24 w 24"/>
                  <a:gd name="T7" fmla="*/ 61 h 61"/>
                  <a:gd name="T8" fmla="*/ 20 w 24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1">
                    <a:moveTo>
                      <a:pt x="20" y="0"/>
                    </a:moveTo>
                    <a:lnTo>
                      <a:pt x="0" y="1"/>
                    </a:lnTo>
                    <a:lnTo>
                      <a:pt x="4" y="61"/>
                    </a:lnTo>
                    <a:lnTo>
                      <a:pt x="24" y="6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69" name="Freeform 377">
                <a:extLst>
                  <a:ext uri="{FF2B5EF4-FFF2-40B4-BE49-F238E27FC236}">
                    <a16:creationId xmlns:a16="http://schemas.microsoft.com/office/drawing/2014/main" id="{15D42D05-3BD0-AEDA-216E-5F3F705DC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2892"/>
                <a:ext cx="12" cy="31"/>
              </a:xfrm>
              <a:custGeom>
                <a:avLst/>
                <a:gdLst>
                  <a:gd name="T0" fmla="*/ 20 w 24"/>
                  <a:gd name="T1" fmla="*/ 0 h 61"/>
                  <a:gd name="T2" fmla="*/ 0 w 24"/>
                  <a:gd name="T3" fmla="*/ 0 h 61"/>
                  <a:gd name="T4" fmla="*/ 4 w 24"/>
                  <a:gd name="T5" fmla="*/ 61 h 61"/>
                  <a:gd name="T6" fmla="*/ 24 w 24"/>
                  <a:gd name="T7" fmla="*/ 59 h 61"/>
                  <a:gd name="T8" fmla="*/ 20 w 24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1">
                    <a:moveTo>
                      <a:pt x="20" y="0"/>
                    </a:moveTo>
                    <a:lnTo>
                      <a:pt x="0" y="0"/>
                    </a:lnTo>
                    <a:lnTo>
                      <a:pt x="4" y="61"/>
                    </a:lnTo>
                    <a:lnTo>
                      <a:pt x="24" y="59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0" name="Freeform 378">
                <a:extLst>
                  <a:ext uri="{FF2B5EF4-FFF2-40B4-BE49-F238E27FC236}">
                    <a16:creationId xmlns:a16="http://schemas.microsoft.com/office/drawing/2014/main" id="{4C57BEEB-DFB0-C531-BE23-765174E86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" y="2891"/>
                <a:ext cx="11" cy="31"/>
              </a:xfrm>
              <a:custGeom>
                <a:avLst/>
                <a:gdLst>
                  <a:gd name="T0" fmla="*/ 18 w 22"/>
                  <a:gd name="T1" fmla="*/ 0 h 61"/>
                  <a:gd name="T2" fmla="*/ 0 w 22"/>
                  <a:gd name="T3" fmla="*/ 2 h 61"/>
                  <a:gd name="T4" fmla="*/ 4 w 22"/>
                  <a:gd name="T5" fmla="*/ 61 h 61"/>
                  <a:gd name="T6" fmla="*/ 22 w 22"/>
                  <a:gd name="T7" fmla="*/ 59 h 61"/>
                  <a:gd name="T8" fmla="*/ 18 w 22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1">
                    <a:moveTo>
                      <a:pt x="18" y="0"/>
                    </a:moveTo>
                    <a:lnTo>
                      <a:pt x="0" y="2"/>
                    </a:lnTo>
                    <a:lnTo>
                      <a:pt x="4" y="61"/>
                    </a:lnTo>
                    <a:lnTo>
                      <a:pt x="22" y="5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1" name="Freeform 379">
                <a:extLst>
                  <a:ext uri="{FF2B5EF4-FFF2-40B4-BE49-F238E27FC236}">
                    <a16:creationId xmlns:a16="http://schemas.microsoft.com/office/drawing/2014/main" id="{5DB8C090-551C-D01F-6F85-760D21C6F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2890"/>
                <a:ext cx="12" cy="31"/>
              </a:xfrm>
              <a:custGeom>
                <a:avLst/>
                <a:gdLst>
                  <a:gd name="T0" fmla="*/ 20 w 24"/>
                  <a:gd name="T1" fmla="*/ 0 h 61"/>
                  <a:gd name="T2" fmla="*/ 0 w 24"/>
                  <a:gd name="T3" fmla="*/ 2 h 61"/>
                  <a:gd name="T4" fmla="*/ 4 w 24"/>
                  <a:gd name="T5" fmla="*/ 61 h 61"/>
                  <a:gd name="T6" fmla="*/ 24 w 24"/>
                  <a:gd name="T7" fmla="*/ 61 h 61"/>
                  <a:gd name="T8" fmla="*/ 22 w 24"/>
                  <a:gd name="T9" fmla="*/ 61 h 61"/>
                  <a:gd name="T10" fmla="*/ 20 w 24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1">
                    <a:moveTo>
                      <a:pt x="20" y="0"/>
                    </a:moveTo>
                    <a:lnTo>
                      <a:pt x="0" y="2"/>
                    </a:lnTo>
                    <a:lnTo>
                      <a:pt x="4" y="61"/>
                    </a:lnTo>
                    <a:lnTo>
                      <a:pt x="24" y="61"/>
                    </a:lnTo>
                    <a:lnTo>
                      <a:pt x="22" y="6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2" name="Freeform 380">
                <a:extLst>
                  <a:ext uri="{FF2B5EF4-FFF2-40B4-BE49-F238E27FC236}">
                    <a16:creationId xmlns:a16="http://schemas.microsoft.com/office/drawing/2014/main" id="{DF7EFDE5-E8DD-8D68-AD9A-439FFB932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2890"/>
                <a:ext cx="10" cy="31"/>
              </a:xfrm>
              <a:custGeom>
                <a:avLst/>
                <a:gdLst>
                  <a:gd name="T0" fmla="*/ 16 w 20"/>
                  <a:gd name="T1" fmla="*/ 0 h 61"/>
                  <a:gd name="T2" fmla="*/ 18 w 20"/>
                  <a:gd name="T3" fmla="*/ 0 h 61"/>
                  <a:gd name="T4" fmla="*/ 0 w 20"/>
                  <a:gd name="T5" fmla="*/ 0 h 61"/>
                  <a:gd name="T6" fmla="*/ 2 w 20"/>
                  <a:gd name="T7" fmla="*/ 61 h 61"/>
                  <a:gd name="T8" fmla="*/ 20 w 20"/>
                  <a:gd name="T9" fmla="*/ 60 h 61"/>
                  <a:gd name="T10" fmla="*/ 16 w 20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61">
                    <a:moveTo>
                      <a:pt x="16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2" y="61"/>
                    </a:lnTo>
                    <a:lnTo>
                      <a:pt x="20" y="6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3" name="Freeform 381">
                <a:extLst>
                  <a:ext uri="{FF2B5EF4-FFF2-40B4-BE49-F238E27FC236}">
                    <a16:creationId xmlns:a16="http://schemas.microsoft.com/office/drawing/2014/main" id="{669F4DB7-FD08-266B-5A74-2255244BF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2890"/>
                <a:ext cx="10" cy="30"/>
              </a:xfrm>
              <a:custGeom>
                <a:avLst/>
                <a:gdLst>
                  <a:gd name="T0" fmla="*/ 18 w 20"/>
                  <a:gd name="T1" fmla="*/ 0 h 62"/>
                  <a:gd name="T2" fmla="*/ 17 w 20"/>
                  <a:gd name="T3" fmla="*/ 0 h 62"/>
                  <a:gd name="T4" fmla="*/ 0 w 20"/>
                  <a:gd name="T5" fmla="*/ 2 h 62"/>
                  <a:gd name="T6" fmla="*/ 4 w 20"/>
                  <a:gd name="T7" fmla="*/ 62 h 62"/>
                  <a:gd name="T8" fmla="*/ 20 w 20"/>
                  <a:gd name="T9" fmla="*/ 62 h 62"/>
                  <a:gd name="T10" fmla="*/ 18 w 20"/>
                  <a:gd name="T11" fmla="*/ 0 h 62"/>
                  <a:gd name="T12" fmla="*/ 17 w 20"/>
                  <a:gd name="T13" fmla="*/ 0 h 62"/>
                  <a:gd name="T14" fmla="*/ 18 w 20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62">
                    <a:moveTo>
                      <a:pt x="18" y="0"/>
                    </a:moveTo>
                    <a:lnTo>
                      <a:pt x="17" y="0"/>
                    </a:lnTo>
                    <a:lnTo>
                      <a:pt x="0" y="2"/>
                    </a:lnTo>
                    <a:lnTo>
                      <a:pt x="4" y="62"/>
                    </a:lnTo>
                    <a:lnTo>
                      <a:pt x="20" y="6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4" name="Freeform 382">
                <a:extLst>
                  <a:ext uri="{FF2B5EF4-FFF2-40B4-BE49-F238E27FC236}">
                    <a16:creationId xmlns:a16="http://schemas.microsoft.com/office/drawing/2014/main" id="{06E9FE69-E5D1-1A10-71CA-D945603E6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2890"/>
                <a:ext cx="8" cy="30"/>
              </a:xfrm>
              <a:custGeom>
                <a:avLst/>
                <a:gdLst>
                  <a:gd name="T0" fmla="*/ 13 w 17"/>
                  <a:gd name="T1" fmla="*/ 0 h 62"/>
                  <a:gd name="T2" fmla="*/ 0 w 17"/>
                  <a:gd name="T3" fmla="*/ 0 h 62"/>
                  <a:gd name="T4" fmla="*/ 2 w 17"/>
                  <a:gd name="T5" fmla="*/ 62 h 62"/>
                  <a:gd name="T6" fmla="*/ 17 w 17"/>
                  <a:gd name="T7" fmla="*/ 60 h 62"/>
                  <a:gd name="T8" fmla="*/ 13 w 17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2">
                    <a:moveTo>
                      <a:pt x="13" y="0"/>
                    </a:moveTo>
                    <a:lnTo>
                      <a:pt x="0" y="0"/>
                    </a:lnTo>
                    <a:lnTo>
                      <a:pt x="2" y="62"/>
                    </a:lnTo>
                    <a:lnTo>
                      <a:pt x="17" y="6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5" name="Freeform 383">
                <a:extLst>
                  <a:ext uri="{FF2B5EF4-FFF2-40B4-BE49-F238E27FC236}">
                    <a16:creationId xmlns:a16="http://schemas.microsoft.com/office/drawing/2014/main" id="{69B0C9DA-D76B-6C3A-9C4A-58F572224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6" y="2889"/>
                <a:ext cx="9" cy="30"/>
              </a:xfrm>
              <a:custGeom>
                <a:avLst/>
                <a:gdLst>
                  <a:gd name="T0" fmla="*/ 16 w 18"/>
                  <a:gd name="T1" fmla="*/ 0 h 62"/>
                  <a:gd name="T2" fmla="*/ 13 w 18"/>
                  <a:gd name="T3" fmla="*/ 2 h 62"/>
                  <a:gd name="T4" fmla="*/ 0 w 18"/>
                  <a:gd name="T5" fmla="*/ 2 h 62"/>
                  <a:gd name="T6" fmla="*/ 4 w 18"/>
                  <a:gd name="T7" fmla="*/ 62 h 62"/>
                  <a:gd name="T8" fmla="*/ 18 w 18"/>
                  <a:gd name="T9" fmla="*/ 62 h 62"/>
                  <a:gd name="T10" fmla="*/ 16 w 18"/>
                  <a:gd name="T11" fmla="*/ 62 h 62"/>
                  <a:gd name="T12" fmla="*/ 16 w 18"/>
                  <a:gd name="T13" fmla="*/ 0 h 62"/>
                  <a:gd name="T14" fmla="*/ 15 w 18"/>
                  <a:gd name="T15" fmla="*/ 0 h 62"/>
                  <a:gd name="T16" fmla="*/ 13 w 18"/>
                  <a:gd name="T17" fmla="*/ 2 h 62"/>
                  <a:gd name="T18" fmla="*/ 16 w 18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62">
                    <a:moveTo>
                      <a:pt x="16" y="0"/>
                    </a:moveTo>
                    <a:lnTo>
                      <a:pt x="13" y="2"/>
                    </a:lnTo>
                    <a:lnTo>
                      <a:pt x="0" y="2"/>
                    </a:lnTo>
                    <a:lnTo>
                      <a:pt x="4" y="62"/>
                    </a:lnTo>
                    <a:lnTo>
                      <a:pt x="18" y="62"/>
                    </a:lnTo>
                    <a:lnTo>
                      <a:pt x="16" y="62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6" name="Freeform 384">
                <a:extLst>
                  <a:ext uri="{FF2B5EF4-FFF2-40B4-BE49-F238E27FC236}">
                    <a16:creationId xmlns:a16="http://schemas.microsoft.com/office/drawing/2014/main" id="{7A52BC5C-A2EE-45C0-ECA3-06C4D64BE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2889"/>
                <a:ext cx="6" cy="30"/>
              </a:xfrm>
              <a:custGeom>
                <a:avLst/>
                <a:gdLst>
                  <a:gd name="T0" fmla="*/ 9 w 13"/>
                  <a:gd name="T1" fmla="*/ 0 h 62"/>
                  <a:gd name="T2" fmla="*/ 11 w 13"/>
                  <a:gd name="T3" fmla="*/ 0 h 62"/>
                  <a:gd name="T4" fmla="*/ 0 w 13"/>
                  <a:gd name="T5" fmla="*/ 0 h 62"/>
                  <a:gd name="T6" fmla="*/ 0 w 13"/>
                  <a:gd name="T7" fmla="*/ 62 h 62"/>
                  <a:gd name="T8" fmla="*/ 11 w 13"/>
                  <a:gd name="T9" fmla="*/ 62 h 62"/>
                  <a:gd name="T10" fmla="*/ 13 w 13"/>
                  <a:gd name="T11" fmla="*/ 62 h 62"/>
                  <a:gd name="T12" fmla="*/ 11 w 13"/>
                  <a:gd name="T13" fmla="*/ 62 h 62"/>
                  <a:gd name="T14" fmla="*/ 13 w 13"/>
                  <a:gd name="T15" fmla="*/ 62 h 62"/>
                  <a:gd name="T16" fmla="*/ 9 w 13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62">
                    <a:moveTo>
                      <a:pt x="9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11" y="62"/>
                    </a:lnTo>
                    <a:lnTo>
                      <a:pt x="13" y="62"/>
                    </a:lnTo>
                    <a:lnTo>
                      <a:pt x="11" y="62"/>
                    </a:lnTo>
                    <a:lnTo>
                      <a:pt x="13" y="6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7" name="Freeform 385">
                <a:extLst>
                  <a:ext uri="{FF2B5EF4-FFF2-40B4-BE49-F238E27FC236}">
                    <a16:creationId xmlns:a16="http://schemas.microsoft.com/office/drawing/2014/main" id="{4583887D-A006-E1DC-698B-B23592F1A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" y="2889"/>
                <a:ext cx="7" cy="30"/>
              </a:xfrm>
              <a:custGeom>
                <a:avLst/>
                <a:gdLst>
                  <a:gd name="T0" fmla="*/ 11 w 13"/>
                  <a:gd name="T1" fmla="*/ 0 h 62"/>
                  <a:gd name="T2" fmla="*/ 9 w 13"/>
                  <a:gd name="T3" fmla="*/ 0 h 62"/>
                  <a:gd name="T4" fmla="*/ 0 w 13"/>
                  <a:gd name="T5" fmla="*/ 0 h 62"/>
                  <a:gd name="T6" fmla="*/ 4 w 13"/>
                  <a:gd name="T7" fmla="*/ 62 h 62"/>
                  <a:gd name="T8" fmla="*/ 13 w 13"/>
                  <a:gd name="T9" fmla="*/ 60 h 62"/>
                  <a:gd name="T10" fmla="*/ 11 w 13"/>
                  <a:gd name="T11" fmla="*/ 60 h 62"/>
                  <a:gd name="T12" fmla="*/ 11 w 13"/>
                  <a:gd name="T13" fmla="*/ 0 h 62"/>
                  <a:gd name="T14" fmla="*/ 9 w 13"/>
                  <a:gd name="T15" fmla="*/ 0 h 62"/>
                  <a:gd name="T16" fmla="*/ 11 w 13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62">
                    <a:moveTo>
                      <a:pt x="11" y="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4" y="62"/>
                    </a:lnTo>
                    <a:lnTo>
                      <a:pt x="13" y="60"/>
                    </a:lnTo>
                    <a:lnTo>
                      <a:pt x="11" y="6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8" name="Rectangle 386">
                <a:extLst>
                  <a:ext uri="{FF2B5EF4-FFF2-40B4-BE49-F238E27FC236}">
                    <a16:creationId xmlns:a16="http://schemas.microsoft.com/office/drawing/2014/main" id="{14139A67-88AA-1262-B217-48AD77706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2889"/>
                <a:ext cx="4" cy="2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79" name="Freeform 387">
                <a:extLst>
                  <a:ext uri="{FF2B5EF4-FFF2-40B4-BE49-F238E27FC236}">
                    <a16:creationId xmlns:a16="http://schemas.microsoft.com/office/drawing/2014/main" id="{4971B7AE-C659-A9BB-28DC-8174ACDE6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8" y="2889"/>
                <a:ext cx="5" cy="29"/>
              </a:xfrm>
              <a:custGeom>
                <a:avLst/>
                <a:gdLst>
                  <a:gd name="T0" fmla="*/ 9 w 9"/>
                  <a:gd name="T1" fmla="*/ 0 h 60"/>
                  <a:gd name="T2" fmla="*/ 6 w 9"/>
                  <a:gd name="T3" fmla="*/ 0 h 60"/>
                  <a:gd name="T4" fmla="*/ 0 w 9"/>
                  <a:gd name="T5" fmla="*/ 0 h 60"/>
                  <a:gd name="T6" fmla="*/ 0 w 9"/>
                  <a:gd name="T7" fmla="*/ 60 h 60"/>
                  <a:gd name="T8" fmla="*/ 6 w 9"/>
                  <a:gd name="T9" fmla="*/ 60 h 60"/>
                  <a:gd name="T10" fmla="*/ 2 w 9"/>
                  <a:gd name="T11" fmla="*/ 60 h 60"/>
                  <a:gd name="T12" fmla="*/ 9 w 9"/>
                  <a:gd name="T13" fmla="*/ 0 h 60"/>
                  <a:gd name="T14" fmla="*/ 8 w 9"/>
                  <a:gd name="T15" fmla="*/ 0 h 60"/>
                  <a:gd name="T16" fmla="*/ 6 w 9"/>
                  <a:gd name="T17" fmla="*/ 0 h 60"/>
                  <a:gd name="T18" fmla="*/ 9 w 9"/>
                  <a:gd name="T1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60">
                    <a:moveTo>
                      <a:pt x="9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2" y="6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0" name="Freeform 388">
                <a:extLst>
                  <a:ext uri="{FF2B5EF4-FFF2-40B4-BE49-F238E27FC236}">
                    <a16:creationId xmlns:a16="http://schemas.microsoft.com/office/drawing/2014/main" id="{EA3E77C9-BF2F-0C6E-22D1-0006B6632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9" y="2889"/>
                <a:ext cx="6" cy="30"/>
              </a:xfrm>
              <a:custGeom>
                <a:avLst/>
                <a:gdLst>
                  <a:gd name="T0" fmla="*/ 9 w 13"/>
                  <a:gd name="T1" fmla="*/ 0 h 62"/>
                  <a:gd name="T2" fmla="*/ 13 w 13"/>
                  <a:gd name="T3" fmla="*/ 2 h 62"/>
                  <a:gd name="T4" fmla="*/ 7 w 13"/>
                  <a:gd name="T5" fmla="*/ 0 h 62"/>
                  <a:gd name="T6" fmla="*/ 0 w 13"/>
                  <a:gd name="T7" fmla="*/ 60 h 62"/>
                  <a:gd name="T8" fmla="*/ 6 w 13"/>
                  <a:gd name="T9" fmla="*/ 62 h 62"/>
                  <a:gd name="T10" fmla="*/ 9 w 13"/>
                  <a:gd name="T11" fmla="*/ 62 h 62"/>
                  <a:gd name="T12" fmla="*/ 6 w 13"/>
                  <a:gd name="T13" fmla="*/ 62 h 62"/>
                  <a:gd name="T14" fmla="*/ 7 w 13"/>
                  <a:gd name="T15" fmla="*/ 62 h 62"/>
                  <a:gd name="T16" fmla="*/ 9 w 13"/>
                  <a:gd name="T17" fmla="*/ 62 h 62"/>
                  <a:gd name="T18" fmla="*/ 9 w 13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62">
                    <a:moveTo>
                      <a:pt x="9" y="0"/>
                    </a:moveTo>
                    <a:lnTo>
                      <a:pt x="13" y="2"/>
                    </a:lnTo>
                    <a:lnTo>
                      <a:pt x="7" y="0"/>
                    </a:lnTo>
                    <a:lnTo>
                      <a:pt x="0" y="60"/>
                    </a:lnTo>
                    <a:lnTo>
                      <a:pt x="6" y="62"/>
                    </a:lnTo>
                    <a:lnTo>
                      <a:pt x="9" y="62"/>
                    </a:lnTo>
                    <a:lnTo>
                      <a:pt x="6" y="62"/>
                    </a:lnTo>
                    <a:lnTo>
                      <a:pt x="7" y="62"/>
                    </a:lnTo>
                    <a:lnTo>
                      <a:pt x="9" y="6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1" name="Freeform 389">
                <a:extLst>
                  <a:ext uri="{FF2B5EF4-FFF2-40B4-BE49-F238E27FC236}">
                    <a16:creationId xmlns:a16="http://schemas.microsoft.com/office/drawing/2014/main" id="{6B182BB7-1E27-4737-79EF-676F579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" y="2889"/>
                <a:ext cx="10" cy="30"/>
              </a:xfrm>
              <a:custGeom>
                <a:avLst/>
                <a:gdLst>
                  <a:gd name="T0" fmla="*/ 20 w 20"/>
                  <a:gd name="T1" fmla="*/ 2 h 62"/>
                  <a:gd name="T2" fmla="*/ 11 w 20"/>
                  <a:gd name="T3" fmla="*/ 0 h 62"/>
                  <a:gd name="T4" fmla="*/ 5 w 20"/>
                  <a:gd name="T5" fmla="*/ 0 h 62"/>
                  <a:gd name="T6" fmla="*/ 5 w 20"/>
                  <a:gd name="T7" fmla="*/ 62 h 62"/>
                  <a:gd name="T8" fmla="*/ 11 w 20"/>
                  <a:gd name="T9" fmla="*/ 62 h 62"/>
                  <a:gd name="T10" fmla="*/ 0 w 20"/>
                  <a:gd name="T11" fmla="*/ 60 h 62"/>
                  <a:gd name="T12" fmla="*/ 20 w 20"/>
                  <a:gd name="T13" fmla="*/ 2 h 62"/>
                  <a:gd name="T14" fmla="*/ 14 w 20"/>
                  <a:gd name="T15" fmla="*/ 2 h 62"/>
                  <a:gd name="T16" fmla="*/ 11 w 20"/>
                  <a:gd name="T17" fmla="*/ 0 h 62"/>
                  <a:gd name="T18" fmla="*/ 20 w 20"/>
                  <a:gd name="T19" fmla="*/ 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62">
                    <a:moveTo>
                      <a:pt x="20" y="2"/>
                    </a:moveTo>
                    <a:lnTo>
                      <a:pt x="11" y="0"/>
                    </a:lnTo>
                    <a:lnTo>
                      <a:pt x="5" y="0"/>
                    </a:lnTo>
                    <a:lnTo>
                      <a:pt x="5" y="62"/>
                    </a:lnTo>
                    <a:lnTo>
                      <a:pt x="11" y="62"/>
                    </a:lnTo>
                    <a:lnTo>
                      <a:pt x="0" y="60"/>
                    </a:lnTo>
                    <a:lnTo>
                      <a:pt x="20" y="2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2" name="Freeform 390">
                <a:extLst>
                  <a:ext uri="{FF2B5EF4-FFF2-40B4-BE49-F238E27FC236}">
                    <a16:creationId xmlns:a16="http://schemas.microsoft.com/office/drawing/2014/main" id="{91D95F67-3759-19F7-6A51-093FDBD21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" y="2890"/>
                <a:ext cx="12" cy="29"/>
              </a:xfrm>
              <a:custGeom>
                <a:avLst/>
                <a:gdLst>
                  <a:gd name="T0" fmla="*/ 20 w 23"/>
                  <a:gd name="T1" fmla="*/ 0 h 60"/>
                  <a:gd name="T2" fmla="*/ 23 w 23"/>
                  <a:gd name="T3" fmla="*/ 2 h 60"/>
                  <a:gd name="T4" fmla="*/ 20 w 23"/>
                  <a:gd name="T5" fmla="*/ 0 h 60"/>
                  <a:gd name="T6" fmla="*/ 0 w 23"/>
                  <a:gd name="T7" fmla="*/ 58 h 60"/>
                  <a:gd name="T8" fmla="*/ 3 w 23"/>
                  <a:gd name="T9" fmla="*/ 60 h 60"/>
                  <a:gd name="T10" fmla="*/ 7 w 23"/>
                  <a:gd name="T11" fmla="*/ 60 h 60"/>
                  <a:gd name="T12" fmla="*/ 3 w 23"/>
                  <a:gd name="T13" fmla="*/ 60 h 60"/>
                  <a:gd name="T14" fmla="*/ 5 w 23"/>
                  <a:gd name="T15" fmla="*/ 60 h 60"/>
                  <a:gd name="T16" fmla="*/ 7 w 23"/>
                  <a:gd name="T17" fmla="*/ 60 h 60"/>
                  <a:gd name="T18" fmla="*/ 20 w 23"/>
                  <a:gd name="T1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0">
                    <a:moveTo>
                      <a:pt x="20" y="0"/>
                    </a:moveTo>
                    <a:lnTo>
                      <a:pt x="23" y="2"/>
                    </a:lnTo>
                    <a:lnTo>
                      <a:pt x="20" y="0"/>
                    </a:lnTo>
                    <a:lnTo>
                      <a:pt x="0" y="58"/>
                    </a:lnTo>
                    <a:lnTo>
                      <a:pt x="3" y="60"/>
                    </a:lnTo>
                    <a:lnTo>
                      <a:pt x="7" y="60"/>
                    </a:lnTo>
                    <a:lnTo>
                      <a:pt x="3" y="60"/>
                    </a:lnTo>
                    <a:lnTo>
                      <a:pt x="5" y="60"/>
                    </a:lnTo>
                    <a:lnTo>
                      <a:pt x="7" y="6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3" name="Freeform 391">
                <a:extLst>
                  <a:ext uri="{FF2B5EF4-FFF2-40B4-BE49-F238E27FC236}">
                    <a16:creationId xmlns:a16="http://schemas.microsoft.com/office/drawing/2014/main" id="{0C4CB0F0-EFB4-B958-D758-2488D13F9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2890"/>
                <a:ext cx="13" cy="29"/>
              </a:xfrm>
              <a:custGeom>
                <a:avLst/>
                <a:gdLst>
                  <a:gd name="T0" fmla="*/ 27 w 27"/>
                  <a:gd name="T1" fmla="*/ 4 h 60"/>
                  <a:gd name="T2" fmla="*/ 18 w 27"/>
                  <a:gd name="T3" fmla="*/ 2 h 60"/>
                  <a:gd name="T4" fmla="*/ 17 w 27"/>
                  <a:gd name="T5" fmla="*/ 0 h 60"/>
                  <a:gd name="T6" fmla="*/ 4 w 27"/>
                  <a:gd name="T7" fmla="*/ 60 h 60"/>
                  <a:gd name="T8" fmla="*/ 8 w 27"/>
                  <a:gd name="T9" fmla="*/ 60 h 60"/>
                  <a:gd name="T10" fmla="*/ 0 w 27"/>
                  <a:gd name="T11" fmla="*/ 58 h 60"/>
                  <a:gd name="T12" fmla="*/ 27 w 27"/>
                  <a:gd name="T13" fmla="*/ 4 h 60"/>
                  <a:gd name="T14" fmla="*/ 24 w 27"/>
                  <a:gd name="T15" fmla="*/ 2 h 60"/>
                  <a:gd name="T16" fmla="*/ 18 w 27"/>
                  <a:gd name="T17" fmla="*/ 2 h 60"/>
                  <a:gd name="T18" fmla="*/ 27 w 27"/>
                  <a:gd name="T1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60">
                    <a:moveTo>
                      <a:pt x="27" y="4"/>
                    </a:moveTo>
                    <a:lnTo>
                      <a:pt x="18" y="2"/>
                    </a:lnTo>
                    <a:lnTo>
                      <a:pt x="17" y="0"/>
                    </a:lnTo>
                    <a:lnTo>
                      <a:pt x="4" y="60"/>
                    </a:lnTo>
                    <a:lnTo>
                      <a:pt x="8" y="60"/>
                    </a:lnTo>
                    <a:lnTo>
                      <a:pt x="0" y="58"/>
                    </a:lnTo>
                    <a:lnTo>
                      <a:pt x="27" y="4"/>
                    </a:lnTo>
                    <a:lnTo>
                      <a:pt x="24" y="2"/>
                    </a:lnTo>
                    <a:lnTo>
                      <a:pt x="18" y="2"/>
                    </a:lnTo>
                    <a:lnTo>
                      <a:pt x="27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4" name="Freeform 392">
                <a:extLst>
                  <a:ext uri="{FF2B5EF4-FFF2-40B4-BE49-F238E27FC236}">
                    <a16:creationId xmlns:a16="http://schemas.microsoft.com/office/drawing/2014/main" id="{8FBA3E8C-8621-3798-FA8F-FD11C230C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" y="2891"/>
                <a:ext cx="18" cy="28"/>
              </a:xfrm>
              <a:custGeom>
                <a:avLst/>
                <a:gdLst>
                  <a:gd name="T0" fmla="*/ 36 w 36"/>
                  <a:gd name="T1" fmla="*/ 3 h 56"/>
                  <a:gd name="T2" fmla="*/ 32 w 36"/>
                  <a:gd name="T3" fmla="*/ 2 h 56"/>
                  <a:gd name="T4" fmla="*/ 30 w 36"/>
                  <a:gd name="T5" fmla="*/ 0 h 56"/>
                  <a:gd name="T6" fmla="*/ 3 w 36"/>
                  <a:gd name="T7" fmla="*/ 54 h 56"/>
                  <a:gd name="T8" fmla="*/ 5 w 36"/>
                  <a:gd name="T9" fmla="*/ 56 h 56"/>
                  <a:gd name="T10" fmla="*/ 0 w 36"/>
                  <a:gd name="T11" fmla="*/ 52 h 56"/>
                  <a:gd name="T12" fmla="*/ 36 w 36"/>
                  <a:gd name="T13" fmla="*/ 3 h 56"/>
                  <a:gd name="T14" fmla="*/ 34 w 36"/>
                  <a:gd name="T15" fmla="*/ 3 h 56"/>
                  <a:gd name="T16" fmla="*/ 32 w 36"/>
                  <a:gd name="T17" fmla="*/ 2 h 56"/>
                  <a:gd name="T18" fmla="*/ 36 w 36"/>
                  <a:gd name="T1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6">
                    <a:moveTo>
                      <a:pt x="36" y="3"/>
                    </a:moveTo>
                    <a:lnTo>
                      <a:pt x="32" y="2"/>
                    </a:lnTo>
                    <a:lnTo>
                      <a:pt x="30" y="0"/>
                    </a:lnTo>
                    <a:lnTo>
                      <a:pt x="3" y="54"/>
                    </a:lnTo>
                    <a:lnTo>
                      <a:pt x="5" y="56"/>
                    </a:lnTo>
                    <a:lnTo>
                      <a:pt x="0" y="52"/>
                    </a:lnTo>
                    <a:lnTo>
                      <a:pt x="36" y="3"/>
                    </a:lnTo>
                    <a:lnTo>
                      <a:pt x="34" y="3"/>
                    </a:lnTo>
                    <a:lnTo>
                      <a:pt x="32" y="2"/>
                    </a:lnTo>
                    <a:lnTo>
                      <a:pt x="3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5" name="Freeform 393">
                <a:extLst>
                  <a:ext uri="{FF2B5EF4-FFF2-40B4-BE49-F238E27FC236}">
                    <a16:creationId xmlns:a16="http://schemas.microsoft.com/office/drawing/2014/main" id="{DF608D3F-C197-E6C3-7A3E-98DA14CEA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" y="2893"/>
                <a:ext cx="20" cy="25"/>
              </a:xfrm>
              <a:custGeom>
                <a:avLst/>
                <a:gdLst>
                  <a:gd name="T0" fmla="*/ 40 w 40"/>
                  <a:gd name="T1" fmla="*/ 2 h 51"/>
                  <a:gd name="T2" fmla="*/ 36 w 40"/>
                  <a:gd name="T3" fmla="*/ 0 h 51"/>
                  <a:gd name="T4" fmla="*/ 0 w 40"/>
                  <a:gd name="T5" fmla="*/ 49 h 51"/>
                  <a:gd name="T6" fmla="*/ 3 w 40"/>
                  <a:gd name="T7" fmla="*/ 51 h 51"/>
                  <a:gd name="T8" fmla="*/ 40 w 40"/>
                  <a:gd name="T9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1">
                    <a:moveTo>
                      <a:pt x="40" y="2"/>
                    </a:moveTo>
                    <a:lnTo>
                      <a:pt x="36" y="0"/>
                    </a:lnTo>
                    <a:lnTo>
                      <a:pt x="0" y="49"/>
                    </a:lnTo>
                    <a:lnTo>
                      <a:pt x="3" y="51"/>
                    </a:lnTo>
                    <a:lnTo>
                      <a:pt x="4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6" name="Freeform 394">
                <a:extLst>
                  <a:ext uri="{FF2B5EF4-FFF2-40B4-BE49-F238E27FC236}">
                    <a16:creationId xmlns:a16="http://schemas.microsoft.com/office/drawing/2014/main" id="{62C66F4E-124A-303F-3129-6FC74F2B0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894"/>
                <a:ext cx="21" cy="25"/>
              </a:xfrm>
              <a:custGeom>
                <a:avLst/>
                <a:gdLst>
                  <a:gd name="T0" fmla="*/ 43 w 43"/>
                  <a:gd name="T1" fmla="*/ 6 h 51"/>
                  <a:gd name="T2" fmla="*/ 39 w 43"/>
                  <a:gd name="T3" fmla="*/ 2 h 51"/>
                  <a:gd name="T4" fmla="*/ 38 w 43"/>
                  <a:gd name="T5" fmla="*/ 0 h 51"/>
                  <a:gd name="T6" fmla="*/ 1 w 43"/>
                  <a:gd name="T7" fmla="*/ 49 h 51"/>
                  <a:gd name="T8" fmla="*/ 3 w 43"/>
                  <a:gd name="T9" fmla="*/ 51 h 51"/>
                  <a:gd name="T10" fmla="*/ 0 w 43"/>
                  <a:gd name="T11" fmla="*/ 47 h 51"/>
                  <a:gd name="T12" fmla="*/ 43 w 43"/>
                  <a:gd name="T13" fmla="*/ 6 h 51"/>
                  <a:gd name="T14" fmla="*/ 41 w 43"/>
                  <a:gd name="T15" fmla="*/ 4 h 51"/>
                  <a:gd name="T16" fmla="*/ 39 w 43"/>
                  <a:gd name="T17" fmla="*/ 2 h 51"/>
                  <a:gd name="T18" fmla="*/ 43 w 43"/>
                  <a:gd name="T19" fmla="*/ 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51">
                    <a:moveTo>
                      <a:pt x="43" y="6"/>
                    </a:moveTo>
                    <a:lnTo>
                      <a:pt x="39" y="2"/>
                    </a:lnTo>
                    <a:lnTo>
                      <a:pt x="38" y="0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0" y="47"/>
                    </a:lnTo>
                    <a:lnTo>
                      <a:pt x="43" y="6"/>
                    </a:lnTo>
                    <a:lnTo>
                      <a:pt x="41" y="4"/>
                    </a:lnTo>
                    <a:lnTo>
                      <a:pt x="39" y="2"/>
                    </a:lnTo>
                    <a:lnTo>
                      <a:pt x="43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7" name="Freeform 395">
                <a:extLst>
                  <a:ext uri="{FF2B5EF4-FFF2-40B4-BE49-F238E27FC236}">
                    <a16:creationId xmlns:a16="http://schemas.microsoft.com/office/drawing/2014/main" id="{8F2BDDE1-8113-6F04-3DBC-5DB89D7B3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897"/>
                <a:ext cx="23" cy="22"/>
              </a:xfrm>
              <a:custGeom>
                <a:avLst/>
                <a:gdLst>
                  <a:gd name="T0" fmla="*/ 47 w 47"/>
                  <a:gd name="T1" fmla="*/ 3 h 45"/>
                  <a:gd name="T2" fmla="*/ 45 w 47"/>
                  <a:gd name="T3" fmla="*/ 1 h 45"/>
                  <a:gd name="T4" fmla="*/ 43 w 47"/>
                  <a:gd name="T5" fmla="*/ 0 h 45"/>
                  <a:gd name="T6" fmla="*/ 0 w 47"/>
                  <a:gd name="T7" fmla="*/ 41 h 45"/>
                  <a:gd name="T8" fmla="*/ 1 w 47"/>
                  <a:gd name="T9" fmla="*/ 45 h 45"/>
                  <a:gd name="T10" fmla="*/ 0 w 47"/>
                  <a:gd name="T11" fmla="*/ 41 h 45"/>
                  <a:gd name="T12" fmla="*/ 47 w 47"/>
                  <a:gd name="T13" fmla="*/ 3 h 45"/>
                  <a:gd name="T14" fmla="*/ 45 w 47"/>
                  <a:gd name="T15" fmla="*/ 1 h 45"/>
                  <a:gd name="T16" fmla="*/ 47 w 4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5">
                    <a:moveTo>
                      <a:pt x="47" y="3"/>
                    </a:moveTo>
                    <a:lnTo>
                      <a:pt x="45" y="1"/>
                    </a:lnTo>
                    <a:lnTo>
                      <a:pt x="43" y="0"/>
                    </a:lnTo>
                    <a:lnTo>
                      <a:pt x="0" y="41"/>
                    </a:lnTo>
                    <a:lnTo>
                      <a:pt x="1" y="45"/>
                    </a:lnTo>
                    <a:lnTo>
                      <a:pt x="0" y="41"/>
                    </a:lnTo>
                    <a:lnTo>
                      <a:pt x="47" y="3"/>
                    </a:lnTo>
                    <a:lnTo>
                      <a:pt x="45" y="1"/>
                    </a:lnTo>
                    <a:lnTo>
                      <a:pt x="47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8" name="Freeform 396">
                <a:extLst>
                  <a:ext uri="{FF2B5EF4-FFF2-40B4-BE49-F238E27FC236}">
                    <a16:creationId xmlns:a16="http://schemas.microsoft.com/office/drawing/2014/main" id="{147125B0-30BB-03A1-8147-2D6BABED7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899"/>
                <a:ext cx="27" cy="20"/>
              </a:xfrm>
              <a:custGeom>
                <a:avLst/>
                <a:gdLst>
                  <a:gd name="T0" fmla="*/ 54 w 54"/>
                  <a:gd name="T1" fmla="*/ 9 h 42"/>
                  <a:gd name="T2" fmla="*/ 50 w 54"/>
                  <a:gd name="T3" fmla="*/ 4 h 42"/>
                  <a:gd name="T4" fmla="*/ 47 w 54"/>
                  <a:gd name="T5" fmla="*/ 0 h 42"/>
                  <a:gd name="T6" fmla="*/ 0 w 54"/>
                  <a:gd name="T7" fmla="*/ 38 h 42"/>
                  <a:gd name="T8" fmla="*/ 3 w 54"/>
                  <a:gd name="T9" fmla="*/ 42 h 42"/>
                  <a:gd name="T10" fmla="*/ 0 w 54"/>
                  <a:gd name="T11" fmla="*/ 36 h 42"/>
                  <a:gd name="T12" fmla="*/ 54 w 54"/>
                  <a:gd name="T13" fmla="*/ 9 h 42"/>
                  <a:gd name="T14" fmla="*/ 52 w 54"/>
                  <a:gd name="T15" fmla="*/ 7 h 42"/>
                  <a:gd name="T16" fmla="*/ 50 w 54"/>
                  <a:gd name="T17" fmla="*/ 4 h 42"/>
                  <a:gd name="T18" fmla="*/ 54 w 54"/>
                  <a:gd name="T19" fmla="*/ 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42">
                    <a:moveTo>
                      <a:pt x="54" y="9"/>
                    </a:moveTo>
                    <a:lnTo>
                      <a:pt x="50" y="4"/>
                    </a:lnTo>
                    <a:lnTo>
                      <a:pt x="47" y="0"/>
                    </a:lnTo>
                    <a:lnTo>
                      <a:pt x="0" y="38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54" y="9"/>
                    </a:lnTo>
                    <a:lnTo>
                      <a:pt x="52" y="7"/>
                    </a:lnTo>
                    <a:lnTo>
                      <a:pt x="50" y="4"/>
                    </a:ln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89" name="Freeform 397">
                <a:extLst>
                  <a:ext uri="{FF2B5EF4-FFF2-40B4-BE49-F238E27FC236}">
                    <a16:creationId xmlns:a16="http://schemas.microsoft.com/office/drawing/2014/main" id="{ED09BA3F-C696-478A-2835-A78FB15DF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903"/>
                <a:ext cx="28" cy="16"/>
              </a:xfrm>
              <a:custGeom>
                <a:avLst/>
                <a:gdLst>
                  <a:gd name="T0" fmla="*/ 56 w 56"/>
                  <a:gd name="T1" fmla="*/ 7 h 33"/>
                  <a:gd name="T2" fmla="*/ 56 w 56"/>
                  <a:gd name="T3" fmla="*/ 6 h 33"/>
                  <a:gd name="T4" fmla="*/ 54 w 56"/>
                  <a:gd name="T5" fmla="*/ 0 h 33"/>
                  <a:gd name="T6" fmla="*/ 0 w 56"/>
                  <a:gd name="T7" fmla="*/ 27 h 33"/>
                  <a:gd name="T8" fmla="*/ 1 w 56"/>
                  <a:gd name="T9" fmla="*/ 33 h 33"/>
                  <a:gd name="T10" fmla="*/ 1 w 56"/>
                  <a:gd name="T11" fmla="*/ 29 h 33"/>
                  <a:gd name="T12" fmla="*/ 56 w 56"/>
                  <a:gd name="T13" fmla="*/ 7 h 33"/>
                  <a:gd name="T14" fmla="*/ 56 w 56"/>
                  <a:gd name="T15" fmla="*/ 6 h 33"/>
                  <a:gd name="T16" fmla="*/ 56 w 56"/>
                  <a:gd name="T1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56" y="7"/>
                    </a:moveTo>
                    <a:lnTo>
                      <a:pt x="56" y="6"/>
                    </a:lnTo>
                    <a:lnTo>
                      <a:pt x="54" y="0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1" y="29"/>
                    </a:lnTo>
                    <a:lnTo>
                      <a:pt x="56" y="7"/>
                    </a:lnTo>
                    <a:lnTo>
                      <a:pt x="56" y="6"/>
                    </a:lnTo>
                    <a:lnTo>
                      <a:pt x="5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0" name="Freeform 398">
                <a:extLst>
                  <a:ext uri="{FF2B5EF4-FFF2-40B4-BE49-F238E27FC236}">
                    <a16:creationId xmlns:a16="http://schemas.microsoft.com/office/drawing/2014/main" id="{B874DA52-9252-4455-D741-6BFD7CB25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2907"/>
                <a:ext cx="29" cy="14"/>
              </a:xfrm>
              <a:custGeom>
                <a:avLst/>
                <a:gdLst>
                  <a:gd name="T0" fmla="*/ 58 w 58"/>
                  <a:gd name="T1" fmla="*/ 8 h 29"/>
                  <a:gd name="T2" fmla="*/ 58 w 58"/>
                  <a:gd name="T3" fmla="*/ 6 h 29"/>
                  <a:gd name="T4" fmla="*/ 55 w 58"/>
                  <a:gd name="T5" fmla="*/ 0 h 29"/>
                  <a:gd name="T6" fmla="*/ 0 w 58"/>
                  <a:gd name="T7" fmla="*/ 22 h 29"/>
                  <a:gd name="T8" fmla="*/ 2 w 58"/>
                  <a:gd name="T9" fmla="*/ 29 h 29"/>
                  <a:gd name="T10" fmla="*/ 2 w 58"/>
                  <a:gd name="T11" fmla="*/ 28 h 29"/>
                  <a:gd name="T12" fmla="*/ 58 w 58"/>
                  <a:gd name="T13" fmla="*/ 8 h 29"/>
                  <a:gd name="T14" fmla="*/ 58 w 58"/>
                  <a:gd name="T15" fmla="*/ 6 h 29"/>
                  <a:gd name="T16" fmla="*/ 58 w 58"/>
                  <a:gd name="T17" fmla="*/ 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9">
                    <a:moveTo>
                      <a:pt x="58" y="8"/>
                    </a:moveTo>
                    <a:lnTo>
                      <a:pt x="58" y="6"/>
                    </a:lnTo>
                    <a:lnTo>
                      <a:pt x="55" y="0"/>
                    </a:lnTo>
                    <a:lnTo>
                      <a:pt x="0" y="22"/>
                    </a:lnTo>
                    <a:lnTo>
                      <a:pt x="2" y="29"/>
                    </a:lnTo>
                    <a:lnTo>
                      <a:pt x="2" y="28"/>
                    </a:lnTo>
                    <a:lnTo>
                      <a:pt x="58" y="8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1" name="Freeform 399">
                <a:extLst>
                  <a:ext uri="{FF2B5EF4-FFF2-40B4-BE49-F238E27FC236}">
                    <a16:creationId xmlns:a16="http://schemas.microsoft.com/office/drawing/2014/main" id="{BE6B1E2F-EF06-7CEE-D249-FFBFDD2C8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2910"/>
                <a:ext cx="29" cy="14"/>
              </a:xfrm>
              <a:custGeom>
                <a:avLst/>
                <a:gdLst>
                  <a:gd name="T0" fmla="*/ 60 w 60"/>
                  <a:gd name="T1" fmla="*/ 9 h 27"/>
                  <a:gd name="T2" fmla="*/ 60 w 60"/>
                  <a:gd name="T3" fmla="*/ 7 h 27"/>
                  <a:gd name="T4" fmla="*/ 56 w 60"/>
                  <a:gd name="T5" fmla="*/ 0 h 27"/>
                  <a:gd name="T6" fmla="*/ 0 w 60"/>
                  <a:gd name="T7" fmla="*/ 20 h 27"/>
                  <a:gd name="T8" fmla="*/ 2 w 60"/>
                  <a:gd name="T9" fmla="*/ 27 h 27"/>
                  <a:gd name="T10" fmla="*/ 60 w 60"/>
                  <a:gd name="T11" fmla="*/ 9 h 27"/>
                  <a:gd name="T12" fmla="*/ 60 w 60"/>
                  <a:gd name="T13" fmla="*/ 7 h 27"/>
                  <a:gd name="T14" fmla="*/ 60 w 60"/>
                  <a:gd name="T15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7">
                    <a:moveTo>
                      <a:pt x="60" y="9"/>
                    </a:moveTo>
                    <a:lnTo>
                      <a:pt x="60" y="7"/>
                    </a:lnTo>
                    <a:lnTo>
                      <a:pt x="56" y="0"/>
                    </a:lnTo>
                    <a:lnTo>
                      <a:pt x="0" y="20"/>
                    </a:lnTo>
                    <a:lnTo>
                      <a:pt x="2" y="27"/>
                    </a:lnTo>
                    <a:lnTo>
                      <a:pt x="60" y="9"/>
                    </a:lnTo>
                    <a:lnTo>
                      <a:pt x="60" y="7"/>
                    </a:lnTo>
                    <a:lnTo>
                      <a:pt x="6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2" name="Freeform 400">
                <a:extLst>
                  <a:ext uri="{FF2B5EF4-FFF2-40B4-BE49-F238E27FC236}">
                    <a16:creationId xmlns:a16="http://schemas.microsoft.com/office/drawing/2014/main" id="{1E7E4A47-722C-E132-F2D0-26679A73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2915"/>
                <a:ext cx="30" cy="13"/>
              </a:xfrm>
              <a:custGeom>
                <a:avLst/>
                <a:gdLst>
                  <a:gd name="T0" fmla="*/ 60 w 60"/>
                  <a:gd name="T1" fmla="*/ 9 h 27"/>
                  <a:gd name="T2" fmla="*/ 58 w 60"/>
                  <a:gd name="T3" fmla="*/ 0 h 27"/>
                  <a:gd name="T4" fmla="*/ 0 w 60"/>
                  <a:gd name="T5" fmla="*/ 18 h 27"/>
                  <a:gd name="T6" fmla="*/ 4 w 60"/>
                  <a:gd name="T7" fmla="*/ 27 h 27"/>
                  <a:gd name="T8" fmla="*/ 60 w 60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7">
                    <a:moveTo>
                      <a:pt x="60" y="9"/>
                    </a:moveTo>
                    <a:lnTo>
                      <a:pt x="58" y="0"/>
                    </a:lnTo>
                    <a:lnTo>
                      <a:pt x="0" y="18"/>
                    </a:lnTo>
                    <a:lnTo>
                      <a:pt x="4" y="27"/>
                    </a:lnTo>
                    <a:lnTo>
                      <a:pt x="6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3" name="Freeform 401">
                <a:extLst>
                  <a:ext uri="{FF2B5EF4-FFF2-40B4-BE49-F238E27FC236}">
                    <a16:creationId xmlns:a16="http://schemas.microsoft.com/office/drawing/2014/main" id="{6D3139C9-1F95-3057-F219-DB25F7209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2919"/>
                <a:ext cx="30" cy="15"/>
              </a:xfrm>
              <a:custGeom>
                <a:avLst/>
                <a:gdLst>
                  <a:gd name="T0" fmla="*/ 59 w 59"/>
                  <a:gd name="T1" fmla="*/ 12 h 29"/>
                  <a:gd name="T2" fmla="*/ 56 w 59"/>
                  <a:gd name="T3" fmla="*/ 0 h 29"/>
                  <a:gd name="T4" fmla="*/ 0 w 59"/>
                  <a:gd name="T5" fmla="*/ 18 h 29"/>
                  <a:gd name="T6" fmla="*/ 1 w 59"/>
                  <a:gd name="T7" fmla="*/ 29 h 29"/>
                  <a:gd name="T8" fmla="*/ 1 w 59"/>
                  <a:gd name="T9" fmla="*/ 27 h 29"/>
                  <a:gd name="T10" fmla="*/ 59 w 59"/>
                  <a:gd name="T1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9">
                    <a:moveTo>
                      <a:pt x="59" y="12"/>
                    </a:moveTo>
                    <a:lnTo>
                      <a:pt x="56" y="0"/>
                    </a:lnTo>
                    <a:lnTo>
                      <a:pt x="0" y="18"/>
                    </a:lnTo>
                    <a:lnTo>
                      <a:pt x="1" y="29"/>
                    </a:lnTo>
                    <a:lnTo>
                      <a:pt x="1" y="27"/>
                    </a:lnTo>
                    <a:lnTo>
                      <a:pt x="59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4" name="Freeform 402">
                <a:extLst>
                  <a:ext uri="{FF2B5EF4-FFF2-40B4-BE49-F238E27FC236}">
                    <a16:creationId xmlns:a16="http://schemas.microsoft.com/office/drawing/2014/main" id="{0D323DDA-702D-D4D5-9A73-59791B3D9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" y="2926"/>
                <a:ext cx="31" cy="14"/>
              </a:xfrm>
              <a:custGeom>
                <a:avLst/>
                <a:gdLst>
                  <a:gd name="T0" fmla="*/ 62 w 62"/>
                  <a:gd name="T1" fmla="*/ 15 h 29"/>
                  <a:gd name="T2" fmla="*/ 62 w 62"/>
                  <a:gd name="T3" fmla="*/ 13 h 29"/>
                  <a:gd name="T4" fmla="*/ 58 w 62"/>
                  <a:gd name="T5" fmla="*/ 0 h 29"/>
                  <a:gd name="T6" fmla="*/ 0 w 62"/>
                  <a:gd name="T7" fmla="*/ 15 h 29"/>
                  <a:gd name="T8" fmla="*/ 4 w 62"/>
                  <a:gd name="T9" fmla="*/ 29 h 29"/>
                  <a:gd name="T10" fmla="*/ 4 w 62"/>
                  <a:gd name="T11" fmla="*/ 27 h 29"/>
                  <a:gd name="T12" fmla="*/ 62 w 62"/>
                  <a:gd name="T13" fmla="*/ 15 h 29"/>
                  <a:gd name="T14" fmla="*/ 62 w 62"/>
                  <a:gd name="T15" fmla="*/ 13 h 29"/>
                  <a:gd name="T16" fmla="*/ 62 w 62"/>
                  <a:gd name="T17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9">
                    <a:moveTo>
                      <a:pt x="62" y="15"/>
                    </a:moveTo>
                    <a:lnTo>
                      <a:pt x="62" y="13"/>
                    </a:lnTo>
                    <a:lnTo>
                      <a:pt x="58" y="0"/>
                    </a:lnTo>
                    <a:lnTo>
                      <a:pt x="0" y="15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62" y="15"/>
                    </a:lnTo>
                    <a:lnTo>
                      <a:pt x="62" y="13"/>
                    </a:lnTo>
                    <a:lnTo>
                      <a:pt x="62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5" name="Freeform 403">
                <a:extLst>
                  <a:ext uri="{FF2B5EF4-FFF2-40B4-BE49-F238E27FC236}">
                    <a16:creationId xmlns:a16="http://schemas.microsoft.com/office/drawing/2014/main" id="{430EC58D-024F-9B2A-4DED-926DE5403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2933"/>
                <a:ext cx="31" cy="14"/>
              </a:xfrm>
              <a:custGeom>
                <a:avLst/>
                <a:gdLst>
                  <a:gd name="T0" fmla="*/ 61 w 61"/>
                  <a:gd name="T1" fmla="*/ 14 h 29"/>
                  <a:gd name="T2" fmla="*/ 58 w 61"/>
                  <a:gd name="T3" fmla="*/ 0 h 29"/>
                  <a:gd name="T4" fmla="*/ 0 w 61"/>
                  <a:gd name="T5" fmla="*/ 12 h 29"/>
                  <a:gd name="T6" fmla="*/ 4 w 61"/>
                  <a:gd name="T7" fmla="*/ 27 h 29"/>
                  <a:gd name="T8" fmla="*/ 4 w 61"/>
                  <a:gd name="T9" fmla="*/ 29 h 29"/>
                  <a:gd name="T10" fmla="*/ 4 w 61"/>
                  <a:gd name="T11" fmla="*/ 27 h 29"/>
                  <a:gd name="T12" fmla="*/ 4 w 61"/>
                  <a:gd name="T13" fmla="*/ 29 h 29"/>
                  <a:gd name="T14" fmla="*/ 61 w 61"/>
                  <a:gd name="T15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9">
                    <a:moveTo>
                      <a:pt x="61" y="14"/>
                    </a:moveTo>
                    <a:lnTo>
                      <a:pt x="58" y="0"/>
                    </a:lnTo>
                    <a:lnTo>
                      <a:pt x="0" y="12"/>
                    </a:lnTo>
                    <a:lnTo>
                      <a:pt x="4" y="27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4" y="29"/>
                    </a:lnTo>
                    <a:lnTo>
                      <a:pt x="6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6" name="Freeform 404">
                <a:extLst>
                  <a:ext uri="{FF2B5EF4-FFF2-40B4-BE49-F238E27FC236}">
                    <a16:creationId xmlns:a16="http://schemas.microsoft.com/office/drawing/2014/main" id="{31D6E62B-83ED-66A3-D129-2CC6FCC11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1" y="2940"/>
                <a:ext cx="31" cy="15"/>
              </a:xfrm>
              <a:custGeom>
                <a:avLst/>
                <a:gdLst>
                  <a:gd name="T0" fmla="*/ 63 w 63"/>
                  <a:gd name="T1" fmla="*/ 18 h 31"/>
                  <a:gd name="T2" fmla="*/ 63 w 63"/>
                  <a:gd name="T3" fmla="*/ 16 h 31"/>
                  <a:gd name="T4" fmla="*/ 57 w 63"/>
                  <a:gd name="T5" fmla="*/ 0 h 31"/>
                  <a:gd name="T6" fmla="*/ 0 w 63"/>
                  <a:gd name="T7" fmla="*/ 15 h 31"/>
                  <a:gd name="T8" fmla="*/ 3 w 63"/>
                  <a:gd name="T9" fmla="*/ 31 h 31"/>
                  <a:gd name="T10" fmla="*/ 3 w 63"/>
                  <a:gd name="T11" fmla="*/ 29 h 31"/>
                  <a:gd name="T12" fmla="*/ 63 w 63"/>
                  <a:gd name="T13" fmla="*/ 18 h 31"/>
                  <a:gd name="T14" fmla="*/ 63 w 63"/>
                  <a:gd name="T15" fmla="*/ 16 h 31"/>
                  <a:gd name="T16" fmla="*/ 63 w 63"/>
                  <a:gd name="T1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31">
                    <a:moveTo>
                      <a:pt x="63" y="18"/>
                    </a:moveTo>
                    <a:lnTo>
                      <a:pt x="63" y="16"/>
                    </a:lnTo>
                    <a:lnTo>
                      <a:pt x="57" y="0"/>
                    </a:lnTo>
                    <a:lnTo>
                      <a:pt x="0" y="15"/>
                    </a:lnTo>
                    <a:lnTo>
                      <a:pt x="3" y="31"/>
                    </a:lnTo>
                    <a:lnTo>
                      <a:pt x="3" y="29"/>
                    </a:lnTo>
                    <a:lnTo>
                      <a:pt x="63" y="18"/>
                    </a:lnTo>
                    <a:lnTo>
                      <a:pt x="63" y="16"/>
                    </a:lnTo>
                    <a:lnTo>
                      <a:pt x="63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7" name="Freeform 405">
                <a:extLst>
                  <a:ext uri="{FF2B5EF4-FFF2-40B4-BE49-F238E27FC236}">
                    <a16:creationId xmlns:a16="http://schemas.microsoft.com/office/drawing/2014/main" id="{6C3EC34C-B113-47A4-22E3-9DC1F1EC5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3" y="2949"/>
                <a:ext cx="31" cy="15"/>
              </a:xfrm>
              <a:custGeom>
                <a:avLst/>
                <a:gdLst>
                  <a:gd name="T0" fmla="*/ 64 w 64"/>
                  <a:gd name="T1" fmla="*/ 17 h 29"/>
                  <a:gd name="T2" fmla="*/ 64 w 64"/>
                  <a:gd name="T3" fmla="*/ 18 h 29"/>
                  <a:gd name="T4" fmla="*/ 60 w 64"/>
                  <a:gd name="T5" fmla="*/ 0 h 29"/>
                  <a:gd name="T6" fmla="*/ 0 w 64"/>
                  <a:gd name="T7" fmla="*/ 11 h 29"/>
                  <a:gd name="T8" fmla="*/ 4 w 64"/>
                  <a:gd name="T9" fmla="*/ 29 h 29"/>
                  <a:gd name="T10" fmla="*/ 64 w 64"/>
                  <a:gd name="T11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29">
                    <a:moveTo>
                      <a:pt x="64" y="17"/>
                    </a:moveTo>
                    <a:lnTo>
                      <a:pt x="64" y="18"/>
                    </a:lnTo>
                    <a:lnTo>
                      <a:pt x="60" y="0"/>
                    </a:lnTo>
                    <a:lnTo>
                      <a:pt x="0" y="11"/>
                    </a:lnTo>
                    <a:lnTo>
                      <a:pt x="4" y="29"/>
                    </a:lnTo>
                    <a:lnTo>
                      <a:pt x="64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8" name="Freeform 406">
                <a:extLst>
                  <a:ext uri="{FF2B5EF4-FFF2-40B4-BE49-F238E27FC236}">
                    <a16:creationId xmlns:a16="http://schemas.microsoft.com/office/drawing/2014/main" id="{83F5DA9F-8E3D-B765-8823-D5FF718D9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" y="2957"/>
                <a:ext cx="32" cy="16"/>
              </a:xfrm>
              <a:custGeom>
                <a:avLst/>
                <a:gdLst>
                  <a:gd name="T0" fmla="*/ 63 w 63"/>
                  <a:gd name="T1" fmla="*/ 19 h 32"/>
                  <a:gd name="T2" fmla="*/ 60 w 63"/>
                  <a:gd name="T3" fmla="*/ 0 h 32"/>
                  <a:gd name="T4" fmla="*/ 0 w 63"/>
                  <a:gd name="T5" fmla="*/ 12 h 32"/>
                  <a:gd name="T6" fmla="*/ 3 w 63"/>
                  <a:gd name="T7" fmla="*/ 32 h 32"/>
                  <a:gd name="T8" fmla="*/ 3 w 63"/>
                  <a:gd name="T9" fmla="*/ 30 h 32"/>
                  <a:gd name="T10" fmla="*/ 63 w 63"/>
                  <a:gd name="T11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">
                    <a:moveTo>
                      <a:pt x="63" y="19"/>
                    </a:moveTo>
                    <a:lnTo>
                      <a:pt x="60" y="0"/>
                    </a:lnTo>
                    <a:lnTo>
                      <a:pt x="0" y="12"/>
                    </a:lnTo>
                    <a:lnTo>
                      <a:pt x="3" y="32"/>
                    </a:lnTo>
                    <a:lnTo>
                      <a:pt x="3" y="30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799" name="Freeform 407">
                <a:extLst>
                  <a:ext uri="{FF2B5EF4-FFF2-40B4-BE49-F238E27FC236}">
                    <a16:creationId xmlns:a16="http://schemas.microsoft.com/office/drawing/2014/main" id="{5474A764-088E-59D5-4815-F72970FC5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6" y="2967"/>
                <a:ext cx="32" cy="16"/>
              </a:xfrm>
              <a:custGeom>
                <a:avLst/>
                <a:gdLst>
                  <a:gd name="T0" fmla="*/ 64 w 64"/>
                  <a:gd name="T1" fmla="*/ 20 h 31"/>
                  <a:gd name="T2" fmla="*/ 60 w 64"/>
                  <a:gd name="T3" fmla="*/ 0 h 31"/>
                  <a:gd name="T4" fmla="*/ 0 w 64"/>
                  <a:gd name="T5" fmla="*/ 11 h 31"/>
                  <a:gd name="T6" fmla="*/ 4 w 64"/>
                  <a:gd name="T7" fmla="*/ 31 h 31"/>
                  <a:gd name="T8" fmla="*/ 64 w 64"/>
                  <a:gd name="T9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31">
                    <a:moveTo>
                      <a:pt x="64" y="20"/>
                    </a:moveTo>
                    <a:lnTo>
                      <a:pt x="60" y="0"/>
                    </a:lnTo>
                    <a:lnTo>
                      <a:pt x="0" y="11"/>
                    </a:lnTo>
                    <a:lnTo>
                      <a:pt x="4" y="31"/>
                    </a:ln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0" name="Freeform 408">
                <a:extLst>
                  <a:ext uri="{FF2B5EF4-FFF2-40B4-BE49-F238E27FC236}">
                    <a16:creationId xmlns:a16="http://schemas.microsoft.com/office/drawing/2014/main" id="{B0101296-AF16-D187-FFA6-EFC502D9C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2977"/>
                <a:ext cx="32" cy="16"/>
              </a:xfrm>
              <a:custGeom>
                <a:avLst/>
                <a:gdLst>
                  <a:gd name="T0" fmla="*/ 63 w 63"/>
                  <a:gd name="T1" fmla="*/ 18 h 33"/>
                  <a:gd name="T2" fmla="*/ 63 w 63"/>
                  <a:gd name="T3" fmla="*/ 20 h 33"/>
                  <a:gd name="T4" fmla="*/ 60 w 63"/>
                  <a:gd name="T5" fmla="*/ 0 h 33"/>
                  <a:gd name="T6" fmla="*/ 0 w 63"/>
                  <a:gd name="T7" fmla="*/ 11 h 33"/>
                  <a:gd name="T8" fmla="*/ 6 w 63"/>
                  <a:gd name="T9" fmla="*/ 31 h 33"/>
                  <a:gd name="T10" fmla="*/ 6 w 63"/>
                  <a:gd name="T11" fmla="*/ 33 h 33"/>
                  <a:gd name="T12" fmla="*/ 6 w 63"/>
                  <a:gd name="T13" fmla="*/ 31 h 33"/>
                  <a:gd name="T14" fmla="*/ 6 w 63"/>
                  <a:gd name="T15" fmla="*/ 33 h 33"/>
                  <a:gd name="T16" fmla="*/ 63 w 63"/>
                  <a:gd name="T17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33">
                    <a:moveTo>
                      <a:pt x="63" y="18"/>
                    </a:moveTo>
                    <a:lnTo>
                      <a:pt x="63" y="20"/>
                    </a:lnTo>
                    <a:lnTo>
                      <a:pt x="60" y="0"/>
                    </a:lnTo>
                    <a:lnTo>
                      <a:pt x="0" y="11"/>
                    </a:lnTo>
                    <a:lnTo>
                      <a:pt x="6" y="31"/>
                    </a:lnTo>
                    <a:lnTo>
                      <a:pt x="6" y="33"/>
                    </a:lnTo>
                    <a:lnTo>
                      <a:pt x="6" y="31"/>
                    </a:lnTo>
                    <a:lnTo>
                      <a:pt x="6" y="33"/>
                    </a:lnTo>
                    <a:lnTo>
                      <a:pt x="63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1" name="Freeform 409">
                <a:extLst>
                  <a:ext uri="{FF2B5EF4-FFF2-40B4-BE49-F238E27FC236}">
                    <a16:creationId xmlns:a16="http://schemas.microsoft.com/office/drawing/2014/main" id="{F4ACDD90-EE59-0AC5-53C3-993DF2D14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1" y="2986"/>
                <a:ext cx="31" cy="17"/>
              </a:xfrm>
              <a:custGeom>
                <a:avLst/>
                <a:gdLst>
                  <a:gd name="T0" fmla="*/ 63 w 63"/>
                  <a:gd name="T1" fmla="*/ 22 h 35"/>
                  <a:gd name="T2" fmla="*/ 57 w 63"/>
                  <a:gd name="T3" fmla="*/ 0 h 35"/>
                  <a:gd name="T4" fmla="*/ 0 w 63"/>
                  <a:gd name="T5" fmla="*/ 15 h 35"/>
                  <a:gd name="T6" fmla="*/ 3 w 63"/>
                  <a:gd name="T7" fmla="*/ 35 h 35"/>
                  <a:gd name="T8" fmla="*/ 3 w 63"/>
                  <a:gd name="T9" fmla="*/ 33 h 35"/>
                  <a:gd name="T10" fmla="*/ 63 w 63"/>
                  <a:gd name="T1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5">
                    <a:moveTo>
                      <a:pt x="63" y="22"/>
                    </a:moveTo>
                    <a:lnTo>
                      <a:pt x="57" y="0"/>
                    </a:lnTo>
                    <a:lnTo>
                      <a:pt x="0" y="15"/>
                    </a:lnTo>
                    <a:lnTo>
                      <a:pt x="3" y="35"/>
                    </a:lnTo>
                    <a:lnTo>
                      <a:pt x="3" y="33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2" name="Freeform 410">
                <a:extLst>
                  <a:ext uri="{FF2B5EF4-FFF2-40B4-BE49-F238E27FC236}">
                    <a16:creationId xmlns:a16="http://schemas.microsoft.com/office/drawing/2014/main" id="{7CB00CDE-5647-A1D6-37F3-B6ED36973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997"/>
                <a:ext cx="31" cy="16"/>
              </a:xfrm>
              <a:custGeom>
                <a:avLst/>
                <a:gdLst>
                  <a:gd name="T0" fmla="*/ 63 w 63"/>
                  <a:gd name="T1" fmla="*/ 22 h 32"/>
                  <a:gd name="T2" fmla="*/ 60 w 63"/>
                  <a:gd name="T3" fmla="*/ 0 h 32"/>
                  <a:gd name="T4" fmla="*/ 0 w 63"/>
                  <a:gd name="T5" fmla="*/ 11 h 32"/>
                  <a:gd name="T6" fmla="*/ 4 w 63"/>
                  <a:gd name="T7" fmla="*/ 32 h 32"/>
                  <a:gd name="T8" fmla="*/ 63 w 63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2">
                    <a:moveTo>
                      <a:pt x="63" y="22"/>
                    </a:moveTo>
                    <a:lnTo>
                      <a:pt x="60" y="0"/>
                    </a:lnTo>
                    <a:lnTo>
                      <a:pt x="0" y="11"/>
                    </a:lnTo>
                    <a:lnTo>
                      <a:pt x="4" y="32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3" name="Freeform 411">
                <a:extLst>
                  <a:ext uri="{FF2B5EF4-FFF2-40B4-BE49-F238E27FC236}">
                    <a16:creationId xmlns:a16="http://schemas.microsoft.com/office/drawing/2014/main" id="{96BB8FAB-AA0A-4939-FEEE-18976DD7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4" y="3008"/>
                <a:ext cx="32" cy="15"/>
              </a:xfrm>
              <a:custGeom>
                <a:avLst/>
                <a:gdLst>
                  <a:gd name="T0" fmla="*/ 63 w 63"/>
                  <a:gd name="T1" fmla="*/ 19 h 30"/>
                  <a:gd name="T2" fmla="*/ 59 w 63"/>
                  <a:gd name="T3" fmla="*/ 0 h 30"/>
                  <a:gd name="T4" fmla="*/ 0 w 63"/>
                  <a:gd name="T5" fmla="*/ 10 h 30"/>
                  <a:gd name="T6" fmla="*/ 5 w 63"/>
                  <a:gd name="T7" fmla="*/ 30 h 30"/>
                  <a:gd name="T8" fmla="*/ 63 w 63"/>
                  <a:gd name="T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0">
                    <a:moveTo>
                      <a:pt x="63" y="19"/>
                    </a:moveTo>
                    <a:lnTo>
                      <a:pt x="59" y="0"/>
                    </a:lnTo>
                    <a:lnTo>
                      <a:pt x="0" y="10"/>
                    </a:lnTo>
                    <a:lnTo>
                      <a:pt x="5" y="30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4" name="Freeform 412">
                <a:extLst>
                  <a:ext uri="{FF2B5EF4-FFF2-40B4-BE49-F238E27FC236}">
                    <a16:creationId xmlns:a16="http://schemas.microsoft.com/office/drawing/2014/main" id="{9EE4C237-3069-8BBE-172C-617B6F117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3018"/>
                <a:ext cx="31" cy="16"/>
              </a:xfrm>
              <a:custGeom>
                <a:avLst/>
                <a:gdLst>
                  <a:gd name="T0" fmla="*/ 62 w 62"/>
                  <a:gd name="T1" fmla="*/ 22 h 33"/>
                  <a:gd name="T2" fmla="*/ 58 w 62"/>
                  <a:gd name="T3" fmla="*/ 0 h 33"/>
                  <a:gd name="T4" fmla="*/ 0 w 62"/>
                  <a:gd name="T5" fmla="*/ 11 h 33"/>
                  <a:gd name="T6" fmla="*/ 4 w 62"/>
                  <a:gd name="T7" fmla="*/ 33 h 33"/>
                  <a:gd name="T8" fmla="*/ 62 w 62"/>
                  <a:gd name="T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3">
                    <a:moveTo>
                      <a:pt x="62" y="22"/>
                    </a:moveTo>
                    <a:lnTo>
                      <a:pt x="58" y="0"/>
                    </a:lnTo>
                    <a:lnTo>
                      <a:pt x="0" y="11"/>
                    </a:lnTo>
                    <a:lnTo>
                      <a:pt x="4" y="33"/>
                    </a:lnTo>
                    <a:lnTo>
                      <a:pt x="6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5" name="Freeform 413">
                <a:extLst>
                  <a:ext uri="{FF2B5EF4-FFF2-40B4-BE49-F238E27FC236}">
                    <a16:creationId xmlns:a16="http://schemas.microsoft.com/office/drawing/2014/main" id="{0BC476CE-302E-FABE-C3CB-EE5BEAF64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3029"/>
                <a:ext cx="32" cy="16"/>
              </a:xfrm>
              <a:custGeom>
                <a:avLst/>
                <a:gdLst>
                  <a:gd name="T0" fmla="*/ 63 w 63"/>
                  <a:gd name="T1" fmla="*/ 22 h 33"/>
                  <a:gd name="T2" fmla="*/ 58 w 63"/>
                  <a:gd name="T3" fmla="*/ 0 h 33"/>
                  <a:gd name="T4" fmla="*/ 0 w 63"/>
                  <a:gd name="T5" fmla="*/ 11 h 33"/>
                  <a:gd name="T6" fmla="*/ 3 w 63"/>
                  <a:gd name="T7" fmla="*/ 33 h 33"/>
                  <a:gd name="T8" fmla="*/ 63 w 63"/>
                  <a:gd name="T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63" y="22"/>
                    </a:moveTo>
                    <a:lnTo>
                      <a:pt x="58" y="0"/>
                    </a:lnTo>
                    <a:lnTo>
                      <a:pt x="0" y="11"/>
                    </a:lnTo>
                    <a:lnTo>
                      <a:pt x="3" y="33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6" name="Freeform 414">
                <a:extLst>
                  <a:ext uri="{FF2B5EF4-FFF2-40B4-BE49-F238E27FC236}">
                    <a16:creationId xmlns:a16="http://schemas.microsoft.com/office/drawing/2014/main" id="{D9F83D80-C95D-351E-3BC3-CBB10AB5A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" y="3039"/>
                <a:ext cx="31" cy="17"/>
              </a:xfrm>
              <a:custGeom>
                <a:avLst/>
                <a:gdLst>
                  <a:gd name="T0" fmla="*/ 64 w 64"/>
                  <a:gd name="T1" fmla="*/ 21 h 32"/>
                  <a:gd name="T2" fmla="*/ 60 w 64"/>
                  <a:gd name="T3" fmla="*/ 0 h 32"/>
                  <a:gd name="T4" fmla="*/ 0 w 64"/>
                  <a:gd name="T5" fmla="*/ 11 h 32"/>
                  <a:gd name="T6" fmla="*/ 4 w 64"/>
                  <a:gd name="T7" fmla="*/ 32 h 32"/>
                  <a:gd name="T8" fmla="*/ 64 w 64"/>
                  <a:gd name="T9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32">
                    <a:moveTo>
                      <a:pt x="64" y="21"/>
                    </a:moveTo>
                    <a:lnTo>
                      <a:pt x="60" y="0"/>
                    </a:lnTo>
                    <a:lnTo>
                      <a:pt x="0" y="11"/>
                    </a:lnTo>
                    <a:lnTo>
                      <a:pt x="4" y="32"/>
                    </a:lnTo>
                    <a:lnTo>
                      <a:pt x="64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7" name="Freeform 415">
                <a:extLst>
                  <a:ext uri="{FF2B5EF4-FFF2-40B4-BE49-F238E27FC236}">
                    <a16:creationId xmlns:a16="http://schemas.microsoft.com/office/drawing/2014/main" id="{3036EA70-74E0-B35E-9EC4-18044F55F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" y="3050"/>
                <a:ext cx="31" cy="16"/>
              </a:xfrm>
              <a:custGeom>
                <a:avLst/>
                <a:gdLst>
                  <a:gd name="T0" fmla="*/ 63 w 63"/>
                  <a:gd name="T1" fmla="*/ 22 h 33"/>
                  <a:gd name="T2" fmla="*/ 60 w 63"/>
                  <a:gd name="T3" fmla="*/ 0 h 33"/>
                  <a:gd name="T4" fmla="*/ 0 w 63"/>
                  <a:gd name="T5" fmla="*/ 11 h 33"/>
                  <a:gd name="T6" fmla="*/ 4 w 63"/>
                  <a:gd name="T7" fmla="*/ 33 h 33"/>
                  <a:gd name="T8" fmla="*/ 63 w 63"/>
                  <a:gd name="T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63" y="22"/>
                    </a:moveTo>
                    <a:lnTo>
                      <a:pt x="60" y="0"/>
                    </a:lnTo>
                    <a:lnTo>
                      <a:pt x="0" y="11"/>
                    </a:lnTo>
                    <a:lnTo>
                      <a:pt x="4" y="33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8" name="Freeform 416">
                <a:extLst>
                  <a:ext uri="{FF2B5EF4-FFF2-40B4-BE49-F238E27FC236}">
                    <a16:creationId xmlns:a16="http://schemas.microsoft.com/office/drawing/2014/main" id="{082A8ECB-0CED-93CD-5202-6D349651C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" y="3061"/>
                <a:ext cx="32" cy="16"/>
              </a:xfrm>
              <a:custGeom>
                <a:avLst/>
                <a:gdLst>
                  <a:gd name="T0" fmla="*/ 63 w 63"/>
                  <a:gd name="T1" fmla="*/ 20 h 33"/>
                  <a:gd name="T2" fmla="*/ 63 w 63"/>
                  <a:gd name="T3" fmla="*/ 22 h 33"/>
                  <a:gd name="T4" fmla="*/ 59 w 63"/>
                  <a:gd name="T5" fmla="*/ 0 h 33"/>
                  <a:gd name="T6" fmla="*/ 0 w 63"/>
                  <a:gd name="T7" fmla="*/ 11 h 33"/>
                  <a:gd name="T8" fmla="*/ 5 w 63"/>
                  <a:gd name="T9" fmla="*/ 33 h 33"/>
                  <a:gd name="T10" fmla="*/ 63 w 63"/>
                  <a:gd name="T11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3">
                    <a:moveTo>
                      <a:pt x="63" y="20"/>
                    </a:moveTo>
                    <a:lnTo>
                      <a:pt x="63" y="22"/>
                    </a:lnTo>
                    <a:lnTo>
                      <a:pt x="59" y="0"/>
                    </a:lnTo>
                    <a:lnTo>
                      <a:pt x="0" y="11"/>
                    </a:lnTo>
                    <a:lnTo>
                      <a:pt x="5" y="33"/>
                    </a:lnTo>
                    <a:lnTo>
                      <a:pt x="63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09" name="Freeform 417">
                <a:extLst>
                  <a:ext uri="{FF2B5EF4-FFF2-40B4-BE49-F238E27FC236}">
                    <a16:creationId xmlns:a16="http://schemas.microsoft.com/office/drawing/2014/main" id="{D784C321-E268-4922-23D9-27650B48E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071"/>
                <a:ext cx="32" cy="17"/>
              </a:xfrm>
              <a:custGeom>
                <a:avLst/>
                <a:gdLst>
                  <a:gd name="T0" fmla="*/ 63 w 63"/>
                  <a:gd name="T1" fmla="*/ 23 h 34"/>
                  <a:gd name="T2" fmla="*/ 63 w 63"/>
                  <a:gd name="T3" fmla="*/ 22 h 34"/>
                  <a:gd name="T4" fmla="*/ 58 w 63"/>
                  <a:gd name="T5" fmla="*/ 0 h 34"/>
                  <a:gd name="T6" fmla="*/ 0 w 63"/>
                  <a:gd name="T7" fmla="*/ 13 h 34"/>
                  <a:gd name="T8" fmla="*/ 4 w 63"/>
                  <a:gd name="T9" fmla="*/ 34 h 34"/>
                  <a:gd name="T10" fmla="*/ 63 w 63"/>
                  <a:gd name="T11" fmla="*/ 23 h 34"/>
                  <a:gd name="T12" fmla="*/ 63 w 63"/>
                  <a:gd name="T13" fmla="*/ 22 h 34"/>
                  <a:gd name="T14" fmla="*/ 63 w 63"/>
                  <a:gd name="T15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34">
                    <a:moveTo>
                      <a:pt x="63" y="23"/>
                    </a:moveTo>
                    <a:lnTo>
                      <a:pt x="63" y="22"/>
                    </a:lnTo>
                    <a:lnTo>
                      <a:pt x="58" y="0"/>
                    </a:lnTo>
                    <a:lnTo>
                      <a:pt x="0" y="13"/>
                    </a:lnTo>
                    <a:lnTo>
                      <a:pt x="4" y="34"/>
                    </a:lnTo>
                    <a:lnTo>
                      <a:pt x="63" y="23"/>
                    </a:lnTo>
                    <a:lnTo>
                      <a:pt x="63" y="22"/>
                    </a:lnTo>
                    <a:lnTo>
                      <a:pt x="63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0" name="Freeform 418">
                <a:extLst>
                  <a:ext uri="{FF2B5EF4-FFF2-40B4-BE49-F238E27FC236}">
                    <a16:creationId xmlns:a16="http://schemas.microsoft.com/office/drawing/2014/main" id="{1EE5F485-19DC-260A-F8BA-25959F58F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083"/>
                <a:ext cx="31" cy="15"/>
              </a:xfrm>
              <a:custGeom>
                <a:avLst/>
                <a:gdLst>
                  <a:gd name="T0" fmla="*/ 63 w 63"/>
                  <a:gd name="T1" fmla="*/ 20 h 31"/>
                  <a:gd name="T2" fmla="*/ 59 w 63"/>
                  <a:gd name="T3" fmla="*/ 0 h 31"/>
                  <a:gd name="T4" fmla="*/ 0 w 63"/>
                  <a:gd name="T5" fmla="*/ 11 h 31"/>
                  <a:gd name="T6" fmla="*/ 3 w 63"/>
                  <a:gd name="T7" fmla="*/ 31 h 31"/>
                  <a:gd name="T8" fmla="*/ 63 w 63"/>
                  <a:gd name="T9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20"/>
                    </a:moveTo>
                    <a:lnTo>
                      <a:pt x="59" y="0"/>
                    </a:lnTo>
                    <a:lnTo>
                      <a:pt x="0" y="11"/>
                    </a:lnTo>
                    <a:lnTo>
                      <a:pt x="3" y="31"/>
                    </a:lnTo>
                    <a:lnTo>
                      <a:pt x="63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1" name="Freeform 419">
                <a:extLst>
                  <a:ext uri="{FF2B5EF4-FFF2-40B4-BE49-F238E27FC236}">
                    <a16:creationId xmlns:a16="http://schemas.microsoft.com/office/drawing/2014/main" id="{E970B286-0937-B3FD-AA1D-AE5D8075E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093"/>
                <a:ext cx="31" cy="16"/>
              </a:xfrm>
              <a:custGeom>
                <a:avLst/>
                <a:gdLst>
                  <a:gd name="T0" fmla="*/ 64 w 64"/>
                  <a:gd name="T1" fmla="*/ 22 h 33"/>
                  <a:gd name="T2" fmla="*/ 64 w 64"/>
                  <a:gd name="T3" fmla="*/ 20 h 33"/>
                  <a:gd name="T4" fmla="*/ 60 w 64"/>
                  <a:gd name="T5" fmla="*/ 0 h 33"/>
                  <a:gd name="T6" fmla="*/ 0 w 64"/>
                  <a:gd name="T7" fmla="*/ 11 h 33"/>
                  <a:gd name="T8" fmla="*/ 6 w 64"/>
                  <a:gd name="T9" fmla="*/ 33 h 33"/>
                  <a:gd name="T10" fmla="*/ 4 w 64"/>
                  <a:gd name="T11" fmla="*/ 31 h 33"/>
                  <a:gd name="T12" fmla="*/ 64 w 64"/>
                  <a:gd name="T13" fmla="*/ 22 h 33"/>
                  <a:gd name="T14" fmla="*/ 64 w 64"/>
                  <a:gd name="T15" fmla="*/ 20 h 33"/>
                  <a:gd name="T16" fmla="*/ 64 w 64"/>
                  <a:gd name="T17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33">
                    <a:moveTo>
                      <a:pt x="64" y="22"/>
                    </a:moveTo>
                    <a:lnTo>
                      <a:pt x="64" y="20"/>
                    </a:lnTo>
                    <a:lnTo>
                      <a:pt x="60" y="0"/>
                    </a:lnTo>
                    <a:lnTo>
                      <a:pt x="0" y="11"/>
                    </a:lnTo>
                    <a:lnTo>
                      <a:pt x="6" y="33"/>
                    </a:lnTo>
                    <a:lnTo>
                      <a:pt x="4" y="31"/>
                    </a:lnTo>
                    <a:lnTo>
                      <a:pt x="64" y="22"/>
                    </a:lnTo>
                    <a:lnTo>
                      <a:pt x="64" y="20"/>
                    </a:lnTo>
                    <a:lnTo>
                      <a:pt x="64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2" name="Freeform 420">
                <a:extLst>
                  <a:ext uri="{FF2B5EF4-FFF2-40B4-BE49-F238E27FC236}">
                    <a16:creationId xmlns:a16="http://schemas.microsoft.com/office/drawing/2014/main" id="{FA7C75F9-3A7C-E493-C1D7-8B04F5F04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3103"/>
                <a:ext cx="32" cy="16"/>
              </a:xfrm>
              <a:custGeom>
                <a:avLst/>
                <a:gdLst>
                  <a:gd name="T0" fmla="*/ 63 w 63"/>
                  <a:gd name="T1" fmla="*/ 18 h 31"/>
                  <a:gd name="T2" fmla="*/ 63 w 63"/>
                  <a:gd name="T3" fmla="*/ 20 h 31"/>
                  <a:gd name="T4" fmla="*/ 60 w 63"/>
                  <a:gd name="T5" fmla="*/ 0 h 31"/>
                  <a:gd name="T6" fmla="*/ 0 w 63"/>
                  <a:gd name="T7" fmla="*/ 9 h 31"/>
                  <a:gd name="T8" fmla="*/ 4 w 63"/>
                  <a:gd name="T9" fmla="*/ 29 h 31"/>
                  <a:gd name="T10" fmla="*/ 5 w 63"/>
                  <a:gd name="T11" fmla="*/ 31 h 31"/>
                  <a:gd name="T12" fmla="*/ 4 w 63"/>
                  <a:gd name="T13" fmla="*/ 29 h 31"/>
                  <a:gd name="T14" fmla="*/ 4 w 63"/>
                  <a:gd name="T15" fmla="*/ 31 h 31"/>
                  <a:gd name="T16" fmla="*/ 5 w 63"/>
                  <a:gd name="T17" fmla="*/ 31 h 31"/>
                  <a:gd name="T18" fmla="*/ 63 w 63"/>
                  <a:gd name="T1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63" y="18"/>
                    </a:moveTo>
                    <a:lnTo>
                      <a:pt x="63" y="20"/>
                    </a:lnTo>
                    <a:lnTo>
                      <a:pt x="60" y="0"/>
                    </a:lnTo>
                    <a:lnTo>
                      <a:pt x="0" y="9"/>
                    </a:lnTo>
                    <a:lnTo>
                      <a:pt x="4" y="29"/>
                    </a:lnTo>
                    <a:lnTo>
                      <a:pt x="5" y="31"/>
                    </a:lnTo>
                    <a:lnTo>
                      <a:pt x="4" y="29"/>
                    </a:lnTo>
                    <a:lnTo>
                      <a:pt x="4" y="31"/>
                    </a:lnTo>
                    <a:lnTo>
                      <a:pt x="5" y="31"/>
                    </a:lnTo>
                    <a:lnTo>
                      <a:pt x="63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3" name="Freeform 421">
                <a:extLst>
                  <a:ext uri="{FF2B5EF4-FFF2-40B4-BE49-F238E27FC236}">
                    <a16:creationId xmlns:a16="http://schemas.microsoft.com/office/drawing/2014/main" id="{25D438D2-F375-58E1-5503-8B6A2658E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12"/>
                <a:ext cx="31" cy="17"/>
              </a:xfrm>
              <a:custGeom>
                <a:avLst/>
                <a:gdLst>
                  <a:gd name="T0" fmla="*/ 62 w 62"/>
                  <a:gd name="T1" fmla="*/ 20 h 32"/>
                  <a:gd name="T2" fmla="*/ 58 w 62"/>
                  <a:gd name="T3" fmla="*/ 0 h 32"/>
                  <a:gd name="T4" fmla="*/ 0 w 62"/>
                  <a:gd name="T5" fmla="*/ 13 h 32"/>
                  <a:gd name="T6" fmla="*/ 4 w 62"/>
                  <a:gd name="T7" fmla="*/ 32 h 32"/>
                  <a:gd name="T8" fmla="*/ 4 w 62"/>
                  <a:gd name="T9" fmla="*/ 31 h 32"/>
                  <a:gd name="T10" fmla="*/ 62 w 62"/>
                  <a:gd name="T1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32">
                    <a:moveTo>
                      <a:pt x="62" y="20"/>
                    </a:moveTo>
                    <a:lnTo>
                      <a:pt x="58" y="0"/>
                    </a:lnTo>
                    <a:lnTo>
                      <a:pt x="0" y="13"/>
                    </a:lnTo>
                    <a:lnTo>
                      <a:pt x="4" y="32"/>
                    </a:lnTo>
                    <a:lnTo>
                      <a:pt x="4" y="31"/>
                    </a:lnTo>
                    <a:lnTo>
                      <a:pt x="62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4" name="Freeform 422">
                <a:extLst>
                  <a:ext uri="{FF2B5EF4-FFF2-40B4-BE49-F238E27FC236}">
                    <a16:creationId xmlns:a16="http://schemas.microsoft.com/office/drawing/2014/main" id="{430E621C-89E9-41CA-6A14-D532C774B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22"/>
                <a:ext cx="31" cy="15"/>
              </a:xfrm>
              <a:custGeom>
                <a:avLst/>
                <a:gdLst>
                  <a:gd name="T0" fmla="*/ 61 w 61"/>
                  <a:gd name="T1" fmla="*/ 18 h 29"/>
                  <a:gd name="T2" fmla="*/ 58 w 61"/>
                  <a:gd name="T3" fmla="*/ 0 h 29"/>
                  <a:gd name="T4" fmla="*/ 0 w 61"/>
                  <a:gd name="T5" fmla="*/ 11 h 29"/>
                  <a:gd name="T6" fmla="*/ 4 w 61"/>
                  <a:gd name="T7" fmla="*/ 29 h 29"/>
                  <a:gd name="T8" fmla="*/ 61 w 61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9">
                    <a:moveTo>
                      <a:pt x="61" y="18"/>
                    </a:moveTo>
                    <a:lnTo>
                      <a:pt x="58" y="0"/>
                    </a:lnTo>
                    <a:lnTo>
                      <a:pt x="0" y="11"/>
                    </a:lnTo>
                    <a:lnTo>
                      <a:pt x="4" y="29"/>
                    </a:lnTo>
                    <a:lnTo>
                      <a:pt x="61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5" name="Freeform 423">
                <a:extLst>
                  <a:ext uri="{FF2B5EF4-FFF2-40B4-BE49-F238E27FC236}">
                    <a16:creationId xmlns:a16="http://schemas.microsoft.com/office/drawing/2014/main" id="{4AFE6F8C-BD18-5E6A-3360-FA4631AC9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31"/>
                <a:ext cx="30" cy="15"/>
              </a:xfrm>
              <a:custGeom>
                <a:avLst/>
                <a:gdLst>
                  <a:gd name="T0" fmla="*/ 61 w 61"/>
                  <a:gd name="T1" fmla="*/ 16 h 29"/>
                  <a:gd name="T2" fmla="*/ 57 w 61"/>
                  <a:gd name="T3" fmla="*/ 0 h 29"/>
                  <a:gd name="T4" fmla="*/ 0 w 61"/>
                  <a:gd name="T5" fmla="*/ 11 h 29"/>
                  <a:gd name="T6" fmla="*/ 1 w 61"/>
                  <a:gd name="T7" fmla="*/ 29 h 29"/>
                  <a:gd name="T8" fmla="*/ 3 w 61"/>
                  <a:gd name="T9" fmla="*/ 29 h 29"/>
                  <a:gd name="T10" fmla="*/ 1 w 61"/>
                  <a:gd name="T11" fmla="*/ 29 h 29"/>
                  <a:gd name="T12" fmla="*/ 3 w 61"/>
                  <a:gd name="T13" fmla="*/ 29 h 29"/>
                  <a:gd name="T14" fmla="*/ 61 w 61"/>
                  <a:gd name="T15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9">
                    <a:moveTo>
                      <a:pt x="61" y="16"/>
                    </a:moveTo>
                    <a:lnTo>
                      <a:pt x="57" y="0"/>
                    </a:lnTo>
                    <a:lnTo>
                      <a:pt x="0" y="11"/>
                    </a:lnTo>
                    <a:lnTo>
                      <a:pt x="1" y="29"/>
                    </a:lnTo>
                    <a:lnTo>
                      <a:pt x="3" y="29"/>
                    </a:lnTo>
                    <a:lnTo>
                      <a:pt x="1" y="29"/>
                    </a:lnTo>
                    <a:lnTo>
                      <a:pt x="3" y="29"/>
                    </a:lnTo>
                    <a:lnTo>
                      <a:pt x="61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6" name="Freeform 424">
                <a:extLst>
                  <a:ext uri="{FF2B5EF4-FFF2-40B4-BE49-F238E27FC236}">
                    <a16:creationId xmlns:a16="http://schemas.microsoft.com/office/drawing/2014/main" id="{7A2E6249-B7EC-48AE-3F05-05AA125B6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40"/>
                <a:ext cx="30" cy="14"/>
              </a:xfrm>
              <a:custGeom>
                <a:avLst/>
                <a:gdLst>
                  <a:gd name="T0" fmla="*/ 62 w 62"/>
                  <a:gd name="T1" fmla="*/ 16 h 29"/>
                  <a:gd name="T2" fmla="*/ 58 w 62"/>
                  <a:gd name="T3" fmla="*/ 0 h 29"/>
                  <a:gd name="T4" fmla="*/ 0 w 62"/>
                  <a:gd name="T5" fmla="*/ 13 h 29"/>
                  <a:gd name="T6" fmla="*/ 2 w 62"/>
                  <a:gd name="T7" fmla="*/ 29 h 29"/>
                  <a:gd name="T8" fmla="*/ 2 w 62"/>
                  <a:gd name="T9" fmla="*/ 27 h 29"/>
                  <a:gd name="T10" fmla="*/ 62 w 62"/>
                  <a:gd name="T11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29">
                    <a:moveTo>
                      <a:pt x="62" y="16"/>
                    </a:moveTo>
                    <a:lnTo>
                      <a:pt x="58" y="0"/>
                    </a:lnTo>
                    <a:lnTo>
                      <a:pt x="0" y="13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6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7" name="Freeform 425">
                <a:extLst>
                  <a:ext uri="{FF2B5EF4-FFF2-40B4-BE49-F238E27FC236}">
                    <a16:creationId xmlns:a16="http://schemas.microsoft.com/office/drawing/2014/main" id="{8341C714-2C36-6698-DFB2-7DD2BA20F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48"/>
                <a:ext cx="32" cy="13"/>
              </a:xfrm>
              <a:custGeom>
                <a:avLst/>
                <a:gdLst>
                  <a:gd name="T0" fmla="*/ 61 w 63"/>
                  <a:gd name="T1" fmla="*/ 15 h 27"/>
                  <a:gd name="T2" fmla="*/ 63 w 63"/>
                  <a:gd name="T3" fmla="*/ 15 h 27"/>
                  <a:gd name="T4" fmla="*/ 60 w 63"/>
                  <a:gd name="T5" fmla="*/ 0 h 27"/>
                  <a:gd name="T6" fmla="*/ 0 w 63"/>
                  <a:gd name="T7" fmla="*/ 11 h 27"/>
                  <a:gd name="T8" fmla="*/ 4 w 63"/>
                  <a:gd name="T9" fmla="*/ 27 h 27"/>
                  <a:gd name="T10" fmla="*/ 61 w 63"/>
                  <a:gd name="T1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27">
                    <a:moveTo>
                      <a:pt x="61" y="15"/>
                    </a:moveTo>
                    <a:lnTo>
                      <a:pt x="63" y="15"/>
                    </a:lnTo>
                    <a:lnTo>
                      <a:pt x="60" y="0"/>
                    </a:lnTo>
                    <a:lnTo>
                      <a:pt x="0" y="11"/>
                    </a:lnTo>
                    <a:lnTo>
                      <a:pt x="4" y="27"/>
                    </a:lnTo>
                    <a:lnTo>
                      <a:pt x="6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8" name="Freeform 426">
                <a:extLst>
                  <a:ext uri="{FF2B5EF4-FFF2-40B4-BE49-F238E27FC236}">
                    <a16:creationId xmlns:a16="http://schemas.microsoft.com/office/drawing/2014/main" id="{88FCD842-F1AC-0298-B51A-1A2E35C25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3155"/>
                <a:ext cx="31" cy="13"/>
              </a:xfrm>
              <a:custGeom>
                <a:avLst/>
                <a:gdLst>
                  <a:gd name="T0" fmla="*/ 61 w 61"/>
                  <a:gd name="T1" fmla="*/ 12 h 25"/>
                  <a:gd name="T2" fmla="*/ 57 w 61"/>
                  <a:gd name="T3" fmla="*/ 0 h 25"/>
                  <a:gd name="T4" fmla="*/ 0 w 61"/>
                  <a:gd name="T5" fmla="*/ 12 h 25"/>
                  <a:gd name="T6" fmla="*/ 3 w 61"/>
                  <a:gd name="T7" fmla="*/ 25 h 25"/>
                  <a:gd name="T8" fmla="*/ 3 w 61"/>
                  <a:gd name="T9" fmla="*/ 23 h 25"/>
                  <a:gd name="T10" fmla="*/ 61 w 61"/>
                  <a:gd name="T1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25">
                    <a:moveTo>
                      <a:pt x="61" y="12"/>
                    </a:moveTo>
                    <a:lnTo>
                      <a:pt x="57" y="0"/>
                    </a:lnTo>
                    <a:lnTo>
                      <a:pt x="0" y="12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61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19" name="Freeform 427">
                <a:extLst>
                  <a:ext uri="{FF2B5EF4-FFF2-40B4-BE49-F238E27FC236}">
                    <a16:creationId xmlns:a16="http://schemas.microsoft.com/office/drawing/2014/main" id="{E37EA139-A1C5-A576-D5C0-4F5CFE999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3161"/>
                <a:ext cx="30" cy="13"/>
              </a:xfrm>
              <a:custGeom>
                <a:avLst/>
                <a:gdLst>
                  <a:gd name="T0" fmla="*/ 60 w 60"/>
                  <a:gd name="T1" fmla="*/ 11 h 26"/>
                  <a:gd name="T2" fmla="*/ 60 w 60"/>
                  <a:gd name="T3" fmla="*/ 13 h 26"/>
                  <a:gd name="T4" fmla="*/ 58 w 60"/>
                  <a:gd name="T5" fmla="*/ 0 h 26"/>
                  <a:gd name="T6" fmla="*/ 0 w 60"/>
                  <a:gd name="T7" fmla="*/ 11 h 26"/>
                  <a:gd name="T8" fmla="*/ 2 w 60"/>
                  <a:gd name="T9" fmla="*/ 24 h 26"/>
                  <a:gd name="T10" fmla="*/ 2 w 60"/>
                  <a:gd name="T11" fmla="*/ 26 h 26"/>
                  <a:gd name="T12" fmla="*/ 2 w 60"/>
                  <a:gd name="T13" fmla="*/ 24 h 26"/>
                  <a:gd name="T14" fmla="*/ 2 w 60"/>
                  <a:gd name="T15" fmla="*/ 26 h 26"/>
                  <a:gd name="T16" fmla="*/ 60 w 60"/>
                  <a:gd name="T1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26">
                    <a:moveTo>
                      <a:pt x="60" y="11"/>
                    </a:moveTo>
                    <a:lnTo>
                      <a:pt x="60" y="13"/>
                    </a:lnTo>
                    <a:lnTo>
                      <a:pt x="58" y="0"/>
                    </a:lnTo>
                    <a:lnTo>
                      <a:pt x="0" y="11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0" name="Freeform 428">
                <a:extLst>
                  <a:ext uri="{FF2B5EF4-FFF2-40B4-BE49-F238E27FC236}">
                    <a16:creationId xmlns:a16="http://schemas.microsoft.com/office/drawing/2014/main" id="{4D4C101B-5D25-9398-513E-BA3675611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67"/>
                <a:ext cx="31" cy="12"/>
              </a:xfrm>
              <a:custGeom>
                <a:avLst/>
                <a:gdLst>
                  <a:gd name="T0" fmla="*/ 61 w 61"/>
                  <a:gd name="T1" fmla="*/ 11 h 25"/>
                  <a:gd name="T2" fmla="*/ 58 w 61"/>
                  <a:gd name="T3" fmla="*/ 0 h 25"/>
                  <a:gd name="T4" fmla="*/ 0 w 61"/>
                  <a:gd name="T5" fmla="*/ 15 h 25"/>
                  <a:gd name="T6" fmla="*/ 2 w 61"/>
                  <a:gd name="T7" fmla="*/ 24 h 25"/>
                  <a:gd name="T8" fmla="*/ 2 w 61"/>
                  <a:gd name="T9" fmla="*/ 25 h 25"/>
                  <a:gd name="T10" fmla="*/ 2 w 61"/>
                  <a:gd name="T11" fmla="*/ 24 h 25"/>
                  <a:gd name="T12" fmla="*/ 2 w 61"/>
                  <a:gd name="T13" fmla="*/ 25 h 25"/>
                  <a:gd name="T14" fmla="*/ 61 w 61"/>
                  <a:gd name="T1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5">
                    <a:moveTo>
                      <a:pt x="61" y="11"/>
                    </a:moveTo>
                    <a:lnTo>
                      <a:pt x="58" y="0"/>
                    </a:lnTo>
                    <a:lnTo>
                      <a:pt x="0" y="15"/>
                    </a:lnTo>
                    <a:lnTo>
                      <a:pt x="2" y="24"/>
                    </a:lnTo>
                    <a:lnTo>
                      <a:pt x="2" y="25"/>
                    </a:lnTo>
                    <a:lnTo>
                      <a:pt x="2" y="24"/>
                    </a:lnTo>
                    <a:lnTo>
                      <a:pt x="2" y="25"/>
                    </a:lnTo>
                    <a:lnTo>
                      <a:pt x="61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1" name="Freeform 429">
                <a:extLst>
                  <a:ext uri="{FF2B5EF4-FFF2-40B4-BE49-F238E27FC236}">
                    <a16:creationId xmlns:a16="http://schemas.microsoft.com/office/drawing/2014/main" id="{FDB0B5C8-9625-AAB6-0595-D6BD5C2A3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72"/>
                <a:ext cx="31" cy="12"/>
              </a:xfrm>
              <a:custGeom>
                <a:avLst/>
                <a:gdLst>
                  <a:gd name="T0" fmla="*/ 61 w 61"/>
                  <a:gd name="T1" fmla="*/ 11 h 23"/>
                  <a:gd name="T2" fmla="*/ 61 w 61"/>
                  <a:gd name="T3" fmla="*/ 9 h 23"/>
                  <a:gd name="T4" fmla="*/ 59 w 61"/>
                  <a:gd name="T5" fmla="*/ 0 h 23"/>
                  <a:gd name="T6" fmla="*/ 0 w 61"/>
                  <a:gd name="T7" fmla="*/ 14 h 23"/>
                  <a:gd name="T8" fmla="*/ 3 w 61"/>
                  <a:gd name="T9" fmla="*/ 23 h 23"/>
                  <a:gd name="T10" fmla="*/ 2 w 61"/>
                  <a:gd name="T11" fmla="*/ 22 h 23"/>
                  <a:gd name="T12" fmla="*/ 61 w 61"/>
                  <a:gd name="T13" fmla="*/ 11 h 23"/>
                  <a:gd name="T14" fmla="*/ 61 w 61"/>
                  <a:gd name="T15" fmla="*/ 9 h 23"/>
                  <a:gd name="T16" fmla="*/ 61 w 61"/>
                  <a:gd name="T17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3">
                    <a:moveTo>
                      <a:pt x="61" y="11"/>
                    </a:moveTo>
                    <a:lnTo>
                      <a:pt x="61" y="9"/>
                    </a:lnTo>
                    <a:lnTo>
                      <a:pt x="59" y="0"/>
                    </a:lnTo>
                    <a:lnTo>
                      <a:pt x="0" y="14"/>
                    </a:lnTo>
                    <a:lnTo>
                      <a:pt x="3" y="23"/>
                    </a:lnTo>
                    <a:lnTo>
                      <a:pt x="2" y="22"/>
                    </a:lnTo>
                    <a:lnTo>
                      <a:pt x="61" y="11"/>
                    </a:lnTo>
                    <a:lnTo>
                      <a:pt x="61" y="9"/>
                    </a:lnTo>
                    <a:lnTo>
                      <a:pt x="61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2" name="Freeform 430">
                <a:extLst>
                  <a:ext uri="{FF2B5EF4-FFF2-40B4-BE49-F238E27FC236}">
                    <a16:creationId xmlns:a16="http://schemas.microsoft.com/office/drawing/2014/main" id="{061330EE-4AEE-E638-029C-DF72C3BA3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177"/>
                <a:ext cx="31" cy="12"/>
              </a:xfrm>
              <a:custGeom>
                <a:avLst/>
                <a:gdLst>
                  <a:gd name="T0" fmla="*/ 59 w 61"/>
                  <a:gd name="T1" fmla="*/ 3 h 23"/>
                  <a:gd name="T2" fmla="*/ 61 w 61"/>
                  <a:gd name="T3" fmla="*/ 7 h 23"/>
                  <a:gd name="T4" fmla="*/ 59 w 61"/>
                  <a:gd name="T5" fmla="*/ 0 h 23"/>
                  <a:gd name="T6" fmla="*/ 0 w 61"/>
                  <a:gd name="T7" fmla="*/ 11 h 23"/>
                  <a:gd name="T8" fmla="*/ 1 w 61"/>
                  <a:gd name="T9" fmla="*/ 20 h 23"/>
                  <a:gd name="T10" fmla="*/ 3 w 61"/>
                  <a:gd name="T11" fmla="*/ 23 h 23"/>
                  <a:gd name="T12" fmla="*/ 1 w 61"/>
                  <a:gd name="T13" fmla="*/ 20 h 23"/>
                  <a:gd name="T14" fmla="*/ 1 w 61"/>
                  <a:gd name="T15" fmla="*/ 22 h 23"/>
                  <a:gd name="T16" fmla="*/ 3 w 61"/>
                  <a:gd name="T17" fmla="*/ 23 h 23"/>
                  <a:gd name="T18" fmla="*/ 59 w 61"/>
                  <a:gd name="T1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23">
                    <a:moveTo>
                      <a:pt x="59" y="3"/>
                    </a:moveTo>
                    <a:lnTo>
                      <a:pt x="61" y="7"/>
                    </a:lnTo>
                    <a:lnTo>
                      <a:pt x="59" y="0"/>
                    </a:lnTo>
                    <a:lnTo>
                      <a:pt x="0" y="11"/>
                    </a:lnTo>
                    <a:lnTo>
                      <a:pt x="1" y="20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1" y="22"/>
                    </a:lnTo>
                    <a:lnTo>
                      <a:pt x="3" y="23"/>
                    </a:lnTo>
                    <a:lnTo>
                      <a:pt x="59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3" name="Freeform 431">
                <a:extLst>
                  <a:ext uri="{FF2B5EF4-FFF2-40B4-BE49-F238E27FC236}">
                    <a16:creationId xmlns:a16="http://schemas.microsoft.com/office/drawing/2014/main" id="{3C8FB527-1820-F405-78FE-7C48EA23A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3179"/>
                <a:ext cx="29" cy="14"/>
              </a:xfrm>
              <a:custGeom>
                <a:avLst/>
                <a:gdLst>
                  <a:gd name="T0" fmla="*/ 60 w 60"/>
                  <a:gd name="T1" fmla="*/ 9 h 28"/>
                  <a:gd name="T2" fmla="*/ 60 w 60"/>
                  <a:gd name="T3" fmla="*/ 8 h 28"/>
                  <a:gd name="T4" fmla="*/ 56 w 60"/>
                  <a:gd name="T5" fmla="*/ 0 h 28"/>
                  <a:gd name="T6" fmla="*/ 0 w 60"/>
                  <a:gd name="T7" fmla="*/ 20 h 28"/>
                  <a:gd name="T8" fmla="*/ 2 w 60"/>
                  <a:gd name="T9" fmla="*/ 28 h 28"/>
                  <a:gd name="T10" fmla="*/ 2 w 60"/>
                  <a:gd name="T11" fmla="*/ 26 h 28"/>
                  <a:gd name="T12" fmla="*/ 60 w 60"/>
                  <a:gd name="T13" fmla="*/ 9 h 28"/>
                  <a:gd name="T14" fmla="*/ 60 w 60"/>
                  <a:gd name="T15" fmla="*/ 8 h 28"/>
                  <a:gd name="T16" fmla="*/ 60 w 60"/>
                  <a:gd name="T17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28">
                    <a:moveTo>
                      <a:pt x="60" y="9"/>
                    </a:moveTo>
                    <a:lnTo>
                      <a:pt x="60" y="8"/>
                    </a:lnTo>
                    <a:lnTo>
                      <a:pt x="56" y="0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60" y="9"/>
                    </a:lnTo>
                    <a:lnTo>
                      <a:pt x="60" y="8"/>
                    </a:lnTo>
                    <a:lnTo>
                      <a:pt x="6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4" name="Freeform 432">
                <a:extLst>
                  <a:ext uri="{FF2B5EF4-FFF2-40B4-BE49-F238E27FC236}">
                    <a16:creationId xmlns:a16="http://schemas.microsoft.com/office/drawing/2014/main" id="{38DD2163-5987-35D6-29E2-453C0D7BF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3184"/>
                <a:ext cx="29" cy="11"/>
              </a:xfrm>
              <a:custGeom>
                <a:avLst/>
                <a:gdLst>
                  <a:gd name="T0" fmla="*/ 60 w 60"/>
                  <a:gd name="T1" fmla="*/ 6 h 24"/>
                  <a:gd name="T2" fmla="*/ 58 w 60"/>
                  <a:gd name="T3" fmla="*/ 0 h 24"/>
                  <a:gd name="T4" fmla="*/ 0 w 60"/>
                  <a:gd name="T5" fmla="*/ 17 h 24"/>
                  <a:gd name="T6" fmla="*/ 2 w 60"/>
                  <a:gd name="T7" fmla="*/ 22 h 24"/>
                  <a:gd name="T8" fmla="*/ 2 w 60"/>
                  <a:gd name="T9" fmla="*/ 24 h 24"/>
                  <a:gd name="T10" fmla="*/ 2 w 60"/>
                  <a:gd name="T11" fmla="*/ 22 h 24"/>
                  <a:gd name="T12" fmla="*/ 2 w 60"/>
                  <a:gd name="T13" fmla="*/ 24 h 24"/>
                  <a:gd name="T14" fmla="*/ 60 w 60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60" y="6"/>
                    </a:moveTo>
                    <a:lnTo>
                      <a:pt x="58" y="0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5" name="Freeform 433">
                <a:extLst>
                  <a:ext uri="{FF2B5EF4-FFF2-40B4-BE49-F238E27FC236}">
                    <a16:creationId xmlns:a16="http://schemas.microsoft.com/office/drawing/2014/main" id="{661D8E3F-3F46-10DC-F9FB-3B5D0268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3186"/>
                <a:ext cx="29" cy="12"/>
              </a:xfrm>
              <a:custGeom>
                <a:avLst/>
                <a:gdLst>
                  <a:gd name="T0" fmla="*/ 58 w 58"/>
                  <a:gd name="T1" fmla="*/ 4 h 23"/>
                  <a:gd name="T2" fmla="*/ 58 w 58"/>
                  <a:gd name="T3" fmla="*/ 0 h 23"/>
                  <a:gd name="T4" fmla="*/ 0 w 58"/>
                  <a:gd name="T5" fmla="*/ 18 h 23"/>
                  <a:gd name="T6" fmla="*/ 2 w 58"/>
                  <a:gd name="T7" fmla="*/ 23 h 23"/>
                  <a:gd name="T8" fmla="*/ 58 w 58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3">
                    <a:moveTo>
                      <a:pt x="58" y="4"/>
                    </a:moveTo>
                    <a:lnTo>
                      <a:pt x="58" y="0"/>
                    </a:lnTo>
                    <a:lnTo>
                      <a:pt x="0" y="18"/>
                    </a:lnTo>
                    <a:lnTo>
                      <a:pt x="2" y="23"/>
                    </a:lnTo>
                    <a:lnTo>
                      <a:pt x="5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6" name="Freeform 434">
                <a:extLst>
                  <a:ext uri="{FF2B5EF4-FFF2-40B4-BE49-F238E27FC236}">
                    <a16:creationId xmlns:a16="http://schemas.microsoft.com/office/drawing/2014/main" id="{D4B5100D-99E7-9A9C-E6BD-38545DA03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" y="3188"/>
                <a:ext cx="29" cy="14"/>
              </a:xfrm>
              <a:custGeom>
                <a:avLst/>
                <a:gdLst>
                  <a:gd name="T0" fmla="*/ 57 w 57"/>
                  <a:gd name="T1" fmla="*/ 3 h 27"/>
                  <a:gd name="T2" fmla="*/ 56 w 57"/>
                  <a:gd name="T3" fmla="*/ 0 h 27"/>
                  <a:gd name="T4" fmla="*/ 0 w 57"/>
                  <a:gd name="T5" fmla="*/ 19 h 27"/>
                  <a:gd name="T6" fmla="*/ 1 w 57"/>
                  <a:gd name="T7" fmla="*/ 25 h 27"/>
                  <a:gd name="T8" fmla="*/ 1 w 57"/>
                  <a:gd name="T9" fmla="*/ 27 h 27"/>
                  <a:gd name="T10" fmla="*/ 1 w 57"/>
                  <a:gd name="T11" fmla="*/ 25 h 27"/>
                  <a:gd name="T12" fmla="*/ 1 w 57"/>
                  <a:gd name="T13" fmla="*/ 27 h 27"/>
                  <a:gd name="T14" fmla="*/ 57 w 57"/>
                  <a:gd name="T1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27">
                    <a:moveTo>
                      <a:pt x="57" y="3"/>
                    </a:moveTo>
                    <a:lnTo>
                      <a:pt x="56" y="0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1" y="27"/>
                    </a:lnTo>
                    <a:lnTo>
                      <a:pt x="57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7" name="Freeform 435">
                <a:extLst>
                  <a:ext uri="{FF2B5EF4-FFF2-40B4-BE49-F238E27FC236}">
                    <a16:creationId xmlns:a16="http://schemas.microsoft.com/office/drawing/2014/main" id="{A99474B2-43AF-2DDB-6F42-985D8B5F4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3190"/>
                <a:ext cx="29" cy="15"/>
              </a:xfrm>
              <a:custGeom>
                <a:avLst/>
                <a:gdLst>
                  <a:gd name="T0" fmla="*/ 56 w 58"/>
                  <a:gd name="T1" fmla="*/ 0 h 31"/>
                  <a:gd name="T2" fmla="*/ 58 w 58"/>
                  <a:gd name="T3" fmla="*/ 4 h 31"/>
                  <a:gd name="T4" fmla="*/ 56 w 58"/>
                  <a:gd name="T5" fmla="*/ 0 h 31"/>
                  <a:gd name="T6" fmla="*/ 0 w 58"/>
                  <a:gd name="T7" fmla="*/ 24 h 31"/>
                  <a:gd name="T8" fmla="*/ 2 w 58"/>
                  <a:gd name="T9" fmla="*/ 27 h 31"/>
                  <a:gd name="T10" fmla="*/ 4 w 58"/>
                  <a:gd name="T11" fmla="*/ 31 h 31"/>
                  <a:gd name="T12" fmla="*/ 2 w 58"/>
                  <a:gd name="T13" fmla="*/ 27 h 31"/>
                  <a:gd name="T14" fmla="*/ 4 w 58"/>
                  <a:gd name="T15" fmla="*/ 29 h 31"/>
                  <a:gd name="T16" fmla="*/ 4 w 58"/>
                  <a:gd name="T17" fmla="*/ 31 h 31"/>
                  <a:gd name="T18" fmla="*/ 56 w 58"/>
                  <a:gd name="T1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31">
                    <a:moveTo>
                      <a:pt x="56" y="0"/>
                    </a:moveTo>
                    <a:lnTo>
                      <a:pt x="58" y="4"/>
                    </a:lnTo>
                    <a:lnTo>
                      <a:pt x="56" y="0"/>
                    </a:lnTo>
                    <a:lnTo>
                      <a:pt x="0" y="24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2" y="27"/>
                    </a:lnTo>
                    <a:lnTo>
                      <a:pt x="4" y="29"/>
                    </a:lnTo>
                    <a:lnTo>
                      <a:pt x="4" y="3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8" name="Freeform 436">
                <a:extLst>
                  <a:ext uri="{FF2B5EF4-FFF2-40B4-BE49-F238E27FC236}">
                    <a16:creationId xmlns:a16="http://schemas.microsoft.com/office/drawing/2014/main" id="{D8E05605-013F-D5FD-23B7-F26C8FABD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5" y="3190"/>
                <a:ext cx="27" cy="18"/>
              </a:xfrm>
              <a:custGeom>
                <a:avLst/>
                <a:gdLst>
                  <a:gd name="T0" fmla="*/ 52 w 54"/>
                  <a:gd name="T1" fmla="*/ 0 h 36"/>
                  <a:gd name="T2" fmla="*/ 54 w 54"/>
                  <a:gd name="T3" fmla="*/ 2 h 36"/>
                  <a:gd name="T4" fmla="*/ 52 w 54"/>
                  <a:gd name="T5" fmla="*/ 0 h 36"/>
                  <a:gd name="T6" fmla="*/ 0 w 54"/>
                  <a:gd name="T7" fmla="*/ 31 h 36"/>
                  <a:gd name="T8" fmla="*/ 2 w 54"/>
                  <a:gd name="T9" fmla="*/ 33 h 36"/>
                  <a:gd name="T10" fmla="*/ 5 w 54"/>
                  <a:gd name="T11" fmla="*/ 36 h 36"/>
                  <a:gd name="T12" fmla="*/ 2 w 54"/>
                  <a:gd name="T13" fmla="*/ 33 h 36"/>
                  <a:gd name="T14" fmla="*/ 4 w 54"/>
                  <a:gd name="T15" fmla="*/ 34 h 36"/>
                  <a:gd name="T16" fmla="*/ 5 w 54"/>
                  <a:gd name="T17" fmla="*/ 36 h 36"/>
                  <a:gd name="T18" fmla="*/ 52 w 54"/>
                  <a:gd name="T1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36">
                    <a:moveTo>
                      <a:pt x="52" y="0"/>
                    </a:moveTo>
                    <a:lnTo>
                      <a:pt x="54" y="2"/>
                    </a:lnTo>
                    <a:lnTo>
                      <a:pt x="52" y="0"/>
                    </a:lnTo>
                    <a:lnTo>
                      <a:pt x="0" y="31"/>
                    </a:lnTo>
                    <a:lnTo>
                      <a:pt x="2" y="33"/>
                    </a:lnTo>
                    <a:lnTo>
                      <a:pt x="5" y="36"/>
                    </a:lnTo>
                    <a:lnTo>
                      <a:pt x="2" y="33"/>
                    </a:lnTo>
                    <a:lnTo>
                      <a:pt x="4" y="34"/>
                    </a:lnTo>
                    <a:lnTo>
                      <a:pt x="5" y="36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29" name="Freeform 437">
                <a:extLst>
                  <a:ext uri="{FF2B5EF4-FFF2-40B4-BE49-F238E27FC236}">
                    <a16:creationId xmlns:a16="http://schemas.microsoft.com/office/drawing/2014/main" id="{94D1E63D-08C1-84C6-95F6-A540A727D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" y="3190"/>
                <a:ext cx="24" cy="21"/>
              </a:xfrm>
              <a:custGeom>
                <a:avLst/>
                <a:gdLst>
                  <a:gd name="T0" fmla="*/ 47 w 49"/>
                  <a:gd name="T1" fmla="*/ 0 h 42"/>
                  <a:gd name="T2" fmla="*/ 49 w 49"/>
                  <a:gd name="T3" fmla="*/ 2 h 42"/>
                  <a:gd name="T4" fmla="*/ 47 w 49"/>
                  <a:gd name="T5" fmla="*/ 0 h 42"/>
                  <a:gd name="T6" fmla="*/ 0 w 49"/>
                  <a:gd name="T7" fmla="*/ 36 h 42"/>
                  <a:gd name="T8" fmla="*/ 2 w 49"/>
                  <a:gd name="T9" fmla="*/ 40 h 42"/>
                  <a:gd name="T10" fmla="*/ 4 w 49"/>
                  <a:gd name="T11" fmla="*/ 42 h 42"/>
                  <a:gd name="T12" fmla="*/ 2 w 49"/>
                  <a:gd name="T13" fmla="*/ 40 h 42"/>
                  <a:gd name="T14" fmla="*/ 2 w 49"/>
                  <a:gd name="T15" fmla="*/ 42 h 42"/>
                  <a:gd name="T16" fmla="*/ 4 w 49"/>
                  <a:gd name="T17" fmla="*/ 42 h 42"/>
                  <a:gd name="T18" fmla="*/ 47 w 49"/>
                  <a:gd name="T1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2">
                    <a:moveTo>
                      <a:pt x="47" y="0"/>
                    </a:moveTo>
                    <a:lnTo>
                      <a:pt x="49" y="2"/>
                    </a:lnTo>
                    <a:lnTo>
                      <a:pt x="47" y="0"/>
                    </a:lnTo>
                    <a:lnTo>
                      <a:pt x="0" y="36"/>
                    </a:lnTo>
                    <a:lnTo>
                      <a:pt x="2" y="40"/>
                    </a:lnTo>
                    <a:lnTo>
                      <a:pt x="4" y="42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0" name="Freeform 438">
                <a:extLst>
                  <a:ext uri="{FF2B5EF4-FFF2-40B4-BE49-F238E27FC236}">
                    <a16:creationId xmlns:a16="http://schemas.microsoft.com/office/drawing/2014/main" id="{FD12500E-0F38-A267-4B13-927FA3E8C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0" y="3190"/>
                <a:ext cx="23" cy="22"/>
              </a:xfrm>
              <a:custGeom>
                <a:avLst/>
                <a:gdLst>
                  <a:gd name="T0" fmla="*/ 47 w 47"/>
                  <a:gd name="T1" fmla="*/ 6 h 43"/>
                  <a:gd name="T2" fmla="*/ 45 w 47"/>
                  <a:gd name="T3" fmla="*/ 2 h 43"/>
                  <a:gd name="T4" fmla="*/ 43 w 47"/>
                  <a:gd name="T5" fmla="*/ 0 h 43"/>
                  <a:gd name="T6" fmla="*/ 0 w 47"/>
                  <a:gd name="T7" fmla="*/ 42 h 43"/>
                  <a:gd name="T8" fmla="*/ 2 w 47"/>
                  <a:gd name="T9" fmla="*/ 43 h 43"/>
                  <a:gd name="T10" fmla="*/ 0 w 47"/>
                  <a:gd name="T11" fmla="*/ 40 h 43"/>
                  <a:gd name="T12" fmla="*/ 47 w 47"/>
                  <a:gd name="T13" fmla="*/ 6 h 43"/>
                  <a:gd name="T14" fmla="*/ 45 w 47"/>
                  <a:gd name="T15" fmla="*/ 4 h 43"/>
                  <a:gd name="T16" fmla="*/ 45 w 47"/>
                  <a:gd name="T17" fmla="*/ 2 h 43"/>
                  <a:gd name="T18" fmla="*/ 47 w 47"/>
                  <a:gd name="T19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43">
                    <a:moveTo>
                      <a:pt x="47" y="6"/>
                    </a:moveTo>
                    <a:lnTo>
                      <a:pt x="45" y="2"/>
                    </a:lnTo>
                    <a:lnTo>
                      <a:pt x="43" y="0"/>
                    </a:lnTo>
                    <a:lnTo>
                      <a:pt x="0" y="42"/>
                    </a:lnTo>
                    <a:lnTo>
                      <a:pt x="2" y="43"/>
                    </a:lnTo>
                    <a:lnTo>
                      <a:pt x="0" y="40"/>
                    </a:lnTo>
                    <a:lnTo>
                      <a:pt x="47" y="6"/>
                    </a:lnTo>
                    <a:lnTo>
                      <a:pt x="45" y="4"/>
                    </a:lnTo>
                    <a:lnTo>
                      <a:pt x="45" y="2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1" name="Freeform 439">
                <a:extLst>
                  <a:ext uri="{FF2B5EF4-FFF2-40B4-BE49-F238E27FC236}">
                    <a16:creationId xmlns:a16="http://schemas.microsoft.com/office/drawing/2014/main" id="{499153FD-44C2-7486-17EA-728EAE89C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0" y="3192"/>
                <a:ext cx="24" cy="22"/>
              </a:xfrm>
              <a:custGeom>
                <a:avLst/>
                <a:gdLst>
                  <a:gd name="T0" fmla="*/ 47 w 49"/>
                  <a:gd name="T1" fmla="*/ 0 h 43"/>
                  <a:gd name="T2" fmla="*/ 49 w 49"/>
                  <a:gd name="T3" fmla="*/ 3 h 43"/>
                  <a:gd name="T4" fmla="*/ 47 w 49"/>
                  <a:gd name="T5" fmla="*/ 2 h 43"/>
                  <a:gd name="T6" fmla="*/ 0 w 49"/>
                  <a:gd name="T7" fmla="*/ 36 h 43"/>
                  <a:gd name="T8" fmla="*/ 0 w 49"/>
                  <a:gd name="T9" fmla="*/ 39 h 43"/>
                  <a:gd name="T10" fmla="*/ 4 w 49"/>
                  <a:gd name="T11" fmla="*/ 43 h 43"/>
                  <a:gd name="T12" fmla="*/ 0 w 49"/>
                  <a:gd name="T13" fmla="*/ 39 h 43"/>
                  <a:gd name="T14" fmla="*/ 2 w 49"/>
                  <a:gd name="T15" fmla="*/ 41 h 43"/>
                  <a:gd name="T16" fmla="*/ 4 w 49"/>
                  <a:gd name="T17" fmla="*/ 43 h 43"/>
                  <a:gd name="T18" fmla="*/ 47 w 49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7" y="0"/>
                    </a:moveTo>
                    <a:lnTo>
                      <a:pt x="49" y="3"/>
                    </a:lnTo>
                    <a:lnTo>
                      <a:pt x="47" y="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4" y="43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4" y="4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2" name="Freeform 440">
                <a:extLst>
                  <a:ext uri="{FF2B5EF4-FFF2-40B4-BE49-F238E27FC236}">
                    <a16:creationId xmlns:a16="http://schemas.microsoft.com/office/drawing/2014/main" id="{4CF40689-90E0-5A4A-C96A-BF5CA9A54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1" y="3192"/>
                <a:ext cx="22" cy="22"/>
              </a:xfrm>
              <a:custGeom>
                <a:avLst/>
                <a:gdLst>
                  <a:gd name="T0" fmla="*/ 43 w 43"/>
                  <a:gd name="T1" fmla="*/ 2 h 43"/>
                  <a:gd name="T2" fmla="*/ 43 w 43"/>
                  <a:gd name="T3" fmla="*/ 0 h 43"/>
                  <a:gd name="T4" fmla="*/ 0 w 43"/>
                  <a:gd name="T5" fmla="*/ 43 h 43"/>
                  <a:gd name="T6" fmla="*/ 2 w 43"/>
                  <a:gd name="T7" fmla="*/ 43 h 43"/>
                  <a:gd name="T8" fmla="*/ 43 w 43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3" name="Freeform 441">
                <a:extLst>
                  <a:ext uri="{FF2B5EF4-FFF2-40B4-BE49-F238E27FC236}">
                    <a16:creationId xmlns:a16="http://schemas.microsoft.com/office/drawing/2014/main" id="{6352DF50-AA11-D415-8E25-EAD44F514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" y="3191"/>
                <a:ext cx="22" cy="27"/>
              </a:xfrm>
              <a:custGeom>
                <a:avLst/>
                <a:gdLst>
                  <a:gd name="T0" fmla="*/ 36 w 43"/>
                  <a:gd name="T1" fmla="*/ 0 h 54"/>
                  <a:gd name="T2" fmla="*/ 43 w 43"/>
                  <a:gd name="T3" fmla="*/ 5 h 54"/>
                  <a:gd name="T4" fmla="*/ 41 w 43"/>
                  <a:gd name="T5" fmla="*/ 4 h 54"/>
                  <a:gd name="T6" fmla="*/ 0 w 43"/>
                  <a:gd name="T7" fmla="*/ 45 h 54"/>
                  <a:gd name="T8" fmla="*/ 1 w 43"/>
                  <a:gd name="T9" fmla="*/ 47 h 54"/>
                  <a:gd name="T10" fmla="*/ 9 w 43"/>
                  <a:gd name="T11" fmla="*/ 54 h 54"/>
                  <a:gd name="T12" fmla="*/ 1 w 43"/>
                  <a:gd name="T13" fmla="*/ 47 h 54"/>
                  <a:gd name="T14" fmla="*/ 5 w 43"/>
                  <a:gd name="T15" fmla="*/ 50 h 54"/>
                  <a:gd name="T16" fmla="*/ 9 w 43"/>
                  <a:gd name="T17" fmla="*/ 54 h 54"/>
                  <a:gd name="T18" fmla="*/ 36 w 43"/>
                  <a:gd name="T1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54">
                    <a:moveTo>
                      <a:pt x="36" y="0"/>
                    </a:moveTo>
                    <a:lnTo>
                      <a:pt x="43" y="5"/>
                    </a:lnTo>
                    <a:lnTo>
                      <a:pt x="41" y="4"/>
                    </a:lnTo>
                    <a:lnTo>
                      <a:pt x="0" y="45"/>
                    </a:lnTo>
                    <a:lnTo>
                      <a:pt x="1" y="47"/>
                    </a:lnTo>
                    <a:lnTo>
                      <a:pt x="9" y="54"/>
                    </a:lnTo>
                    <a:lnTo>
                      <a:pt x="1" y="47"/>
                    </a:lnTo>
                    <a:lnTo>
                      <a:pt x="5" y="50"/>
                    </a:lnTo>
                    <a:lnTo>
                      <a:pt x="9" y="5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4" name="Freeform 442">
                <a:extLst>
                  <a:ext uri="{FF2B5EF4-FFF2-40B4-BE49-F238E27FC236}">
                    <a16:creationId xmlns:a16="http://schemas.microsoft.com/office/drawing/2014/main" id="{DFA00D90-A787-B202-AD1E-C9E410930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4" y="3191"/>
                <a:ext cx="22" cy="27"/>
              </a:xfrm>
              <a:custGeom>
                <a:avLst/>
                <a:gdLst>
                  <a:gd name="T0" fmla="*/ 44 w 44"/>
                  <a:gd name="T1" fmla="*/ 7 h 54"/>
                  <a:gd name="T2" fmla="*/ 34 w 44"/>
                  <a:gd name="T3" fmla="*/ 0 h 54"/>
                  <a:gd name="T4" fmla="*/ 33 w 44"/>
                  <a:gd name="T5" fmla="*/ 0 h 54"/>
                  <a:gd name="T6" fmla="*/ 6 w 44"/>
                  <a:gd name="T7" fmla="*/ 54 h 54"/>
                  <a:gd name="T8" fmla="*/ 7 w 44"/>
                  <a:gd name="T9" fmla="*/ 54 h 54"/>
                  <a:gd name="T10" fmla="*/ 0 w 44"/>
                  <a:gd name="T11" fmla="*/ 49 h 54"/>
                  <a:gd name="T12" fmla="*/ 44 w 44"/>
                  <a:gd name="T13" fmla="*/ 7 h 54"/>
                  <a:gd name="T14" fmla="*/ 40 w 44"/>
                  <a:gd name="T15" fmla="*/ 4 h 54"/>
                  <a:gd name="T16" fmla="*/ 34 w 44"/>
                  <a:gd name="T17" fmla="*/ 0 h 54"/>
                  <a:gd name="T18" fmla="*/ 44 w 44"/>
                  <a:gd name="T19" fmla="*/ 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54">
                    <a:moveTo>
                      <a:pt x="44" y="7"/>
                    </a:moveTo>
                    <a:lnTo>
                      <a:pt x="34" y="0"/>
                    </a:lnTo>
                    <a:lnTo>
                      <a:pt x="33" y="0"/>
                    </a:lnTo>
                    <a:lnTo>
                      <a:pt x="6" y="54"/>
                    </a:lnTo>
                    <a:lnTo>
                      <a:pt x="7" y="54"/>
                    </a:lnTo>
                    <a:lnTo>
                      <a:pt x="0" y="49"/>
                    </a:lnTo>
                    <a:lnTo>
                      <a:pt x="44" y="7"/>
                    </a:lnTo>
                    <a:lnTo>
                      <a:pt x="40" y="4"/>
                    </a:lnTo>
                    <a:lnTo>
                      <a:pt x="34" y="0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5" name="Freeform 443">
                <a:extLst>
                  <a:ext uri="{FF2B5EF4-FFF2-40B4-BE49-F238E27FC236}">
                    <a16:creationId xmlns:a16="http://schemas.microsoft.com/office/drawing/2014/main" id="{08CD2705-4FE3-388E-32CE-DC37CE715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4" y="3192"/>
                <a:ext cx="23" cy="27"/>
              </a:xfrm>
              <a:custGeom>
                <a:avLst/>
                <a:gdLst>
                  <a:gd name="T0" fmla="*/ 36 w 45"/>
                  <a:gd name="T1" fmla="*/ 0 h 54"/>
                  <a:gd name="T2" fmla="*/ 45 w 45"/>
                  <a:gd name="T3" fmla="*/ 5 h 54"/>
                  <a:gd name="T4" fmla="*/ 44 w 45"/>
                  <a:gd name="T5" fmla="*/ 5 h 54"/>
                  <a:gd name="T6" fmla="*/ 0 w 45"/>
                  <a:gd name="T7" fmla="*/ 47 h 54"/>
                  <a:gd name="T8" fmla="*/ 2 w 45"/>
                  <a:gd name="T9" fmla="*/ 48 h 54"/>
                  <a:gd name="T10" fmla="*/ 9 w 45"/>
                  <a:gd name="T11" fmla="*/ 54 h 54"/>
                  <a:gd name="T12" fmla="*/ 2 w 45"/>
                  <a:gd name="T13" fmla="*/ 48 h 54"/>
                  <a:gd name="T14" fmla="*/ 6 w 45"/>
                  <a:gd name="T15" fmla="*/ 52 h 54"/>
                  <a:gd name="T16" fmla="*/ 9 w 45"/>
                  <a:gd name="T17" fmla="*/ 54 h 54"/>
                  <a:gd name="T18" fmla="*/ 36 w 45"/>
                  <a:gd name="T1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54">
                    <a:moveTo>
                      <a:pt x="36" y="0"/>
                    </a:moveTo>
                    <a:lnTo>
                      <a:pt x="45" y="5"/>
                    </a:lnTo>
                    <a:lnTo>
                      <a:pt x="44" y="5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9" y="54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9" y="5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6" name="Freeform 444">
                <a:extLst>
                  <a:ext uri="{FF2B5EF4-FFF2-40B4-BE49-F238E27FC236}">
                    <a16:creationId xmlns:a16="http://schemas.microsoft.com/office/drawing/2014/main" id="{FE8382CF-92E8-0EC9-3630-0FC180E84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9" y="3192"/>
                <a:ext cx="15" cy="28"/>
              </a:xfrm>
              <a:custGeom>
                <a:avLst/>
                <a:gdLst>
                  <a:gd name="T0" fmla="*/ 31 w 31"/>
                  <a:gd name="T1" fmla="*/ 2 h 56"/>
                  <a:gd name="T2" fmla="*/ 27 w 31"/>
                  <a:gd name="T3" fmla="*/ 0 h 56"/>
                  <a:gd name="T4" fmla="*/ 0 w 31"/>
                  <a:gd name="T5" fmla="*/ 54 h 56"/>
                  <a:gd name="T6" fmla="*/ 4 w 31"/>
                  <a:gd name="T7" fmla="*/ 56 h 56"/>
                  <a:gd name="T8" fmla="*/ 31 w 31"/>
                  <a:gd name="T9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6">
                    <a:moveTo>
                      <a:pt x="31" y="2"/>
                    </a:moveTo>
                    <a:lnTo>
                      <a:pt x="27" y="0"/>
                    </a:lnTo>
                    <a:lnTo>
                      <a:pt x="0" y="54"/>
                    </a:lnTo>
                    <a:lnTo>
                      <a:pt x="4" y="56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7" name="Freeform 445">
                <a:extLst>
                  <a:ext uri="{FF2B5EF4-FFF2-40B4-BE49-F238E27FC236}">
                    <a16:creationId xmlns:a16="http://schemas.microsoft.com/office/drawing/2014/main" id="{9CB9F1C0-1D66-A296-218D-B9C195B24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3193"/>
                <a:ext cx="16" cy="27"/>
              </a:xfrm>
              <a:custGeom>
                <a:avLst/>
                <a:gdLst>
                  <a:gd name="T0" fmla="*/ 31 w 31"/>
                  <a:gd name="T1" fmla="*/ 1 h 54"/>
                  <a:gd name="T2" fmla="*/ 29 w 31"/>
                  <a:gd name="T3" fmla="*/ 1 h 54"/>
                  <a:gd name="T4" fmla="*/ 27 w 31"/>
                  <a:gd name="T5" fmla="*/ 0 h 54"/>
                  <a:gd name="T6" fmla="*/ 0 w 31"/>
                  <a:gd name="T7" fmla="*/ 54 h 54"/>
                  <a:gd name="T8" fmla="*/ 2 w 31"/>
                  <a:gd name="T9" fmla="*/ 54 h 54"/>
                  <a:gd name="T10" fmla="*/ 0 w 31"/>
                  <a:gd name="T11" fmla="*/ 54 h 54"/>
                  <a:gd name="T12" fmla="*/ 31 w 31"/>
                  <a:gd name="T13" fmla="*/ 1 h 54"/>
                  <a:gd name="T14" fmla="*/ 29 w 31"/>
                  <a:gd name="T15" fmla="*/ 1 h 54"/>
                  <a:gd name="T16" fmla="*/ 31 w 31"/>
                  <a:gd name="T17" fmla="*/ 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54">
                    <a:moveTo>
                      <a:pt x="31" y="1"/>
                    </a:moveTo>
                    <a:lnTo>
                      <a:pt x="29" y="1"/>
                    </a:lnTo>
                    <a:lnTo>
                      <a:pt x="27" y="0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0" y="54"/>
                    </a:lnTo>
                    <a:lnTo>
                      <a:pt x="31" y="1"/>
                    </a:lnTo>
                    <a:lnTo>
                      <a:pt x="29" y="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8" name="Freeform 446">
                <a:extLst>
                  <a:ext uri="{FF2B5EF4-FFF2-40B4-BE49-F238E27FC236}">
                    <a16:creationId xmlns:a16="http://schemas.microsoft.com/office/drawing/2014/main" id="{EE2F937D-3585-7B05-29D8-8DD383015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3194"/>
                <a:ext cx="18" cy="28"/>
              </a:xfrm>
              <a:custGeom>
                <a:avLst/>
                <a:gdLst>
                  <a:gd name="T0" fmla="*/ 29 w 34"/>
                  <a:gd name="T1" fmla="*/ 0 h 56"/>
                  <a:gd name="T2" fmla="*/ 34 w 34"/>
                  <a:gd name="T3" fmla="*/ 2 h 56"/>
                  <a:gd name="T4" fmla="*/ 31 w 34"/>
                  <a:gd name="T5" fmla="*/ 0 h 56"/>
                  <a:gd name="T6" fmla="*/ 0 w 34"/>
                  <a:gd name="T7" fmla="*/ 53 h 56"/>
                  <a:gd name="T8" fmla="*/ 2 w 34"/>
                  <a:gd name="T9" fmla="*/ 54 h 56"/>
                  <a:gd name="T10" fmla="*/ 7 w 34"/>
                  <a:gd name="T11" fmla="*/ 56 h 56"/>
                  <a:gd name="T12" fmla="*/ 2 w 34"/>
                  <a:gd name="T13" fmla="*/ 54 h 56"/>
                  <a:gd name="T14" fmla="*/ 5 w 34"/>
                  <a:gd name="T15" fmla="*/ 54 h 56"/>
                  <a:gd name="T16" fmla="*/ 7 w 34"/>
                  <a:gd name="T17" fmla="*/ 56 h 56"/>
                  <a:gd name="T18" fmla="*/ 29 w 34"/>
                  <a:gd name="T1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56">
                    <a:moveTo>
                      <a:pt x="29" y="0"/>
                    </a:moveTo>
                    <a:lnTo>
                      <a:pt x="34" y="2"/>
                    </a:lnTo>
                    <a:lnTo>
                      <a:pt x="31" y="0"/>
                    </a:lnTo>
                    <a:lnTo>
                      <a:pt x="0" y="53"/>
                    </a:lnTo>
                    <a:lnTo>
                      <a:pt x="2" y="54"/>
                    </a:lnTo>
                    <a:lnTo>
                      <a:pt x="7" y="56"/>
                    </a:lnTo>
                    <a:lnTo>
                      <a:pt x="2" y="54"/>
                    </a:lnTo>
                    <a:lnTo>
                      <a:pt x="5" y="54"/>
                    </a:lnTo>
                    <a:lnTo>
                      <a:pt x="7" y="56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39" name="Freeform 447">
                <a:extLst>
                  <a:ext uri="{FF2B5EF4-FFF2-40B4-BE49-F238E27FC236}">
                    <a16:creationId xmlns:a16="http://schemas.microsoft.com/office/drawing/2014/main" id="{E54803D0-0751-5EDC-0947-F8FFC1BF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4" y="3194"/>
                <a:ext cx="13" cy="29"/>
              </a:xfrm>
              <a:custGeom>
                <a:avLst/>
                <a:gdLst>
                  <a:gd name="T0" fmla="*/ 24 w 25"/>
                  <a:gd name="T1" fmla="*/ 0 h 58"/>
                  <a:gd name="T2" fmla="*/ 25 w 25"/>
                  <a:gd name="T3" fmla="*/ 2 h 58"/>
                  <a:gd name="T4" fmla="*/ 22 w 25"/>
                  <a:gd name="T5" fmla="*/ 0 h 58"/>
                  <a:gd name="T6" fmla="*/ 0 w 25"/>
                  <a:gd name="T7" fmla="*/ 56 h 58"/>
                  <a:gd name="T8" fmla="*/ 2 w 25"/>
                  <a:gd name="T9" fmla="*/ 58 h 58"/>
                  <a:gd name="T10" fmla="*/ 4 w 25"/>
                  <a:gd name="T11" fmla="*/ 58 h 58"/>
                  <a:gd name="T12" fmla="*/ 2 w 25"/>
                  <a:gd name="T13" fmla="*/ 58 h 58"/>
                  <a:gd name="T14" fmla="*/ 4 w 25"/>
                  <a:gd name="T15" fmla="*/ 58 h 58"/>
                  <a:gd name="T16" fmla="*/ 24 w 25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8">
                    <a:moveTo>
                      <a:pt x="24" y="0"/>
                    </a:moveTo>
                    <a:lnTo>
                      <a:pt x="25" y="2"/>
                    </a:lnTo>
                    <a:lnTo>
                      <a:pt x="22" y="0"/>
                    </a:lnTo>
                    <a:lnTo>
                      <a:pt x="0" y="56"/>
                    </a:lnTo>
                    <a:lnTo>
                      <a:pt x="2" y="58"/>
                    </a:lnTo>
                    <a:lnTo>
                      <a:pt x="4" y="58"/>
                    </a:lnTo>
                    <a:lnTo>
                      <a:pt x="2" y="58"/>
                    </a:lnTo>
                    <a:lnTo>
                      <a:pt x="4" y="5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0" name="Freeform 448">
                <a:extLst>
                  <a:ext uri="{FF2B5EF4-FFF2-40B4-BE49-F238E27FC236}">
                    <a16:creationId xmlns:a16="http://schemas.microsoft.com/office/drawing/2014/main" id="{B917CA72-B29F-F81B-D060-36E0FDB1A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6" y="3194"/>
                <a:ext cx="12" cy="29"/>
              </a:xfrm>
              <a:custGeom>
                <a:avLst/>
                <a:gdLst>
                  <a:gd name="T0" fmla="*/ 25 w 25"/>
                  <a:gd name="T1" fmla="*/ 2 h 58"/>
                  <a:gd name="T2" fmla="*/ 23 w 25"/>
                  <a:gd name="T3" fmla="*/ 2 h 58"/>
                  <a:gd name="T4" fmla="*/ 20 w 25"/>
                  <a:gd name="T5" fmla="*/ 0 h 58"/>
                  <a:gd name="T6" fmla="*/ 0 w 25"/>
                  <a:gd name="T7" fmla="*/ 58 h 58"/>
                  <a:gd name="T8" fmla="*/ 3 w 25"/>
                  <a:gd name="T9" fmla="*/ 58 h 58"/>
                  <a:gd name="T10" fmla="*/ 1 w 25"/>
                  <a:gd name="T11" fmla="*/ 58 h 58"/>
                  <a:gd name="T12" fmla="*/ 25 w 25"/>
                  <a:gd name="T13" fmla="*/ 2 h 58"/>
                  <a:gd name="T14" fmla="*/ 23 w 25"/>
                  <a:gd name="T15" fmla="*/ 2 h 58"/>
                  <a:gd name="T16" fmla="*/ 25 w 25"/>
                  <a:gd name="T17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8">
                    <a:moveTo>
                      <a:pt x="25" y="2"/>
                    </a:moveTo>
                    <a:lnTo>
                      <a:pt x="23" y="2"/>
                    </a:lnTo>
                    <a:lnTo>
                      <a:pt x="20" y="0"/>
                    </a:lnTo>
                    <a:lnTo>
                      <a:pt x="0" y="58"/>
                    </a:lnTo>
                    <a:lnTo>
                      <a:pt x="3" y="58"/>
                    </a:lnTo>
                    <a:lnTo>
                      <a:pt x="1" y="58"/>
                    </a:lnTo>
                    <a:lnTo>
                      <a:pt x="25" y="2"/>
                    </a:lnTo>
                    <a:lnTo>
                      <a:pt x="23" y="2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1" name="Freeform 449">
                <a:extLst>
                  <a:ext uri="{FF2B5EF4-FFF2-40B4-BE49-F238E27FC236}">
                    <a16:creationId xmlns:a16="http://schemas.microsoft.com/office/drawing/2014/main" id="{44816337-BEBB-F143-D3A7-2D92756B1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" y="3195"/>
                <a:ext cx="13" cy="29"/>
              </a:xfrm>
              <a:custGeom>
                <a:avLst/>
                <a:gdLst>
                  <a:gd name="T0" fmla="*/ 22 w 28"/>
                  <a:gd name="T1" fmla="*/ 0 h 60"/>
                  <a:gd name="T2" fmla="*/ 28 w 28"/>
                  <a:gd name="T3" fmla="*/ 2 h 60"/>
                  <a:gd name="T4" fmla="*/ 24 w 28"/>
                  <a:gd name="T5" fmla="*/ 0 h 60"/>
                  <a:gd name="T6" fmla="*/ 0 w 28"/>
                  <a:gd name="T7" fmla="*/ 56 h 60"/>
                  <a:gd name="T8" fmla="*/ 4 w 28"/>
                  <a:gd name="T9" fmla="*/ 58 h 60"/>
                  <a:gd name="T10" fmla="*/ 9 w 28"/>
                  <a:gd name="T11" fmla="*/ 60 h 60"/>
                  <a:gd name="T12" fmla="*/ 4 w 28"/>
                  <a:gd name="T13" fmla="*/ 58 h 60"/>
                  <a:gd name="T14" fmla="*/ 8 w 28"/>
                  <a:gd name="T15" fmla="*/ 60 h 60"/>
                  <a:gd name="T16" fmla="*/ 9 w 28"/>
                  <a:gd name="T17" fmla="*/ 60 h 60"/>
                  <a:gd name="T18" fmla="*/ 22 w 28"/>
                  <a:gd name="T1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60">
                    <a:moveTo>
                      <a:pt x="22" y="0"/>
                    </a:moveTo>
                    <a:lnTo>
                      <a:pt x="28" y="2"/>
                    </a:lnTo>
                    <a:lnTo>
                      <a:pt x="24" y="0"/>
                    </a:lnTo>
                    <a:lnTo>
                      <a:pt x="0" y="56"/>
                    </a:lnTo>
                    <a:lnTo>
                      <a:pt x="4" y="58"/>
                    </a:lnTo>
                    <a:lnTo>
                      <a:pt x="9" y="60"/>
                    </a:lnTo>
                    <a:lnTo>
                      <a:pt x="4" y="58"/>
                    </a:lnTo>
                    <a:lnTo>
                      <a:pt x="8" y="60"/>
                    </a:lnTo>
                    <a:lnTo>
                      <a:pt x="9" y="6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2" name="Freeform 450">
                <a:extLst>
                  <a:ext uri="{FF2B5EF4-FFF2-40B4-BE49-F238E27FC236}">
                    <a16:creationId xmlns:a16="http://schemas.microsoft.com/office/drawing/2014/main" id="{C777D195-5316-5B66-8519-F65E503D3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3195"/>
                <a:ext cx="9" cy="30"/>
              </a:xfrm>
              <a:custGeom>
                <a:avLst/>
                <a:gdLst>
                  <a:gd name="T0" fmla="*/ 17 w 19"/>
                  <a:gd name="T1" fmla="*/ 2 h 62"/>
                  <a:gd name="T2" fmla="*/ 19 w 19"/>
                  <a:gd name="T3" fmla="*/ 2 h 62"/>
                  <a:gd name="T4" fmla="*/ 13 w 19"/>
                  <a:gd name="T5" fmla="*/ 0 h 62"/>
                  <a:gd name="T6" fmla="*/ 0 w 19"/>
                  <a:gd name="T7" fmla="*/ 60 h 62"/>
                  <a:gd name="T8" fmla="*/ 6 w 19"/>
                  <a:gd name="T9" fmla="*/ 60 h 62"/>
                  <a:gd name="T10" fmla="*/ 8 w 19"/>
                  <a:gd name="T11" fmla="*/ 62 h 62"/>
                  <a:gd name="T12" fmla="*/ 6 w 19"/>
                  <a:gd name="T13" fmla="*/ 60 h 62"/>
                  <a:gd name="T14" fmla="*/ 8 w 19"/>
                  <a:gd name="T15" fmla="*/ 62 h 62"/>
                  <a:gd name="T16" fmla="*/ 17 w 19"/>
                  <a:gd name="T17" fmla="*/ 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62">
                    <a:moveTo>
                      <a:pt x="17" y="2"/>
                    </a:moveTo>
                    <a:lnTo>
                      <a:pt x="19" y="2"/>
                    </a:lnTo>
                    <a:lnTo>
                      <a:pt x="13" y="0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8" y="62"/>
                    </a:lnTo>
                    <a:lnTo>
                      <a:pt x="6" y="60"/>
                    </a:lnTo>
                    <a:lnTo>
                      <a:pt x="8" y="62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3" name="Freeform 451">
                <a:extLst>
                  <a:ext uri="{FF2B5EF4-FFF2-40B4-BE49-F238E27FC236}">
                    <a16:creationId xmlns:a16="http://schemas.microsoft.com/office/drawing/2014/main" id="{B756B11C-B15C-17D5-A692-20CAD25F5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3195"/>
                <a:ext cx="8" cy="30"/>
              </a:xfrm>
              <a:custGeom>
                <a:avLst/>
                <a:gdLst>
                  <a:gd name="T0" fmla="*/ 14 w 16"/>
                  <a:gd name="T1" fmla="*/ 0 h 60"/>
                  <a:gd name="T2" fmla="*/ 16 w 16"/>
                  <a:gd name="T3" fmla="*/ 0 h 60"/>
                  <a:gd name="T4" fmla="*/ 9 w 16"/>
                  <a:gd name="T5" fmla="*/ 0 h 60"/>
                  <a:gd name="T6" fmla="*/ 0 w 16"/>
                  <a:gd name="T7" fmla="*/ 60 h 60"/>
                  <a:gd name="T8" fmla="*/ 9 w 16"/>
                  <a:gd name="T9" fmla="*/ 60 h 60"/>
                  <a:gd name="T10" fmla="*/ 14 w 16"/>
                  <a:gd name="T1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0">
                    <a:moveTo>
                      <a:pt x="14" y="0"/>
                    </a:moveTo>
                    <a:lnTo>
                      <a:pt x="16" y="0"/>
                    </a:lnTo>
                    <a:lnTo>
                      <a:pt x="9" y="0"/>
                    </a:lnTo>
                    <a:lnTo>
                      <a:pt x="0" y="60"/>
                    </a:lnTo>
                    <a:lnTo>
                      <a:pt x="9" y="6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4" name="Freeform 452">
                <a:extLst>
                  <a:ext uri="{FF2B5EF4-FFF2-40B4-BE49-F238E27FC236}">
                    <a16:creationId xmlns:a16="http://schemas.microsoft.com/office/drawing/2014/main" id="{480E4A71-FB59-9905-B493-EBC194498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" y="3195"/>
                <a:ext cx="9" cy="31"/>
              </a:xfrm>
              <a:custGeom>
                <a:avLst/>
                <a:gdLst>
                  <a:gd name="T0" fmla="*/ 18 w 18"/>
                  <a:gd name="T1" fmla="*/ 2 h 61"/>
                  <a:gd name="T2" fmla="*/ 5 w 18"/>
                  <a:gd name="T3" fmla="*/ 0 h 61"/>
                  <a:gd name="T4" fmla="*/ 0 w 18"/>
                  <a:gd name="T5" fmla="*/ 60 h 61"/>
                  <a:gd name="T6" fmla="*/ 12 w 18"/>
                  <a:gd name="T7" fmla="*/ 61 h 61"/>
                  <a:gd name="T8" fmla="*/ 18 w 18"/>
                  <a:gd name="T9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1">
                    <a:moveTo>
                      <a:pt x="18" y="2"/>
                    </a:moveTo>
                    <a:lnTo>
                      <a:pt x="5" y="0"/>
                    </a:lnTo>
                    <a:lnTo>
                      <a:pt x="0" y="60"/>
                    </a:lnTo>
                    <a:lnTo>
                      <a:pt x="12" y="61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5" name="Freeform 453">
                <a:extLst>
                  <a:ext uri="{FF2B5EF4-FFF2-40B4-BE49-F238E27FC236}">
                    <a16:creationId xmlns:a16="http://schemas.microsoft.com/office/drawing/2014/main" id="{FAB39937-DF85-9EAA-1B31-C848F99D0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196"/>
                <a:ext cx="11" cy="31"/>
              </a:xfrm>
              <a:custGeom>
                <a:avLst/>
                <a:gdLst>
                  <a:gd name="T0" fmla="*/ 20 w 22"/>
                  <a:gd name="T1" fmla="*/ 2 h 61"/>
                  <a:gd name="T2" fmla="*/ 22 w 22"/>
                  <a:gd name="T3" fmla="*/ 2 h 61"/>
                  <a:gd name="T4" fmla="*/ 6 w 22"/>
                  <a:gd name="T5" fmla="*/ 0 h 61"/>
                  <a:gd name="T6" fmla="*/ 0 w 22"/>
                  <a:gd name="T7" fmla="*/ 59 h 61"/>
                  <a:gd name="T8" fmla="*/ 18 w 22"/>
                  <a:gd name="T9" fmla="*/ 61 h 61"/>
                  <a:gd name="T10" fmla="*/ 20 w 22"/>
                  <a:gd name="T11" fmla="*/ 61 h 61"/>
                  <a:gd name="T12" fmla="*/ 18 w 22"/>
                  <a:gd name="T13" fmla="*/ 61 h 61"/>
                  <a:gd name="T14" fmla="*/ 20 w 22"/>
                  <a:gd name="T15" fmla="*/ 61 h 61"/>
                  <a:gd name="T16" fmla="*/ 20 w 22"/>
                  <a:gd name="T1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20" y="2"/>
                    </a:moveTo>
                    <a:lnTo>
                      <a:pt x="22" y="2"/>
                    </a:lnTo>
                    <a:lnTo>
                      <a:pt x="6" y="0"/>
                    </a:lnTo>
                    <a:lnTo>
                      <a:pt x="0" y="59"/>
                    </a:lnTo>
                    <a:lnTo>
                      <a:pt x="18" y="61"/>
                    </a:lnTo>
                    <a:lnTo>
                      <a:pt x="20" y="61"/>
                    </a:lnTo>
                    <a:lnTo>
                      <a:pt x="18" y="61"/>
                    </a:lnTo>
                    <a:lnTo>
                      <a:pt x="20" y="61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6" name="Rectangle 454">
                <a:extLst>
                  <a:ext uri="{FF2B5EF4-FFF2-40B4-BE49-F238E27FC236}">
                    <a16:creationId xmlns:a16="http://schemas.microsoft.com/office/drawing/2014/main" id="{F889F4C6-1A68-D87A-C995-B573941C8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" y="3197"/>
                <a:ext cx="11" cy="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7" name="Rectangle 455">
                <a:extLst>
                  <a:ext uri="{FF2B5EF4-FFF2-40B4-BE49-F238E27FC236}">
                    <a16:creationId xmlns:a16="http://schemas.microsoft.com/office/drawing/2014/main" id="{5352999B-AC85-D49D-7FF6-2E9B77BC5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" y="3197"/>
                <a:ext cx="16" cy="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8" name="Freeform 456">
                <a:extLst>
                  <a:ext uri="{FF2B5EF4-FFF2-40B4-BE49-F238E27FC236}">
                    <a16:creationId xmlns:a16="http://schemas.microsoft.com/office/drawing/2014/main" id="{02DFD64B-D39B-743D-108B-61A4BD50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3" y="3197"/>
                <a:ext cx="20" cy="31"/>
              </a:xfrm>
              <a:custGeom>
                <a:avLst/>
                <a:gdLst>
                  <a:gd name="T0" fmla="*/ 39 w 39"/>
                  <a:gd name="T1" fmla="*/ 0 h 61"/>
                  <a:gd name="T2" fmla="*/ 0 w 39"/>
                  <a:gd name="T3" fmla="*/ 0 h 61"/>
                  <a:gd name="T4" fmla="*/ 0 w 39"/>
                  <a:gd name="T5" fmla="*/ 59 h 61"/>
                  <a:gd name="T6" fmla="*/ 39 w 39"/>
                  <a:gd name="T7" fmla="*/ 61 h 61"/>
                  <a:gd name="T8" fmla="*/ 39 w 39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61">
                    <a:moveTo>
                      <a:pt x="39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39" y="6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49" name="Freeform 457">
                <a:extLst>
                  <a:ext uri="{FF2B5EF4-FFF2-40B4-BE49-F238E27FC236}">
                    <a16:creationId xmlns:a16="http://schemas.microsoft.com/office/drawing/2014/main" id="{0DC5BC41-2ED3-BA02-0037-312CED5DB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3" y="3197"/>
                <a:ext cx="54" cy="31"/>
              </a:xfrm>
              <a:custGeom>
                <a:avLst/>
                <a:gdLst>
                  <a:gd name="T0" fmla="*/ 107 w 109"/>
                  <a:gd name="T1" fmla="*/ 0 h 61"/>
                  <a:gd name="T2" fmla="*/ 109 w 109"/>
                  <a:gd name="T3" fmla="*/ 0 h 61"/>
                  <a:gd name="T4" fmla="*/ 0 w 109"/>
                  <a:gd name="T5" fmla="*/ 0 h 61"/>
                  <a:gd name="T6" fmla="*/ 0 w 109"/>
                  <a:gd name="T7" fmla="*/ 61 h 61"/>
                  <a:gd name="T8" fmla="*/ 109 w 109"/>
                  <a:gd name="T9" fmla="*/ 59 h 61"/>
                  <a:gd name="T10" fmla="*/ 107 w 109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61">
                    <a:moveTo>
                      <a:pt x="107" y="0"/>
                    </a:moveTo>
                    <a:lnTo>
                      <a:pt x="109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109" y="59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0" name="Freeform 458">
                <a:extLst>
                  <a:ext uri="{FF2B5EF4-FFF2-40B4-BE49-F238E27FC236}">
                    <a16:creationId xmlns:a16="http://schemas.microsoft.com/office/drawing/2014/main" id="{1DA2733D-DF69-9D68-D235-239F049C1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197"/>
                <a:ext cx="42" cy="30"/>
              </a:xfrm>
              <a:custGeom>
                <a:avLst/>
                <a:gdLst>
                  <a:gd name="T0" fmla="*/ 83 w 85"/>
                  <a:gd name="T1" fmla="*/ 0 h 59"/>
                  <a:gd name="T2" fmla="*/ 0 w 85"/>
                  <a:gd name="T3" fmla="*/ 0 h 59"/>
                  <a:gd name="T4" fmla="*/ 2 w 85"/>
                  <a:gd name="T5" fmla="*/ 59 h 59"/>
                  <a:gd name="T6" fmla="*/ 85 w 85"/>
                  <a:gd name="T7" fmla="*/ 59 h 59"/>
                  <a:gd name="T8" fmla="*/ 83 w 85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59">
                    <a:moveTo>
                      <a:pt x="83" y="0"/>
                    </a:moveTo>
                    <a:lnTo>
                      <a:pt x="0" y="0"/>
                    </a:lnTo>
                    <a:lnTo>
                      <a:pt x="2" y="59"/>
                    </a:lnTo>
                    <a:lnTo>
                      <a:pt x="85" y="59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1" name="Freeform 459">
                <a:extLst>
                  <a:ext uri="{FF2B5EF4-FFF2-40B4-BE49-F238E27FC236}">
                    <a16:creationId xmlns:a16="http://schemas.microsoft.com/office/drawing/2014/main" id="{9DA45A86-7195-3A61-73FF-A450AC6BF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" y="3196"/>
                <a:ext cx="31" cy="31"/>
              </a:xfrm>
              <a:custGeom>
                <a:avLst/>
                <a:gdLst>
                  <a:gd name="T0" fmla="*/ 62 w 63"/>
                  <a:gd name="T1" fmla="*/ 0 h 61"/>
                  <a:gd name="T2" fmla="*/ 0 w 63"/>
                  <a:gd name="T3" fmla="*/ 2 h 61"/>
                  <a:gd name="T4" fmla="*/ 2 w 63"/>
                  <a:gd name="T5" fmla="*/ 61 h 61"/>
                  <a:gd name="T6" fmla="*/ 63 w 63"/>
                  <a:gd name="T7" fmla="*/ 59 h 61"/>
                  <a:gd name="T8" fmla="*/ 62 w 63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1">
                    <a:moveTo>
                      <a:pt x="62" y="0"/>
                    </a:moveTo>
                    <a:lnTo>
                      <a:pt x="0" y="2"/>
                    </a:lnTo>
                    <a:lnTo>
                      <a:pt x="2" y="61"/>
                    </a:lnTo>
                    <a:lnTo>
                      <a:pt x="63" y="5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2" name="Freeform 460">
                <a:extLst>
                  <a:ext uri="{FF2B5EF4-FFF2-40B4-BE49-F238E27FC236}">
                    <a16:creationId xmlns:a16="http://schemas.microsoft.com/office/drawing/2014/main" id="{D141A79B-BCCE-3FBC-3C49-7E64E18EF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" y="3195"/>
                <a:ext cx="24" cy="31"/>
              </a:xfrm>
              <a:custGeom>
                <a:avLst/>
                <a:gdLst>
                  <a:gd name="T0" fmla="*/ 41 w 47"/>
                  <a:gd name="T1" fmla="*/ 0 h 61"/>
                  <a:gd name="T2" fmla="*/ 43 w 47"/>
                  <a:gd name="T3" fmla="*/ 0 h 61"/>
                  <a:gd name="T4" fmla="*/ 0 w 47"/>
                  <a:gd name="T5" fmla="*/ 2 h 61"/>
                  <a:gd name="T6" fmla="*/ 1 w 47"/>
                  <a:gd name="T7" fmla="*/ 61 h 61"/>
                  <a:gd name="T8" fmla="*/ 45 w 47"/>
                  <a:gd name="T9" fmla="*/ 60 h 61"/>
                  <a:gd name="T10" fmla="*/ 47 w 47"/>
                  <a:gd name="T11" fmla="*/ 60 h 61"/>
                  <a:gd name="T12" fmla="*/ 45 w 47"/>
                  <a:gd name="T13" fmla="*/ 60 h 61"/>
                  <a:gd name="T14" fmla="*/ 47 w 47"/>
                  <a:gd name="T15" fmla="*/ 60 h 61"/>
                  <a:gd name="T16" fmla="*/ 41 w 47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61">
                    <a:moveTo>
                      <a:pt x="41" y="0"/>
                    </a:moveTo>
                    <a:lnTo>
                      <a:pt x="43" y="0"/>
                    </a:lnTo>
                    <a:lnTo>
                      <a:pt x="0" y="2"/>
                    </a:lnTo>
                    <a:lnTo>
                      <a:pt x="1" y="61"/>
                    </a:lnTo>
                    <a:lnTo>
                      <a:pt x="45" y="60"/>
                    </a:lnTo>
                    <a:lnTo>
                      <a:pt x="47" y="60"/>
                    </a:lnTo>
                    <a:lnTo>
                      <a:pt x="45" y="60"/>
                    </a:lnTo>
                    <a:lnTo>
                      <a:pt x="47" y="6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3" name="Freeform 461">
                <a:extLst>
                  <a:ext uri="{FF2B5EF4-FFF2-40B4-BE49-F238E27FC236}">
                    <a16:creationId xmlns:a16="http://schemas.microsoft.com/office/drawing/2014/main" id="{05D26A79-B8E4-177C-586A-CC3D54978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9" y="3194"/>
                <a:ext cx="18" cy="31"/>
              </a:xfrm>
              <a:custGeom>
                <a:avLst/>
                <a:gdLst>
                  <a:gd name="T0" fmla="*/ 27 w 36"/>
                  <a:gd name="T1" fmla="*/ 2 h 64"/>
                  <a:gd name="T2" fmla="*/ 29 w 36"/>
                  <a:gd name="T3" fmla="*/ 0 h 64"/>
                  <a:gd name="T4" fmla="*/ 0 w 36"/>
                  <a:gd name="T5" fmla="*/ 4 h 64"/>
                  <a:gd name="T6" fmla="*/ 6 w 36"/>
                  <a:gd name="T7" fmla="*/ 64 h 64"/>
                  <a:gd name="T8" fmla="*/ 34 w 36"/>
                  <a:gd name="T9" fmla="*/ 62 h 64"/>
                  <a:gd name="T10" fmla="*/ 36 w 36"/>
                  <a:gd name="T11" fmla="*/ 60 h 64"/>
                  <a:gd name="T12" fmla="*/ 34 w 36"/>
                  <a:gd name="T13" fmla="*/ 62 h 64"/>
                  <a:gd name="T14" fmla="*/ 36 w 36"/>
                  <a:gd name="T15" fmla="*/ 62 h 64"/>
                  <a:gd name="T16" fmla="*/ 36 w 36"/>
                  <a:gd name="T17" fmla="*/ 60 h 64"/>
                  <a:gd name="T18" fmla="*/ 27 w 36"/>
                  <a:gd name="T19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64">
                    <a:moveTo>
                      <a:pt x="27" y="2"/>
                    </a:moveTo>
                    <a:lnTo>
                      <a:pt x="29" y="0"/>
                    </a:lnTo>
                    <a:lnTo>
                      <a:pt x="0" y="4"/>
                    </a:lnTo>
                    <a:lnTo>
                      <a:pt x="6" y="64"/>
                    </a:lnTo>
                    <a:lnTo>
                      <a:pt x="34" y="62"/>
                    </a:lnTo>
                    <a:lnTo>
                      <a:pt x="36" y="60"/>
                    </a:lnTo>
                    <a:lnTo>
                      <a:pt x="34" y="62"/>
                    </a:lnTo>
                    <a:lnTo>
                      <a:pt x="36" y="62"/>
                    </a:lnTo>
                    <a:lnTo>
                      <a:pt x="36" y="6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4" name="Freeform 462">
                <a:extLst>
                  <a:ext uri="{FF2B5EF4-FFF2-40B4-BE49-F238E27FC236}">
                    <a16:creationId xmlns:a16="http://schemas.microsoft.com/office/drawing/2014/main" id="{8FB655F7-CF2B-8B71-8299-CC1304598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3" y="3193"/>
                <a:ext cx="15" cy="30"/>
              </a:xfrm>
              <a:custGeom>
                <a:avLst/>
                <a:gdLst>
                  <a:gd name="T0" fmla="*/ 15 w 31"/>
                  <a:gd name="T1" fmla="*/ 0 h 61"/>
                  <a:gd name="T2" fmla="*/ 18 w 31"/>
                  <a:gd name="T3" fmla="*/ 0 h 61"/>
                  <a:gd name="T4" fmla="*/ 0 w 31"/>
                  <a:gd name="T5" fmla="*/ 3 h 61"/>
                  <a:gd name="T6" fmla="*/ 9 w 31"/>
                  <a:gd name="T7" fmla="*/ 61 h 61"/>
                  <a:gd name="T8" fmla="*/ 27 w 31"/>
                  <a:gd name="T9" fmla="*/ 59 h 61"/>
                  <a:gd name="T10" fmla="*/ 31 w 31"/>
                  <a:gd name="T11" fmla="*/ 57 h 61"/>
                  <a:gd name="T12" fmla="*/ 27 w 31"/>
                  <a:gd name="T13" fmla="*/ 59 h 61"/>
                  <a:gd name="T14" fmla="*/ 29 w 31"/>
                  <a:gd name="T15" fmla="*/ 59 h 61"/>
                  <a:gd name="T16" fmla="*/ 31 w 31"/>
                  <a:gd name="T17" fmla="*/ 57 h 61"/>
                  <a:gd name="T18" fmla="*/ 15 w 31"/>
                  <a:gd name="T1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61">
                    <a:moveTo>
                      <a:pt x="15" y="0"/>
                    </a:moveTo>
                    <a:lnTo>
                      <a:pt x="18" y="0"/>
                    </a:lnTo>
                    <a:lnTo>
                      <a:pt x="0" y="3"/>
                    </a:lnTo>
                    <a:lnTo>
                      <a:pt x="9" y="61"/>
                    </a:lnTo>
                    <a:lnTo>
                      <a:pt x="27" y="59"/>
                    </a:lnTo>
                    <a:lnTo>
                      <a:pt x="31" y="57"/>
                    </a:lnTo>
                    <a:lnTo>
                      <a:pt x="27" y="59"/>
                    </a:lnTo>
                    <a:lnTo>
                      <a:pt x="29" y="59"/>
                    </a:lnTo>
                    <a:lnTo>
                      <a:pt x="31" y="5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5" name="Freeform 463">
                <a:extLst>
                  <a:ext uri="{FF2B5EF4-FFF2-40B4-BE49-F238E27FC236}">
                    <a16:creationId xmlns:a16="http://schemas.microsoft.com/office/drawing/2014/main" id="{20594FEE-A57E-6C7D-6FD2-92088576D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0" y="3192"/>
                <a:ext cx="16" cy="30"/>
              </a:xfrm>
              <a:custGeom>
                <a:avLst/>
                <a:gdLst>
                  <a:gd name="T0" fmla="*/ 3 w 32"/>
                  <a:gd name="T1" fmla="*/ 2 h 59"/>
                  <a:gd name="T2" fmla="*/ 11 w 32"/>
                  <a:gd name="T3" fmla="*/ 0 h 59"/>
                  <a:gd name="T4" fmla="*/ 0 w 32"/>
                  <a:gd name="T5" fmla="*/ 2 h 59"/>
                  <a:gd name="T6" fmla="*/ 16 w 32"/>
                  <a:gd name="T7" fmla="*/ 59 h 59"/>
                  <a:gd name="T8" fmla="*/ 27 w 32"/>
                  <a:gd name="T9" fmla="*/ 57 h 59"/>
                  <a:gd name="T10" fmla="*/ 32 w 32"/>
                  <a:gd name="T11" fmla="*/ 54 h 59"/>
                  <a:gd name="T12" fmla="*/ 27 w 32"/>
                  <a:gd name="T13" fmla="*/ 57 h 59"/>
                  <a:gd name="T14" fmla="*/ 29 w 32"/>
                  <a:gd name="T15" fmla="*/ 56 h 59"/>
                  <a:gd name="T16" fmla="*/ 32 w 32"/>
                  <a:gd name="T17" fmla="*/ 54 h 59"/>
                  <a:gd name="T18" fmla="*/ 3 w 32"/>
                  <a:gd name="T19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59">
                    <a:moveTo>
                      <a:pt x="3" y="2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16" y="59"/>
                    </a:lnTo>
                    <a:lnTo>
                      <a:pt x="27" y="57"/>
                    </a:lnTo>
                    <a:lnTo>
                      <a:pt x="32" y="54"/>
                    </a:lnTo>
                    <a:lnTo>
                      <a:pt x="27" y="57"/>
                    </a:lnTo>
                    <a:lnTo>
                      <a:pt x="29" y="56"/>
                    </a:lnTo>
                    <a:lnTo>
                      <a:pt x="32" y="54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6" name="Freeform 464">
                <a:extLst>
                  <a:ext uri="{FF2B5EF4-FFF2-40B4-BE49-F238E27FC236}">
                    <a16:creationId xmlns:a16="http://schemas.microsoft.com/office/drawing/2014/main" id="{3B3A6624-2AF1-3BEB-DE49-007310E05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2" y="3191"/>
                <a:ext cx="18" cy="28"/>
              </a:xfrm>
              <a:custGeom>
                <a:avLst/>
                <a:gdLst>
                  <a:gd name="T0" fmla="*/ 6 w 36"/>
                  <a:gd name="T1" fmla="*/ 2 h 56"/>
                  <a:gd name="T2" fmla="*/ 8 w 36"/>
                  <a:gd name="T3" fmla="*/ 0 h 56"/>
                  <a:gd name="T4" fmla="*/ 0 w 36"/>
                  <a:gd name="T5" fmla="*/ 4 h 56"/>
                  <a:gd name="T6" fmla="*/ 29 w 36"/>
                  <a:gd name="T7" fmla="*/ 56 h 56"/>
                  <a:gd name="T8" fmla="*/ 36 w 36"/>
                  <a:gd name="T9" fmla="*/ 54 h 56"/>
                  <a:gd name="T10" fmla="*/ 36 w 36"/>
                  <a:gd name="T11" fmla="*/ 52 h 56"/>
                  <a:gd name="T12" fmla="*/ 36 w 36"/>
                  <a:gd name="T13" fmla="*/ 54 h 56"/>
                  <a:gd name="T14" fmla="*/ 36 w 36"/>
                  <a:gd name="T15" fmla="*/ 52 h 56"/>
                  <a:gd name="T16" fmla="*/ 6 w 36"/>
                  <a:gd name="T17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6">
                    <a:moveTo>
                      <a:pt x="6" y="2"/>
                    </a:moveTo>
                    <a:lnTo>
                      <a:pt x="8" y="0"/>
                    </a:lnTo>
                    <a:lnTo>
                      <a:pt x="0" y="4"/>
                    </a:lnTo>
                    <a:lnTo>
                      <a:pt x="29" y="56"/>
                    </a:lnTo>
                    <a:lnTo>
                      <a:pt x="36" y="54"/>
                    </a:lnTo>
                    <a:lnTo>
                      <a:pt x="36" y="52"/>
                    </a:lnTo>
                    <a:lnTo>
                      <a:pt x="36" y="54"/>
                    </a:lnTo>
                    <a:lnTo>
                      <a:pt x="36" y="5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7" name="Freeform 465">
                <a:extLst>
                  <a:ext uri="{FF2B5EF4-FFF2-40B4-BE49-F238E27FC236}">
                    <a16:creationId xmlns:a16="http://schemas.microsoft.com/office/drawing/2014/main" id="{3D620AC4-33E8-D0B6-6580-52E69E6ED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3190"/>
                <a:ext cx="20" cy="27"/>
              </a:xfrm>
              <a:custGeom>
                <a:avLst/>
                <a:gdLst>
                  <a:gd name="T0" fmla="*/ 3 w 39"/>
                  <a:gd name="T1" fmla="*/ 2 h 54"/>
                  <a:gd name="T2" fmla="*/ 5 w 39"/>
                  <a:gd name="T3" fmla="*/ 0 h 54"/>
                  <a:gd name="T4" fmla="*/ 0 w 39"/>
                  <a:gd name="T5" fmla="*/ 4 h 54"/>
                  <a:gd name="T6" fmla="*/ 30 w 39"/>
                  <a:gd name="T7" fmla="*/ 54 h 54"/>
                  <a:gd name="T8" fmla="*/ 36 w 39"/>
                  <a:gd name="T9" fmla="*/ 51 h 54"/>
                  <a:gd name="T10" fmla="*/ 39 w 39"/>
                  <a:gd name="T11" fmla="*/ 49 h 54"/>
                  <a:gd name="T12" fmla="*/ 36 w 39"/>
                  <a:gd name="T13" fmla="*/ 51 h 54"/>
                  <a:gd name="T14" fmla="*/ 38 w 39"/>
                  <a:gd name="T15" fmla="*/ 51 h 54"/>
                  <a:gd name="T16" fmla="*/ 39 w 39"/>
                  <a:gd name="T17" fmla="*/ 49 h 54"/>
                  <a:gd name="T18" fmla="*/ 3 w 39"/>
                  <a:gd name="T19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54">
                    <a:moveTo>
                      <a:pt x="3" y="2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30" y="54"/>
                    </a:lnTo>
                    <a:lnTo>
                      <a:pt x="36" y="51"/>
                    </a:lnTo>
                    <a:lnTo>
                      <a:pt x="39" y="49"/>
                    </a:lnTo>
                    <a:lnTo>
                      <a:pt x="36" y="51"/>
                    </a:lnTo>
                    <a:lnTo>
                      <a:pt x="38" y="51"/>
                    </a:lnTo>
                    <a:lnTo>
                      <a:pt x="39" y="49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8" name="Freeform 466">
                <a:extLst>
                  <a:ext uri="{FF2B5EF4-FFF2-40B4-BE49-F238E27FC236}">
                    <a16:creationId xmlns:a16="http://schemas.microsoft.com/office/drawing/2014/main" id="{A1166999-C7A8-7BE8-4ED6-F8652CA31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" y="3189"/>
                <a:ext cx="21" cy="25"/>
              </a:xfrm>
              <a:custGeom>
                <a:avLst/>
                <a:gdLst>
                  <a:gd name="T0" fmla="*/ 2 w 42"/>
                  <a:gd name="T1" fmla="*/ 2 h 51"/>
                  <a:gd name="T2" fmla="*/ 4 w 42"/>
                  <a:gd name="T3" fmla="*/ 0 h 51"/>
                  <a:gd name="T4" fmla="*/ 0 w 42"/>
                  <a:gd name="T5" fmla="*/ 4 h 51"/>
                  <a:gd name="T6" fmla="*/ 36 w 42"/>
                  <a:gd name="T7" fmla="*/ 51 h 51"/>
                  <a:gd name="T8" fmla="*/ 40 w 42"/>
                  <a:gd name="T9" fmla="*/ 47 h 51"/>
                  <a:gd name="T10" fmla="*/ 42 w 42"/>
                  <a:gd name="T11" fmla="*/ 47 h 51"/>
                  <a:gd name="T12" fmla="*/ 40 w 42"/>
                  <a:gd name="T13" fmla="*/ 47 h 51"/>
                  <a:gd name="T14" fmla="*/ 42 w 42"/>
                  <a:gd name="T15" fmla="*/ 47 h 51"/>
                  <a:gd name="T16" fmla="*/ 2 w 42"/>
                  <a:gd name="T17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51">
                    <a:moveTo>
                      <a:pt x="2" y="2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36" y="51"/>
                    </a:lnTo>
                    <a:lnTo>
                      <a:pt x="40" y="47"/>
                    </a:lnTo>
                    <a:lnTo>
                      <a:pt x="42" y="47"/>
                    </a:lnTo>
                    <a:lnTo>
                      <a:pt x="40" y="47"/>
                    </a:lnTo>
                    <a:lnTo>
                      <a:pt x="42" y="47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59" name="Freeform 467">
                <a:extLst>
                  <a:ext uri="{FF2B5EF4-FFF2-40B4-BE49-F238E27FC236}">
                    <a16:creationId xmlns:a16="http://schemas.microsoft.com/office/drawing/2014/main" id="{0FD4AFBB-191B-3D22-A9E1-40CD54B53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7" y="3187"/>
                <a:ext cx="24" cy="26"/>
              </a:xfrm>
              <a:custGeom>
                <a:avLst/>
                <a:gdLst>
                  <a:gd name="T0" fmla="*/ 2 w 47"/>
                  <a:gd name="T1" fmla="*/ 3 h 50"/>
                  <a:gd name="T2" fmla="*/ 6 w 47"/>
                  <a:gd name="T3" fmla="*/ 0 h 50"/>
                  <a:gd name="T4" fmla="*/ 0 w 47"/>
                  <a:gd name="T5" fmla="*/ 5 h 50"/>
                  <a:gd name="T6" fmla="*/ 40 w 47"/>
                  <a:gd name="T7" fmla="*/ 50 h 50"/>
                  <a:gd name="T8" fmla="*/ 45 w 47"/>
                  <a:gd name="T9" fmla="*/ 45 h 50"/>
                  <a:gd name="T10" fmla="*/ 47 w 47"/>
                  <a:gd name="T11" fmla="*/ 43 h 50"/>
                  <a:gd name="T12" fmla="*/ 45 w 47"/>
                  <a:gd name="T13" fmla="*/ 45 h 50"/>
                  <a:gd name="T14" fmla="*/ 47 w 47"/>
                  <a:gd name="T15" fmla="*/ 45 h 50"/>
                  <a:gd name="T16" fmla="*/ 47 w 47"/>
                  <a:gd name="T17" fmla="*/ 43 h 50"/>
                  <a:gd name="T18" fmla="*/ 2 w 47"/>
                  <a:gd name="T1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50">
                    <a:moveTo>
                      <a:pt x="2" y="3"/>
                    </a:moveTo>
                    <a:lnTo>
                      <a:pt x="6" y="0"/>
                    </a:lnTo>
                    <a:lnTo>
                      <a:pt x="0" y="5"/>
                    </a:lnTo>
                    <a:lnTo>
                      <a:pt x="40" y="50"/>
                    </a:lnTo>
                    <a:lnTo>
                      <a:pt x="45" y="45"/>
                    </a:lnTo>
                    <a:lnTo>
                      <a:pt x="47" y="43"/>
                    </a:lnTo>
                    <a:lnTo>
                      <a:pt x="45" y="45"/>
                    </a:lnTo>
                    <a:lnTo>
                      <a:pt x="47" y="45"/>
                    </a:lnTo>
                    <a:lnTo>
                      <a:pt x="47" y="4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60" name="Freeform 468">
                <a:extLst>
                  <a:ext uri="{FF2B5EF4-FFF2-40B4-BE49-F238E27FC236}">
                    <a16:creationId xmlns:a16="http://schemas.microsoft.com/office/drawing/2014/main" id="{59FD252F-AB38-8E23-0B5E-46C0634BE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3186"/>
                <a:ext cx="25" cy="23"/>
              </a:xfrm>
              <a:custGeom>
                <a:avLst/>
                <a:gdLst>
                  <a:gd name="T0" fmla="*/ 5 w 51"/>
                  <a:gd name="T1" fmla="*/ 0 h 45"/>
                  <a:gd name="T2" fmla="*/ 0 w 51"/>
                  <a:gd name="T3" fmla="*/ 5 h 45"/>
                  <a:gd name="T4" fmla="*/ 45 w 51"/>
                  <a:gd name="T5" fmla="*/ 45 h 45"/>
                  <a:gd name="T6" fmla="*/ 51 w 51"/>
                  <a:gd name="T7" fmla="*/ 40 h 45"/>
                  <a:gd name="T8" fmla="*/ 5 w 51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5">
                    <a:moveTo>
                      <a:pt x="5" y="0"/>
                    </a:moveTo>
                    <a:lnTo>
                      <a:pt x="0" y="5"/>
                    </a:lnTo>
                    <a:lnTo>
                      <a:pt x="45" y="45"/>
                    </a:lnTo>
                    <a:lnTo>
                      <a:pt x="51" y="4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5861" name="Freeform 469">
                <a:extLst>
                  <a:ext uri="{FF2B5EF4-FFF2-40B4-BE49-F238E27FC236}">
                    <a16:creationId xmlns:a16="http://schemas.microsoft.com/office/drawing/2014/main" id="{639B384E-FC70-8387-2E1C-2CBDC16C3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1" y="3185"/>
                <a:ext cx="25" cy="21"/>
              </a:xfrm>
              <a:custGeom>
                <a:avLst/>
                <a:gdLst>
                  <a:gd name="T0" fmla="*/ 2 w 51"/>
                  <a:gd name="T1" fmla="*/ 2 h 44"/>
                  <a:gd name="T2" fmla="*/ 4 w 51"/>
                  <a:gd name="T3" fmla="*/ 0 h 44"/>
                  <a:gd name="T4" fmla="*/ 0 w 51"/>
                  <a:gd name="T5" fmla="*/ 4 h 44"/>
                  <a:gd name="T6" fmla="*/ 46 w 51"/>
                  <a:gd name="T7" fmla="*/ 44 h 44"/>
                  <a:gd name="T8" fmla="*/ 49 w 51"/>
                  <a:gd name="T9" fmla="*/ 40 h 44"/>
                  <a:gd name="T10" fmla="*/ 51 w 51"/>
                  <a:gd name="T11" fmla="*/ 38 h 44"/>
                  <a:gd name="T12" fmla="*/ 49 w 51"/>
                  <a:gd name="T13" fmla="*/ 40 h 44"/>
                  <a:gd name="T14" fmla="*/ 49 w 51"/>
                  <a:gd name="T15" fmla="*/ 38 h 44"/>
                  <a:gd name="T16" fmla="*/ 51 w 51"/>
                  <a:gd name="T17" fmla="*/ 38 h 44"/>
                  <a:gd name="T18" fmla="*/ 2 w 51"/>
                  <a:gd name="T1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4">
                    <a:moveTo>
                      <a:pt x="2" y="2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6" y="44"/>
                    </a:lnTo>
                    <a:lnTo>
                      <a:pt x="49" y="40"/>
                    </a:lnTo>
                    <a:lnTo>
                      <a:pt x="51" y="38"/>
                    </a:lnTo>
                    <a:lnTo>
                      <a:pt x="49" y="40"/>
                    </a:lnTo>
                    <a:lnTo>
                      <a:pt x="49" y="38"/>
                    </a:lnTo>
                    <a:lnTo>
                      <a:pt x="51" y="3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315862" name="Freeform 470">
              <a:extLst>
                <a:ext uri="{FF2B5EF4-FFF2-40B4-BE49-F238E27FC236}">
                  <a16:creationId xmlns:a16="http://schemas.microsoft.com/office/drawing/2014/main" id="{4A215167-EE3F-740F-CD90-73ED6D517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" y="3183"/>
              <a:ext cx="27" cy="21"/>
            </a:xfrm>
            <a:custGeom>
              <a:avLst/>
              <a:gdLst>
                <a:gd name="T0" fmla="*/ 2 w 54"/>
                <a:gd name="T1" fmla="*/ 3 h 41"/>
                <a:gd name="T2" fmla="*/ 4 w 54"/>
                <a:gd name="T3" fmla="*/ 0 h 41"/>
                <a:gd name="T4" fmla="*/ 0 w 54"/>
                <a:gd name="T5" fmla="*/ 5 h 41"/>
                <a:gd name="T6" fmla="*/ 49 w 54"/>
                <a:gd name="T7" fmla="*/ 41 h 41"/>
                <a:gd name="T8" fmla="*/ 53 w 54"/>
                <a:gd name="T9" fmla="*/ 36 h 41"/>
                <a:gd name="T10" fmla="*/ 54 w 54"/>
                <a:gd name="T11" fmla="*/ 32 h 41"/>
                <a:gd name="T12" fmla="*/ 53 w 54"/>
                <a:gd name="T13" fmla="*/ 36 h 41"/>
                <a:gd name="T14" fmla="*/ 53 w 54"/>
                <a:gd name="T15" fmla="*/ 34 h 41"/>
                <a:gd name="T16" fmla="*/ 54 w 54"/>
                <a:gd name="T17" fmla="*/ 32 h 41"/>
                <a:gd name="T18" fmla="*/ 2 w 54"/>
                <a:gd name="T1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1">
                  <a:moveTo>
                    <a:pt x="2" y="3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49" y="41"/>
                  </a:lnTo>
                  <a:lnTo>
                    <a:pt x="53" y="36"/>
                  </a:lnTo>
                  <a:lnTo>
                    <a:pt x="54" y="32"/>
                  </a:lnTo>
                  <a:lnTo>
                    <a:pt x="53" y="36"/>
                  </a:lnTo>
                  <a:lnTo>
                    <a:pt x="53" y="34"/>
                  </a:lnTo>
                  <a:lnTo>
                    <a:pt x="54" y="32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63" name="Freeform 471">
              <a:extLst>
                <a:ext uri="{FF2B5EF4-FFF2-40B4-BE49-F238E27FC236}">
                  <a16:creationId xmlns:a16="http://schemas.microsoft.com/office/drawing/2014/main" id="{26073A21-6642-311A-BA8E-C6EEF33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3" y="3182"/>
              <a:ext cx="28" cy="17"/>
            </a:xfrm>
            <a:custGeom>
              <a:avLst/>
              <a:gdLst>
                <a:gd name="T0" fmla="*/ 2 w 56"/>
                <a:gd name="T1" fmla="*/ 2 h 34"/>
                <a:gd name="T2" fmla="*/ 2 w 56"/>
                <a:gd name="T3" fmla="*/ 0 h 34"/>
                <a:gd name="T4" fmla="*/ 0 w 56"/>
                <a:gd name="T5" fmla="*/ 5 h 34"/>
                <a:gd name="T6" fmla="*/ 52 w 56"/>
                <a:gd name="T7" fmla="*/ 34 h 34"/>
                <a:gd name="T8" fmla="*/ 54 w 56"/>
                <a:gd name="T9" fmla="*/ 31 h 34"/>
                <a:gd name="T10" fmla="*/ 56 w 56"/>
                <a:gd name="T11" fmla="*/ 29 h 34"/>
                <a:gd name="T12" fmla="*/ 54 w 56"/>
                <a:gd name="T13" fmla="*/ 31 h 34"/>
                <a:gd name="T14" fmla="*/ 56 w 56"/>
                <a:gd name="T15" fmla="*/ 29 h 34"/>
                <a:gd name="T16" fmla="*/ 2 w 56"/>
                <a:gd name="T1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34">
                  <a:moveTo>
                    <a:pt x="2" y="2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52" y="34"/>
                  </a:lnTo>
                  <a:lnTo>
                    <a:pt x="54" y="31"/>
                  </a:lnTo>
                  <a:lnTo>
                    <a:pt x="56" y="29"/>
                  </a:lnTo>
                  <a:lnTo>
                    <a:pt x="54" y="31"/>
                  </a:lnTo>
                  <a:lnTo>
                    <a:pt x="56" y="29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64" name="Freeform 472">
              <a:extLst>
                <a:ext uri="{FF2B5EF4-FFF2-40B4-BE49-F238E27FC236}">
                  <a16:creationId xmlns:a16="http://schemas.microsoft.com/office/drawing/2014/main" id="{553D3370-2C86-C9DD-A3FC-599B6533B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3" y="3180"/>
              <a:ext cx="29" cy="16"/>
            </a:xfrm>
            <a:custGeom>
              <a:avLst/>
              <a:gdLst>
                <a:gd name="T0" fmla="*/ 2 w 58"/>
                <a:gd name="T1" fmla="*/ 4 h 33"/>
                <a:gd name="T2" fmla="*/ 3 w 58"/>
                <a:gd name="T3" fmla="*/ 0 h 33"/>
                <a:gd name="T4" fmla="*/ 0 w 58"/>
                <a:gd name="T5" fmla="*/ 6 h 33"/>
                <a:gd name="T6" fmla="*/ 54 w 58"/>
                <a:gd name="T7" fmla="*/ 33 h 33"/>
                <a:gd name="T8" fmla="*/ 56 w 58"/>
                <a:gd name="T9" fmla="*/ 27 h 33"/>
                <a:gd name="T10" fmla="*/ 58 w 58"/>
                <a:gd name="T11" fmla="*/ 24 h 33"/>
                <a:gd name="T12" fmla="*/ 56 w 58"/>
                <a:gd name="T13" fmla="*/ 27 h 33"/>
                <a:gd name="T14" fmla="*/ 58 w 58"/>
                <a:gd name="T15" fmla="*/ 26 h 33"/>
                <a:gd name="T16" fmla="*/ 58 w 58"/>
                <a:gd name="T17" fmla="*/ 24 h 33"/>
                <a:gd name="T18" fmla="*/ 2 w 58"/>
                <a:gd name="T1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33">
                  <a:moveTo>
                    <a:pt x="2" y="4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54" y="33"/>
                  </a:lnTo>
                  <a:lnTo>
                    <a:pt x="56" y="27"/>
                  </a:lnTo>
                  <a:lnTo>
                    <a:pt x="58" y="24"/>
                  </a:lnTo>
                  <a:lnTo>
                    <a:pt x="56" y="27"/>
                  </a:lnTo>
                  <a:lnTo>
                    <a:pt x="58" y="26"/>
                  </a:lnTo>
                  <a:lnTo>
                    <a:pt x="58" y="2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65" name="Freeform 473">
              <a:extLst>
                <a:ext uri="{FF2B5EF4-FFF2-40B4-BE49-F238E27FC236}">
                  <a16:creationId xmlns:a16="http://schemas.microsoft.com/office/drawing/2014/main" id="{189B9E76-2374-6B56-E8B2-69EB69F2D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4" y="3178"/>
              <a:ext cx="29" cy="14"/>
            </a:xfrm>
            <a:custGeom>
              <a:avLst/>
              <a:gdLst>
                <a:gd name="T0" fmla="*/ 1 w 57"/>
                <a:gd name="T1" fmla="*/ 0 h 27"/>
                <a:gd name="T2" fmla="*/ 0 w 57"/>
                <a:gd name="T3" fmla="*/ 7 h 27"/>
                <a:gd name="T4" fmla="*/ 56 w 57"/>
                <a:gd name="T5" fmla="*/ 27 h 27"/>
                <a:gd name="T6" fmla="*/ 57 w 57"/>
                <a:gd name="T7" fmla="*/ 21 h 27"/>
                <a:gd name="T8" fmla="*/ 1 w 57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7">
                  <a:moveTo>
                    <a:pt x="1" y="0"/>
                  </a:moveTo>
                  <a:lnTo>
                    <a:pt x="0" y="7"/>
                  </a:lnTo>
                  <a:lnTo>
                    <a:pt x="56" y="27"/>
                  </a:lnTo>
                  <a:lnTo>
                    <a:pt x="57" y="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66" name="Freeform 474">
              <a:extLst>
                <a:ext uri="{FF2B5EF4-FFF2-40B4-BE49-F238E27FC236}">
                  <a16:creationId xmlns:a16="http://schemas.microsoft.com/office/drawing/2014/main" id="{A03B3BF7-99CF-51C8-2D92-6B4A14FB0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3175"/>
              <a:ext cx="30" cy="14"/>
            </a:xfrm>
            <a:custGeom>
              <a:avLst/>
              <a:gdLst>
                <a:gd name="T0" fmla="*/ 2 w 60"/>
                <a:gd name="T1" fmla="*/ 4 h 29"/>
                <a:gd name="T2" fmla="*/ 4 w 60"/>
                <a:gd name="T3" fmla="*/ 0 h 29"/>
                <a:gd name="T4" fmla="*/ 0 w 60"/>
                <a:gd name="T5" fmla="*/ 8 h 29"/>
                <a:gd name="T6" fmla="*/ 56 w 60"/>
                <a:gd name="T7" fmla="*/ 29 h 29"/>
                <a:gd name="T8" fmla="*/ 60 w 60"/>
                <a:gd name="T9" fmla="*/ 22 h 29"/>
                <a:gd name="T10" fmla="*/ 60 w 60"/>
                <a:gd name="T11" fmla="*/ 18 h 29"/>
                <a:gd name="T12" fmla="*/ 60 w 60"/>
                <a:gd name="T13" fmla="*/ 22 h 29"/>
                <a:gd name="T14" fmla="*/ 60 w 60"/>
                <a:gd name="T15" fmla="*/ 20 h 29"/>
                <a:gd name="T16" fmla="*/ 60 w 60"/>
                <a:gd name="T17" fmla="*/ 18 h 29"/>
                <a:gd name="T18" fmla="*/ 2 w 60"/>
                <a:gd name="T1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9">
                  <a:moveTo>
                    <a:pt x="2" y="4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56" y="29"/>
                  </a:lnTo>
                  <a:lnTo>
                    <a:pt x="60" y="22"/>
                  </a:lnTo>
                  <a:lnTo>
                    <a:pt x="60" y="18"/>
                  </a:lnTo>
                  <a:lnTo>
                    <a:pt x="60" y="22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67" name="Freeform 475">
              <a:extLst>
                <a:ext uri="{FF2B5EF4-FFF2-40B4-BE49-F238E27FC236}">
                  <a16:creationId xmlns:a16="http://schemas.microsoft.com/office/drawing/2014/main" id="{DFFCBB60-A8F2-CCEA-A081-2A89CA830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" y="3173"/>
              <a:ext cx="30" cy="11"/>
            </a:xfrm>
            <a:custGeom>
              <a:avLst/>
              <a:gdLst>
                <a:gd name="T0" fmla="*/ 2 w 60"/>
                <a:gd name="T1" fmla="*/ 0 h 21"/>
                <a:gd name="T2" fmla="*/ 0 w 60"/>
                <a:gd name="T3" fmla="*/ 7 h 21"/>
                <a:gd name="T4" fmla="*/ 58 w 60"/>
                <a:gd name="T5" fmla="*/ 21 h 21"/>
                <a:gd name="T6" fmla="*/ 60 w 60"/>
                <a:gd name="T7" fmla="*/ 14 h 21"/>
                <a:gd name="T8" fmla="*/ 60 w 60"/>
                <a:gd name="T9" fmla="*/ 16 h 21"/>
                <a:gd name="T10" fmla="*/ 2 w 60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1">
                  <a:moveTo>
                    <a:pt x="2" y="0"/>
                  </a:moveTo>
                  <a:lnTo>
                    <a:pt x="0" y="7"/>
                  </a:lnTo>
                  <a:lnTo>
                    <a:pt x="58" y="21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68" name="Freeform 476">
              <a:extLst>
                <a:ext uri="{FF2B5EF4-FFF2-40B4-BE49-F238E27FC236}">
                  <a16:creationId xmlns:a16="http://schemas.microsoft.com/office/drawing/2014/main" id="{296D732C-AB05-19B4-9B13-D01E8D760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" y="3168"/>
              <a:ext cx="31" cy="13"/>
            </a:xfrm>
            <a:custGeom>
              <a:avLst/>
              <a:gdLst>
                <a:gd name="T0" fmla="*/ 2 w 61"/>
                <a:gd name="T1" fmla="*/ 3 h 25"/>
                <a:gd name="T2" fmla="*/ 2 w 61"/>
                <a:gd name="T3" fmla="*/ 0 h 25"/>
                <a:gd name="T4" fmla="*/ 0 w 61"/>
                <a:gd name="T5" fmla="*/ 9 h 25"/>
                <a:gd name="T6" fmla="*/ 58 w 61"/>
                <a:gd name="T7" fmla="*/ 25 h 25"/>
                <a:gd name="T8" fmla="*/ 60 w 61"/>
                <a:gd name="T9" fmla="*/ 16 h 25"/>
                <a:gd name="T10" fmla="*/ 61 w 61"/>
                <a:gd name="T11" fmla="*/ 14 h 25"/>
                <a:gd name="T12" fmla="*/ 60 w 61"/>
                <a:gd name="T13" fmla="*/ 16 h 25"/>
                <a:gd name="T14" fmla="*/ 61 w 61"/>
                <a:gd name="T15" fmla="*/ 16 h 25"/>
                <a:gd name="T16" fmla="*/ 61 w 61"/>
                <a:gd name="T17" fmla="*/ 14 h 25"/>
                <a:gd name="T18" fmla="*/ 2 w 61"/>
                <a:gd name="T1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5">
                  <a:moveTo>
                    <a:pt x="2" y="3"/>
                  </a:moveTo>
                  <a:lnTo>
                    <a:pt x="2" y="0"/>
                  </a:lnTo>
                  <a:lnTo>
                    <a:pt x="0" y="9"/>
                  </a:lnTo>
                  <a:lnTo>
                    <a:pt x="58" y="25"/>
                  </a:lnTo>
                  <a:lnTo>
                    <a:pt x="60" y="16"/>
                  </a:lnTo>
                  <a:lnTo>
                    <a:pt x="61" y="14"/>
                  </a:lnTo>
                  <a:lnTo>
                    <a:pt x="60" y="16"/>
                  </a:lnTo>
                  <a:lnTo>
                    <a:pt x="61" y="16"/>
                  </a:lnTo>
                  <a:lnTo>
                    <a:pt x="61" y="14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69" name="Freeform 477">
              <a:extLst>
                <a:ext uri="{FF2B5EF4-FFF2-40B4-BE49-F238E27FC236}">
                  <a16:creationId xmlns:a16="http://schemas.microsoft.com/office/drawing/2014/main" id="{CF7D58D9-44BE-1173-29C3-6AFEC18B9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3166"/>
              <a:ext cx="31" cy="10"/>
            </a:xfrm>
            <a:custGeom>
              <a:avLst/>
              <a:gdLst>
                <a:gd name="T0" fmla="*/ 2 w 61"/>
                <a:gd name="T1" fmla="*/ 0 h 20"/>
                <a:gd name="T2" fmla="*/ 0 w 61"/>
                <a:gd name="T3" fmla="*/ 9 h 20"/>
                <a:gd name="T4" fmla="*/ 59 w 61"/>
                <a:gd name="T5" fmla="*/ 20 h 20"/>
                <a:gd name="T6" fmla="*/ 61 w 61"/>
                <a:gd name="T7" fmla="*/ 11 h 20"/>
                <a:gd name="T8" fmla="*/ 2 w 61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0">
                  <a:moveTo>
                    <a:pt x="2" y="0"/>
                  </a:moveTo>
                  <a:lnTo>
                    <a:pt x="0" y="9"/>
                  </a:lnTo>
                  <a:lnTo>
                    <a:pt x="59" y="20"/>
                  </a:lnTo>
                  <a:lnTo>
                    <a:pt x="61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0" name="Freeform 478">
              <a:extLst>
                <a:ext uri="{FF2B5EF4-FFF2-40B4-BE49-F238E27FC236}">
                  <a16:creationId xmlns:a16="http://schemas.microsoft.com/office/drawing/2014/main" id="{F5918251-68A2-FEAB-A4E4-3CB2EE75C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" y="3161"/>
              <a:ext cx="31" cy="10"/>
            </a:xfrm>
            <a:custGeom>
              <a:avLst/>
              <a:gdLst>
                <a:gd name="T0" fmla="*/ 1 w 61"/>
                <a:gd name="T1" fmla="*/ 0 h 20"/>
                <a:gd name="T2" fmla="*/ 0 w 61"/>
                <a:gd name="T3" fmla="*/ 9 h 20"/>
                <a:gd name="T4" fmla="*/ 59 w 61"/>
                <a:gd name="T5" fmla="*/ 20 h 20"/>
                <a:gd name="T6" fmla="*/ 61 w 61"/>
                <a:gd name="T7" fmla="*/ 11 h 20"/>
                <a:gd name="T8" fmla="*/ 1 w 61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0">
                  <a:moveTo>
                    <a:pt x="1" y="0"/>
                  </a:moveTo>
                  <a:lnTo>
                    <a:pt x="0" y="9"/>
                  </a:lnTo>
                  <a:lnTo>
                    <a:pt x="59" y="20"/>
                  </a:lnTo>
                  <a:lnTo>
                    <a:pt x="61" y="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1" name="Freeform 479">
              <a:extLst>
                <a:ext uri="{FF2B5EF4-FFF2-40B4-BE49-F238E27FC236}">
                  <a16:creationId xmlns:a16="http://schemas.microsoft.com/office/drawing/2014/main" id="{8EED3BD3-E56A-23F2-2B70-1EF8C6116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3156"/>
              <a:ext cx="30" cy="11"/>
            </a:xfrm>
            <a:custGeom>
              <a:avLst/>
              <a:gdLst>
                <a:gd name="T0" fmla="*/ 2 w 62"/>
                <a:gd name="T1" fmla="*/ 0 h 21"/>
                <a:gd name="T2" fmla="*/ 0 w 62"/>
                <a:gd name="T3" fmla="*/ 10 h 21"/>
                <a:gd name="T4" fmla="*/ 60 w 62"/>
                <a:gd name="T5" fmla="*/ 21 h 21"/>
                <a:gd name="T6" fmla="*/ 62 w 62"/>
                <a:gd name="T7" fmla="*/ 10 h 21"/>
                <a:gd name="T8" fmla="*/ 2 w 6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1">
                  <a:moveTo>
                    <a:pt x="2" y="0"/>
                  </a:moveTo>
                  <a:lnTo>
                    <a:pt x="0" y="10"/>
                  </a:lnTo>
                  <a:lnTo>
                    <a:pt x="60" y="21"/>
                  </a:lnTo>
                  <a:lnTo>
                    <a:pt x="62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2" name="Freeform 480">
              <a:extLst>
                <a:ext uri="{FF2B5EF4-FFF2-40B4-BE49-F238E27FC236}">
                  <a16:creationId xmlns:a16="http://schemas.microsoft.com/office/drawing/2014/main" id="{AE7025CC-5D6E-5360-B2D8-84A536277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3150"/>
              <a:ext cx="30" cy="11"/>
            </a:xfrm>
            <a:custGeom>
              <a:avLst/>
              <a:gdLst>
                <a:gd name="T0" fmla="*/ 2 w 62"/>
                <a:gd name="T1" fmla="*/ 2 h 21"/>
                <a:gd name="T2" fmla="*/ 2 w 62"/>
                <a:gd name="T3" fmla="*/ 0 h 21"/>
                <a:gd name="T4" fmla="*/ 0 w 62"/>
                <a:gd name="T5" fmla="*/ 11 h 21"/>
                <a:gd name="T6" fmla="*/ 60 w 62"/>
                <a:gd name="T7" fmla="*/ 21 h 21"/>
                <a:gd name="T8" fmla="*/ 62 w 62"/>
                <a:gd name="T9" fmla="*/ 11 h 21"/>
                <a:gd name="T10" fmla="*/ 62 w 62"/>
                <a:gd name="T11" fmla="*/ 9 h 21"/>
                <a:gd name="T12" fmla="*/ 62 w 62"/>
                <a:gd name="T13" fmla="*/ 11 h 21"/>
                <a:gd name="T14" fmla="*/ 62 w 62"/>
                <a:gd name="T15" fmla="*/ 9 h 21"/>
                <a:gd name="T16" fmla="*/ 2 w 62"/>
                <a:gd name="T1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21">
                  <a:moveTo>
                    <a:pt x="2" y="2"/>
                  </a:moveTo>
                  <a:lnTo>
                    <a:pt x="2" y="0"/>
                  </a:lnTo>
                  <a:lnTo>
                    <a:pt x="0" y="11"/>
                  </a:lnTo>
                  <a:lnTo>
                    <a:pt x="60" y="21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3" name="Freeform 481">
              <a:extLst>
                <a:ext uri="{FF2B5EF4-FFF2-40B4-BE49-F238E27FC236}">
                  <a16:creationId xmlns:a16="http://schemas.microsoft.com/office/drawing/2014/main" id="{11BD468B-8A4E-46ED-77E5-E2244F9A7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" y="3145"/>
              <a:ext cx="30" cy="10"/>
            </a:xfrm>
            <a:custGeom>
              <a:avLst/>
              <a:gdLst>
                <a:gd name="T0" fmla="*/ 2 w 62"/>
                <a:gd name="T1" fmla="*/ 0 h 20"/>
                <a:gd name="T2" fmla="*/ 0 w 62"/>
                <a:gd name="T3" fmla="*/ 13 h 20"/>
                <a:gd name="T4" fmla="*/ 60 w 62"/>
                <a:gd name="T5" fmla="*/ 20 h 20"/>
                <a:gd name="T6" fmla="*/ 62 w 62"/>
                <a:gd name="T7" fmla="*/ 9 h 20"/>
                <a:gd name="T8" fmla="*/ 2 w 6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0">
                  <a:moveTo>
                    <a:pt x="2" y="0"/>
                  </a:moveTo>
                  <a:lnTo>
                    <a:pt x="0" y="13"/>
                  </a:lnTo>
                  <a:lnTo>
                    <a:pt x="60" y="20"/>
                  </a:lnTo>
                  <a:lnTo>
                    <a:pt x="62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4" name="Freeform 482">
              <a:extLst>
                <a:ext uri="{FF2B5EF4-FFF2-40B4-BE49-F238E27FC236}">
                  <a16:creationId xmlns:a16="http://schemas.microsoft.com/office/drawing/2014/main" id="{7E4AA116-76A3-3133-965E-CC4466966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" y="3138"/>
              <a:ext cx="31" cy="11"/>
            </a:xfrm>
            <a:custGeom>
              <a:avLst/>
              <a:gdLst>
                <a:gd name="T0" fmla="*/ 2 w 61"/>
                <a:gd name="T1" fmla="*/ 0 h 24"/>
                <a:gd name="T2" fmla="*/ 2 w 61"/>
                <a:gd name="T3" fmla="*/ 2 h 24"/>
                <a:gd name="T4" fmla="*/ 0 w 61"/>
                <a:gd name="T5" fmla="*/ 15 h 24"/>
                <a:gd name="T6" fmla="*/ 60 w 61"/>
                <a:gd name="T7" fmla="*/ 24 h 24"/>
                <a:gd name="T8" fmla="*/ 61 w 61"/>
                <a:gd name="T9" fmla="*/ 9 h 24"/>
                <a:gd name="T10" fmla="*/ 61 w 61"/>
                <a:gd name="T11" fmla="*/ 11 h 24"/>
                <a:gd name="T12" fmla="*/ 2 w 61"/>
                <a:gd name="T13" fmla="*/ 0 h 24"/>
                <a:gd name="T14" fmla="*/ 2 w 61"/>
                <a:gd name="T15" fmla="*/ 2 h 24"/>
                <a:gd name="T16" fmla="*/ 2 w 61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4">
                  <a:moveTo>
                    <a:pt x="2" y="0"/>
                  </a:moveTo>
                  <a:lnTo>
                    <a:pt x="2" y="2"/>
                  </a:lnTo>
                  <a:lnTo>
                    <a:pt x="0" y="15"/>
                  </a:lnTo>
                  <a:lnTo>
                    <a:pt x="60" y="24"/>
                  </a:lnTo>
                  <a:lnTo>
                    <a:pt x="61" y="9"/>
                  </a:lnTo>
                  <a:lnTo>
                    <a:pt x="61" y="1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5" name="Freeform 483">
              <a:extLst>
                <a:ext uri="{FF2B5EF4-FFF2-40B4-BE49-F238E27FC236}">
                  <a16:creationId xmlns:a16="http://schemas.microsoft.com/office/drawing/2014/main" id="{16EA02C6-5D03-FBB0-F62C-7C43290A5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3131"/>
              <a:ext cx="31" cy="12"/>
            </a:xfrm>
            <a:custGeom>
              <a:avLst/>
              <a:gdLst>
                <a:gd name="T0" fmla="*/ 1 w 61"/>
                <a:gd name="T1" fmla="*/ 2 h 23"/>
                <a:gd name="T2" fmla="*/ 1 w 61"/>
                <a:gd name="T3" fmla="*/ 0 h 23"/>
                <a:gd name="T4" fmla="*/ 0 w 61"/>
                <a:gd name="T5" fmla="*/ 12 h 23"/>
                <a:gd name="T6" fmla="*/ 59 w 61"/>
                <a:gd name="T7" fmla="*/ 23 h 23"/>
                <a:gd name="T8" fmla="*/ 61 w 61"/>
                <a:gd name="T9" fmla="*/ 11 h 23"/>
                <a:gd name="T10" fmla="*/ 61 w 61"/>
                <a:gd name="T11" fmla="*/ 9 h 23"/>
                <a:gd name="T12" fmla="*/ 61 w 61"/>
                <a:gd name="T13" fmla="*/ 11 h 23"/>
                <a:gd name="T14" fmla="*/ 61 w 61"/>
                <a:gd name="T15" fmla="*/ 9 h 23"/>
                <a:gd name="T16" fmla="*/ 1 w 61"/>
                <a:gd name="T1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3">
                  <a:moveTo>
                    <a:pt x="1" y="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59" y="23"/>
                  </a:lnTo>
                  <a:lnTo>
                    <a:pt x="61" y="11"/>
                  </a:lnTo>
                  <a:lnTo>
                    <a:pt x="61" y="9"/>
                  </a:lnTo>
                  <a:lnTo>
                    <a:pt x="61" y="11"/>
                  </a:lnTo>
                  <a:lnTo>
                    <a:pt x="61" y="9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6" name="Freeform 484">
              <a:extLst>
                <a:ext uri="{FF2B5EF4-FFF2-40B4-BE49-F238E27FC236}">
                  <a16:creationId xmlns:a16="http://schemas.microsoft.com/office/drawing/2014/main" id="{0C23FEDC-3CDB-52E8-A62F-EB9323805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3124"/>
              <a:ext cx="31" cy="12"/>
            </a:xfrm>
            <a:custGeom>
              <a:avLst/>
              <a:gdLst>
                <a:gd name="T0" fmla="*/ 2 w 62"/>
                <a:gd name="T1" fmla="*/ 0 h 24"/>
                <a:gd name="T2" fmla="*/ 2 w 62"/>
                <a:gd name="T3" fmla="*/ 2 h 24"/>
                <a:gd name="T4" fmla="*/ 0 w 62"/>
                <a:gd name="T5" fmla="*/ 17 h 24"/>
                <a:gd name="T6" fmla="*/ 60 w 62"/>
                <a:gd name="T7" fmla="*/ 24 h 24"/>
                <a:gd name="T8" fmla="*/ 62 w 62"/>
                <a:gd name="T9" fmla="*/ 9 h 24"/>
                <a:gd name="T10" fmla="*/ 62 w 62"/>
                <a:gd name="T11" fmla="*/ 11 h 24"/>
                <a:gd name="T12" fmla="*/ 2 w 62"/>
                <a:gd name="T13" fmla="*/ 0 h 24"/>
                <a:gd name="T14" fmla="*/ 2 w 62"/>
                <a:gd name="T15" fmla="*/ 2 h 24"/>
                <a:gd name="T16" fmla="*/ 2 w 62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24">
                  <a:moveTo>
                    <a:pt x="2" y="0"/>
                  </a:moveTo>
                  <a:lnTo>
                    <a:pt x="2" y="2"/>
                  </a:lnTo>
                  <a:lnTo>
                    <a:pt x="0" y="17"/>
                  </a:lnTo>
                  <a:lnTo>
                    <a:pt x="60" y="24"/>
                  </a:lnTo>
                  <a:lnTo>
                    <a:pt x="62" y="9"/>
                  </a:lnTo>
                  <a:lnTo>
                    <a:pt x="62" y="1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7" name="Freeform 485">
              <a:extLst>
                <a:ext uri="{FF2B5EF4-FFF2-40B4-BE49-F238E27FC236}">
                  <a16:creationId xmlns:a16="http://schemas.microsoft.com/office/drawing/2014/main" id="{7EC0325D-32BB-3DE3-5919-F6D0DE40B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3117"/>
              <a:ext cx="31" cy="13"/>
            </a:xfrm>
            <a:custGeom>
              <a:avLst/>
              <a:gdLst>
                <a:gd name="T0" fmla="*/ 2 w 62"/>
                <a:gd name="T1" fmla="*/ 2 h 25"/>
                <a:gd name="T2" fmla="*/ 4 w 62"/>
                <a:gd name="T3" fmla="*/ 0 h 25"/>
                <a:gd name="T4" fmla="*/ 0 w 62"/>
                <a:gd name="T5" fmla="*/ 14 h 25"/>
                <a:gd name="T6" fmla="*/ 60 w 62"/>
                <a:gd name="T7" fmla="*/ 25 h 25"/>
                <a:gd name="T8" fmla="*/ 62 w 62"/>
                <a:gd name="T9" fmla="*/ 11 h 25"/>
                <a:gd name="T10" fmla="*/ 62 w 62"/>
                <a:gd name="T11" fmla="*/ 9 h 25"/>
                <a:gd name="T12" fmla="*/ 62 w 62"/>
                <a:gd name="T13" fmla="*/ 11 h 25"/>
                <a:gd name="T14" fmla="*/ 62 w 62"/>
                <a:gd name="T15" fmla="*/ 9 h 25"/>
                <a:gd name="T16" fmla="*/ 2 w 62"/>
                <a:gd name="T1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25">
                  <a:moveTo>
                    <a:pt x="2" y="2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60" y="25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8" name="Freeform 486">
              <a:extLst>
                <a:ext uri="{FF2B5EF4-FFF2-40B4-BE49-F238E27FC236}">
                  <a16:creationId xmlns:a16="http://schemas.microsoft.com/office/drawing/2014/main" id="{E3D6F666-E1ED-F8B1-865A-7D14CABE1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6" y="3110"/>
              <a:ext cx="31" cy="11"/>
            </a:xfrm>
            <a:custGeom>
              <a:avLst/>
              <a:gdLst>
                <a:gd name="T0" fmla="*/ 2 w 62"/>
                <a:gd name="T1" fmla="*/ 0 h 23"/>
                <a:gd name="T2" fmla="*/ 2 w 62"/>
                <a:gd name="T3" fmla="*/ 1 h 23"/>
                <a:gd name="T4" fmla="*/ 0 w 62"/>
                <a:gd name="T5" fmla="*/ 16 h 23"/>
                <a:gd name="T6" fmla="*/ 60 w 62"/>
                <a:gd name="T7" fmla="*/ 23 h 23"/>
                <a:gd name="T8" fmla="*/ 62 w 62"/>
                <a:gd name="T9" fmla="*/ 9 h 23"/>
                <a:gd name="T10" fmla="*/ 2 w 62"/>
                <a:gd name="T11" fmla="*/ 0 h 23"/>
                <a:gd name="T12" fmla="*/ 2 w 62"/>
                <a:gd name="T13" fmla="*/ 1 h 23"/>
                <a:gd name="T14" fmla="*/ 2 w 6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23">
                  <a:moveTo>
                    <a:pt x="2" y="0"/>
                  </a:moveTo>
                  <a:lnTo>
                    <a:pt x="2" y="1"/>
                  </a:lnTo>
                  <a:lnTo>
                    <a:pt x="0" y="16"/>
                  </a:lnTo>
                  <a:lnTo>
                    <a:pt x="60" y="23"/>
                  </a:lnTo>
                  <a:lnTo>
                    <a:pt x="62" y="9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79" name="Freeform 487">
              <a:extLst>
                <a:ext uri="{FF2B5EF4-FFF2-40B4-BE49-F238E27FC236}">
                  <a16:creationId xmlns:a16="http://schemas.microsoft.com/office/drawing/2014/main" id="{B550C5C5-0F9B-0926-A680-CE28696FF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" y="3103"/>
              <a:ext cx="32" cy="11"/>
            </a:xfrm>
            <a:custGeom>
              <a:avLst/>
              <a:gdLst>
                <a:gd name="T0" fmla="*/ 4 w 63"/>
                <a:gd name="T1" fmla="*/ 0 h 24"/>
                <a:gd name="T2" fmla="*/ 0 w 63"/>
                <a:gd name="T3" fmla="*/ 15 h 24"/>
                <a:gd name="T4" fmla="*/ 60 w 63"/>
                <a:gd name="T5" fmla="*/ 24 h 24"/>
                <a:gd name="T6" fmla="*/ 63 w 63"/>
                <a:gd name="T7" fmla="*/ 9 h 24"/>
                <a:gd name="T8" fmla="*/ 4 w 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4">
                  <a:moveTo>
                    <a:pt x="4" y="0"/>
                  </a:moveTo>
                  <a:lnTo>
                    <a:pt x="0" y="15"/>
                  </a:lnTo>
                  <a:lnTo>
                    <a:pt x="60" y="24"/>
                  </a:lnTo>
                  <a:lnTo>
                    <a:pt x="63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0" name="Freeform 488">
              <a:extLst>
                <a:ext uri="{FF2B5EF4-FFF2-40B4-BE49-F238E27FC236}">
                  <a16:creationId xmlns:a16="http://schemas.microsoft.com/office/drawing/2014/main" id="{5D46EBB5-070C-F05C-D0D7-CD107EF88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" y="3095"/>
              <a:ext cx="30" cy="12"/>
            </a:xfrm>
            <a:custGeom>
              <a:avLst/>
              <a:gdLst>
                <a:gd name="T0" fmla="*/ 1 w 61"/>
                <a:gd name="T1" fmla="*/ 0 h 23"/>
                <a:gd name="T2" fmla="*/ 0 w 61"/>
                <a:gd name="T3" fmla="*/ 14 h 23"/>
                <a:gd name="T4" fmla="*/ 59 w 61"/>
                <a:gd name="T5" fmla="*/ 23 h 23"/>
                <a:gd name="T6" fmla="*/ 61 w 61"/>
                <a:gd name="T7" fmla="*/ 9 h 23"/>
                <a:gd name="T8" fmla="*/ 1 w 6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">
                  <a:moveTo>
                    <a:pt x="1" y="0"/>
                  </a:moveTo>
                  <a:lnTo>
                    <a:pt x="0" y="14"/>
                  </a:lnTo>
                  <a:lnTo>
                    <a:pt x="59" y="23"/>
                  </a:lnTo>
                  <a:lnTo>
                    <a:pt x="6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1" name="Freeform 489">
              <a:extLst>
                <a:ext uri="{FF2B5EF4-FFF2-40B4-BE49-F238E27FC236}">
                  <a16:creationId xmlns:a16="http://schemas.microsoft.com/office/drawing/2014/main" id="{8C09CDE9-B234-3790-1E3A-861755606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" y="3088"/>
              <a:ext cx="30" cy="12"/>
            </a:xfrm>
            <a:custGeom>
              <a:avLst/>
              <a:gdLst>
                <a:gd name="T0" fmla="*/ 2 w 62"/>
                <a:gd name="T1" fmla="*/ 0 h 24"/>
                <a:gd name="T2" fmla="*/ 0 w 62"/>
                <a:gd name="T3" fmla="*/ 15 h 24"/>
                <a:gd name="T4" fmla="*/ 60 w 62"/>
                <a:gd name="T5" fmla="*/ 24 h 24"/>
                <a:gd name="T6" fmla="*/ 62 w 62"/>
                <a:gd name="T7" fmla="*/ 9 h 24"/>
                <a:gd name="T8" fmla="*/ 2 w 6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4">
                  <a:moveTo>
                    <a:pt x="2" y="0"/>
                  </a:moveTo>
                  <a:lnTo>
                    <a:pt x="0" y="15"/>
                  </a:lnTo>
                  <a:lnTo>
                    <a:pt x="60" y="24"/>
                  </a:lnTo>
                  <a:lnTo>
                    <a:pt x="62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2" name="Freeform 490">
              <a:extLst>
                <a:ext uri="{FF2B5EF4-FFF2-40B4-BE49-F238E27FC236}">
                  <a16:creationId xmlns:a16="http://schemas.microsoft.com/office/drawing/2014/main" id="{51EAB36F-57CC-6E70-93A7-1F695C50A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" y="3081"/>
              <a:ext cx="30" cy="12"/>
            </a:xfrm>
            <a:custGeom>
              <a:avLst/>
              <a:gdLst>
                <a:gd name="T0" fmla="*/ 4 w 62"/>
                <a:gd name="T1" fmla="*/ 0 h 23"/>
                <a:gd name="T2" fmla="*/ 2 w 62"/>
                <a:gd name="T3" fmla="*/ 0 h 23"/>
                <a:gd name="T4" fmla="*/ 0 w 62"/>
                <a:gd name="T5" fmla="*/ 14 h 23"/>
                <a:gd name="T6" fmla="*/ 60 w 62"/>
                <a:gd name="T7" fmla="*/ 23 h 23"/>
                <a:gd name="T8" fmla="*/ 62 w 62"/>
                <a:gd name="T9" fmla="*/ 9 h 23"/>
                <a:gd name="T10" fmla="*/ 4 w 62"/>
                <a:gd name="T11" fmla="*/ 0 h 23"/>
                <a:gd name="T12" fmla="*/ 2 w 62"/>
                <a:gd name="T13" fmla="*/ 0 h 23"/>
                <a:gd name="T14" fmla="*/ 4 w 6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23">
                  <a:moveTo>
                    <a:pt x="4" y="0"/>
                  </a:moveTo>
                  <a:lnTo>
                    <a:pt x="2" y="0"/>
                  </a:lnTo>
                  <a:lnTo>
                    <a:pt x="0" y="14"/>
                  </a:lnTo>
                  <a:lnTo>
                    <a:pt x="60" y="23"/>
                  </a:lnTo>
                  <a:lnTo>
                    <a:pt x="62" y="9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3" name="Freeform 491">
              <a:extLst>
                <a:ext uri="{FF2B5EF4-FFF2-40B4-BE49-F238E27FC236}">
                  <a16:creationId xmlns:a16="http://schemas.microsoft.com/office/drawing/2014/main" id="{D34EE4BE-79B8-477B-78DA-F8F384972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3074"/>
              <a:ext cx="31" cy="11"/>
            </a:xfrm>
            <a:custGeom>
              <a:avLst/>
              <a:gdLst>
                <a:gd name="T0" fmla="*/ 2 w 61"/>
                <a:gd name="T1" fmla="*/ 0 h 24"/>
                <a:gd name="T2" fmla="*/ 0 w 61"/>
                <a:gd name="T3" fmla="*/ 15 h 24"/>
                <a:gd name="T4" fmla="*/ 58 w 61"/>
                <a:gd name="T5" fmla="*/ 24 h 24"/>
                <a:gd name="T6" fmla="*/ 61 w 61"/>
                <a:gd name="T7" fmla="*/ 9 h 24"/>
                <a:gd name="T8" fmla="*/ 2 w 6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4">
                  <a:moveTo>
                    <a:pt x="2" y="0"/>
                  </a:moveTo>
                  <a:lnTo>
                    <a:pt x="0" y="15"/>
                  </a:lnTo>
                  <a:lnTo>
                    <a:pt x="58" y="24"/>
                  </a:lnTo>
                  <a:lnTo>
                    <a:pt x="61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4" name="Freeform 492">
              <a:extLst>
                <a:ext uri="{FF2B5EF4-FFF2-40B4-BE49-F238E27FC236}">
                  <a16:creationId xmlns:a16="http://schemas.microsoft.com/office/drawing/2014/main" id="{50568CB0-60C1-6C1F-6A4F-5A4CA6A50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3066"/>
              <a:ext cx="31" cy="12"/>
            </a:xfrm>
            <a:custGeom>
              <a:avLst/>
              <a:gdLst>
                <a:gd name="T0" fmla="*/ 1 w 61"/>
                <a:gd name="T1" fmla="*/ 0 h 23"/>
                <a:gd name="T2" fmla="*/ 0 w 61"/>
                <a:gd name="T3" fmla="*/ 14 h 23"/>
                <a:gd name="T4" fmla="*/ 59 w 61"/>
                <a:gd name="T5" fmla="*/ 23 h 23"/>
                <a:gd name="T6" fmla="*/ 61 w 61"/>
                <a:gd name="T7" fmla="*/ 11 h 23"/>
                <a:gd name="T8" fmla="*/ 1 w 6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">
                  <a:moveTo>
                    <a:pt x="1" y="0"/>
                  </a:moveTo>
                  <a:lnTo>
                    <a:pt x="0" y="14"/>
                  </a:lnTo>
                  <a:lnTo>
                    <a:pt x="59" y="23"/>
                  </a:lnTo>
                  <a:lnTo>
                    <a:pt x="61" y="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5" name="Freeform 493">
              <a:extLst>
                <a:ext uri="{FF2B5EF4-FFF2-40B4-BE49-F238E27FC236}">
                  <a16:creationId xmlns:a16="http://schemas.microsoft.com/office/drawing/2014/main" id="{42ACAC20-E82A-22A4-380F-88BD8191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3059"/>
              <a:ext cx="31" cy="13"/>
            </a:xfrm>
            <a:custGeom>
              <a:avLst/>
              <a:gdLst>
                <a:gd name="T0" fmla="*/ 4 w 62"/>
                <a:gd name="T1" fmla="*/ 0 h 26"/>
                <a:gd name="T2" fmla="*/ 0 w 62"/>
                <a:gd name="T3" fmla="*/ 15 h 26"/>
                <a:gd name="T4" fmla="*/ 60 w 62"/>
                <a:gd name="T5" fmla="*/ 26 h 26"/>
                <a:gd name="T6" fmla="*/ 62 w 62"/>
                <a:gd name="T7" fmla="*/ 11 h 26"/>
                <a:gd name="T8" fmla="*/ 4 w 6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6">
                  <a:moveTo>
                    <a:pt x="4" y="0"/>
                  </a:moveTo>
                  <a:lnTo>
                    <a:pt x="0" y="15"/>
                  </a:lnTo>
                  <a:lnTo>
                    <a:pt x="60" y="26"/>
                  </a:lnTo>
                  <a:lnTo>
                    <a:pt x="6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6" name="Freeform 494">
              <a:extLst>
                <a:ext uri="{FF2B5EF4-FFF2-40B4-BE49-F238E27FC236}">
                  <a16:creationId xmlns:a16="http://schemas.microsoft.com/office/drawing/2014/main" id="{405EE24E-C348-CC66-13A2-2777D2B6B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3052"/>
              <a:ext cx="31" cy="13"/>
            </a:xfrm>
            <a:custGeom>
              <a:avLst/>
              <a:gdLst>
                <a:gd name="T0" fmla="*/ 2 w 61"/>
                <a:gd name="T1" fmla="*/ 0 h 25"/>
                <a:gd name="T2" fmla="*/ 0 w 61"/>
                <a:gd name="T3" fmla="*/ 14 h 25"/>
                <a:gd name="T4" fmla="*/ 58 w 61"/>
                <a:gd name="T5" fmla="*/ 25 h 25"/>
                <a:gd name="T6" fmla="*/ 61 w 61"/>
                <a:gd name="T7" fmla="*/ 11 h 25"/>
                <a:gd name="T8" fmla="*/ 2 w 61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5">
                  <a:moveTo>
                    <a:pt x="2" y="0"/>
                  </a:moveTo>
                  <a:lnTo>
                    <a:pt x="0" y="14"/>
                  </a:lnTo>
                  <a:lnTo>
                    <a:pt x="58" y="25"/>
                  </a:lnTo>
                  <a:lnTo>
                    <a:pt x="61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7" name="Freeform 495">
              <a:extLst>
                <a:ext uri="{FF2B5EF4-FFF2-40B4-BE49-F238E27FC236}">
                  <a16:creationId xmlns:a16="http://schemas.microsoft.com/office/drawing/2014/main" id="{EFB91396-0B99-10FF-EA94-2B2927570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3045"/>
              <a:ext cx="31" cy="12"/>
            </a:xfrm>
            <a:custGeom>
              <a:avLst/>
              <a:gdLst>
                <a:gd name="T0" fmla="*/ 2 w 61"/>
                <a:gd name="T1" fmla="*/ 0 h 25"/>
                <a:gd name="T2" fmla="*/ 2 w 61"/>
                <a:gd name="T3" fmla="*/ 1 h 25"/>
                <a:gd name="T4" fmla="*/ 0 w 61"/>
                <a:gd name="T5" fmla="*/ 14 h 25"/>
                <a:gd name="T6" fmla="*/ 59 w 61"/>
                <a:gd name="T7" fmla="*/ 25 h 25"/>
                <a:gd name="T8" fmla="*/ 61 w 61"/>
                <a:gd name="T9" fmla="*/ 10 h 25"/>
                <a:gd name="T10" fmla="*/ 2 w 61"/>
                <a:gd name="T11" fmla="*/ 0 h 25"/>
                <a:gd name="T12" fmla="*/ 2 w 61"/>
                <a:gd name="T13" fmla="*/ 1 h 25"/>
                <a:gd name="T14" fmla="*/ 2 w 6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">
                  <a:moveTo>
                    <a:pt x="2" y="0"/>
                  </a:moveTo>
                  <a:lnTo>
                    <a:pt x="2" y="1"/>
                  </a:lnTo>
                  <a:lnTo>
                    <a:pt x="0" y="14"/>
                  </a:lnTo>
                  <a:lnTo>
                    <a:pt x="59" y="25"/>
                  </a:lnTo>
                  <a:lnTo>
                    <a:pt x="61" y="1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8" name="Freeform 496">
              <a:extLst>
                <a:ext uri="{FF2B5EF4-FFF2-40B4-BE49-F238E27FC236}">
                  <a16:creationId xmlns:a16="http://schemas.microsoft.com/office/drawing/2014/main" id="{ECC3C9C2-9F22-D342-69D8-6060ECBB3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" y="3038"/>
              <a:ext cx="31" cy="12"/>
            </a:xfrm>
            <a:custGeom>
              <a:avLst/>
              <a:gdLst>
                <a:gd name="T0" fmla="*/ 3 w 61"/>
                <a:gd name="T1" fmla="*/ 0 h 25"/>
                <a:gd name="T2" fmla="*/ 1 w 61"/>
                <a:gd name="T3" fmla="*/ 2 h 25"/>
                <a:gd name="T4" fmla="*/ 0 w 61"/>
                <a:gd name="T5" fmla="*/ 15 h 25"/>
                <a:gd name="T6" fmla="*/ 59 w 61"/>
                <a:gd name="T7" fmla="*/ 25 h 25"/>
                <a:gd name="T8" fmla="*/ 61 w 61"/>
                <a:gd name="T9" fmla="*/ 11 h 25"/>
                <a:gd name="T10" fmla="*/ 61 w 61"/>
                <a:gd name="T11" fmla="*/ 13 h 25"/>
                <a:gd name="T12" fmla="*/ 3 w 61"/>
                <a:gd name="T13" fmla="*/ 0 h 25"/>
                <a:gd name="T14" fmla="*/ 3 w 61"/>
                <a:gd name="T15" fmla="*/ 2 h 25"/>
                <a:gd name="T16" fmla="*/ 1 w 61"/>
                <a:gd name="T17" fmla="*/ 2 h 25"/>
                <a:gd name="T18" fmla="*/ 3 w 61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5">
                  <a:moveTo>
                    <a:pt x="3" y="0"/>
                  </a:moveTo>
                  <a:lnTo>
                    <a:pt x="1" y="2"/>
                  </a:lnTo>
                  <a:lnTo>
                    <a:pt x="0" y="15"/>
                  </a:lnTo>
                  <a:lnTo>
                    <a:pt x="59" y="25"/>
                  </a:lnTo>
                  <a:lnTo>
                    <a:pt x="61" y="11"/>
                  </a:lnTo>
                  <a:lnTo>
                    <a:pt x="61" y="13"/>
                  </a:lnTo>
                  <a:lnTo>
                    <a:pt x="3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89" name="Freeform 497">
              <a:extLst>
                <a:ext uri="{FF2B5EF4-FFF2-40B4-BE49-F238E27FC236}">
                  <a16:creationId xmlns:a16="http://schemas.microsoft.com/office/drawing/2014/main" id="{CF438902-4960-8855-FF1F-27FE9253F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3030"/>
              <a:ext cx="30" cy="14"/>
            </a:xfrm>
            <a:custGeom>
              <a:avLst/>
              <a:gdLst>
                <a:gd name="T0" fmla="*/ 2 w 62"/>
                <a:gd name="T1" fmla="*/ 1 h 27"/>
                <a:gd name="T2" fmla="*/ 2 w 62"/>
                <a:gd name="T3" fmla="*/ 0 h 27"/>
                <a:gd name="T4" fmla="*/ 0 w 62"/>
                <a:gd name="T5" fmla="*/ 14 h 27"/>
                <a:gd name="T6" fmla="*/ 58 w 62"/>
                <a:gd name="T7" fmla="*/ 27 h 27"/>
                <a:gd name="T8" fmla="*/ 62 w 62"/>
                <a:gd name="T9" fmla="*/ 12 h 27"/>
                <a:gd name="T10" fmla="*/ 62 w 62"/>
                <a:gd name="T11" fmla="*/ 11 h 27"/>
                <a:gd name="T12" fmla="*/ 62 w 62"/>
                <a:gd name="T13" fmla="*/ 12 h 27"/>
                <a:gd name="T14" fmla="*/ 62 w 62"/>
                <a:gd name="T15" fmla="*/ 11 h 27"/>
                <a:gd name="T16" fmla="*/ 2 w 62"/>
                <a:gd name="T1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27">
                  <a:moveTo>
                    <a:pt x="2" y="1"/>
                  </a:moveTo>
                  <a:lnTo>
                    <a:pt x="2" y="0"/>
                  </a:lnTo>
                  <a:lnTo>
                    <a:pt x="0" y="14"/>
                  </a:lnTo>
                  <a:lnTo>
                    <a:pt x="58" y="27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0" name="Freeform 498">
              <a:extLst>
                <a:ext uri="{FF2B5EF4-FFF2-40B4-BE49-F238E27FC236}">
                  <a16:creationId xmlns:a16="http://schemas.microsoft.com/office/drawing/2014/main" id="{46CAEB3D-D24F-8AEB-4B1C-39826B4AE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3024"/>
              <a:ext cx="30" cy="12"/>
            </a:xfrm>
            <a:custGeom>
              <a:avLst/>
              <a:gdLst>
                <a:gd name="T0" fmla="*/ 2 w 61"/>
                <a:gd name="T1" fmla="*/ 0 h 24"/>
                <a:gd name="T2" fmla="*/ 0 w 61"/>
                <a:gd name="T3" fmla="*/ 14 h 24"/>
                <a:gd name="T4" fmla="*/ 60 w 61"/>
                <a:gd name="T5" fmla="*/ 24 h 24"/>
                <a:gd name="T6" fmla="*/ 61 w 61"/>
                <a:gd name="T7" fmla="*/ 9 h 24"/>
                <a:gd name="T8" fmla="*/ 2 w 6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4">
                  <a:moveTo>
                    <a:pt x="2" y="0"/>
                  </a:moveTo>
                  <a:lnTo>
                    <a:pt x="0" y="14"/>
                  </a:lnTo>
                  <a:lnTo>
                    <a:pt x="60" y="24"/>
                  </a:lnTo>
                  <a:lnTo>
                    <a:pt x="61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1" name="Freeform 499">
              <a:extLst>
                <a:ext uri="{FF2B5EF4-FFF2-40B4-BE49-F238E27FC236}">
                  <a16:creationId xmlns:a16="http://schemas.microsoft.com/office/drawing/2014/main" id="{BAE2B9A7-DD63-341C-6282-E1A7866B7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3017"/>
              <a:ext cx="31" cy="12"/>
            </a:xfrm>
            <a:custGeom>
              <a:avLst/>
              <a:gdLst>
                <a:gd name="T0" fmla="*/ 3 w 61"/>
                <a:gd name="T1" fmla="*/ 0 h 23"/>
                <a:gd name="T2" fmla="*/ 0 w 61"/>
                <a:gd name="T3" fmla="*/ 14 h 23"/>
                <a:gd name="T4" fmla="*/ 59 w 61"/>
                <a:gd name="T5" fmla="*/ 23 h 23"/>
                <a:gd name="T6" fmla="*/ 61 w 61"/>
                <a:gd name="T7" fmla="*/ 9 h 23"/>
                <a:gd name="T8" fmla="*/ 61 w 61"/>
                <a:gd name="T9" fmla="*/ 10 h 23"/>
                <a:gd name="T10" fmla="*/ 3 w 61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23">
                  <a:moveTo>
                    <a:pt x="3" y="0"/>
                  </a:moveTo>
                  <a:lnTo>
                    <a:pt x="0" y="14"/>
                  </a:lnTo>
                  <a:lnTo>
                    <a:pt x="59" y="23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2" name="Freeform 500">
              <a:extLst>
                <a:ext uri="{FF2B5EF4-FFF2-40B4-BE49-F238E27FC236}">
                  <a16:creationId xmlns:a16="http://schemas.microsoft.com/office/drawing/2014/main" id="{D633230F-19FC-92AA-2927-7837ECB45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3010"/>
              <a:ext cx="31" cy="12"/>
            </a:xfrm>
            <a:custGeom>
              <a:avLst/>
              <a:gdLst>
                <a:gd name="T0" fmla="*/ 2 w 62"/>
                <a:gd name="T1" fmla="*/ 0 h 25"/>
                <a:gd name="T2" fmla="*/ 2 w 62"/>
                <a:gd name="T3" fmla="*/ 2 h 25"/>
                <a:gd name="T4" fmla="*/ 0 w 62"/>
                <a:gd name="T5" fmla="*/ 15 h 25"/>
                <a:gd name="T6" fmla="*/ 58 w 62"/>
                <a:gd name="T7" fmla="*/ 25 h 25"/>
                <a:gd name="T8" fmla="*/ 62 w 62"/>
                <a:gd name="T9" fmla="*/ 11 h 25"/>
                <a:gd name="T10" fmla="*/ 60 w 62"/>
                <a:gd name="T11" fmla="*/ 13 h 25"/>
                <a:gd name="T12" fmla="*/ 2 w 62"/>
                <a:gd name="T13" fmla="*/ 0 h 25"/>
                <a:gd name="T14" fmla="*/ 2 w 62"/>
                <a:gd name="T15" fmla="*/ 2 h 25"/>
                <a:gd name="T16" fmla="*/ 2 w 62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25">
                  <a:moveTo>
                    <a:pt x="2" y="0"/>
                  </a:moveTo>
                  <a:lnTo>
                    <a:pt x="2" y="2"/>
                  </a:lnTo>
                  <a:lnTo>
                    <a:pt x="0" y="15"/>
                  </a:lnTo>
                  <a:lnTo>
                    <a:pt x="58" y="25"/>
                  </a:lnTo>
                  <a:lnTo>
                    <a:pt x="62" y="11"/>
                  </a:lnTo>
                  <a:lnTo>
                    <a:pt x="60" y="13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3" name="Freeform 501">
              <a:extLst>
                <a:ext uri="{FF2B5EF4-FFF2-40B4-BE49-F238E27FC236}">
                  <a16:creationId xmlns:a16="http://schemas.microsoft.com/office/drawing/2014/main" id="{7B23FD1C-B6DD-1AD7-C2D9-E1072F5DE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" y="3002"/>
              <a:ext cx="31" cy="14"/>
            </a:xfrm>
            <a:custGeom>
              <a:avLst/>
              <a:gdLst>
                <a:gd name="T0" fmla="*/ 2 w 62"/>
                <a:gd name="T1" fmla="*/ 2 h 27"/>
                <a:gd name="T2" fmla="*/ 4 w 62"/>
                <a:gd name="T3" fmla="*/ 0 h 27"/>
                <a:gd name="T4" fmla="*/ 0 w 62"/>
                <a:gd name="T5" fmla="*/ 14 h 27"/>
                <a:gd name="T6" fmla="*/ 58 w 62"/>
                <a:gd name="T7" fmla="*/ 27 h 27"/>
                <a:gd name="T8" fmla="*/ 62 w 62"/>
                <a:gd name="T9" fmla="*/ 12 h 27"/>
                <a:gd name="T10" fmla="*/ 2 w 62"/>
                <a:gd name="T11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27">
                  <a:moveTo>
                    <a:pt x="2" y="2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58" y="27"/>
                  </a:lnTo>
                  <a:lnTo>
                    <a:pt x="62" y="1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4" name="Freeform 502">
              <a:extLst>
                <a:ext uri="{FF2B5EF4-FFF2-40B4-BE49-F238E27FC236}">
                  <a16:creationId xmlns:a16="http://schemas.microsoft.com/office/drawing/2014/main" id="{BB9F97F7-76CE-8E97-7749-F02F828C3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2997"/>
              <a:ext cx="31" cy="12"/>
            </a:xfrm>
            <a:custGeom>
              <a:avLst/>
              <a:gdLst>
                <a:gd name="T0" fmla="*/ 4 w 62"/>
                <a:gd name="T1" fmla="*/ 0 h 23"/>
                <a:gd name="T2" fmla="*/ 0 w 62"/>
                <a:gd name="T3" fmla="*/ 13 h 23"/>
                <a:gd name="T4" fmla="*/ 60 w 62"/>
                <a:gd name="T5" fmla="*/ 23 h 23"/>
                <a:gd name="T6" fmla="*/ 62 w 62"/>
                <a:gd name="T7" fmla="*/ 11 h 23"/>
                <a:gd name="T8" fmla="*/ 4 w 6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">
                  <a:moveTo>
                    <a:pt x="4" y="0"/>
                  </a:moveTo>
                  <a:lnTo>
                    <a:pt x="0" y="13"/>
                  </a:lnTo>
                  <a:lnTo>
                    <a:pt x="60" y="23"/>
                  </a:lnTo>
                  <a:lnTo>
                    <a:pt x="6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5" name="Freeform 503">
              <a:extLst>
                <a:ext uri="{FF2B5EF4-FFF2-40B4-BE49-F238E27FC236}">
                  <a16:creationId xmlns:a16="http://schemas.microsoft.com/office/drawing/2014/main" id="{E0E2C107-534D-AE19-F00D-D0AE8B2CE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" y="2990"/>
              <a:ext cx="31" cy="12"/>
            </a:xfrm>
            <a:custGeom>
              <a:avLst/>
              <a:gdLst>
                <a:gd name="T0" fmla="*/ 1 w 61"/>
                <a:gd name="T1" fmla="*/ 0 h 26"/>
                <a:gd name="T2" fmla="*/ 1 w 61"/>
                <a:gd name="T3" fmla="*/ 2 h 26"/>
                <a:gd name="T4" fmla="*/ 0 w 61"/>
                <a:gd name="T5" fmla="*/ 15 h 26"/>
                <a:gd name="T6" fmla="*/ 58 w 61"/>
                <a:gd name="T7" fmla="*/ 26 h 26"/>
                <a:gd name="T8" fmla="*/ 61 w 61"/>
                <a:gd name="T9" fmla="*/ 13 h 26"/>
                <a:gd name="T10" fmla="*/ 1 w 61"/>
                <a:gd name="T11" fmla="*/ 0 h 26"/>
                <a:gd name="T12" fmla="*/ 1 w 61"/>
                <a:gd name="T13" fmla="*/ 2 h 26"/>
                <a:gd name="T14" fmla="*/ 1 w 61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6">
                  <a:moveTo>
                    <a:pt x="1" y="0"/>
                  </a:moveTo>
                  <a:lnTo>
                    <a:pt x="1" y="2"/>
                  </a:lnTo>
                  <a:lnTo>
                    <a:pt x="0" y="15"/>
                  </a:lnTo>
                  <a:lnTo>
                    <a:pt x="58" y="26"/>
                  </a:lnTo>
                  <a:lnTo>
                    <a:pt x="61" y="13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6" name="Freeform 504">
              <a:extLst>
                <a:ext uri="{FF2B5EF4-FFF2-40B4-BE49-F238E27FC236}">
                  <a16:creationId xmlns:a16="http://schemas.microsoft.com/office/drawing/2014/main" id="{AD68896D-181E-6222-8A00-464495095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2984"/>
              <a:ext cx="30" cy="12"/>
            </a:xfrm>
            <a:custGeom>
              <a:avLst/>
              <a:gdLst>
                <a:gd name="T0" fmla="*/ 2 w 62"/>
                <a:gd name="T1" fmla="*/ 0 h 23"/>
                <a:gd name="T2" fmla="*/ 0 w 62"/>
                <a:gd name="T3" fmla="*/ 10 h 23"/>
                <a:gd name="T4" fmla="*/ 60 w 62"/>
                <a:gd name="T5" fmla="*/ 23 h 23"/>
                <a:gd name="T6" fmla="*/ 62 w 62"/>
                <a:gd name="T7" fmla="*/ 12 h 23"/>
                <a:gd name="T8" fmla="*/ 2 w 6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">
                  <a:moveTo>
                    <a:pt x="2" y="0"/>
                  </a:moveTo>
                  <a:lnTo>
                    <a:pt x="0" y="10"/>
                  </a:lnTo>
                  <a:lnTo>
                    <a:pt x="60" y="23"/>
                  </a:lnTo>
                  <a:lnTo>
                    <a:pt x="62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7" name="Freeform 505">
              <a:extLst>
                <a:ext uri="{FF2B5EF4-FFF2-40B4-BE49-F238E27FC236}">
                  <a16:creationId xmlns:a16="http://schemas.microsoft.com/office/drawing/2014/main" id="{4B6FAAD7-9E3B-4DB5-163C-31EA878F2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2979"/>
              <a:ext cx="30" cy="12"/>
            </a:xfrm>
            <a:custGeom>
              <a:avLst/>
              <a:gdLst>
                <a:gd name="T0" fmla="*/ 2 w 62"/>
                <a:gd name="T1" fmla="*/ 2 h 23"/>
                <a:gd name="T2" fmla="*/ 4 w 62"/>
                <a:gd name="T3" fmla="*/ 0 h 23"/>
                <a:gd name="T4" fmla="*/ 0 w 62"/>
                <a:gd name="T5" fmla="*/ 11 h 23"/>
                <a:gd name="T6" fmla="*/ 60 w 62"/>
                <a:gd name="T7" fmla="*/ 23 h 23"/>
                <a:gd name="T8" fmla="*/ 62 w 62"/>
                <a:gd name="T9" fmla="*/ 12 h 23"/>
                <a:gd name="T10" fmla="*/ 2 w 62"/>
                <a:gd name="T1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23">
                  <a:moveTo>
                    <a:pt x="2" y="2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60" y="23"/>
                  </a:lnTo>
                  <a:lnTo>
                    <a:pt x="62" y="1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8" name="Freeform 506">
              <a:extLst>
                <a:ext uri="{FF2B5EF4-FFF2-40B4-BE49-F238E27FC236}">
                  <a16:creationId xmlns:a16="http://schemas.microsoft.com/office/drawing/2014/main" id="{0AF43EFC-C50B-8973-4B3A-459369586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2973"/>
              <a:ext cx="30" cy="12"/>
            </a:xfrm>
            <a:custGeom>
              <a:avLst/>
              <a:gdLst>
                <a:gd name="T0" fmla="*/ 4 w 62"/>
                <a:gd name="T1" fmla="*/ 0 h 23"/>
                <a:gd name="T2" fmla="*/ 2 w 62"/>
                <a:gd name="T3" fmla="*/ 2 h 23"/>
                <a:gd name="T4" fmla="*/ 0 w 62"/>
                <a:gd name="T5" fmla="*/ 13 h 23"/>
                <a:gd name="T6" fmla="*/ 60 w 62"/>
                <a:gd name="T7" fmla="*/ 23 h 23"/>
                <a:gd name="T8" fmla="*/ 62 w 62"/>
                <a:gd name="T9" fmla="*/ 13 h 23"/>
                <a:gd name="T10" fmla="*/ 62 w 62"/>
                <a:gd name="T11" fmla="*/ 14 h 23"/>
                <a:gd name="T12" fmla="*/ 4 w 62"/>
                <a:gd name="T13" fmla="*/ 0 h 23"/>
                <a:gd name="T14" fmla="*/ 4 w 62"/>
                <a:gd name="T15" fmla="*/ 2 h 23"/>
                <a:gd name="T16" fmla="*/ 2 w 62"/>
                <a:gd name="T17" fmla="*/ 2 h 23"/>
                <a:gd name="T18" fmla="*/ 4 w 62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23">
                  <a:moveTo>
                    <a:pt x="4" y="0"/>
                  </a:moveTo>
                  <a:lnTo>
                    <a:pt x="2" y="2"/>
                  </a:lnTo>
                  <a:lnTo>
                    <a:pt x="0" y="13"/>
                  </a:lnTo>
                  <a:lnTo>
                    <a:pt x="60" y="23"/>
                  </a:lnTo>
                  <a:lnTo>
                    <a:pt x="62" y="13"/>
                  </a:lnTo>
                  <a:lnTo>
                    <a:pt x="62" y="14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899" name="Freeform 507">
              <a:extLst>
                <a:ext uri="{FF2B5EF4-FFF2-40B4-BE49-F238E27FC236}">
                  <a16:creationId xmlns:a16="http://schemas.microsoft.com/office/drawing/2014/main" id="{CBFE85A6-D360-FC3D-5ADA-696FA241A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969"/>
              <a:ext cx="30" cy="12"/>
            </a:xfrm>
            <a:custGeom>
              <a:avLst/>
              <a:gdLst>
                <a:gd name="T0" fmla="*/ 2 w 59"/>
                <a:gd name="T1" fmla="*/ 0 h 23"/>
                <a:gd name="T2" fmla="*/ 0 w 59"/>
                <a:gd name="T3" fmla="*/ 9 h 23"/>
                <a:gd name="T4" fmla="*/ 58 w 59"/>
                <a:gd name="T5" fmla="*/ 23 h 23"/>
                <a:gd name="T6" fmla="*/ 59 w 59"/>
                <a:gd name="T7" fmla="*/ 14 h 23"/>
                <a:gd name="T8" fmla="*/ 59 w 59"/>
                <a:gd name="T9" fmla="*/ 16 h 23"/>
                <a:gd name="T10" fmla="*/ 2 w 59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3">
                  <a:moveTo>
                    <a:pt x="2" y="0"/>
                  </a:moveTo>
                  <a:lnTo>
                    <a:pt x="0" y="9"/>
                  </a:lnTo>
                  <a:lnTo>
                    <a:pt x="58" y="23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0" name="Freeform 508">
              <a:extLst>
                <a:ext uri="{FF2B5EF4-FFF2-40B4-BE49-F238E27FC236}">
                  <a16:creationId xmlns:a16="http://schemas.microsoft.com/office/drawing/2014/main" id="{C9F998B5-B201-F3CC-C0FD-B17C4F2C1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2964"/>
              <a:ext cx="30" cy="13"/>
            </a:xfrm>
            <a:custGeom>
              <a:avLst/>
              <a:gdLst>
                <a:gd name="T0" fmla="*/ 1 w 59"/>
                <a:gd name="T1" fmla="*/ 0 h 25"/>
                <a:gd name="T2" fmla="*/ 0 w 59"/>
                <a:gd name="T3" fmla="*/ 9 h 25"/>
                <a:gd name="T4" fmla="*/ 57 w 59"/>
                <a:gd name="T5" fmla="*/ 25 h 25"/>
                <a:gd name="T6" fmla="*/ 59 w 59"/>
                <a:gd name="T7" fmla="*/ 16 h 25"/>
                <a:gd name="T8" fmla="*/ 59 w 59"/>
                <a:gd name="T9" fmla="*/ 18 h 25"/>
                <a:gd name="T10" fmla="*/ 1 w 5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5">
                  <a:moveTo>
                    <a:pt x="1" y="0"/>
                  </a:moveTo>
                  <a:lnTo>
                    <a:pt x="0" y="9"/>
                  </a:lnTo>
                  <a:lnTo>
                    <a:pt x="57" y="25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1" name="Freeform 509">
              <a:extLst>
                <a:ext uri="{FF2B5EF4-FFF2-40B4-BE49-F238E27FC236}">
                  <a16:creationId xmlns:a16="http://schemas.microsoft.com/office/drawing/2014/main" id="{152694E4-A90F-BD49-96B7-6EABE30C0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2961"/>
              <a:ext cx="30" cy="12"/>
            </a:xfrm>
            <a:custGeom>
              <a:avLst/>
              <a:gdLst>
                <a:gd name="T0" fmla="*/ 4 w 60"/>
                <a:gd name="T1" fmla="*/ 0 h 25"/>
                <a:gd name="T2" fmla="*/ 0 w 60"/>
                <a:gd name="T3" fmla="*/ 7 h 25"/>
                <a:gd name="T4" fmla="*/ 58 w 60"/>
                <a:gd name="T5" fmla="*/ 25 h 25"/>
                <a:gd name="T6" fmla="*/ 60 w 60"/>
                <a:gd name="T7" fmla="*/ 18 h 25"/>
                <a:gd name="T8" fmla="*/ 4 w 6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5">
                  <a:moveTo>
                    <a:pt x="4" y="0"/>
                  </a:moveTo>
                  <a:lnTo>
                    <a:pt x="0" y="7"/>
                  </a:lnTo>
                  <a:lnTo>
                    <a:pt x="58" y="25"/>
                  </a:lnTo>
                  <a:lnTo>
                    <a:pt x="60" y="1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2" name="Freeform 510">
              <a:extLst>
                <a:ext uri="{FF2B5EF4-FFF2-40B4-BE49-F238E27FC236}">
                  <a16:creationId xmlns:a16="http://schemas.microsoft.com/office/drawing/2014/main" id="{399E9EF7-AE27-D3E8-DB33-FF30FD2B4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" y="2956"/>
              <a:ext cx="30" cy="14"/>
            </a:xfrm>
            <a:custGeom>
              <a:avLst/>
              <a:gdLst>
                <a:gd name="T0" fmla="*/ 2 w 60"/>
                <a:gd name="T1" fmla="*/ 0 h 27"/>
                <a:gd name="T2" fmla="*/ 2 w 60"/>
                <a:gd name="T3" fmla="*/ 2 h 27"/>
                <a:gd name="T4" fmla="*/ 0 w 60"/>
                <a:gd name="T5" fmla="*/ 9 h 27"/>
                <a:gd name="T6" fmla="*/ 56 w 60"/>
                <a:gd name="T7" fmla="*/ 27 h 27"/>
                <a:gd name="T8" fmla="*/ 60 w 60"/>
                <a:gd name="T9" fmla="*/ 20 h 27"/>
                <a:gd name="T10" fmla="*/ 58 w 60"/>
                <a:gd name="T11" fmla="*/ 21 h 27"/>
                <a:gd name="T12" fmla="*/ 2 w 60"/>
                <a:gd name="T13" fmla="*/ 0 h 27"/>
                <a:gd name="T14" fmla="*/ 2 w 60"/>
                <a:gd name="T15" fmla="*/ 2 h 27"/>
                <a:gd name="T16" fmla="*/ 2 w 60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7">
                  <a:moveTo>
                    <a:pt x="2" y="0"/>
                  </a:moveTo>
                  <a:lnTo>
                    <a:pt x="2" y="2"/>
                  </a:lnTo>
                  <a:lnTo>
                    <a:pt x="0" y="9"/>
                  </a:lnTo>
                  <a:lnTo>
                    <a:pt x="56" y="27"/>
                  </a:lnTo>
                  <a:lnTo>
                    <a:pt x="60" y="20"/>
                  </a:lnTo>
                  <a:lnTo>
                    <a:pt x="58" y="2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3" name="Freeform 511">
              <a:extLst>
                <a:ext uri="{FF2B5EF4-FFF2-40B4-BE49-F238E27FC236}">
                  <a16:creationId xmlns:a16="http://schemas.microsoft.com/office/drawing/2014/main" id="{B40E9281-5539-6437-3F5B-4F6B5E326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" y="2954"/>
              <a:ext cx="30" cy="13"/>
            </a:xfrm>
            <a:custGeom>
              <a:avLst/>
              <a:gdLst>
                <a:gd name="T0" fmla="*/ 3 w 59"/>
                <a:gd name="T1" fmla="*/ 0 h 27"/>
                <a:gd name="T2" fmla="*/ 0 w 59"/>
                <a:gd name="T3" fmla="*/ 6 h 27"/>
                <a:gd name="T4" fmla="*/ 56 w 59"/>
                <a:gd name="T5" fmla="*/ 27 h 27"/>
                <a:gd name="T6" fmla="*/ 59 w 59"/>
                <a:gd name="T7" fmla="*/ 22 h 27"/>
                <a:gd name="T8" fmla="*/ 3 w 59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7">
                  <a:moveTo>
                    <a:pt x="3" y="0"/>
                  </a:moveTo>
                  <a:lnTo>
                    <a:pt x="0" y="6"/>
                  </a:lnTo>
                  <a:lnTo>
                    <a:pt x="56" y="27"/>
                  </a:lnTo>
                  <a:lnTo>
                    <a:pt x="59" y="2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4" name="Freeform 512">
              <a:extLst>
                <a:ext uri="{FF2B5EF4-FFF2-40B4-BE49-F238E27FC236}">
                  <a16:creationId xmlns:a16="http://schemas.microsoft.com/office/drawing/2014/main" id="{B8DD6FC4-E734-8A0D-6DD6-4134B162B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" y="2950"/>
              <a:ext cx="29" cy="14"/>
            </a:xfrm>
            <a:custGeom>
              <a:avLst/>
              <a:gdLst>
                <a:gd name="T0" fmla="*/ 2 w 58"/>
                <a:gd name="T1" fmla="*/ 0 h 29"/>
                <a:gd name="T2" fmla="*/ 0 w 58"/>
                <a:gd name="T3" fmla="*/ 7 h 29"/>
                <a:gd name="T4" fmla="*/ 56 w 58"/>
                <a:gd name="T5" fmla="*/ 29 h 29"/>
                <a:gd name="T6" fmla="*/ 58 w 58"/>
                <a:gd name="T7" fmla="*/ 24 h 29"/>
                <a:gd name="T8" fmla="*/ 2 w 5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9">
                  <a:moveTo>
                    <a:pt x="2" y="0"/>
                  </a:moveTo>
                  <a:lnTo>
                    <a:pt x="0" y="7"/>
                  </a:lnTo>
                  <a:lnTo>
                    <a:pt x="56" y="29"/>
                  </a:lnTo>
                  <a:lnTo>
                    <a:pt x="58" y="2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5" name="Freeform 513">
              <a:extLst>
                <a:ext uri="{FF2B5EF4-FFF2-40B4-BE49-F238E27FC236}">
                  <a16:creationId xmlns:a16="http://schemas.microsoft.com/office/drawing/2014/main" id="{F58940EF-D6EC-8FC3-B4E2-48B97578B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2946"/>
              <a:ext cx="29" cy="16"/>
            </a:xfrm>
            <a:custGeom>
              <a:avLst/>
              <a:gdLst>
                <a:gd name="T0" fmla="*/ 6 w 58"/>
                <a:gd name="T1" fmla="*/ 0 h 33"/>
                <a:gd name="T2" fmla="*/ 2 w 58"/>
                <a:gd name="T3" fmla="*/ 4 h 33"/>
                <a:gd name="T4" fmla="*/ 0 w 58"/>
                <a:gd name="T5" fmla="*/ 9 h 33"/>
                <a:gd name="T6" fmla="*/ 56 w 58"/>
                <a:gd name="T7" fmla="*/ 33 h 33"/>
                <a:gd name="T8" fmla="*/ 58 w 58"/>
                <a:gd name="T9" fmla="*/ 29 h 33"/>
                <a:gd name="T10" fmla="*/ 56 w 58"/>
                <a:gd name="T11" fmla="*/ 33 h 33"/>
                <a:gd name="T12" fmla="*/ 6 w 58"/>
                <a:gd name="T13" fmla="*/ 0 h 33"/>
                <a:gd name="T14" fmla="*/ 4 w 58"/>
                <a:gd name="T15" fmla="*/ 2 h 33"/>
                <a:gd name="T16" fmla="*/ 2 w 58"/>
                <a:gd name="T17" fmla="*/ 4 h 33"/>
                <a:gd name="T18" fmla="*/ 6 w 58"/>
                <a:gd name="T1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33">
                  <a:moveTo>
                    <a:pt x="6" y="0"/>
                  </a:moveTo>
                  <a:lnTo>
                    <a:pt x="2" y="4"/>
                  </a:lnTo>
                  <a:lnTo>
                    <a:pt x="0" y="9"/>
                  </a:lnTo>
                  <a:lnTo>
                    <a:pt x="56" y="33"/>
                  </a:lnTo>
                  <a:lnTo>
                    <a:pt x="58" y="29"/>
                  </a:lnTo>
                  <a:lnTo>
                    <a:pt x="56" y="33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6" name="Freeform 514">
              <a:extLst>
                <a:ext uri="{FF2B5EF4-FFF2-40B4-BE49-F238E27FC236}">
                  <a16:creationId xmlns:a16="http://schemas.microsoft.com/office/drawing/2014/main" id="{C3E0BA2E-AF54-C73F-13A5-C7827305D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2941"/>
              <a:ext cx="27" cy="21"/>
            </a:xfrm>
            <a:custGeom>
              <a:avLst/>
              <a:gdLst>
                <a:gd name="T0" fmla="*/ 5 w 52"/>
                <a:gd name="T1" fmla="*/ 0 h 42"/>
                <a:gd name="T2" fmla="*/ 1 w 52"/>
                <a:gd name="T3" fmla="*/ 4 h 42"/>
                <a:gd name="T4" fmla="*/ 0 w 52"/>
                <a:gd name="T5" fmla="*/ 9 h 42"/>
                <a:gd name="T6" fmla="*/ 50 w 52"/>
                <a:gd name="T7" fmla="*/ 42 h 42"/>
                <a:gd name="T8" fmla="*/ 52 w 52"/>
                <a:gd name="T9" fmla="*/ 36 h 42"/>
                <a:gd name="T10" fmla="*/ 50 w 52"/>
                <a:gd name="T11" fmla="*/ 40 h 42"/>
                <a:gd name="T12" fmla="*/ 5 w 52"/>
                <a:gd name="T13" fmla="*/ 0 h 42"/>
                <a:gd name="T14" fmla="*/ 3 w 52"/>
                <a:gd name="T15" fmla="*/ 2 h 42"/>
                <a:gd name="T16" fmla="*/ 1 w 52"/>
                <a:gd name="T17" fmla="*/ 4 h 42"/>
                <a:gd name="T18" fmla="*/ 5 w 52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42">
                  <a:moveTo>
                    <a:pt x="5" y="0"/>
                  </a:moveTo>
                  <a:lnTo>
                    <a:pt x="1" y="4"/>
                  </a:lnTo>
                  <a:lnTo>
                    <a:pt x="0" y="9"/>
                  </a:lnTo>
                  <a:lnTo>
                    <a:pt x="50" y="42"/>
                  </a:lnTo>
                  <a:lnTo>
                    <a:pt x="52" y="36"/>
                  </a:lnTo>
                  <a:lnTo>
                    <a:pt x="50" y="4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7" name="Freeform 515">
              <a:extLst>
                <a:ext uri="{FF2B5EF4-FFF2-40B4-BE49-F238E27FC236}">
                  <a16:creationId xmlns:a16="http://schemas.microsoft.com/office/drawing/2014/main" id="{1640552B-8D47-6045-A0C3-C74E89000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" y="2939"/>
              <a:ext cx="24" cy="22"/>
            </a:xfrm>
            <a:custGeom>
              <a:avLst/>
              <a:gdLst>
                <a:gd name="T0" fmla="*/ 4 w 49"/>
                <a:gd name="T1" fmla="*/ 0 h 44"/>
                <a:gd name="T2" fmla="*/ 0 w 49"/>
                <a:gd name="T3" fmla="*/ 4 h 44"/>
                <a:gd name="T4" fmla="*/ 45 w 49"/>
                <a:gd name="T5" fmla="*/ 44 h 44"/>
                <a:gd name="T6" fmla="*/ 49 w 49"/>
                <a:gd name="T7" fmla="*/ 40 h 44"/>
                <a:gd name="T8" fmla="*/ 4 w 4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4">
                  <a:moveTo>
                    <a:pt x="4" y="0"/>
                  </a:moveTo>
                  <a:lnTo>
                    <a:pt x="0" y="4"/>
                  </a:lnTo>
                  <a:lnTo>
                    <a:pt x="45" y="44"/>
                  </a:lnTo>
                  <a:lnTo>
                    <a:pt x="49" y="4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8" name="Freeform 516">
              <a:extLst>
                <a:ext uri="{FF2B5EF4-FFF2-40B4-BE49-F238E27FC236}">
                  <a16:creationId xmlns:a16="http://schemas.microsoft.com/office/drawing/2014/main" id="{DED82C8E-56F4-C225-5D1B-8D41BFDD1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" y="2936"/>
              <a:ext cx="24" cy="23"/>
            </a:xfrm>
            <a:custGeom>
              <a:avLst/>
              <a:gdLst>
                <a:gd name="T0" fmla="*/ 5 w 48"/>
                <a:gd name="T1" fmla="*/ 0 h 47"/>
                <a:gd name="T2" fmla="*/ 1 w 48"/>
                <a:gd name="T3" fmla="*/ 4 h 47"/>
                <a:gd name="T4" fmla="*/ 0 w 48"/>
                <a:gd name="T5" fmla="*/ 7 h 47"/>
                <a:gd name="T6" fmla="*/ 45 w 48"/>
                <a:gd name="T7" fmla="*/ 47 h 47"/>
                <a:gd name="T8" fmla="*/ 48 w 48"/>
                <a:gd name="T9" fmla="*/ 44 h 47"/>
                <a:gd name="T10" fmla="*/ 45 w 48"/>
                <a:gd name="T11" fmla="*/ 45 h 47"/>
                <a:gd name="T12" fmla="*/ 5 w 48"/>
                <a:gd name="T13" fmla="*/ 0 h 47"/>
                <a:gd name="T14" fmla="*/ 3 w 48"/>
                <a:gd name="T15" fmla="*/ 2 h 47"/>
                <a:gd name="T16" fmla="*/ 1 w 48"/>
                <a:gd name="T17" fmla="*/ 4 h 47"/>
                <a:gd name="T18" fmla="*/ 5 w 48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7">
                  <a:moveTo>
                    <a:pt x="5" y="0"/>
                  </a:moveTo>
                  <a:lnTo>
                    <a:pt x="1" y="4"/>
                  </a:lnTo>
                  <a:lnTo>
                    <a:pt x="0" y="7"/>
                  </a:lnTo>
                  <a:lnTo>
                    <a:pt x="45" y="47"/>
                  </a:lnTo>
                  <a:lnTo>
                    <a:pt x="48" y="44"/>
                  </a:lnTo>
                  <a:lnTo>
                    <a:pt x="45" y="45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09" name="Freeform 517">
              <a:extLst>
                <a:ext uri="{FF2B5EF4-FFF2-40B4-BE49-F238E27FC236}">
                  <a16:creationId xmlns:a16="http://schemas.microsoft.com/office/drawing/2014/main" id="{C8FADDDC-D9FD-A480-A037-39FF3F8EF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2934"/>
              <a:ext cx="21" cy="24"/>
            </a:xfrm>
            <a:custGeom>
              <a:avLst/>
              <a:gdLst>
                <a:gd name="T0" fmla="*/ 5 w 43"/>
                <a:gd name="T1" fmla="*/ 0 h 48"/>
                <a:gd name="T2" fmla="*/ 4 w 43"/>
                <a:gd name="T3" fmla="*/ 0 h 48"/>
                <a:gd name="T4" fmla="*/ 0 w 43"/>
                <a:gd name="T5" fmla="*/ 3 h 48"/>
                <a:gd name="T6" fmla="*/ 40 w 43"/>
                <a:gd name="T7" fmla="*/ 48 h 48"/>
                <a:gd name="T8" fmla="*/ 43 w 43"/>
                <a:gd name="T9" fmla="*/ 47 h 48"/>
                <a:gd name="T10" fmla="*/ 42 w 43"/>
                <a:gd name="T11" fmla="*/ 47 h 48"/>
                <a:gd name="T12" fmla="*/ 5 w 43"/>
                <a:gd name="T13" fmla="*/ 0 h 48"/>
                <a:gd name="T14" fmla="*/ 4 w 43"/>
                <a:gd name="T15" fmla="*/ 0 h 48"/>
                <a:gd name="T16" fmla="*/ 5 w 4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8">
                  <a:moveTo>
                    <a:pt x="5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0" y="48"/>
                  </a:lnTo>
                  <a:lnTo>
                    <a:pt x="43" y="47"/>
                  </a:lnTo>
                  <a:lnTo>
                    <a:pt x="42" y="47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0" name="Freeform 518">
              <a:extLst>
                <a:ext uri="{FF2B5EF4-FFF2-40B4-BE49-F238E27FC236}">
                  <a16:creationId xmlns:a16="http://schemas.microsoft.com/office/drawing/2014/main" id="{1D94F09C-FF34-912F-DF76-6F3170429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2931"/>
              <a:ext cx="21" cy="26"/>
            </a:xfrm>
            <a:custGeom>
              <a:avLst/>
              <a:gdLst>
                <a:gd name="T0" fmla="*/ 8 w 42"/>
                <a:gd name="T1" fmla="*/ 0 h 53"/>
                <a:gd name="T2" fmla="*/ 6 w 42"/>
                <a:gd name="T3" fmla="*/ 2 h 53"/>
                <a:gd name="T4" fmla="*/ 0 w 42"/>
                <a:gd name="T5" fmla="*/ 6 h 53"/>
                <a:gd name="T6" fmla="*/ 37 w 42"/>
                <a:gd name="T7" fmla="*/ 53 h 53"/>
                <a:gd name="T8" fmla="*/ 42 w 42"/>
                <a:gd name="T9" fmla="*/ 49 h 53"/>
                <a:gd name="T10" fmla="*/ 38 w 42"/>
                <a:gd name="T11" fmla="*/ 51 h 53"/>
                <a:gd name="T12" fmla="*/ 8 w 42"/>
                <a:gd name="T13" fmla="*/ 0 h 53"/>
                <a:gd name="T14" fmla="*/ 6 w 42"/>
                <a:gd name="T15" fmla="*/ 2 h 53"/>
                <a:gd name="T16" fmla="*/ 8 w 42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53">
                  <a:moveTo>
                    <a:pt x="8" y="0"/>
                  </a:moveTo>
                  <a:lnTo>
                    <a:pt x="6" y="2"/>
                  </a:lnTo>
                  <a:lnTo>
                    <a:pt x="0" y="6"/>
                  </a:lnTo>
                  <a:lnTo>
                    <a:pt x="37" y="53"/>
                  </a:lnTo>
                  <a:lnTo>
                    <a:pt x="42" y="49"/>
                  </a:lnTo>
                  <a:lnTo>
                    <a:pt x="38" y="51"/>
                  </a:lnTo>
                  <a:lnTo>
                    <a:pt x="8" y="0"/>
                  </a:lnTo>
                  <a:lnTo>
                    <a:pt x="6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1" name="Freeform 519">
              <a:extLst>
                <a:ext uri="{FF2B5EF4-FFF2-40B4-BE49-F238E27FC236}">
                  <a16:creationId xmlns:a16="http://schemas.microsoft.com/office/drawing/2014/main" id="{4641F095-509E-F8F7-EBCF-676AB4BAA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2928"/>
              <a:ext cx="18" cy="28"/>
            </a:xfrm>
            <a:custGeom>
              <a:avLst/>
              <a:gdLst>
                <a:gd name="T0" fmla="*/ 9 w 36"/>
                <a:gd name="T1" fmla="*/ 0 h 56"/>
                <a:gd name="T2" fmla="*/ 5 w 36"/>
                <a:gd name="T3" fmla="*/ 2 h 56"/>
                <a:gd name="T4" fmla="*/ 0 w 36"/>
                <a:gd name="T5" fmla="*/ 5 h 56"/>
                <a:gd name="T6" fmla="*/ 30 w 36"/>
                <a:gd name="T7" fmla="*/ 56 h 56"/>
                <a:gd name="T8" fmla="*/ 36 w 36"/>
                <a:gd name="T9" fmla="*/ 52 h 56"/>
                <a:gd name="T10" fmla="*/ 34 w 36"/>
                <a:gd name="T11" fmla="*/ 54 h 56"/>
                <a:gd name="T12" fmla="*/ 9 w 36"/>
                <a:gd name="T13" fmla="*/ 0 h 56"/>
                <a:gd name="T14" fmla="*/ 7 w 36"/>
                <a:gd name="T15" fmla="*/ 0 h 56"/>
                <a:gd name="T16" fmla="*/ 5 w 36"/>
                <a:gd name="T17" fmla="*/ 2 h 56"/>
                <a:gd name="T18" fmla="*/ 9 w 3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6">
                  <a:moveTo>
                    <a:pt x="9" y="0"/>
                  </a:moveTo>
                  <a:lnTo>
                    <a:pt x="5" y="2"/>
                  </a:lnTo>
                  <a:lnTo>
                    <a:pt x="0" y="5"/>
                  </a:lnTo>
                  <a:lnTo>
                    <a:pt x="30" y="56"/>
                  </a:lnTo>
                  <a:lnTo>
                    <a:pt x="36" y="52"/>
                  </a:lnTo>
                  <a:lnTo>
                    <a:pt x="34" y="54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2" name="Freeform 520">
              <a:extLst>
                <a:ext uri="{FF2B5EF4-FFF2-40B4-BE49-F238E27FC236}">
                  <a16:creationId xmlns:a16="http://schemas.microsoft.com/office/drawing/2014/main" id="{663154D4-B0A9-55C5-D1F2-BC2133774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2927"/>
              <a:ext cx="16" cy="28"/>
            </a:xfrm>
            <a:custGeom>
              <a:avLst/>
              <a:gdLst>
                <a:gd name="T0" fmla="*/ 7 w 30"/>
                <a:gd name="T1" fmla="*/ 0 h 58"/>
                <a:gd name="T2" fmla="*/ 0 w 30"/>
                <a:gd name="T3" fmla="*/ 4 h 58"/>
                <a:gd name="T4" fmla="*/ 25 w 30"/>
                <a:gd name="T5" fmla="*/ 58 h 58"/>
                <a:gd name="T6" fmla="*/ 30 w 30"/>
                <a:gd name="T7" fmla="*/ 56 h 58"/>
                <a:gd name="T8" fmla="*/ 29 w 30"/>
                <a:gd name="T9" fmla="*/ 56 h 58"/>
                <a:gd name="T10" fmla="*/ 7 w 30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8">
                  <a:moveTo>
                    <a:pt x="7" y="0"/>
                  </a:moveTo>
                  <a:lnTo>
                    <a:pt x="0" y="4"/>
                  </a:lnTo>
                  <a:lnTo>
                    <a:pt x="25" y="58"/>
                  </a:lnTo>
                  <a:lnTo>
                    <a:pt x="30" y="56"/>
                  </a:lnTo>
                  <a:lnTo>
                    <a:pt x="29" y="5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3" name="Freeform 521">
              <a:extLst>
                <a:ext uri="{FF2B5EF4-FFF2-40B4-BE49-F238E27FC236}">
                  <a16:creationId xmlns:a16="http://schemas.microsoft.com/office/drawing/2014/main" id="{20C75A64-61F8-DC0D-4C41-2AB306E3E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2925"/>
              <a:ext cx="15" cy="30"/>
            </a:xfrm>
            <a:custGeom>
              <a:avLst/>
              <a:gdLst>
                <a:gd name="T0" fmla="*/ 7 w 31"/>
                <a:gd name="T1" fmla="*/ 1 h 59"/>
                <a:gd name="T2" fmla="*/ 9 w 31"/>
                <a:gd name="T3" fmla="*/ 0 h 59"/>
                <a:gd name="T4" fmla="*/ 0 w 31"/>
                <a:gd name="T5" fmla="*/ 3 h 59"/>
                <a:gd name="T6" fmla="*/ 22 w 31"/>
                <a:gd name="T7" fmla="*/ 59 h 59"/>
                <a:gd name="T8" fmla="*/ 29 w 31"/>
                <a:gd name="T9" fmla="*/ 57 h 59"/>
                <a:gd name="T10" fmla="*/ 31 w 31"/>
                <a:gd name="T11" fmla="*/ 55 h 59"/>
                <a:gd name="T12" fmla="*/ 29 w 31"/>
                <a:gd name="T13" fmla="*/ 55 h 59"/>
                <a:gd name="T14" fmla="*/ 31 w 31"/>
                <a:gd name="T15" fmla="*/ 55 h 59"/>
                <a:gd name="T16" fmla="*/ 7 w 31"/>
                <a:gd name="T17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59">
                  <a:moveTo>
                    <a:pt x="7" y="1"/>
                  </a:moveTo>
                  <a:lnTo>
                    <a:pt x="9" y="0"/>
                  </a:lnTo>
                  <a:lnTo>
                    <a:pt x="0" y="3"/>
                  </a:lnTo>
                  <a:lnTo>
                    <a:pt x="22" y="59"/>
                  </a:lnTo>
                  <a:lnTo>
                    <a:pt x="29" y="57"/>
                  </a:lnTo>
                  <a:lnTo>
                    <a:pt x="31" y="55"/>
                  </a:lnTo>
                  <a:lnTo>
                    <a:pt x="29" y="55"/>
                  </a:lnTo>
                  <a:lnTo>
                    <a:pt x="31" y="55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4" name="Freeform 522">
              <a:extLst>
                <a:ext uri="{FF2B5EF4-FFF2-40B4-BE49-F238E27FC236}">
                  <a16:creationId xmlns:a16="http://schemas.microsoft.com/office/drawing/2014/main" id="{8B4C9205-61F3-7FF2-5E03-EED97F511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" y="2923"/>
              <a:ext cx="15" cy="30"/>
            </a:xfrm>
            <a:custGeom>
              <a:avLst/>
              <a:gdLst>
                <a:gd name="T0" fmla="*/ 13 w 31"/>
                <a:gd name="T1" fmla="*/ 0 h 59"/>
                <a:gd name="T2" fmla="*/ 9 w 31"/>
                <a:gd name="T3" fmla="*/ 2 h 59"/>
                <a:gd name="T4" fmla="*/ 0 w 31"/>
                <a:gd name="T5" fmla="*/ 5 h 59"/>
                <a:gd name="T6" fmla="*/ 24 w 31"/>
                <a:gd name="T7" fmla="*/ 59 h 59"/>
                <a:gd name="T8" fmla="*/ 31 w 31"/>
                <a:gd name="T9" fmla="*/ 58 h 59"/>
                <a:gd name="T10" fmla="*/ 29 w 31"/>
                <a:gd name="T11" fmla="*/ 58 h 59"/>
                <a:gd name="T12" fmla="*/ 13 w 31"/>
                <a:gd name="T13" fmla="*/ 0 h 59"/>
                <a:gd name="T14" fmla="*/ 11 w 31"/>
                <a:gd name="T15" fmla="*/ 0 h 59"/>
                <a:gd name="T16" fmla="*/ 9 w 31"/>
                <a:gd name="T17" fmla="*/ 2 h 59"/>
                <a:gd name="T18" fmla="*/ 13 w 31"/>
                <a:gd name="T1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59">
                  <a:moveTo>
                    <a:pt x="13" y="0"/>
                  </a:moveTo>
                  <a:lnTo>
                    <a:pt x="9" y="2"/>
                  </a:lnTo>
                  <a:lnTo>
                    <a:pt x="0" y="5"/>
                  </a:lnTo>
                  <a:lnTo>
                    <a:pt x="24" y="59"/>
                  </a:lnTo>
                  <a:lnTo>
                    <a:pt x="31" y="58"/>
                  </a:lnTo>
                  <a:lnTo>
                    <a:pt x="29" y="58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5" name="Freeform 523">
              <a:extLst>
                <a:ext uri="{FF2B5EF4-FFF2-40B4-BE49-F238E27FC236}">
                  <a16:creationId xmlns:a16="http://schemas.microsoft.com/office/drawing/2014/main" id="{861A8676-6060-0AEA-4620-3B0BB32A4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2922"/>
              <a:ext cx="13" cy="30"/>
            </a:xfrm>
            <a:custGeom>
              <a:avLst/>
              <a:gdLst>
                <a:gd name="T0" fmla="*/ 9 w 25"/>
                <a:gd name="T1" fmla="*/ 0 h 60"/>
                <a:gd name="T2" fmla="*/ 0 w 25"/>
                <a:gd name="T3" fmla="*/ 2 h 60"/>
                <a:gd name="T4" fmla="*/ 16 w 25"/>
                <a:gd name="T5" fmla="*/ 60 h 60"/>
                <a:gd name="T6" fmla="*/ 25 w 25"/>
                <a:gd name="T7" fmla="*/ 56 h 60"/>
                <a:gd name="T8" fmla="*/ 25 w 25"/>
                <a:gd name="T9" fmla="*/ 58 h 60"/>
                <a:gd name="T10" fmla="*/ 9 w 25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60">
                  <a:moveTo>
                    <a:pt x="9" y="0"/>
                  </a:moveTo>
                  <a:lnTo>
                    <a:pt x="0" y="2"/>
                  </a:lnTo>
                  <a:lnTo>
                    <a:pt x="16" y="60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6" name="Freeform 524">
              <a:extLst>
                <a:ext uri="{FF2B5EF4-FFF2-40B4-BE49-F238E27FC236}">
                  <a16:creationId xmlns:a16="http://schemas.microsoft.com/office/drawing/2014/main" id="{56F16715-6DBF-34CE-F2AC-3760E98B2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" y="2920"/>
              <a:ext cx="14" cy="31"/>
            </a:xfrm>
            <a:custGeom>
              <a:avLst/>
              <a:gdLst>
                <a:gd name="T0" fmla="*/ 11 w 27"/>
                <a:gd name="T1" fmla="*/ 0 h 61"/>
                <a:gd name="T2" fmla="*/ 0 w 27"/>
                <a:gd name="T3" fmla="*/ 3 h 61"/>
                <a:gd name="T4" fmla="*/ 16 w 27"/>
                <a:gd name="T5" fmla="*/ 61 h 61"/>
                <a:gd name="T6" fmla="*/ 27 w 27"/>
                <a:gd name="T7" fmla="*/ 57 h 61"/>
                <a:gd name="T8" fmla="*/ 25 w 27"/>
                <a:gd name="T9" fmla="*/ 57 h 61"/>
                <a:gd name="T10" fmla="*/ 11 w 27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61">
                  <a:moveTo>
                    <a:pt x="11" y="0"/>
                  </a:moveTo>
                  <a:lnTo>
                    <a:pt x="0" y="3"/>
                  </a:lnTo>
                  <a:lnTo>
                    <a:pt x="16" y="61"/>
                  </a:lnTo>
                  <a:lnTo>
                    <a:pt x="27" y="57"/>
                  </a:lnTo>
                  <a:lnTo>
                    <a:pt x="25" y="5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7" name="Freeform 525">
              <a:extLst>
                <a:ext uri="{FF2B5EF4-FFF2-40B4-BE49-F238E27FC236}">
                  <a16:creationId xmlns:a16="http://schemas.microsoft.com/office/drawing/2014/main" id="{B3603A33-FF7D-EE84-5D47-B623E71EB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" y="2918"/>
              <a:ext cx="13" cy="31"/>
            </a:xfrm>
            <a:custGeom>
              <a:avLst/>
              <a:gdLst>
                <a:gd name="T0" fmla="*/ 14 w 27"/>
                <a:gd name="T1" fmla="*/ 0 h 61"/>
                <a:gd name="T2" fmla="*/ 12 w 27"/>
                <a:gd name="T3" fmla="*/ 0 h 61"/>
                <a:gd name="T4" fmla="*/ 0 w 27"/>
                <a:gd name="T5" fmla="*/ 4 h 61"/>
                <a:gd name="T6" fmla="*/ 14 w 27"/>
                <a:gd name="T7" fmla="*/ 61 h 61"/>
                <a:gd name="T8" fmla="*/ 27 w 27"/>
                <a:gd name="T9" fmla="*/ 59 h 61"/>
                <a:gd name="T10" fmla="*/ 25 w 27"/>
                <a:gd name="T11" fmla="*/ 59 h 61"/>
                <a:gd name="T12" fmla="*/ 14 w 27"/>
                <a:gd name="T13" fmla="*/ 0 h 61"/>
                <a:gd name="T14" fmla="*/ 12 w 27"/>
                <a:gd name="T15" fmla="*/ 0 h 61"/>
                <a:gd name="T16" fmla="*/ 14 w 27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61">
                  <a:moveTo>
                    <a:pt x="14" y="0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14" y="61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8" name="Freeform 526">
              <a:extLst>
                <a:ext uri="{FF2B5EF4-FFF2-40B4-BE49-F238E27FC236}">
                  <a16:creationId xmlns:a16="http://schemas.microsoft.com/office/drawing/2014/main" id="{16D1D750-7EDD-79DE-2904-DF6E6178F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918"/>
              <a:ext cx="12" cy="30"/>
            </a:xfrm>
            <a:custGeom>
              <a:avLst/>
              <a:gdLst>
                <a:gd name="T0" fmla="*/ 13 w 24"/>
                <a:gd name="T1" fmla="*/ 0 h 61"/>
                <a:gd name="T2" fmla="*/ 0 w 24"/>
                <a:gd name="T3" fmla="*/ 2 h 61"/>
                <a:gd name="T4" fmla="*/ 11 w 24"/>
                <a:gd name="T5" fmla="*/ 61 h 61"/>
                <a:gd name="T6" fmla="*/ 24 w 24"/>
                <a:gd name="T7" fmla="*/ 60 h 61"/>
                <a:gd name="T8" fmla="*/ 24 w 24"/>
                <a:gd name="T9" fmla="*/ 58 h 61"/>
                <a:gd name="T10" fmla="*/ 24 w 24"/>
                <a:gd name="T11" fmla="*/ 60 h 61"/>
                <a:gd name="T12" fmla="*/ 24 w 24"/>
                <a:gd name="T13" fmla="*/ 58 h 61"/>
                <a:gd name="T14" fmla="*/ 13 w 24"/>
                <a:gd name="T1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1">
                  <a:moveTo>
                    <a:pt x="13" y="0"/>
                  </a:moveTo>
                  <a:lnTo>
                    <a:pt x="0" y="2"/>
                  </a:lnTo>
                  <a:lnTo>
                    <a:pt x="11" y="61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19" name="Freeform 527">
              <a:extLst>
                <a:ext uri="{FF2B5EF4-FFF2-40B4-BE49-F238E27FC236}">
                  <a16:creationId xmlns:a16="http://schemas.microsoft.com/office/drawing/2014/main" id="{157DD581-4981-7D93-4965-FAE0979F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" y="2916"/>
              <a:ext cx="13" cy="30"/>
            </a:xfrm>
            <a:custGeom>
              <a:avLst/>
              <a:gdLst>
                <a:gd name="T0" fmla="*/ 16 w 25"/>
                <a:gd name="T1" fmla="*/ 0 h 62"/>
                <a:gd name="T2" fmla="*/ 14 w 25"/>
                <a:gd name="T3" fmla="*/ 0 h 62"/>
                <a:gd name="T4" fmla="*/ 0 w 25"/>
                <a:gd name="T5" fmla="*/ 4 h 62"/>
                <a:gd name="T6" fmla="*/ 11 w 25"/>
                <a:gd name="T7" fmla="*/ 62 h 62"/>
                <a:gd name="T8" fmla="*/ 25 w 25"/>
                <a:gd name="T9" fmla="*/ 60 h 62"/>
                <a:gd name="T10" fmla="*/ 16 w 25"/>
                <a:gd name="T11" fmla="*/ 0 h 62"/>
                <a:gd name="T12" fmla="*/ 14 w 25"/>
                <a:gd name="T13" fmla="*/ 0 h 62"/>
                <a:gd name="T14" fmla="*/ 16 w 25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62">
                  <a:moveTo>
                    <a:pt x="16" y="0"/>
                  </a:moveTo>
                  <a:lnTo>
                    <a:pt x="14" y="0"/>
                  </a:lnTo>
                  <a:lnTo>
                    <a:pt x="0" y="4"/>
                  </a:lnTo>
                  <a:lnTo>
                    <a:pt x="11" y="62"/>
                  </a:lnTo>
                  <a:lnTo>
                    <a:pt x="25" y="6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0" name="Freeform 528">
              <a:extLst>
                <a:ext uri="{FF2B5EF4-FFF2-40B4-BE49-F238E27FC236}">
                  <a16:creationId xmlns:a16="http://schemas.microsoft.com/office/drawing/2014/main" id="{111818F6-E2C8-6EC7-19DC-07B805848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" y="2915"/>
              <a:ext cx="11" cy="31"/>
            </a:xfrm>
            <a:custGeom>
              <a:avLst/>
              <a:gdLst>
                <a:gd name="T0" fmla="*/ 15 w 24"/>
                <a:gd name="T1" fmla="*/ 0 h 61"/>
                <a:gd name="T2" fmla="*/ 0 w 24"/>
                <a:gd name="T3" fmla="*/ 1 h 61"/>
                <a:gd name="T4" fmla="*/ 9 w 24"/>
                <a:gd name="T5" fmla="*/ 61 h 61"/>
                <a:gd name="T6" fmla="*/ 24 w 24"/>
                <a:gd name="T7" fmla="*/ 59 h 61"/>
                <a:gd name="T8" fmla="*/ 15 w 24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15" y="0"/>
                  </a:moveTo>
                  <a:lnTo>
                    <a:pt x="0" y="1"/>
                  </a:lnTo>
                  <a:lnTo>
                    <a:pt x="9" y="61"/>
                  </a:lnTo>
                  <a:lnTo>
                    <a:pt x="24" y="5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1" name="Freeform 529">
              <a:extLst>
                <a:ext uri="{FF2B5EF4-FFF2-40B4-BE49-F238E27FC236}">
                  <a16:creationId xmlns:a16="http://schemas.microsoft.com/office/drawing/2014/main" id="{2F18CB93-BEBA-5FE4-3861-76C39E5A0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2914"/>
              <a:ext cx="12" cy="31"/>
            </a:xfrm>
            <a:custGeom>
              <a:avLst/>
              <a:gdLst>
                <a:gd name="T0" fmla="*/ 18 w 25"/>
                <a:gd name="T1" fmla="*/ 0 h 61"/>
                <a:gd name="T2" fmla="*/ 0 w 25"/>
                <a:gd name="T3" fmla="*/ 2 h 61"/>
                <a:gd name="T4" fmla="*/ 9 w 25"/>
                <a:gd name="T5" fmla="*/ 61 h 61"/>
                <a:gd name="T6" fmla="*/ 25 w 25"/>
                <a:gd name="T7" fmla="*/ 58 h 61"/>
                <a:gd name="T8" fmla="*/ 18 w 25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1">
                  <a:moveTo>
                    <a:pt x="18" y="0"/>
                  </a:moveTo>
                  <a:lnTo>
                    <a:pt x="0" y="2"/>
                  </a:lnTo>
                  <a:lnTo>
                    <a:pt x="9" y="61"/>
                  </a:lnTo>
                  <a:lnTo>
                    <a:pt x="25" y="5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2" name="Freeform 530">
              <a:extLst>
                <a:ext uri="{FF2B5EF4-FFF2-40B4-BE49-F238E27FC236}">
                  <a16:creationId xmlns:a16="http://schemas.microsoft.com/office/drawing/2014/main" id="{BA3930DA-D98C-2422-B7A4-26A155EFD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912"/>
              <a:ext cx="12" cy="31"/>
            </a:xfrm>
            <a:custGeom>
              <a:avLst/>
              <a:gdLst>
                <a:gd name="T0" fmla="*/ 18 w 25"/>
                <a:gd name="T1" fmla="*/ 0 h 62"/>
                <a:gd name="T2" fmla="*/ 0 w 25"/>
                <a:gd name="T3" fmla="*/ 4 h 62"/>
                <a:gd name="T4" fmla="*/ 7 w 25"/>
                <a:gd name="T5" fmla="*/ 62 h 62"/>
                <a:gd name="T6" fmla="*/ 25 w 25"/>
                <a:gd name="T7" fmla="*/ 60 h 62"/>
                <a:gd name="T8" fmla="*/ 18 w 25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2">
                  <a:moveTo>
                    <a:pt x="18" y="0"/>
                  </a:moveTo>
                  <a:lnTo>
                    <a:pt x="0" y="4"/>
                  </a:lnTo>
                  <a:lnTo>
                    <a:pt x="7" y="62"/>
                  </a:lnTo>
                  <a:lnTo>
                    <a:pt x="25" y="6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3" name="Freeform 531">
              <a:extLst>
                <a:ext uri="{FF2B5EF4-FFF2-40B4-BE49-F238E27FC236}">
                  <a16:creationId xmlns:a16="http://schemas.microsoft.com/office/drawing/2014/main" id="{3D632A63-F5E2-5AFB-D286-BF0BBBECC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" y="2911"/>
              <a:ext cx="13" cy="31"/>
            </a:xfrm>
            <a:custGeom>
              <a:avLst/>
              <a:gdLst>
                <a:gd name="T0" fmla="*/ 18 w 25"/>
                <a:gd name="T1" fmla="*/ 0 h 62"/>
                <a:gd name="T2" fmla="*/ 0 w 25"/>
                <a:gd name="T3" fmla="*/ 2 h 62"/>
                <a:gd name="T4" fmla="*/ 7 w 25"/>
                <a:gd name="T5" fmla="*/ 62 h 62"/>
                <a:gd name="T6" fmla="*/ 25 w 25"/>
                <a:gd name="T7" fmla="*/ 60 h 62"/>
                <a:gd name="T8" fmla="*/ 18 w 25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2">
                  <a:moveTo>
                    <a:pt x="18" y="0"/>
                  </a:moveTo>
                  <a:lnTo>
                    <a:pt x="0" y="2"/>
                  </a:lnTo>
                  <a:lnTo>
                    <a:pt x="7" y="62"/>
                  </a:lnTo>
                  <a:lnTo>
                    <a:pt x="25" y="6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4" name="Freeform 532">
              <a:extLst>
                <a:ext uri="{FF2B5EF4-FFF2-40B4-BE49-F238E27FC236}">
                  <a16:creationId xmlns:a16="http://schemas.microsoft.com/office/drawing/2014/main" id="{0FAA4E3B-B142-E401-5DE3-C5424C892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" y="2910"/>
              <a:ext cx="13" cy="31"/>
            </a:xfrm>
            <a:custGeom>
              <a:avLst/>
              <a:gdLst>
                <a:gd name="T0" fmla="*/ 22 w 27"/>
                <a:gd name="T1" fmla="*/ 0 h 61"/>
                <a:gd name="T2" fmla="*/ 0 w 27"/>
                <a:gd name="T3" fmla="*/ 1 h 61"/>
                <a:gd name="T4" fmla="*/ 7 w 27"/>
                <a:gd name="T5" fmla="*/ 61 h 61"/>
                <a:gd name="T6" fmla="*/ 27 w 27"/>
                <a:gd name="T7" fmla="*/ 59 h 61"/>
                <a:gd name="T8" fmla="*/ 22 w 27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1">
                  <a:moveTo>
                    <a:pt x="22" y="0"/>
                  </a:moveTo>
                  <a:lnTo>
                    <a:pt x="0" y="1"/>
                  </a:lnTo>
                  <a:lnTo>
                    <a:pt x="7" y="61"/>
                  </a:lnTo>
                  <a:lnTo>
                    <a:pt x="27" y="5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5" name="Freeform 533">
              <a:extLst>
                <a:ext uri="{FF2B5EF4-FFF2-40B4-BE49-F238E27FC236}">
                  <a16:creationId xmlns:a16="http://schemas.microsoft.com/office/drawing/2014/main" id="{EA681C2A-164F-AFDA-84F6-2222DE198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2909"/>
              <a:ext cx="13" cy="31"/>
            </a:xfrm>
            <a:custGeom>
              <a:avLst/>
              <a:gdLst>
                <a:gd name="T0" fmla="*/ 19 w 27"/>
                <a:gd name="T1" fmla="*/ 0 h 63"/>
                <a:gd name="T2" fmla="*/ 0 w 27"/>
                <a:gd name="T3" fmla="*/ 4 h 63"/>
                <a:gd name="T4" fmla="*/ 5 w 27"/>
                <a:gd name="T5" fmla="*/ 63 h 63"/>
                <a:gd name="T6" fmla="*/ 27 w 27"/>
                <a:gd name="T7" fmla="*/ 60 h 63"/>
                <a:gd name="T8" fmla="*/ 19 w 27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63">
                  <a:moveTo>
                    <a:pt x="19" y="0"/>
                  </a:moveTo>
                  <a:lnTo>
                    <a:pt x="0" y="4"/>
                  </a:lnTo>
                  <a:lnTo>
                    <a:pt x="5" y="63"/>
                  </a:lnTo>
                  <a:lnTo>
                    <a:pt x="27" y="6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6" name="Freeform 534">
              <a:extLst>
                <a:ext uri="{FF2B5EF4-FFF2-40B4-BE49-F238E27FC236}">
                  <a16:creationId xmlns:a16="http://schemas.microsoft.com/office/drawing/2014/main" id="{15A5DE9F-4867-D5CC-EFAC-470022057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2908"/>
              <a:ext cx="14" cy="30"/>
            </a:xfrm>
            <a:custGeom>
              <a:avLst/>
              <a:gdLst>
                <a:gd name="T0" fmla="*/ 24 w 29"/>
                <a:gd name="T1" fmla="*/ 0 h 62"/>
                <a:gd name="T2" fmla="*/ 0 w 29"/>
                <a:gd name="T3" fmla="*/ 2 h 62"/>
                <a:gd name="T4" fmla="*/ 8 w 29"/>
                <a:gd name="T5" fmla="*/ 62 h 62"/>
                <a:gd name="T6" fmla="*/ 29 w 29"/>
                <a:gd name="T7" fmla="*/ 60 h 62"/>
                <a:gd name="T8" fmla="*/ 24 w 29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2">
                  <a:moveTo>
                    <a:pt x="24" y="0"/>
                  </a:moveTo>
                  <a:lnTo>
                    <a:pt x="0" y="2"/>
                  </a:lnTo>
                  <a:lnTo>
                    <a:pt x="8" y="62"/>
                  </a:lnTo>
                  <a:lnTo>
                    <a:pt x="29" y="6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7" name="Freeform 535">
              <a:extLst>
                <a:ext uri="{FF2B5EF4-FFF2-40B4-BE49-F238E27FC236}">
                  <a16:creationId xmlns:a16="http://schemas.microsoft.com/office/drawing/2014/main" id="{963563F8-D58E-B435-B369-4603C0A18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907"/>
              <a:ext cx="15" cy="30"/>
            </a:xfrm>
            <a:custGeom>
              <a:avLst/>
              <a:gdLst>
                <a:gd name="T0" fmla="*/ 23 w 29"/>
                <a:gd name="T1" fmla="*/ 0 h 62"/>
                <a:gd name="T2" fmla="*/ 0 w 29"/>
                <a:gd name="T3" fmla="*/ 2 h 62"/>
                <a:gd name="T4" fmla="*/ 5 w 29"/>
                <a:gd name="T5" fmla="*/ 62 h 62"/>
                <a:gd name="T6" fmla="*/ 29 w 29"/>
                <a:gd name="T7" fmla="*/ 60 h 62"/>
                <a:gd name="T8" fmla="*/ 23 w 29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2">
                  <a:moveTo>
                    <a:pt x="23" y="0"/>
                  </a:moveTo>
                  <a:lnTo>
                    <a:pt x="0" y="2"/>
                  </a:lnTo>
                  <a:lnTo>
                    <a:pt x="5" y="62"/>
                  </a:lnTo>
                  <a:lnTo>
                    <a:pt x="29" y="6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8" name="Freeform 536">
              <a:extLst>
                <a:ext uri="{FF2B5EF4-FFF2-40B4-BE49-F238E27FC236}">
                  <a16:creationId xmlns:a16="http://schemas.microsoft.com/office/drawing/2014/main" id="{4D3675F7-5563-CE96-3889-38BA1BBE1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2906"/>
              <a:ext cx="15" cy="30"/>
            </a:xfrm>
            <a:custGeom>
              <a:avLst/>
              <a:gdLst>
                <a:gd name="T0" fmla="*/ 24 w 29"/>
                <a:gd name="T1" fmla="*/ 0 h 61"/>
                <a:gd name="T2" fmla="*/ 26 w 29"/>
                <a:gd name="T3" fmla="*/ 0 h 61"/>
                <a:gd name="T4" fmla="*/ 0 w 29"/>
                <a:gd name="T5" fmla="*/ 1 h 61"/>
                <a:gd name="T6" fmla="*/ 6 w 29"/>
                <a:gd name="T7" fmla="*/ 61 h 61"/>
                <a:gd name="T8" fmla="*/ 29 w 29"/>
                <a:gd name="T9" fmla="*/ 59 h 61"/>
                <a:gd name="T10" fmla="*/ 24 w 29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61">
                  <a:moveTo>
                    <a:pt x="24" y="0"/>
                  </a:moveTo>
                  <a:lnTo>
                    <a:pt x="26" y="0"/>
                  </a:lnTo>
                  <a:lnTo>
                    <a:pt x="0" y="1"/>
                  </a:lnTo>
                  <a:lnTo>
                    <a:pt x="6" y="61"/>
                  </a:lnTo>
                  <a:lnTo>
                    <a:pt x="29" y="5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29" name="Freeform 537">
              <a:extLst>
                <a:ext uri="{FF2B5EF4-FFF2-40B4-BE49-F238E27FC236}">
                  <a16:creationId xmlns:a16="http://schemas.microsoft.com/office/drawing/2014/main" id="{D15D6E8D-38C6-51FC-79E2-F6D43BEC1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2905"/>
              <a:ext cx="15" cy="31"/>
            </a:xfrm>
            <a:custGeom>
              <a:avLst/>
              <a:gdLst>
                <a:gd name="T0" fmla="*/ 25 w 31"/>
                <a:gd name="T1" fmla="*/ 0 h 61"/>
                <a:gd name="T2" fmla="*/ 0 w 31"/>
                <a:gd name="T3" fmla="*/ 2 h 61"/>
                <a:gd name="T4" fmla="*/ 5 w 31"/>
                <a:gd name="T5" fmla="*/ 61 h 61"/>
                <a:gd name="T6" fmla="*/ 31 w 31"/>
                <a:gd name="T7" fmla="*/ 59 h 61"/>
                <a:gd name="T8" fmla="*/ 25 w 3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1">
                  <a:moveTo>
                    <a:pt x="25" y="0"/>
                  </a:moveTo>
                  <a:lnTo>
                    <a:pt x="0" y="2"/>
                  </a:lnTo>
                  <a:lnTo>
                    <a:pt x="5" y="61"/>
                  </a:lnTo>
                  <a:lnTo>
                    <a:pt x="31" y="5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0" name="Freeform 538">
              <a:extLst>
                <a:ext uri="{FF2B5EF4-FFF2-40B4-BE49-F238E27FC236}">
                  <a16:creationId xmlns:a16="http://schemas.microsoft.com/office/drawing/2014/main" id="{123338E4-9E19-67E8-BFCD-D0096D3C2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2903"/>
              <a:ext cx="15" cy="32"/>
            </a:xfrm>
            <a:custGeom>
              <a:avLst/>
              <a:gdLst>
                <a:gd name="T0" fmla="*/ 26 w 31"/>
                <a:gd name="T1" fmla="*/ 0 h 63"/>
                <a:gd name="T2" fmla="*/ 0 w 31"/>
                <a:gd name="T3" fmla="*/ 4 h 63"/>
                <a:gd name="T4" fmla="*/ 6 w 31"/>
                <a:gd name="T5" fmla="*/ 63 h 63"/>
                <a:gd name="T6" fmla="*/ 31 w 31"/>
                <a:gd name="T7" fmla="*/ 62 h 63"/>
                <a:gd name="T8" fmla="*/ 26 w 31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3">
                  <a:moveTo>
                    <a:pt x="26" y="0"/>
                  </a:moveTo>
                  <a:lnTo>
                    <a:pt x="0" y="4"/>
                  </a:lnTo>
                  <a:lnTo>
                    <a:pt x="6" y="63"/>
                  </a:lnTo>
                  <a:lnTo>
                    <a:pt x="31" y="6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1" name="Freeform 539">
              <a:extLst>
                <a:ext uri="{FF2B5EF4-FFF2-40B4-BE49-F238E27FC236}">
                  <a16:creationId xmlns:a16="http://schemas.microsoft.com/office/drawing/2014/main" id="{340A4A5E-B9A4-2114-771D-19CAC0B52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2902"/>
              <a:ext cx="16" cy="32"/>
            </a:xfrm>
            <a:custGeom>
              <a:avLst/>
              <a:gdLst>
                <a:gd name="T0" fmla="*/ 25 w 30"/>
                <a:gd name="T1" fmla="*/ 0 h 64"/>
                <a:gd name="T2" fmla="*/ 0 w 30"/>
                <a:gd name="T3" fmla="*/ 2 h 64"/>
                <a:gd name="T4" fmla="*/ 5 w 30"/>
                <a:gd name="T5" fmla="*/ 64 h 64"/>
                <a:gd name="T6" fmla="*/ 30 w 30"/>
                <a:gd name="T7" fmla="*/ 60 h 64"/>
                <a:gd name="T8" fmla="*/ 25 w 30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4">
                  <a:moveTo>
                    <a:pt x="25" y="0"/>
                  </a:moveTo>
                  <a:lnTo>
                    <a:pt x="0" y="2"/>
                  </a:lnTo>
                  <a:lnTo>
                    <a:pt x="5" y="64"/>
                  </a:lnTo>
                  <a:lnTo>
                    <a:pt x="30" y="6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2" name="Freeform 540">
              <a:extLst>
                <a:ext uri="{FF2B5EF4-FFF2-40B4-BE49-F238E27FC236}">
                  <a16:creationId xmlns:a16="http://schemas.microsoft.com/office/drawing/2014/main" id="{FC727D0D-FEF0-BCAF-470B-6144E263E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" y="2901"/>
              <a:ext cx="16" cy="31"/>
            </a:xfrm>
            <a:custGeom>
              <a:avLst/>
              <a:gdLst>
                <a:gd name="T0" fmla="*/ 27 w 32"/>
                <a:gd name="T1" fmla="*/ 0 h 61"/>
                <a:gd name="T2" fmla="*/ 0 w 32"/>
                <a:gd name="T3" fmla="*/ 1 h 61"/>
                <a:gd name="T4" fmla="*/ 5 w 32"/>
                <a:gd name="T5" fmla="*/ 61 h 61"/>
                <a:gd name="T6" fmla="*/ 32 w 32"/>
                <a:gd name="T7" fmla="*/ 59 h 61"/>
                <a:gd name="T8" fmla="*/ 27 w 32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1">
                  <a:moveTo>
                    <a:pt x="27" y="0"/>
                  </a:moveTo>
                  <a:lnTo>
                    <a:pt x="0" y="1"/>
                  </a:lnTo>
                  <a:lnTo>
                    <a:pt x="5" y="61"/>
                  </a:lnTo>
                  <a:lnTo>
                    <a:pt x="32" y="5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3" name="Freeform 541">
              <a:extLst>
                <a:ext uri="{FF2B5EF4-FFF2-40B4-BE49-F238E27FC236}">
                  <a16:creationId xmlns:a16="http://schemas.microsoft.com/office/drawing/2014/main" id="{6F117C3A-DA29-14FE-7079-C3C48553C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2900"/>
              <a:ext cx="16" cy="31"/>
            </a:xfrm>
            <a:custGeom>
              <a:avLst/>
              <a:gdLst>
                <a:gd name="T0" fmla="*/ 25 w 31"/>
                <a:gd name="T1" fmla="*/ 0 h 61"/>
                <a:gd name="T2" fmla="*/ 0 w 31"/>
                <a:gd name="T3" fmla="*/ 2 h 61"/>
                <a:gd name="T4" fmla="*/ 5 w 31"/>
                <a:gd name="T5" fmla="*/ 61 h 61"/>
                <a:gd name="T6" fmla="*/ 31 w 31"/>
                <a:gd name="T7" fmla="*/ 59 h 61"/>
                <a:gd name="T8" fmla="*/ 25 w 3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1">
                  <a:moveTo>
                    <a:pt x="25" y="0"/>
                  </a:moveTo>
                  <a:lnTo>
                    <a:pt x="0" y="2"/>
                  </a:lnTo>
                  <a:lnTo>
                    <a:pt x="5" y="61"/>
                  </a:lnTo>
                  <a:lnTo>
                    <a:pt x="31" y="5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4" name="Freeform 542">
              <a:extLst>
                <a:ext uri="{FF2B5EF4-FFF2-40B4-BE49-F238E27FC236}">
                  <a16:creationId xmlns:a16="http://schemas.microsoft.com/office/drawing/2014/main" id="{0C40F6EE-ABC8-1B94-BE76-39B6C59C2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" y="2899"/>
              <a:ext cx="15" cy="31"/>
            </a:xfrm>
            <a:custGeom>
              <a:avLst/>
              <a:gdLst>
                <a:gd name="T0" fmla="*/ 27 w 31"/>
                <a:gd name="T1" fmla="*/ 0 h 63"/>
                <a:gd name="T2" fmla="*/ 26 w 31"/>
                <a:gd name="T3" fmla="*/ 0 h 63"/>
                <a:gd name="T4" fmla="*/ 0 w 31"/>
                <a:gd name="T5" fmla="*/ 4 h 63"/>
                <a:gd name="T6" fmla="*/ 6 w 31"/>
                <a:gd name="T7" fmla="*/ 63 h 63"/>
                <a:gd name="T8" fmla="*/ 31 w 31"/>
                <a:gd name="T9" fmla="*/ 60 h 63"/>
                <a:gd name="T10" fmla="*/ 27 w 31"/>
                <a:gd name="T11" fmla="*/ 0 h 63"/>
                <a:gd name="T12" fmla="*/ 26 w 31"/>
                <a:gd name="T13" fmla="*/ 0 h 63"/>
                <a:gd name="T14" fmla="*/ 27 w 3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63">
                  <a:moveTo>
                    <a:pt x="27" y="0"/>
                  </a:moveTo>
                  <a:lnTo>
                    <a:pt x="26" y="0"/>
                  </a:lnTo>
                  <a:lnTo>
                    <a:pt x="0" y="4"/>
                  </a:lnTo>
                  <a:lnTo>
                    <a:pt x="6" y="63"/>
                  </a:lnTo>
                  <a:lnTo>
                    <a:pt x="31" y="6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5" name="Freeform 543">
              <a:extLst>
                <a:ext uri="{FF2B5EF4-FFF2-40B4-BE49-F238E27FC236}">
                  <a16:creationId xmlns:a16="http://schemas.microsoft.com/office/drawing/2014/main" id="{75CC2AA9-EFF6-8111-53BD-57847939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" y="2898"/>
              <a:ext cx="14" cy="30"/>
            </a:xfrm>
            <a:custGeom>
              <a:avLst/>
              <a:gdLst>
                <a:gd name="T0" fmla="*/ 26 w 29"/>
                <a:gd name="T1" fmla="*/ 0 h 62"/>
                <a:gd name="T2" fmla="*/ 0 w 29"/>
                <a:gd name="T3" fmla="*/ 2 h 62"/>
                <a:gd name="T4" fmla="*/ 4 w 29"/>
                <a:gd name="T5" fmla="*/ 62 h 62"/>
                <a:gd name="T6" fmla="*/ 29 w 29"/>
                <a:gd name="T7" fmla="*/ 62 h 62"/>
                <a:gd name="T8" fmla="*/ 26 w 29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2">
                  <a:moveTo>
                    <a:pt x="26" y="0"/>
                  </a:moveTo>
                  <a:lnTo>
                    <a:pt x="0" y="2"/>
                  </a:lnTo>
                  <a:lnTo>
                    <a:pt x="4" y="62"/>
                  </a:lnTo>
                  <a:lnTo>
                    <a:pt x="29" y="6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6" name="Freeform 544">
              <a:extLst>
                <a:ext uri="{FF2B5EF4-FFF2-40B4-BE49-F238E27FC236}">
                  <a16:creationId xmlns:a16="http://schemas.microsoft.com/office/drawing/2014/main" id="{60EEE968-E2EA-3E2F-F53F-1CDF9E4F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" y="2897"/>
              <a:ext cx="15" cy="31"/>
            </a:xfrm>
            <a:custGeom>
              <a:avLst/>
              <a:gdLst>
                <a:gd name="T0" fmla="*/ 23 w 29"/>
                <a:gd name="T1" fmla="*/ 0 h 63"/>
                <a:gd name="T2" fmla="*/ 0 w 29"/>
                <a:gd name="T3" fmla="*/ 1 h 63"/>
                <a:gd name="T4" fmla="*/ 3 w 29"/>
                <a:gd name="T5" fmla="*/ 63 h 63"/>
                <a:gd name="T6" fmla="*/ 29 w 29"/>
                <a:gd name="T7" fmla="*/ 61 h 63"/>
                <a:gd name="T8" fmla="*/ 23 w 29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3">
                  <a:moveTo>
                    <a:pt x="23" y="0"/>
                  </a:moveTo>
                  <a:lnTo>
                    <a:pt x="0" y="1"/>
                  </a:lnTo>
                  <a:lnTo>
                    <a:pt x="3" y="63"/>
                  </a:lnTo>
                  <a:lnTo>
                    <a:pt x="29" y="6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7" name="Freeform 545">
              <a:extLst>
                <a:ext uri="{FF2B5EF4-FFF2-40B4-BE49-F238E27FC236}">
                  <a16:creationId xmlns:a16="http://schemas.microsoft.com/office/drawing/2014/main" id="{F379F66E-0D33-223B-4481-D7BA7F1A6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2896"/>
              <a:ext cx="15" cy="31"/>
            </a:xfrm>
            <a:custGeom>
              <a:avLst/>
              <a:gdLst>
                <a:gd name="T0" fmla="*/ 25 w 29"/>
                <a:gd name="T1" fmla="*/ 0 h 63"/>
                <a:gd name="T2" fmla="*/ 0 w 29"/>
                <a:gd name="T3" fmla="*/ 2 h 63"/>
                <a:gd name="T4" fmla="*/ 6 w 29"/>
                <a:gd name="T5" fmla="*/ 63 h 63"/>
                <a:gd name="T6" fmla="*/ 29 w 29"/>
                <a:gd name="T7" fmla="*/ 61 h 63"/>
                <a:gd name="T8" fmla="*/ 25 w 29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3">
                  <a:moveTo>
                    <a:pt x="25" y="0"/>
                  </a:moveTo>
                  <a:lnTo>
                    <a:pt x="0" y="2"/>
                  </a:lnTo>
                  <a:lnTo>
                    <a:pt x="6" y="63"/>
                  </a:lnTo>
                  <a:lnTo>
                    <a:pt x="29" y="6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8" name="Freeform 546">
              <a:extLst>
                <a:ext uri="{FF2B5EF4-FFF2-40B4-BE49-F238E27FC236}">
                  <a16:creationId xmlns:a16="http://schemas.microsoft.com/office/drawing/2014/main" id="{2A027CFA-9C4F-E9C6-12D8-F7750A82F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" y="2896"/>
              <a:ext cx="13" cy="31"/>
            </a:xfrm>
            <a:custGeom>
              <a:avLst/>
              <a:gdLst>
                <a:gd name="T0" fmla="*/ 24 w 28"/>
                <a:gd name="T1" fmla="*/ 0 h 61"/>
                <a:gd name="T2" fmla="*/ 0 w 28"/>
                <a:gd name="T3" fmla="*/ 0 h 61"/>
                <a:gd name="T4" fmla="*/ 4 w 28"/>
                <a:gd name="T5" fmla="*/ 61 h 61"/>
                <a:gd name="T6" fmla="*/ 28 w 28"/>
                <a:gd name="T7" fmla="*/ 59 h 61"/>
                <a:gd name="T8" fmla="*/ 24 w 28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1">
                  <a:moveTo>
                    <a:pt x="24" y="0"/>
                  </a:moveTo>
                  <a:lnTo>
                    <a:pt x="0" y="0"/>
                  </a:lnTo>
                  <a:lnTo>
                    <a:pt x="4" y="61"/>
                  </a:lnTo>
                  <a:lnTo>
                    <a:pt x="28" y="5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39" name="Freeform 547">
              <a:extLst>
                <a:ext uri="{FF2B5EF4-FFF2-40B4-BE49-F238E27FC236}">
                  <a16:creationId xmlns:a16="http://schemas.microsoft.com/office/drawing/2014/main" id="{BAC6AAC4-E4D0-D732-E24D-BC34549A5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1" y="2895"/>
              <a:ext cx="13" cy="31"/>
            </a:xfrm>
            <a:custGeom>
              <a:avLst/>
              <a:gdLst>
                <a:gd name="T0" fmla="*/ 23 w 25"/>
                <a:gd name="T1" fmla="*/ 0 h 61"/>
                <a:gd name="T2" fmla="*/ 0 w 25"/>
                <a:gd name="T3" fmla="*/ 2 h 61"/>
                <a:gd name="T4" fmla="*/ 4 w 25"/>
                <a:gd name="T5" fmla="*/ 61 h 61"/>
                <a:gd name="T6" fmla="*/ 25 w 25"/>
                <a:gd name="T7" fmla="*/ 60 h 61"/>
                <a:gd name="T8" fmla="*/ 23 w 25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1">
                  <a:moveTo>
                    <a:pt x="23" y="0"/>
                  </a:moveTo>
                  <a:lnTo>
                    <a:pt x="0" y="2"/>
                  </a:lnTo>
                  <a:lnTo>
                    <a:pt x="4" y="61"/>
                  </a:lnTo>
                  <a:lnTo>
                    <a:pt x="25" y="6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0" name="Freeform 548">
              <a:extLst>
                <a:ext uri="{FF2B5EF4-FFF2-40B4-BE49-F238E27FC236}">
                  <a16:creationId xmlns:a16="http://schemas.microsoft.com/office/drawing/2014/main" id="{407C25FD-040F-C6B4-D408-C4C49224A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3" y="2894"/>
              <a:ext cx="12" cy="31"/>
            </a:xfrm>
            <a:custGeom>
              <a:avLst/>
              <a:gdLst>
                <a:gd name="T0" fmla="*/ 22 w 24"/>
                <a:gd name="T1" fmla="*/ 0 h 62"/>
                <a:gd name="T2" fmla="*/ 0 w 24"/>
                <a:gd name="T3" fmla="*/ 2 h 62"/>
                <a:gd name="T4" fmla="*/ 2 w 24"/>
                <a:gd name="T5" fmla="*/ 62 h 62"/>
                <a:gd name="T6" fmla="*/ 24 w 24"/>
                <a:gd name="T7" fmla="*/ 62 h 62"/>
                <a:gd name="T8" fmla="*/ 22 w 24"/>
                <a:gd name="T9" fmla="*/ 2 h 62"/>
                <a:gd name="T10" fmla="*/ 22 w 24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62">
                  <a:moveTo>
                    <a:pt x="22" y="0"/>
                  </a:moveTo>
                  <a:lnTo>
                    <a:pt x="0" y="2"/>
                  </a:lnTo>
                  <a:lnTo>
                    <a:pt x="2" y="62"/>
                  </a:lnTo>
                  <a:lnTo>
                    <a:pt x="24" y="62"/>
                  </a:lnTo>
                  <a:lnTo>
                    <a:pt x="22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1" name="Freeform 549">
              <a:extLst>
                <a:ext uri="{FF2B5EF4-FFF2-40B4-BE49-F238E27FC236}">
                  <a16:creationId xmlns:a16="http://schemas.microsoft.com/office/drawing/2014/main" id="{CD492DC9-13F1-C255-A0C0-BDE696186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" y="2894"/>
              <a:ext cx="12" cy="31"/>
            </a:xfrm>
            <a:custGeom>
              <a:avLst/>
              <a:gdLst>
                <a:gd name="T0" fmla="*/ 22 w 24"/>
                <a:gd name="T1" fmla="*/ 0 h 62"/>
                <a:gd name="T2" fmla="*/ 0 w 24"/>
                <a:gd name="T3" fmla="*/ 0 h 62"/>
                <a:gd name="T4" fmla="*/ 2 w 24"/>
                <a:gd name="T5" fmla="*/ 62 h 62"/>
                <a:gd name="T6" fmla="*/ 24 w 24"/>
                <a:gd name="T7" fmla="*/ 60 h 62"/>
                <a:gd name="T8" fmla="*/ 22 w 24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2">
                  <a:moveTo>
                    <a:pt x="22" y="0"/>
                  </a:moveTo>
                  <a:lnTo>
                    <a:pt x="0" y="0"/>
                  </a:lnTo>
                  <a:lnTo>
                    <a:pt x="2" y="62"/>
                  </a:lnTo>
                  <a:lnTo>
                    <a:pt x="24" y="6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2" name="Freeform 550">
              <a:extLst>
                <a:ext uri="{FF2B5EF4-FFF2-40B4-BE49-F238E27FC236}">
                  <a16:creationId xmlns:a16="http://schemas.microsoft.com/office/drawing/2014/main" id="{B64E155F-39FC-BA3F-2A00-3C8524A87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2893"/>
              <a:ext cx="12" cy="31"/>
            </a:xfrm>
            <a:custGeom>
              <a:avLst/>
              <a:gdLst>
                <a:gd name="T0" fmla="*/ 20 w 23"/>
                <a:gd name="T1" fmla="*/ 0 h 62"/>
                <a:gd name="T2" fmla="*/ 0 w 23"/>
                <a:gd name="T3" fmla="*/ 2 h 62"/>
                <a:gd name="T4" fmla="*/ 2 w 23"/>
                <a:gd name="T5" fmla="*/ 62 h 62"/>
                <a:gd name="T6" fmla="*/ 23 w 23"/>
                <a:gd name="T7" fmla="*/ 62 h 62"/>
                <a:gd name="T8" fmla="*/ 22 w 23"/>
                <a:gd name="T9" fmla="*/ 62 h 62"/>
                <a:gd name="T10" fmla="*/ 20 w 23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62">
                  <a:moveTo>
                    <a:pt x="20" y="0"/>
                  </a:moveTo>
                  <a:lnTo>
                    <a:pt x="0" y="2"/>
                  </a:lnTo>
                  <a:lnTo>
                    <a:pt x="2" y="62"/>
                  </a:lnTo>
                  <a:lnTo>
                    <a:pt x="23" y="62"/>
                  </a:lnTo>
                  <a:lnTo>
                    <a:pt x="22" y="6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3" name="Freeform 551">
              <a:extLst>
                <a:ext uri="{FF2B5EF4-FFF2-40B4-BE49-F238E27FC236}">
                  <a16:creationId xmlns:a16="http://schemas.microsoft.com/office/drawing/2014/main" id="{F0FFC7EE-6F33-E11D-D82C-BDD9B5F40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2893"/>
              <a:ext cx="12" cy="31"/>
            </a:xfrm>
            <a:custGeom>
              <a:avLst/>
              <a:gdLst>
                <a:gd name="T0" fmla="*/ 20 w 23"/>
                <a:gd name="T1" fmla="*/ 0 h 62"/>
                <a:gd name="T2" fmla="*/ 21 w 23"/>
                <a:gd name="T3" fmla="*/ 0 h 62"/>
                <a:gd name="T4" fmla="*/ 0 w 23"/>
                <a:gd name="T5" fmla="*/ 0 h 62"/>
                <a:gd name="T6" fmla="*/ 2 w 23"/>
                <a:gd name="T7" fmla="*/ 62 h 62"/>
                <a:gd name="T8" fmla="*/ 23 w 23"/>
                <a:gd name="T9" fmla="*/ 60 h 62"/>
                <a:gd name="T10" fmla="*/ 20 w 23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62">
                  <a:moveTo>
                    <a:pt x="20" y="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2" y="62"/>
                  </a:lnTo>
                  <a:lnTo>
                    <a:pt x="23" y="6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4" name="Freeform 552">
              <a:extLst>
                <a:ext uri="{FF2B5EF4-FFF2-40B4-BE49-F238E27FC236}">
                  <a16:creationId xmlns:a16="http://schemas.microsoft.com/office/drawing/2014/main" id="{5884DA4C-FCAD-5E6A-2FBC-0B24A961E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892"/>
              <a:ext cx="12" cy="31"/>
            </a:xfrm>
            <a:custGeom>
              <a:avLst/>
              <a:gdLst>
                <a:gd name="T0" fmla="*/ 19 w 23"/>
                <a:gd name="T1" fmla="*/ 0 h 61"/>
                <a:gd name="T2" fmla="*/ 0 w 23"/>
                <a:gd name="T3" fmla="*/ 1 h 61"/>
                <a:gd name="T4" fmla="*/ 3 w 23"/>
                <a:gd name="T5" fmla="*/ 61 h 61"/>
                <a:gd name="T6" fmla="*/ 23 w 23"/>
                <a:gd name="T7" fmla="*/ 61 h 61"/>
                <a:gd name="T8" fmla="*/ 19 w 23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1">
                  <a:moveTo>
                    <a:pt x="19" y="0"/>
                  </a:moveTo>
                  <a:lnTo>
                    <a:pt x="0" y="1"/>
                  </a:lnTo>
                  <a:lnTo>
                    <a:pt x="3" y="61"/>
                  </a:lnTo>
                  <a:lnTo>
                    <a:pt x="23" y="6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5" name="Freeform 553">
              <a:extLst>
                <a:ext uri="{FF2B5EF4-FFF2-40B4-BE49-F238E27FC236}">
                  <a16:creationId xmlns:a16="http://schemas.microsoft.com/office/drawing/2014/main" id="{4F5B3CBC-432F-3D1E-259D-DD04F31B7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" y="2892"/>
              <a:ext cx="11" cy="31"/>
            </a:xfrm>
            <a:custGeom>
              <a:avLst/>
              <a:gdLst>
                <a:gd name="T0" fmla="*/ 20 w 24"/>
                <a:gd name="T1" fmla="*/ 0 h 61"/>
                <a:gd name="T2" fmla="*/ 0 w 24"/>
                <a:gd name="T3" fmla="*/ 0 h 61"/>
                <a:gd name="T4" fmla="*/ 4 w 24"/>
                <a:gd name="T5" fmla="*/ 61 h 61"/>
                <a:gd name="T6" fmla="*/ 24 w 24"/>
                <a:gd name="T7" fmla="*/ 59 h 61"/>
                <a:gd name="T8" fmla="*/ 20 w 24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20" y="0"/>
                  </a:moveTo>
                  <a:lnTo>
                    <a:pt x="0" y="0"/>
                  </a:lnTo>
                  <a:lnTo>
                    <a:pt x="4" y="61"/>
                  </a:lnTo>
                  <a:lnTo>
                    <a:pt x="24" y="5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6" name="Freeform 554">
              <a:extLst>
                <a:ext uri="{FF2B5EF4-FFF2-40B4-BE49-F238E27FC236}">
                  <a16:creationId xmlns:a16="http://schemas.microsoft.com/office/drawing/2014/main" id="{120B032A-B283-F6D8-7658-6DDD4E357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" y="2891"/>
              <a:ext cx="11" cy="31"/>
            </a:xfrm>
            <a:custGeom>
              <a:avLst/>
              <a:gdLst>
                <a:gd name="T0" fmla="*/ 18 w 22"/>
                <a:gd name="T1" fmla="*/ 0 h 61"/>
                <a:gd name="T2" fmla="*/ 0 w 22"/>
                <a:gd name="T3" fmla="*/ 2 h 61"/>
                <a:gd name="T4" fmla="*/ 4 w 22"/>
                <a:gd name="T5" fmla="*/ 61 h 61"/>
                <a:gd name="T6" fmla="*/ 22 w 22"/>
                <a:gd name="T7" fmla="*/ 59 h 61"/>
                <a:gd name="T8" fmla="*/ 18 w 22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1">
                  <a:moveTo>
                    <a:pt x="18" y="0"/>
                  </a:moveTo>
                  <a:lnTo>
                    <a:pt x="0" y="2"/>
                  </a:lnTo>
                  <a:lnTo>
                    <a:pt x="4" y="61"/>
                  </a:lnTo>
                  <a:lnTo>
                    <a:pt x="22" y="5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7" name="Freeform 555">
              <a:extLst>
                <a:ext uri="{FF2B5EF4-FFF2-40B4-BE49-F238E27FC236}">
                  <a16:creationId xmlns:a16="http://schemas.microsoft.com/office/drawing/2014/main" id="{6327D47B-89F7-AF24-7AAD-F6D568D3E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" y="2890"/>
              <a:ext cx="11" cy="31"/>
            </a:xfrm>
            <a:custGeom>
              <a:avLst/>
              <a:gdLst>
                <a:gd name="T0" fmla="*/ 20 w 24"/>
                <a:gd name="T1" fmla="*/ 0 h 61"/>
                <a:gd name="T2" fmla="*/ 0 w 24"/>
                <a:gd name="T3" fmla="*/ 2 h 61"/>
                <a:gd name="T4" fmla="*/ 4 w 24"/>
                <a:gd name="T5" fmla="*/ 61 h 61"/>
                <a:gd name="T6" fmla="*/ 24 w 24"/>
                <a:gd name="T7" fmla="*/ 61 h 61"/>
                <a:gd name="T8" fmla="*/ 22 w 24"/>
                <a:gd name="T9" fmla="*/ 61 h 61"/>
                <a:gd name="T10" fmla="*/ 20 w 24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61">
                  <a:moveTo>
                    <a:pt x="20" y="0"/>
                  </a:moveTo>
                  <a:lnTo>
                    <a:pt x="0" y="2"/>
                  </a:lnTo>
                  <a:lnTo>
                    <a:pt x="4" y="61"/>
                  </a:lnTo>
                  <a:lnTo>
                    <a:pt x="24" y="61"/>
                  </a:lnTo>
                  <a:lnTo>
                    <a:pt x="22" y="6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8" name="Freeform 556">
              <a:extLst>
                <a:ext uri="{FF2B5EF4-FFF2-40B4-BE49-F238E27FC236}">
                  <a16:creationId xmlns:a16="http://schemas.microsoft.com/office/drawing/2014/main" id="{74EBC724-4DA5-7D25-29B5-A2626C6E8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2890"/>
              <a:ext cx="10" cy="31"/>
            </a:xfrm>
            <a:custGeom>
              <a:avLst/>
              <a:gdLst>
                <a:gd name="T0" fmla="*/ 17 w 20"/>
                <a:gd name="T1" fmla="*/ 0 h 61"/>
                <a:gd name="T2" fmla="*/ 18 w 20"/>
                <a:gd name="T3" fmla="*/ 0 h 61"/>
                <a:gd name="T4" fmla="*/ 0 w 20"/>
                <a:gd name="T5" fmla="*/ 0 h 61"/>
                <a:gd name="T6" fmla="*/ 2 w 20"/>
                <a:gd name="T7" fmla="*/ 61 h 61"/>
                <a:gd name="T8" fmla="*/ 20 w 20"/>
                <a:gd name="T9" fmla="*/ 60 h 61"/>
                <a:gd name="T10" fmla="*/ 17 w 20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1">
                  <a:moveTo>
                    <a:pt x="17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2" y="61"/>
                  </a:lnTo>
                  <a:lnTo>
                    <a:pt x="20" y="6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49" name="Freeform 557">
              <a:extLst>
                <a:ext uri="{FF2B5EF4-FFF2-40B4-BE49-F238E27FC236}">
                  <a16:creationId xmlns:a16="http://schemas.microsoft.com/office/drawing/2014/main" id="{3FECC4E9-914D-E489-C481-6339F03A3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2890"/>
              <a:ext cx="10" cy="30"/>
            </a:xfrm>
            <a:custGeom>
              <a:avLst/>
              <a:gdLst>
                <a:gd name="T0" fmla="*/ 16 w 19"/>
                <a:gd name="T1" fmla="*/ 0 h 62"/>
                <a:gd name="T2" fmla="*/ 0 w 19"/>
                <a:gd name="T3" fmla="*/ 2 h 62"/>
                <a:gd name="T4" fmla="*/ 3 w 19"/>
                <a:gd name="T5" fmla="*/ 62 h 62"/>
                <a:gd name="T6" fmla="*/ 19 w 19"/>
                <a:gd name="T7" fmla="*/ 62 h 62"/>
                <a:gd name="T8" fmla="*/ 18 w 19"/>
                <a:gd name="T9" fmla="*/ 62 h 62"/>
                <a:gd name="T10" fmla="*/ 16 w 19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2">
                  <a:moveTo>
                    <a:pt x="16" y="0"/>
                  </a:moveTo>
                  <a:lnTo>
                    <a:pt x="0" y="2"/>
                  </a:lnTo>
                  <a:lnTo>
                    <a:pt x="3" y="62"/>
                  </a:lnTo>
                  <a:lnTo>
                    <a:pt x="19" y="62"/>
                  </a:lnTo>
                  <a:lnTo>
                    <a:pt x="18" y="6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0" name="Freeform 558">
              <a:extLst>
                <a:ext uri="{FF2B5EF4-FFF2-40B4-BE49-F238E27FC236}">
                  <a16:creationId xmlns:a16="http://schemas.microsoft.com/office/drawing/2014/main" id="{5E659CBD-37FD-1736-9082-A39D35D82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2890"/>
              <a:ext cx="9" cy="30"/>
            </a:xfrm>
            <a:custGeom>
              <a:avLst/>
              <a:gdLst>
                <a:gd name="T0" fmla="*/ 14 w 18"/>
                <a:gd name="T1" fmla="*/ 0 h 62"/>
                <a:gd name="T2" fmla="*/ 16 w 18"/>
                <a:gd name="T3" fmla="*/ 0 h 62"/>
                <a:gd name="T4" fmla="*/ 0 w 18"/>
                <a:gd name="T5" fmla="*/ 0 h 62"/>
                <a:gd name="T6" fmla="*/ 2 w 18"/>
                <a:gd name="T7" fmla="*/ 62 h 62"/>
                <a:gd name="T8" fmla="*/ 18 w 18"/>
                <a:gd name="T9" fmla="*/ 60 h 62"/>
                <a:gd name="T10" fmla="*/ 14 w 18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2">
                  <a:moveTo>
                    <a:pt x="14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2" y="62"/>
                  </a:lnTo>
                  <a:lnTo>
                    <a:pt x="18" y="6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1" name="Freeform 559">
              <a:extLst>
                <a:ext uri="{FF2B5EF4-FFF2-40B4-BE49-F238E27FC236}">
                  <a16:creationId xmlns:a16="http://schemas.microsoft.com/office/drawing/2014/main" id="{D9656329-B937-107C-9703-D4EEAD960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7" y="2889"/>
              <a:ext cx="9" cy="30"/>
            </a:xfrm>
            <a:custGeom>
              <a:avLst/>
              <a:gdLst>
                <a:gd name="T0" fmla="*/ 17 w 18"/>
                <a:gd name="T1" fmla="*/ 0 h 62"/>
                <a:gd name="T2" fmla="*/ 13 w 18"/>
                <a:gd name="T3" fmla="*/ 2 h 62"/>
                <a:gd name="T4" fmla="*/ 0 w 18"/>
                <a:gd name="T5" fmla="*/ 2 h 62"/>
                <a:gd name="T6" fmla="*/ 4 w 18"/>
                <a:gd name="T7" fmla="*/ 62 h 62"/>
                <a:gd name="T8" fmla="*/ 18 w 18"/>
                <a:gd name="T9" fmla="*/ 62 h 62"/>
                <a:gd name="T10" fmla="*/ 17 w 18"/>
                <a:gd name="T11" fmla="*/ 62 h 62"/>
                <a:gd name="T12" fmla="*/ 17 w 18"/>
                <a:gd name="T13" fmla="*/ 0 h 62"/>
                <a:gd name="T14" fmla="*/ 15 w 18"/>
                <a:gd name="T15" fmla="*/ 0 h 62"/>
                <a:gd name="T16" fmla="*/ 13 w 18"/>
                <a:gd name="T17" fmla="*/ 2 h 62"/>
                <a:gd name="T18" fmla="*/ 17 w 18"/>
                <a:gd name="T1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62">
                  <a:moveTo>
                    <a:pt x="17" y="0"/>
                  </a:moveTo>
                  <a:lnTo>
                    <a:pt x="13" y="2"/>
                  </a:lnTo>
                  <a:lnTo>
                    <a:pt x="0" y="2"/>
                  </a:lnTo>
                  <a:lnTo>
                    <a:pt x="4" y="62"/>
                  </a:lnTo>
                  <a:lnTo>
                    <a:pt x="18" y="62"/>
                  </a:lnTo>
                  <a:lnTo>
                    <a:pt x="17" y="6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2" name="Freeform 560">
              <a:extLst>
                <a:ext uri="{FF2B5EF4-FFF2-40B4-BE49-F238E27FC236}">
                  <a16:creationId xmlns:a16="http://schemas.microsoft.com/office/drawing/2014/main" id="{BAAC387B-770E-EBC2-D51D-1E6545E0D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2889"/>
              <a:ext cx="7" cy="30"/>
            </a:xfrm>
            <a:custGeom>
              <a:avLst/>
              <a:gdLst>
                <a:gd name="T0" fmla="*/ 9 w 12"/>
                <a:gd name="T1" fmla="*/ 0 h 62"/>
                <a:gd name="T2" fmla="*/ 10 w 12"/>
                <a:gd name="T3" fmla="*/ 0 h 62"/>
                <a:gd name="T4" fmla="*/ 0 w 12"/>
                <a:gd name="T5" fmla="*/ 0 h 62"/>
                <a:gd name="T6" fmla="*/ 0 w 12"/>
                <a:gd name="T7" fmla="*/ 62 h 62"/>
                <a:gd name="T8" fmla="*/ 10 w 12"/>
                <a:gd name="T9" fmla="*/ 62 h 62"/>
                <a:gd name="T10" fmla="*/ 12 w 12"/>
                <a:gd name="T11" fmla="*/ 62 h 62"/>
                <a:gd name="T12" fmla="*/ 10 w 12"/>
                <a:gd name="T13" fmla="*/ 62 h 62"/>
                <a:gd name="T14" fmla="*/ 12 w 12"/>
                <a:gd name="T15" fmla="*/ 62 h 62"/>
                <a:gd name="T16" fmla="*/ 9 w 12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2">
                  <a:moveTo>
                    <a:pt x="9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62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3" name="Freeform 561">
              <a:extLst>
                <a:ext uri="{FF2B5EF4-FFF2-40B4-BE49-F238E27FC236}">
                  <a16:creationId xmlns:a16="http://schemas.microsoft.com/office/drawing/2014/main" id="{156953DD-91CE-3296-A074-A823FDA05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0" y="2889"/>
              <a:ext cx="6" cy="30"/>
            </a:xfrm>
            <a:custGeom>
              <a:avLst/>
              <a:gdLst>
                <a:gd name="T0" fmla="*/ 10 w 12"/>
                <a:gd name="T1" fmla="*/ 0 h 62"/>
                <a:gd name="T2" fmla="*/ 9 w 12"/>
                <a:gd name="T3" fmla="*/ 0 h 62"/>
                <a:gd name="T4" fmla="*/ 0 w 12"/>
                <a:gd name="T5" fmla="*/ 0 h 62"/>
                <a:gd name="T6" fmla="*/ 3 w 12"/>
                <a:gd name="T7" fmla="*/ 62 h 62"/>
                <a:gd name="T8" fmla="*/ 12 w 12"/>
                <a:gd name="T9" fmla="*/ 60 h 62"/>
                <a:gd name="T10" fmla="*/ 10 w 12"/>
                <a:gd name="T11" fmla="*/ 60 h 62"/>
                <a:gd name="T12" fmla="*/ 10 w 12"/>
                <a:gd name="T13" fmla="*/ 0 h 62"/>
                <a:gd name="T14" fmla="*/ 9 w 12"/>
                <a:gd name="T15" fmla="*/ 0 h 62"/>
                <a:gd name="T16" fmla="*/ 10 w 12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2">
                  <a:moveTo>
                    <a:pt x="10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3" y="62"/>
                  </a:lnTo>
                  <a:lnTo>
                    <a:pt x="12" y="60"/>
                  </a:lnTo>
                  <a:lnTo>
                    <a:pt x="10" y="6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4" name="Rectangle 562">
              <a:extLst>
                <a:ext uri="{FF2B5EF4-FFF2-40B4-BE49-F238E27FC236}">
                  <a16:creationId xmlns:a16="http://schemas.microsoft.com/office/drawing/2014/main" id="{2CF13BDF-5DE5-1D91-D1F1-FA48C7E74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5" y="2889"/>
              <a:ext cx="5" cy="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5" name="Freeform 563">
              <a:extLst>
                <a:ext uri="{FF2B5EF4-FFF2-40B4-BE49-F238E27FC236}">
                  <a16:creationId xmlns:a16="http://schemas.microsoft.com/office/drawing/2014/main" id="{61037CFB-3C9D-F1A4-98A6-3AC4B211C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0" y="2889"/>
              <a:ext cx="4" cy="29"/>
            </a:xfrm>
            <a:custGeom>
              <a:avLst/>
              <a:gdLst>
                <a:gd name="T0" fmla="*/ 9 w 9"/>
                <a:gd name="T1" fmla="*/ 0 h 60"/>
                <a:gd name="T2" fmla="*/ 5 w 9"/>
                <a:gd name="T3" fmla="*/ 0 h 60"/>
                <a:gd name="T4" fmla="*/ 0 w 9"/>
                <a:gd name="T5" fmla="*/ 0 h 60"/>
                <a:gd name="T6" fmla="*/ 0 w 9"/>
                <a:gd name="T7" fmla="*/ 60 h 60"/>
                <a:gd name="T8" fmla="*/ 5 w 9"/>
                <a:gd name="T9" fmla="*/ 60 h 60"/>
                <a:gd name="T10" fmla="*/ 1 w 9"/>
                <a:gd name="T11" fmla="*/ 60 h 60"/>
                <a:gd name="T12" fmla="*/ 9 w 9"/>
                <a:gd name="T13" fmla="*/ 0 h 60"/>
                <a:gd name="T14" fmla="*/ 7 w 9"/>
                <a:gd name="T15" fmla="*/ 0 h 60"/>
                <a:gd name="T16" fmla="*/ 5 w 9"/>
                <a:gd name="T17" fmla="*/ 0 h 60"/>
                <a:gd name="T18" fmla="*/ 9 w 9"/>
                <a:gd name="T1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60">
                  <a:moveTo>
                    <a:pt x="9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5" y="60"/>
                  </a:lnTo>
                  <a:lnTo>
                    <a:pt x="1" y="6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6" name="Freeform 564">
              <a:extLst>
                <a:ext uri="{FF2B5EF4-FFF2-40B4-BE49-F238E27FC236}">
                  <a16:creationId xmlns:a16="http://schemas.microsoft.com/office/drawing/2014/main" id="{1849AAE1-5458-4944-6BF9-45C3D7BE9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" y="2889"/>
              <a:ext cx="6" cy="30"/>
            </a:xfrm>
            <a:custGeom>
              <a:avLst/>
              <a:gdLst>
                <a:gd name="T0" fmla="*/ 9 w 13"/>
                <a:gd name="T1" fmla="*/ 0 h 62"/>
                <a:gd name="T2" fmla="*/ 13 w 13"/>
                <a:gd name="T3" fmla="*/ 2 h 62"/>
                <a:gd name="T4" fmla="*/ 8 w 13"/>
                <a:gd name="T5" fmla="*/ 0 h 62"/>
                <a:gd name="T6" fmla="*/ 0 w 13"/>
                <a:gd name="T7" fmla="*/ 60 h 62"/>
                <a:gd name="T8" fmla="*/ 6 w 13"/>
                <a:gd name="T9" fmla="*/ 62 h 62"/>
                <a:gd name="T10" fmla="*/ 9 w 13"/>
                <a:gd name="T11" fmla="*/ 62 h 62"/>
                <a:gd name="T12" fmla="*/ 6 w 13"/>
                <a:gd name="T13" fmla="*/ 62 h 62"/>
                <a:gd name="T14" fmla="*/ 8 w 13"/>
                <a:gd name="T15" fmla="*/ 62 h 62"/>
                <a:gd name="T16" fmla="*/ 9 w 13"/>
                <a:gd name="T17" fmla="*/ 62 h 62"/>
                <a:gd name="T18" fmla="*/ 9 w 13"/>
                <a:gd name="T1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62">
                  <a:moveTo>
                    <a:pt x="9" y="0"/>
                  </a:moveTo>
                  <a:lnTo>
                    <a:pt x="13" y="2"/>
                  </a:lnTo>
                  <a:lnTo>
                    <a:pt x="8" y="0"/>
                  </a:lnTo>
                  <a:lnTo>
                    <a:pt x="0" y="60"/>
                  </a:lnTo>
                  <a:lnTo>
                    <a:pt x="6" y="62"/>
                  </a:lnTo>
                  <a:lnTo>
                    <a:pt x="9" y="62"/>
                  </a:lnTo>
                  <a:lnTo>
                    <a:pt x="6" y="62"/>
                  </a:lnTo>
                  <a:lnTo>
                    <a:pt x="8" y="62"/>
                  </a:lnTo>
                  <a:lnTo>
                    <a:pt x="9" y="6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7" name="Freeform 565">
              <a:extLst>
                <a:ext uri="{FF2B5EF4-FFF2-40B4-BE49-F238E27FC236}">
                  <a16:creationId xmlns:a16="http://schemas.microsoft.com/office/drawing/2014/main" id="{8B72F80C-248B-301D-B4D5-2533E4285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2889"/>
              <a:ext cx="10" cy="30"/>
            </a:xfrm>
            <a:custGeom>
              <a:avLst/>
              <a:gdLst>
                <a:gd name="T0" fmla="*/ 20 w 20"/>
                <a:gd name="T1" fmla="*/ 2 h 62"/>
                <a:gd name="T2" fmla="*/ 9 w 20"/>
                <a:gd name="T3" fmla="*/ 0 h 62"/>
                <a:gd name="T4" fmla="*/ 5 w 20"/>
                <a:gd name="T5" fmla="*/ 0 h 62"/>
                <a:gd name="T6" fmla="*/ 5 w 20"/>
                <a:gd name="T7" fmla="*/ 62 h 62"/>
                <a:gd name="T8" fmla="*/ 9 w 20"/>
                <a:gd name="T9" fmla="*/ 62 h 62"/>
                <a:gd name="T10" fmla="*/ 0 w 20"/>
                <a:gd name="T11" fmla="*/ 60 h 62"/>
                <a:gd name="T12" fmla="*/ 20 w 20"/>
                <a:gd name="T13" fmla="*/ 2 h 62"/>
                <a:gd name="T14" fmla="*/ 14 w 20"/>
                <a:gd name="T15" fmla="*/ 2 h 62"/>
                <a:gd name="T16" fmla="*/ 9 w 20"/>
                <a:gd name="T17" fmla="*/ 0 h 62"/>
                <a:gd name="T18" fmla="*/ 20 w 20"/>
                <a:gd name="T1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62">
                  <a:moveTo>
                    <a:pt x="20" y="2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5" y="62"/>
                  </a:lnTo>
                  <a:lnTo>
                    <a:pt x="9" y="62"/>
                  </a:lnTo>
                  <a:lnTo>
                    <a:pt x="0" y="60"/>
                  </a:lnTo>
                  <a:lnTo>
                    <a:pt x="20" y="2"/>
                  </a:lnTo>
                  <a:lnTo>
                    <a:pt x="14" y="2"/>
                  </a:lnTo>
                  <a:lnTo>
                    <a:pt x="9" y="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8" name="Freeform 566">
              <a:extLst>
                <a:ext uri="{FF2B5EF4-FFF2-40B4-BE49-F238E27FC236}">
                  <a16:creationId xmlns:a16="http://schemas.microsoft.com/office/drawing/2014/main" id="{7D6AC93C-3732-3E4A-26F1-732AD89B7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2890"/>
              <a:ext cx="12" cy="29"/>
            </a:xfrm>
            <a:custGeom>
              <a:avLst/>
              <a:gdLst>
                <a:gd name="T0" fmla="*/ 18 w 23"/>
                <a:gd name="T1" fmla="*/ 0 h 60"/>
                <a:gd name="T2" fmla="*/ 23 w 23"/>
                <a:gd name="T3" fmla="*/ 2 h 60"/>
                <a:gd name="T4" fmla="*/ 20 w 23"/>
                <a:gd name="T5" fmla="*/ 0 h 60"/>
                <a:gd name="T6" fmla="*/ 0 w 23"/>
                <a:gd name="T7" fmla="*/ 58 h 60"/>
                <a:gd name="T8" fmla="*/ 4 w 23"/>
                <a:gd name="T9" fmla="*/ 60 h 60"/>
                <a:gd name="T10" fmla="*/ 9 w 23"/>
                <a:gd name="T11" fmla="*/ 60 h 60"/>
                <a:gd name="T12" fmla="*/ 4 w 23"/>
                <a:gd name="T13" fmla="*/ 60 h 60"/>
                <a:gd name="T14" fmla="*/ 5 w 23"/>
                <a:gd name="T15" fmla="*/ 60 h 60"/>
                <a:gd name="T16" fmla="*/ 9 w 23"/>
                <a:gd name="T17" fmla="*/ 60 h 60"/>
                <a:gd name="T18" fmla="*/ 18 w 23"/>
                <a:gd name="T1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0">
                  <a:moveTo>
                    <a:pt x="18" y="0"/>
                  </a:moveTo>
                  <a:lnTo>
                    <a:pt x="23" y="2"/>
                  </a:lnTo>
                  <a:lnTo>
                    <a:pt x="20" y="0"/>
                  </a:lnTo>
                  <a:lnTo>
                    <a:pt x="0" y="58"/>
                  </a:lnTo>
                  <a:lnTo>
                    <a:pt x="4" y="60"/>
                  </a:lnTo>
                  <a:lnTo>
                    <a:pt x="9" y="60"/>
                  </a:lnTo>
                  <a:lnTo>
                    <a:pt x="4" y="60"/>
                  </a:lnTo>
                  <a:lnTo>
                    <a:pt x="5" y="60"/>
                  </a:lnTo>
                  <a:lnTo>
                    <a:pt x="9" y="6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59" name="Freeform 567">
              <a:extLst>
                <a:ext uri="{FF2B5EF4-FFF2-40B4-BE49-F238E27FC236}">
                  <a16:creationId xmlns:a16="http://schemas.microsoft.com/office/drawing/2014/main" id="{4FF3A3C7-EFC8-F422-3DAC-A3C7E9C37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2890"/>
              <a:ext cx="14" cy="29"/>
            </a:xfrm>
            <a:custGeom>
              <a:avLst/>
              <a:gdLst>
                <a:gd name="T0" fmla="*/ 27 w 27"/>
                <a:gd name="T1" fmla="*/ 4 h 60"/>
                <a:gd name="T2" fmla="*/ 18 w 27"/>
                <a:gd name="T3" fmla="*/ 2 h 60"/>
                <a:gd name="T4" fmla="*/ 14 w 27"/>
                <a:gd name="T5" fmla="*/ 0 h 60"/>
                <a:gd name="T6" fmla="*/ 5 w 27"/>
                <a:gd name="T7" fmla="*/ 60 h 60"/>
                <a:gd name="T8" fmla="*/ 7 w 27"/>
                <a:gd name="T9" fmla="*/ 60 h 60"/>
                <a:gd name="T10" fmla="*/ 0 w 27"/>
                <a:gd name="T11" fmla="*/ 58 h 60"/>
                <a:gd name="T12" fmla="*/ 27 w 27"/>
                <a:gd name="T13" fmla="*/ 4 h 60"/>
                <a:gd name="T14" fmla="*/ 21 w 27"/>
                <a:gd name="T15" fmla="*/ 2 h 60"/>
                <a:gd name="T16" fmla="*/ 18 w 27"/>
                <a:gd name="T17" fmla="*/ 2 h 60"/>
                <a:gd name="T18" fmla="*/ 27 w 27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60">
                  <a:moveTo>
                    <a:pt x="27" y="4"/>
                  </a:moveTo>
                  <a:lnTo>
                    <a:pt x="18" y="2"/>
                  </a:lnTo>
                  <a:lnTo>
                    <a:pt x="14" y="0"/>
                  </a:lnTo>
                  <a:lnTo>
                    <a:pt x="5" y="60"/>
                  </a:lnTo>
                  <a:lnTo>
                    <a:pt x="7" y="60"/>
                  </a:lnTo>
                  <a:lnTo>
                    <a:pt x="0" y="58"/>
                  </a:lnTo>
                  <a:lnTo>
                    <a:pt x="27" y="4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2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0" name="Freeform 568">
              <a:extLst>
                <a:ext uri="{FF2B5EF4-FFF2-40B4-BE49-F238E27FC236}">
                  <a16:creationId xmlns:a16="http://schemas.microsoft.com/office/drawing/2014/main" id="{0DE41E4E-F4CD-529D-F6F1-3FEAF3893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2891"/>
              <a:ext cx="19" cy="28"/>
            </a:xfrm>
            <a:custGeom>
              <a:avLst/>
              <a:gdLst>
                <a:gd name="T0" fmla="*/ 36 w 36"/>
                <a:gd name="T1" fmla="*/ 3 h 56"/>
                <a:gd name="T2" fmla="*/ 32 w 36"/>
                <a:gd name="T3" fmla="*/ 2 h 56"/>
                <a:gd name="T4" fmla="*/ 31 w 36"/>
                <a:gd name="T5" fmla="*/ 0 h 56"/>
                <a:gd name="T6" fmla="*/ 4 w 36"/>
                <a:gd name="T7" fmla="*/ 54 h 56"/>
                <a:gd name="T8" fmla="*/ 5 w 36"/>
                <a:gd name="T9" fmla="*/ 56 h 56"/>
                <a:gd name="T10" fmla="*/ 0 w 36"/>
                <a:gd name="T11" fmla="*/ 52 h 56"/>
                <a:gd name="T12" fmla="*/ 36 w 36"/>
                <a:gd name="T13" fmla="*/ 3 h 56"/>
                <a:gd name="T14" fmla="*/ 34 w 36"/>
                <a:gd name="T15" fmla="*/ 3 h 56"/>
                <a:gd name="T16" fmla="*/ 32 w 36"/>
                <a:gd name="T17" fmla="*/ 2 h 56"/>
                <a:gd name="T18" fmla="*/ 36 w 36"/>
                <a:gd name="T19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6">
                  <a:moveTo>
                    <a:pt x="36" y="3"/>
                  </a:moveTo>
                  <a:lnTo>
                    <a:pt x="32" y="2"/>
                  </a:lnTo>
                  <a:lnTo>
                    <a:pt x="31" y="0"/>
                  </a:lnTo>
                  <a:lnTo>
                    <a:pt x="4" y="54"/>
                  </a:lnTo>
                  <a:lnTo>
                    <a:pt x="5" y="56"/>
                  </a:lnTo>
                  <a:lnTo>
                    <a:pt x="0" y="52"/>
                  </a:lnTo>
                  <a:lnTo>
                    <a:pt x="36" y="3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1" name="Freeform 569">
              <a:extLst>
                <a:ext uri="{FF2B5EF4-FFF2-40B4-BE49-F238E27FC236}">
                  <a16:creationId xmlns:a16="http://schemas.microsoft.com/office/drawing/2014/main" id="{7E5E4E7F-9F40-71AA-28EE-B7F64344F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2893"/>
              <a:ext cx="20" cy="25"/>
            </a:xfrm>
            <a:custGeom>
              <a:avLst/>
              <a:gdLst>
                <a:gd name="T0" fmla="*/ 40 w 40"/>
                <a:gd name="T1" fmla="*/ 2 h 51"/>
                <a:gd name="T2" fmla="*/ 36 w 40"/>
                <a:gd name="T3" fmla="*/ 0 h 51"/>
                <a:gd name="T4" fmla="*/ 0 w 40"/>
                <a:gd name="T5" fmla="*/ 49 h 51"/>
                <a:gd name="T6" fmla="*/ 4 w 40"/>
                <a:gd name="T7" fmla="*/ 51 h 51"/>
                <a:gd name="T8" fmla="*/ 40 w 40"/>
                <a:gd name="T9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1">
                  <a:moveTo>
                    <a:pt x="40" y="2"/>
                  </a:moveTo>
                  <a:lnTo>
                    <a:pt x="36" y="0"/>
                  </a:lnTo>
                  <a:lnTo>
                    <a:pt x="0" y="49"/>
                  </a:lnTo>
                  <a:lnTo>
                    <a:pt x="4" y="51"/>
                  </a:lnTo>
                  <a:lnTo>
                    <a:pt x="4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2" name="Freeform 570">
              <a:extLst>
                <a:ext uri="{FF2B5EF4-FFF2-40B4-BE49-F238E27FC236}">
                  <a16:creationId xmlns:a16="http://schemas.microsoft.com/office/drawing/2014/main" id="{9EDF9F86-858C-0F17-8AC4-5D1061FCA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2894"/>
              <a:ext cx="22" cy="25"/>
            </a:xfrm>
            <a:custGeom>
              <a:avLst/>
              <a:gdLst>
                <a:gd name="T0" fmla="*/ 43 w 43"/>
                <a:gd name="T1" fmla="*/ 6 h 51"/>
                <a:gd name="T2" fmla="*/ 40 w 43"/>
                <a:gd name="T3" fmla="*/ 2 h 51"/>
                <a:gd name="T4" fmla="*/ 38 w 43"/>
                <a:gd name="T5" fmla="*/ 0 h 51"/>
                <a:gd name="T6" fmla="*/ 2 w 43"/>
                <a:gd name="T7" fmla="*/ 49 h 51"/>
                <a:gd name="T8" fmla="*/ 3 w 43"/>
                <a:gd name="T9" fmla="*/ 51 h 51"/>
                <a:gd name="T10" fmla="*/ 0 w 43"/>
                <a:gd name="T11" fmla="*/ 47 h 51"/>
                <a:gd name="T12" fmla="*/ 43 w 43"/>
                <a:gd name="T13" fmla="*/ 6 h 51"/>
                <a:gd name="T14" fmla="*/ 41 w 43"/>
                <a:gd name="T15" fmla="*/ 4 h 51"/>
                <a:gd name="T16" fmla="*/ 40 w 43"/>
                <a:gd name="T17" fmla="*/ 2 h 51"/>
                <a:gd name="T18" fmla="*/ 43 w 43"/>
                <a:gd name="T1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51">
                  <a:moveTo>
                    <a:pt x="43" y="6"/>
                  </a:moveTo>
                  <a:lnTo>
                    <a:pt x="40" y="2"/>
                  </a:lnTo>
                  <a:lnTo>
                    <a:pt x="38" y="0"/>
                  </a:lnTo>
                  <a:lnTo>
                    <a:pt x="2" y="49"/>
                  </a:lnTo>
                  <a:lnTo>
                    <a:pt x="3" y="51"/>
                  </a:lnTo>
                  <a:lnTo>
                    <a:pt x="0" y="47"/>
                  </a:lnTo>
                  <a:lnTo>
                    <a:pt x="43" y="6"/>
                  </a:lnTo>
                  <a:lnTo>
                    <a:pt x="41" y="4"/>
                  </a:lnTo>
                  <a:lnTo>
                    <a:pt x="40" y="2"/>
                  </a:lnTo>
                  <a:lnTo>
                    <a:pt x="4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3" name="Freeform 571">
              <a:extLst>
                <a:ext uri="{FF2B5EF4-FFF2-40B4-BE49-F238E27FC236}">
                  <a16:creationId xmlns:a16="http://schemas.microsoft.com/office/drawing/2014/main" id="{0DB61566-1B74-07E2-C30C-E3509AD47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2897"/>
              <a:ext cx="26" cy="22"/>
            </a:xfrm>
            <a:custGeom>
              <a:avLst/>
              <a:gdLst>
                <a:gd name="T0" fmla="*/ 51 w 51"/>
                <a:gd name="T1" fmla="*/ 7 h 45"/>
                <a:gd name="T2" fmla="*/ 47 w 51"/>
                <a:gd name="T3" fmla="*/ 1 h 45"/>
                <a:gd name="T4" fmla="*/ 45 w 51"/>
                <a:gd name="T5" fmla="*/ 0 h 45"/>
                <a:gd name="T6" fmla="*/ 2 w 51"/>
                <a:gd name="T7" fmla="*/ 41 h 45"/>
                <a:gd name="T8" fmla="*/ 4 w 51"/>
                <a:gd name="T9" fmla="*/ 45 h 45"/>
                <a:gd name="T10" fmla="*/ 0 w 51"/>
                <a:gd name="T11" fmla="*/ 39 h 45"/>
                <a:gd name="T12" fmla="*/ 51 w 51"/>
                <a:gd name="T13" fmla="*/ 7 h 45"/>
                <a:gd name="T14" fmla="*/ 49 w 51"/>
                <a:gd name="T15" fmla="*/ 3 h 45"/>
                <a:gd name="T16" fmla="*/ 47 w 51"/>
                <a:gd name="T17" fmla="*/ 1 h 45"/>
                <a:gd name="T18" fmla="*/ 51 w 51"/>
                <a:gd name="T19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5">
                  <a:moveTo>
                    <a:pt x="51" y="7"/>
                  </a:moveTo>
                  <a:lnTo>
                    <a:pt x="47" y="1"/>
                  </a:lnTo>
                  <a:lnTo>
                    <a:pt x="45" y="0"/>
                  </a:lnTo>
                  <a:lnTo>
                    <a:pt x="2" y="41"/>
                  </a:lnTo>
                  <a:lnTo>
                    <a:pt x="4" y="45"/>
                  </a:lnTo>
                  <a:lnTo>
                    <a:pt x="0" y="39"/>
                  </a:lnTo>
                  <a:lnTo>
                    <a:pt x="51" y="7"/>
                  </a:lnTo>
                  <a:lnTo>
                    <a:pt x="49" y="3"/>
                  </a:lnTo>
                  <a:lnTo>
                    <a:pt x="47" y="1"/>
                  </a:lnTo>
                  <a:lnTo>
                    <a:pt x="5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4" name="Freeform 572">
              <a:extLst>
                <a:ext uri="{FF2B5EF4-FFF2-40B4-BE49-F238E27FC236}">
                  <a16:creationId xmlns:a16="http://schemas.microsoft.com/office/drawing/2014/main" id="{4307B4FB-7679-038F-3261-0573D2B9C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2900"/>
              <a:ext cx="28" cy="18"/>
            </a:xfrm>
            <a:custGeom>
              <a:avLst/>
              <a:gdLst>
                <a:gd name="T0" fmla="*/ 54 w 54"/>
                <a:gd name="T1" fmla="*/ 3 h 36"/>
                <a:gd name="T2" fmla="*/ 52 w 54"/>
                <a:gd name="T3" fmla="*/ 3 h 36"/>
                <a:gd name="T4" fmla="*/ 51 w 54"/>
                <a:gd name="T5" fmla="*/ 0 h 36"/>
                <a:gd name="T6" fmla="*/ 0 w 54"/>
                <a:gd name="T7" fmla="*/ 32 h 36"/>
                <a:gd name="T8" fmla="*/ 4 w 54"/>
                <a:gd name="T9" fmla="*/ 36 h 36"/>
                <a:gd name="T10" fmla="*/ 2 w 54"/>
                <a:gd name="T11" fmla="*/ 36 h 36"/>
                <a:gd name="T12" fmla="*/ 54 w 54"/>
                <a:gd name="T13" fmla="*/ 3 h 36"/>
                <a:gd name="T14" fmla="*/ 52 w 54"/>
                <a:gd name="T15" fmla="*/ 3 h 36"/>
                <a:gd name="T16" fmla="*/ 54 w 54"/>
                <a:gd name="T1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6">
                  <a:moveTo>
                    <a:pt x="54" y="3"/>
                  </a:moveTo>
                  <a:lnTo>
                    <a:pt x="52" y="3"/>
                  </a:lnTo>
                  <a:lnTo>
                    <a:pt x="51" y="0"/>
                  </a:lnTo>
                  <a:lnTo>
                    <a:pt x="0" y="32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5" name="Freeform 573">
              <a:extLst>
                <a:ext uri="{FF2B5EF4-FFF2-40B4-BE49-F238E27FC236}">
                  <a16:creationId xmlns:a16="http://schemas.microsoft.com/office/drawing/2014/main" id="{35F7E70F-4C4A-A947-14CF-3B464D14C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2902"/>
              <a:ext cx="28" cy="18"/>
            </a:xfrm>
            <a:custGeom>
              <a:avLst/>
              <a:gdLst>
                <a:gd name="T0" fmla="*/ 56 w 56"/>
                <a:gd name="T1" fmla="*/ 9 h 37"/>
                <a:gd name="T2" fmla="*/ 54 w 56"/>
                <a:gd name="T3" fmla="*/ 6 h 37"/>
                <a:gd name="T4" fmla="*/ 52 w 56"/>
                <a:gd name="T5" fmla="*/ 0 h 37"/>
                <a:gd name="T6" fmla="*/ 0 w 56"/>
                <a:gd name="T7" fmla="*/ 33 h 37"/>
                <a:gd name="T8" fmla="*/ 3 w 56"/>
                <a:gd name="T9" fmla="*/ 37 h 37"/>
                <a:gd name="T10" fmla="*/ 2 w 56"/>
                <a:gd name="T11" fmla="*/ 31 h 37"/>
                <a:gd name="T12" fmla="*/ 56 w 56"/>
                <a:gd name="T13" fmla="*/ 9 h 37"/>
                <a:gd name="T14" fmla="*/ 56 w 56"/>
                <a:gd name="T15" fmla="*/ 8 h 37"/>
                <a:gd name="T16" fmla="*/ 54 w 56"/>
                <a:gd name="T17" fmla="*/ 6 h 37"/>
                <a:gd name="T18" fmla="*/ 56 w 56"/>
                <a:gd name="T1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37">
                  <a:moveTo>
                    <a:pt x="56" y="9"/>
                  </a:moveTo>
                  <a:lnTo>
                    <a:pt x="54" y="6"/>
                  </a:lnTo>
                  <a:lnTo>
                    <a:pt x="52" y="0"/>
                  </a:lnTo>
                  <a:lnTo>
                    <a:pt x="0" y="33"/>
                  </a:lnTo>
                  <a:lnTo>
                    <a:pt x="3" y="37"/>
                  </a:lnTo>
                  <a:lnTo>
                    <a:pt x="2" y="31"/>
                  </a:lnTo>
                  <a:lnTo>
                    <a:pt x="56" y="9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6" name="Freeform 574">
              <a:extLst>
                <a:ext uri="{FF2B5EF4-FFF2-40B4-BE49-F238E27FC236}">
                  <a16:creationId xmlns:a16="http://schemas.microsoft.com/office/drawing/2014/main" id="{53330F57-21DD-3114-8D68-92838BCAD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2907"/>
              <a:ext cx="29" cy="14"/>
            </a:xfrm>
            <a:custGeom>
              <a:avLst/>
              <a:gdLst>
                <a:gd name="T0" fmla="*/ 57 w 57"/>
                <a:gd name="T1" fmla="*/ 8 h 29"/>
                <a:gd name="T2" fmla="*/ 57 w 57"/>
                <a:gd name="T3" fmla="*/ 6 h 29"/>
                <a:gd name="T4" fmla="*/ 54 w 57"/>
                <a:gd name="T5" fmla="*/ 0 h 29"/>
                <a:gd name="T6" fmla="*/ 0 w 57"/>
                <a:gd name="T7" fmla="*/ 22 h 29"/>
                <a:gd name="T8" fmla="*/ 1 w 57"/>
                <a:gd name="T9" fmla="*/ 29 h 29"/>
                <a:gd name="T10" fmla="*/ 1 w 57"/>
                <a:gd name="T11" fmla="*/ 28 h 29"/>
                <a:gd name="T12" fmla="*/ 57 w 57"/>
                <a:gd name="T13" fmla="*/ 8 h 29"/>
                <a:gd name="T14" fmla="*/ 57 w 57"/>
                <a:gd name="T15" fmla="*/ 6 h 29"/>
                <a:gd name="T16" fmla="*/ 57 w 57"/>
                <a:gd name="T17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9">
                  <a:moveTo>
                    <a:pt x="57" y="8"/>
                  </a:moveTo>
                  <a:lnTo>
                    <a:pt x="57" y="6"/>
                  </a:lnTo>
                  <a:lnTo>
                    <a:pt x="54" y="0"/>
                  </a:lnTo>
                  <a:lnTo>
                    <a:pt x="0" y="22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7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7" name="Freeform 575">
              <a:extLst>
                <a:ext uri="{FF2B5EF4-FFF2-40B4-BE49-F238E27FC236}">
                  <a16:creationId xmlns:a16="http://schemas.microsoft.com/office/drawing/2014/main" id="{89AFCBC7-5C54-3557-A0ED-6B5439E65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" y="2910"/>
              <a:ext cx="30" cy="14"/>
            </a:xfrm>
            <a:custGeom>
              <a:avLst/>
              <a:gdLst>
                <a:gd name="T0" fmla="*/ 60 w 60"/>
                <a:gd name="T1" fmla="*/ 9 h 27"/>
                <a:gd name="T2" fmla="*/ 60 w 60"/>
                <a:gd name="T3" fmla="*/ 7 h 27"/>
                <a:gd name="T4" fmla="*/ 56 w 60"/>
                <a:gd name="T5" fmla="*/ 0 h 27"/>
                <a:gd name="T6" fmla="*/ 0 w 60"/>
                <a:gd name="T7" fmla="*/ 20 h 27"/>
                <a:gd name="T8" fmla="*/ 2 w 60"/>
                <a:gd name="T9" fmla="*/ 27 h 27"/>
                <a:gd name="T10" fmla="*/ 60 w 60"/>
                <a:gd name="T11" fmla="*/ 9 h 27"/>
                <a:gd name="T12" fmla="*/ 60 w 60"/>
                <a:gd name="T13" fmla="*/ 7 h 27"/>
                <a:gd name="T14" fmla="*/ 60 w 60"/>
                <a:gd name="T1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7">
                  <a:moveTo>
                    <a:pt x="60" y="9"/>
                  </a:moveTo>
                  <a:lnTo>
                    <a:pt x="60" y="7"/>
                  </a:lnTo>
                  <a:lnTo>
                    <a:pt x="56" y="0"/>
                  </a:lnTo>
                  <a:lnTo>
                    <a:pt x="0" y="20"/>
                  </a:lnTo>
                  <a:lnTo>
                    <a:pt x="2" y="27"/>
                  </a:lnTo>
                  <a:lnTo>
                    <a:pt x="60" y="9"/>
                  </a:lnTo>
                  <a:lnTo>
                    <a:pt x="60" y="7"/>
                  </a:lnTo>
                  <a:lnTo>
                    <a:pt x="6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8" name="Freeform 576">
              <a:extLst>
                <a:ext uri="{FF2B5EF4-FFF2-40B4-BE49-F238E27FC236}">
                  <a16:creationId xmlns:a16="http://schemas.microsoft.com/office/drawing/2014/main" id="{385232FB-297A-BAB2-FAEE-EBBC27F72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915"/>
              <a:ext cx="30" cy="13"/>
            </a:xfrm>
            <a:custGeom>
              <a:avLst/>
              <a:gdLst>
                <a:gd name="T0" fmla="*/ 60 w 60"/>
                <a:gd name="T1" fmla="*/ 9 h 27"/>
                <a:gd name="T2" fmla="*/ 58 w 60"/>
                <a:gd name="T3" fmla="*/ 0 h 27"/>
                <a:gd name="T4" fmla="*/ 0 w 60"/>
                <a:gd name="T5" fmla="*/ 18 h 27"/>
                <a:gd name="T6" fmla="*/ 4 w 60"/>
                <a:gd name="T7" fmla="*/ 27 h 27"/>
                <a:gd name="T8" fmla="*/ 60 w 60"/>
                <a:gd name="T9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7">
                  <a:moveTo>
                    <a:pt x="60" y="9"/>
                  </a:moveTo>
                  <a:lnTo>
                    <a:pt x="58" y="0"/>
                  </a:lnTo>
                  <a:lnTo>
                    <a:pt x="0" y="18"/>
                  </a:lnTo>
                  <a:lnTo>
                    <a:pt x="4" y="27"/>
                  </a:lnTo>
                  <a:lnTo>
                    <a:pt x="6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69" name="Freeform 577">
              <a:extLst>
                <a:ext uri="{FF2B5EF4-FFF2-40B4-BE49-F238E27FC236}">
                  <a16:creationId xmlns:a16="http://schemas.microsoft.com/office/drawing/2014/main" id="{62FCAA30-B9A6-A215-A202-A67FB50B1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" y="2919"/>
              <a:ext cx="30" cy="15"/>
            </a:xfrm>
            <a:custGeom>
              <a:avLst/>
              <a:gdLst>
                <a:gd name="T0" fmla="*/ 59 w 59"/>
                <a:gd name="T1" fmla="*/ 12 h 29"/>
                <a:gd name="T2" fmla="*/ 56 w 59"/>
                <a:gd name="T3" fmla="*/ 0 h 29"/>
                <a:gd name="T4" fmla="*/ 0 w 59"/>
                <a:gd name="T5" fmla="*/ 18 h 29"/>
                <a:gd name="T6" fmla="*/ 2 w 59"/>
                <a:gd name="T7" fmla="*/ 29 h 29"/>
                <a:gd name="T8" fmla="*/ 2 w 59"/>
                <a:gd name="T9" fmla="*/ 27 h 29"/>
                <a:gd name="T10" fmla="*/ 59 w 59"/>
                <a:gd name="T11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9">
                  <a:moveTo>
                    <a:pt x="59" y="12"/>
                  </a:moveTo>
                  <a:lnTo>
                    <a:pt x="56" y="0"/>
                  </a:lnTo>
                  <a:lnTo>
                    <a:pt x="0" y="18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5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0" name="Freeform 578">
              <a:extLst>
                <a:ext uri="{FF2B5EF4-FFF2-40B4-BE49-F238E27FC236}">
                  <a16:creationId xmlns:a16="http://schemas.microsoft.com/office/drawing/2014/main" id="{8AF78A90-A685-FE6A-1B23-20BF78C10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2926"/>
              <a:ext cx="31" cy="14"/>
            </a:xfrm>
            <a:custGeom>
              <a:avLst/>
              <a:gdLst>
                <a:gd name="T0" fmla="*/ 61 w 61"/>
                <a:gd name="T1" fmla="*/ 15 h 29"/>
                <a:gd name="T2" fmla="*/ 61 w 61"/>
                <a:gd name="T3" fmla="*/ 13 h 29"/>
                <a:gd name="T4" fmla="*/ 57 w 61"/>
                <a:gd name="T5" fmla="*/ 0 h 29"/>
                <a:gd name="T6" fmla="*/ 0 w 61"/>
                <a:gd name="T7" fmla="*/ 15 h 29"/>
                <a:gd name="T8" fmla="*/ 3 w 61"/>
                <a:gd name="T9" fmla="*/ 29 h 29"/>
                <a:gd name="T10" fmla="*/ 3 w 61"/>
                <a:gd name="T11" fmla="*/ 27 h 29"/>
                <a:gd name="T12" fmla="*/ 61 w 61"/>
                <a:gd name="T13" fmla="*/ 15 h 29"/>
                <a:gd name="T14" fmla="*/ 61 w 61"/>
                <a:gd name="T15" fmla="*/ 13 h 29"/>
                <a:gd name="T16" fmla="*/ 61 w 61"/>
                <a:gd name="T17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9">
                  <a:moveTo>
                    <a:pt x="61" y="15"/>
                  </a:moveTo>
                  <a:lnTo>
                    <a:pt x="61" y="13"/>
                  </a:lnTo>
                  <a:lnTo>
                    <a:pt x="57" y="0"/>
                  </a:lnTo>
                  <a:lnTo>
                    <a:pt x="0" y="15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61" y="15"/>
                  </a:lnTo>
                  <a:lnTo>
                    <a:pt x="61" y="13"/>
                  </a:lnTo>
                  <a:lnTo>
                    <a:pt x="61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1" name="Freeform 579">
              <a:extLst>
                <a:ext uri="{FF2B5EF4-FFF2-40B4-BE49-F238E27FC236}">
                  <a16:creationId xmlns:a16="http://schemas.microsoft.com/office/drawing/2014/main" id="{62EB7BBF-CABF-BDFD-1DAB-E4DC4843A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2933"/>
              <a:ext cx="30" cy="13"/>
            </a:xfrm>
            <a:custGeom>
              <a:avLst/>
              <a:gdLst>
                <a:gd name="T0" fmla="*/ 62 w 62"/>
                <a:gd name="T1" fmla="*/ 14 h 27"/>
                <a:gd name="T2" fmla="*/ 58 w 62"/>
                <a:gd name="T3" fmla="*/ 0 h 27"/>
                <a:gd name="T4" fmla="*/ 0 w 62"/>
                <a:gd name="T5" fmla="*/ 12 h 27"/>
                <a:gd name="T6" fmla="*/ 4 w 62"/>
                <a:gd name="T7" fmla="*/ 27 h 27"/>
                <a:gd name="T8" fmla="*/ 62 w 62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7">
                  <a:moveTo>
                    <a:pt x="62" y="14"/>
                  </a:moveTo>
                  <a:lnTo>
                    <a:pt x="58" y="0"/>
                  </a:lnTo>
                  <a:lnTo>
                    <a:pt x="0" y="12"/>
                  </a:lnTo>
                  <a:lnTo>
                    <a:pt x="4" y="27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2" name="Freeform 580">
              <a:extLst>
                <a:ext uri="{FF2B5EF4-FFF2-40B4-BE49-F238E27FC236}">
                  <a16:creationId xmlns:a16="http://schemas.microsoft.com/office/drawing/2014/main" id="{C9AE8C54-9832-8D68-9272-8EDC63619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" y="2940"/>
              <a:ext cx="31" cy="15"/>
            </a:xfrm>
            <a:custGeom>
              <a:avLst/>
              <a:gdLst>
                <a:gd name="T0" fmla="*/ 61 w 61"/>
                <a:gd name="T1" fmla="*/ 16 h 31"/>
                <a:gd name="T2" fmla="*/ 61 w 61"/>
                <a:gd name="T3" fmla="*/ 18 h 31"/>
                <a:gd name="T4" fmla="*/ 58 w 61"/>
                <a:gd name="T5" fmla="*/ 0 h 31"/>
                <a:gd name="T6" fmla="*/ 0 w 61"/>
                <a:gd name="T7" fmla="*/ 13 h 31"/>
                <a:gd name="T8" fmla="*/ 3 w 61"/>
                <a:gd name="T9" fmla="*/ 29 h 31"/>
                <a:gd name="T10" fmla="*/ 3 w 61"/>
                <a:gd name="T11" fmla="*/ 31 h 31"/>
                <a:gd name="T12" fmla="*/ 3 w 61"/>
                <a:gd name="T13" fmla="*/ 29 h 31"/>
                <a:gd name="T14" fmla="*/ 3 w 61"/>
                <a:gd name="T15" fmla="*/ 31 h 31"/>
                <a:gd name="T16" fmla="*/ 61 w 6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31">
                  <a:moveTo>
                    <a:pt x="61" y="16"/>
                  </a:moveTo>
                  <a:lnTo>
                    <a:pt x="61" y="18"/>
                  </a:lnTo>
                  <a:lnTo>
                    <a:pt x="58" y="0"/>
                  </a:lnTo>
                  <a:lnTo>
                    <a:pt x="0" y="13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61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3" name="Freeform 581">
              <a:extLst>
                <a:ext uri="{FF2B5EF4-FFF2-40B4-BE49-F238E27FC236}">
                  <a16:creationId xmlns:a16="http://schemas.microsoft.com/office/drawing/2014/main" id="{26327722-EAC1-3357-4278-BC71FA46D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2948"/>
              <a:ext cx="32" cy="16"/>
            </a:xfrm>
            <a:custGeom>
              <a:avLst/>
              <a:gdLst>
                <a:gd name="T0" fmla="*/ 64 w 64"/>
                <a:gd name="T1" fmla="*/ 19 h 31"/>
                <a:gd name="T2" fmla="*/ 62 w 64"/>
                <a:gd name="T3" fmla="*/ 19 h 31"/>
                <a:gd name="T4" fmla="*/ 58 w 64"/>
                <a:gd name="T5" fmla="*/ 0 h 31"/>
                <a:gd name="T6" fmla="*/ 0 w 64"/>
                <a:gd name="T7" fmla="*/ 15 h 31"/>
                <a:gd name="T8" fmla="*/ 4 w 64"/>
                <a:gd name="T9" fmla="*/ 31 h 31"/>
                <a:gd name="T10" fmla="*/ 64 w 64"/>
                <a:gd name="T11" fmla="*/ 19 h 31"/>
                <a:gd name="T12" fmla="*/ 62 w 64"/>
                <a:gd name="T13" fmla="*/ 19 h 31"/>
                <a:gd name="T14" fmla="*/ 64 w 64"/>
                <a:gd name="T15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31">
                  <a:moveTo>
                    <a:pt x="64" y="19"/>
                  </a:moveTo>
                  <a:lnTo>
                    <a:pt x="62" y="19"/>
                  </a:lnTo>
                  <a:lnTo>
                    <a:pt x="58" y="0"/>
                  </a:lnTo>
                  <a:lnTo>
                    <a:pt x="0" y="15"/>
                  </a:lnTo>
                  <a:lnTo>
                    <a:pt x="4" y="31"/>
                  </a:lnTo>
                  <a:lnTo>
                    <a:pt x="64" y="19"/>
                  </a:lnTo>
                  <a:lnTo>
                    <a:pt x="62" y="19"/>
                  </a:lnTo>
                  <a:lnTo>
                    <a:pt x="64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4" name="Freeform 582">
              <a:extLst>
                <a:ext uri="{FF2B5EF4-FFF2-40B4-BE49-F238E27FC236}">
                  <a16:creationId xmlns:a16="http://schemas.microsoft.com/office/drawing/2014/main" id="{496F607A-16CD-8244-8C99-FC85795C7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" y="2957"/>
              <a:ext cx="32" cy="16"/>
            </a:xfrm>
            <a:custGeom>
              <a:avLst/>
              <a:gdLst>
                <a:gd name="T0" fmla="*/ 63 w 63"/>
                <a:gd name="T1" fmla="*/ 19 h 32"/>
                <a:gd name="T2" fmla="*/ 60 w 63"/>
                <a:gd name="T3" fmla="*/ 0 h 32"/>
                <a:gd name="T4" fmla="*/ 0 w 63"/>
                <a:gd name="T5" fmla="*/ 12 h 32"/>
                <a:gd name="T6" fmla="*/ 4 w 63"/>
                <a:gd name="T7" fmla="*/ 32 h 32"/>
                <a:gd name="T8" fmla="*/ 4 w 63"/>
                <a:gd name="T9" fmla="*/ 30 h 32"/>
                <a:gd name="T10" fmla="*/ 63 w 63"/>
                <a:gd name="T1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">
                  <a:moveTo>
                    <a:pt x="63" y="19"/>
                  </a:moveTo>
                  <a:lnTo>
                    <a:pt x="60" y="0"/>
                  </a:lnTo>
                  <a:lnTo>
                    <a:pt x="0" y="12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6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5" name="Freeform 583">
              <a:extLst>
                <a:ext uri="{FF2B5EF4-FFF2-40B4-BE49-F238E27FC236}">
                  <a16:creationId xmlns:a16="http://schemas.microsoft.com/office/drawing/2014/main" id="{D37DA8E5-B4FC-14D5-A111-F6FE18720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2967"/>
              <a:ext cx="31" cy="16"/>
            </a:xfrm>
            <a:custGeom>
              <a:avLst/>
              <a:gdLst>
                <a:gd name="T0" fmla="*/ 63 w 63"/>
                <a:gd name="T1" fmla="*/ 20 h 31"/>
                <a:gd name="T2" fmla="*/ 59 w 63"/>
                <a:gd name="T3" fmla="*/ 0 h 31"/>
                <a:gd name="T4" fmla="*/ 0 w 63"/>
                <a:gd name="T5" fmla="*/ 11 h 31"/>
                <a:gd name="T6" fmla="*/ 3 w 63"/>
                <a:gd name="T7" fmla="*/ 31 h 31"/>
                <a:gd name="T8" fmla="*/ 63 w 63"/>
                <a:gd name="T9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1">
                  <a:moveTo>
                    <a:pt x="63" y="20"/>
                  </a:moveTo>
                  <a:lnTo>
                    <a:pt x="59" y="0"/>
                  </a:lnTo>
                  <a:lnTo>
                    <a:pt x="0" y="11"/>
                  </a:lnTo>
                  <a:lnTo>
                    <a:pt x="3" y="31"/>
                  </a:lnTo>
                  <a:lnTo>
                    <a:pt x="6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6" name="Freeform 584">
              <a:extLst>
                <a:ext uri="{FF2B5EF4-FFF2-40B4-BE49-F238E27FC236}">
                  <a16:creationId xmlns:a16="http://schemas.microsoft.com/office/drawing/2014/main" id="{A67B97A1-6A51-3BB2-2723-162110B39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977"/>
              <a:ext cx="31" cy="16"/>
            </a:xfrm>
            <a:custGeom>
              <a:avLst/>
              <a:gdLst>
                <a:gd name="T0" fmla="*/ 64 w 64"/>
                <a:gd name="T1" fmla="*/ 18 h 33"/>
                <a:gd name="T2" fmla="*/ 64 w 64"/>
                <a:gd name="T3" fmla="*/ 20 h 33"/>
                <a:gd name="T4" fmla="*/ 60 w 64"/>
                <a:gd name="T5" fmla="*/ 0 h 33"/>
                <a:gd name="T6" fmla="*/ 0 w 64"/>
                <a:gd name="T7" fmla="*/ 11 h 33"/>
                <a:gd name="T8" fmla="*/ 6 w 64"/>
                <a:gd name="T9" fmla="*/ 31 h 33"/>
                <a:gd name="T10" fmla="*/ 6 w 64"/>
                <a:gd name="T11" fmla="*/ 33 h 33"/>
                <a:gd name="T12" fmla="*/ 6 w 64"/>
                <a:gd name="T13" fmla="*/ 31 h 33"/>
                <a:gd name="T14" fmla="*/ 6 w 64"/>
                <a:gd name="T15" fmla="*/ 33 h 33"/>
                <a:gd name="T16" fmla="*/ 64 w 64"/>
                <a:gd name="T17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3">
                  <a:moveTo>
                    <a:pt x="64" y="18"/>
                  </a:moveTo>
                  <a:lnTo>
                    <a:pt x="64" y="20"/>
                  </a:lnTo>
                  <a:lnTo>
                    <a:pt x="60" y="0"/>
                  </a:lnTo>
                  <a:lnTo>
                    <a:pt x="0" y="11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64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7" name="Freeform 585">
              <a:extLst>
                <a:ext uri="{FF2B5EF4-FFF2-40B4-BE49-F238E27FC236}">
                  <a16:creationId xmlns:a16="http://schemas.microsoft.com/office/drawing/2014/main" id="{CC237AD9-D5FE-4CBE-76F7-50EB9E5D3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2986"/>
              <a:ext cx="32" cy="17"/>
            </a:xfrm>
            <a:custGeom>
              <a:avLst/>
              <a:gdLst>
                <a:gd name="T0" fmla="*/ 63 w 63"/>
                <a:gd name="T1" fmla="*/ 22 h 35"/>
                <a:gd name="T2" fmla="*/ 58 w 63"/>
                <a:gd name="T3" fmla="*/ 0 h 35"/>
                <a:gd name="T4" fmla="*/ 0 w 63"/>
                <a:gd name="T5" fmla="*/ 15 h 35"/>
                <a:gd name="T6" fmla="*/ 3 w 63"/>
                <a:gd name="T7" fmla="*/ 35 h 35"/>
                <a:gd name="T8" fmla="*/ 3 w 63"/>
                <a:gd name="T9" fmla="*/ 33 h 35"/>
                <a:gd name="T10" fmla="*/ 63 w 63"/>
                <a:gd name="T11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5">
                  <a:moveTo>
                    <a:pt x="63" y="22"/>
                  </a:moveTo>
                  <a:lnTo>
                    <a:pt x="58" y="0"/>
                  </a:lnTo>
                  <a:lnTo>
                    <a:pt x="0" y="15"/>
                  </a:lnTo>
                  <a:lnTo>
                    <a:pt x="3" y="35"/>
                  </a:lnTo>
                  <a:lnTo>
                    <a:pt x="3" y="33"/>
                  </a:lnTo>
                  <a:lnTo>
                    <a:pt x="6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8" name="Freeform 586">
              <a:extLst>
                <a:ext uri="{FF2B5EF4-FFF2-40B4-BE49-F238E27FC236}">
                  <a16:creationId xmlns:a16="http://schemas.microsoft.com/office/drawing/2014/main" id="{5EC6B630-011A-21BA-537D-958EF6B22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2997"/>
              <a:ext cx="32" cy="16"/>
            </a:xfrm>
            <a:custGeom>
              <a:avLst/>
              <a:gdLst>
                <a:gd name="T0" fmla="*/ 64 w 64"/>
                <a:gd name="T1" fmla="*/ 22 h 32"/>
                <a:gd name="T2" fmla="*/ 60 w 64"/>
                <a:gd name="T3" fmla="*/ 0 h 32"/>
                <a:gd name="T4" fmla="*/ 0 w 64"/>
                <a:gd name="T5" fmla="*/ 11 h 32"/>
                <a:gd name="T6" fmla="*/ 4 w 64"/>
                <a:gd name="T7" fmla="*/ 32 h 32"/>
                <a:gd name="T8" fmla="*/ 64 w 64"/>
                <a:gd name="T9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32">
                  <a:moveTo>
                    <a:pt x="64" y="22"/>
                  </a:moveTo>
                  <a:lnTo>
                    <a:pt x="60" y="0"/>
                  </a:lnTo>
                  <a:lnTo>
                    <a:pt x="0" y="11"/>
                  </a:lnTo>
                  <a:lnTo>
                    <a:pt x="4" y="32"/>
                  </a:lnTo>
                  <a:lnTo>
                    <a:pt x="6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79" name="Freeform 587">
              <a:extLst>
                <a:ext uri="{FF2B5EF4-FFF2-40B4-BE49-F238E27FC236}">
                  <a16:creationId xmlns:a16="http://schemas.microsoft.com/office/drawing/2014/main" id="{6F7F22C9-F8E4-5AEF-7D9C-6A20E552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" y="3008"/>
              <a:ext cx="32" cy="15"/>
            </a:xfrm>
            <a:custGeom>
              <a:avLst/>
              <a:gdLst>
                <a:gd name="T0" fmla="*/ 63 w 63"/>
                <a:gd name="T1" fmla="*/ 19 h 30"/>
                <a:gd name="T2" fmla="*/ 60 w 63"/>
                <a:gd name="T3" fmla="*/ 0 h 30"/>
                <a:gd name="T4" fmla="*/ 0 w 63"/>
                <a:gd name="T5" fmla="*/ 10 h 30"/>
                <a:gd name="T6" fmla="*/ 5 w 63"/>
                <a:gd name="T7" fmla="*/ 30 h 30"/>
                <a:gd name="T8" fmla="*/ 63 w 63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0">
                  <a:moveTo>
                    <a:pt x="63" y="19"/>
                  </a:moveTo>
                  <a:lnTo>
                    <a:pt x="60" y="0"/>
                  </a:lnTo>
                  <a:lnTo>
                    <a:pt x="0" y="10"/>
                  </a:lnTo>
                  <a:lnTo>
                    <a:pt x="5" y="30"/>
                  </a:lnTo>
                  <a:lnTo>
                    <a:pt x="6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0" name="Freeform 588">
              <a:extLst>
                <a:ext uri="{FF2B5EF4-FFF2-40B4-BE49-F238E27FC236}">
                  <a16:creationId xmlns:a16="http://schemas.microsoft.com/office/drawing/2014/main" id="{A9D50AA7-E70C-D6EF-422C-56871DFCE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" y="3018"/>
              <a:ext cx="30" cy="16"/>
            </a:xfrm>
            <a:custGeom>
              <a:avLst/>
              <a:gdLst>
                <a:gd name="T0" fmla="*/ 62 w 62"/>
                <a:gd name="T1" fmla="*/ 22 h 33"/>
                <a:gd name="T2" fmla="*/ 58 w 62"/>
                <a:gd name="T3" fmla="*/ 0 h 33"/>
                <a:gd name="T4" fmla="*/ 0 w 62"/>
                <a:gd name="T5" fmla="*/ 11 h 33"/>
                <a:gd name="T6" fmla="*/ 4 w 62"/>
                <a:gd name="T7" fmla="*/ 33 h 33"/>
                <a:gd name="T8" fmla="*/ 62 w 62"/>
                <a:gd name="T9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3">
                  <a:moveTo>
                    <a:pt x="62" y="22"/>
                  </a:moveTo>
                  <a:lnTo>
                    <a:pt x="58" y="0"/>
                  </a:lnTo>
                  <a:lnTo>
                    <a:pt x="0" y="11"/>
                  </a:lnTo>
                  <a:lnTo>
                    <a:pt x="4" y="33"/>
                  </a:lnTo>
                  <a:lnTo>
                    <a:pt x="6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1" name="Freeform 589">
              <a:extLst>
                <a:ext uri="{FF2B5EF4-FFF2-40B4-BE49-F238E27FC236}">
                  <a16:creationId xmlns:a16="http://schemas.microsoft.com/office/drawing/2014/main" id="{6776149E-769C-1645-47BF-86F5F544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3029"/>
              <a:ext cx="32" cy="16"/>
            </a:xfrm>
            <a:custGeom>
              <a:avLst/>
              <a:gdLst>
                <a:gd name="T0" fmla="*/ 63 w 63"/>
                <a:gd name="T1" fmla="*/ 22 h 33"/>
                <a:gd name="T2" fmla="*/ 58 w 63"/>
                <a:gd name="T3" fmla="*/ 0 h 33"/>
                <a:gd name="T4" fmla="*/ 0 w 63"/>
                <a:gd name="T5" fmla="*/ 11 h 33"/>
                <a:gd name="T6" fmla="*/ 4 w 63"/>
                <a:gd name="T7" fmla="*/ 33 h 33"/>
                <a:gd name="T8" fmla="*/ 63 w 63"/>
                <a:gd name="T9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3">
                  <a:moveTo>
                    <a:pt x="63" y="22"/>
                  </a:moveTo>
                  <a:lnTo>
                    <a:pt x="58" y="0"/>
                  </a:lnTo>
                  <a:lnTo>
                    <a:pt x="0" y="11"/>
                  </a:lnTo>
                  <a:lnTo>
                    <a:pt x="4" y="33"/>
                  </a:lnTo>
                  <a:lnTo>
                    <a:pt x="6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2" name="Freeform 590">
              <a:extLst>
                <a:ext uri="{FF2B5EF4-FFF2-40B4-BE49-F238E27FC236}">
                  <a16:creationId xmlns:a16="http://schemas.microsoft.com/office/drawing/2014/main" id="{FC274F87-39C6-FBE6-C51B-5EA3D0C08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3039"/>
              <a:ext cx="32" cy="17"/>
            </a:xfrm>
            <a:custGeom>
              <a:avLst/>
              <a:gdLst>
                <a:gd name="T0" fmla="*/ 63 w 63"/>
                <a:gd name="T1" fmla="*/ 21 h 32"/>
                <a:gd name="T2" fmla="*/ 59 w 63"/>
                <a:gd name="T3" fmla="*/ 0 h 32"/>
                <a:gd name="T4" fmla="*/ 0 w 63"/>
                <a:gd name="T5" fmla="*/ 11 h 32"/>
                <a:gd name="T6" fmla="*/ 3 w 63"/>
                <a:gd name="T7" fmla="*/ 32 h 32"/>
                <a:gd name="T8" fmla="*/ 63 w 63"/>
                <a:gd name="T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2">
                  <a:moveTo>
                    <a:pt x="63" y="21"/>
                  </a:moveTo>
                  <a:lnTo>
                    <a:pt x="59" y="0"/>
                  </a:lnTo>
                  <a:lnTo>
                    <a:pt x="0" y="11"/>
                  </a:lnTo>
                  <a:lnTo>
                    <a:pt x="3" y="32"/>
                  </a:lnTo>
                  <a:lnTo>
                    <a:pt x="63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3" name="Freeform 591">
              <a:extLst>
                <a:ext uri="{FF2B5EF4-FFF2-40B4-BE49-F238E27FC236}">
                  <a16:creationId xmlns:a16="http://schemas.microsoft.com/office/drawing/2014/main" id="{86DEAC36-09A4-6259-DABA-FA85C9182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" y="3050"/>
              <a:ext cx="32" cy="16"/>
            </a:xfrm>
            <a:custGeom>
              <a:avLst/>
              <a:gdLst>
                <a:gd name="T0" fmla="*/ 63 w 63"/>
                <a:gd name="T1" fmla="*/ 22 h 33"/>
                <a:gd name="T2" fmla="*/ 60 w 63"/>
                <a:gd name="T3" fmla="*/ 0 h 33"/>
                <a:gd name="T4" fmla="*/ 0 w 63"/>
                <a:gd name="T5" fmla="*/ 11 h 33"/>
                <a:gd name="T6" fmla="*/ 4 w 63"/>
                <a:gd name="T7" fmla="*/ 33 h 33"/>
                <a:gd name="T8" fmla="*/ 63 w 63"/>
                <a:gd name="T9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3">
                  <a:moveTo>
                    <a:pt x="63" y="22"/>
                  </a:moveTo>
                  <a:lnTo>
                    <a:pt x="60" y="0"/>
                  </a:lnTo>
                  <a:lnTo>
                    <a:pt x="0" y="11"/>
                  </a:lnTo>
                  <a:lnTo>
                    <a:pt x="4" y="33"/>
                  </a:lnTo>
                  <a:lnTo>
                    <a:pt x="6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4" name="Freeform 592">
              <a:extLst>
                <a:ext uri="{FF2B5EF4-FFF2-40B4-BE49-F238E27FC236}">
                  <a16:creationId xmlns:a16="http://schemas.microsoft.com/office/drawing/2014/main" id="{FE226E01-D06D-145D-2530-8308DB282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3061"/>
              <a:ext cx="32" cy="16"/>
            </a:xfrm>
            <a:custGeom>
              <a:avLst/>
              <a:gdLst>
                <a:gd name="T0" fmla="*/ 63 w 63"/>
                <a:gd name="T1" fmla="*/ 20 h 33"/>
                <a:gd name="T2" fmla="*/ 63 w 63"/>
                <a:gd name="T3" fmla="*/ 22 h 33"/>
                <a:gd name="T4" fmla="*/ 59 w 63"/>
                <a:gd name="T5" fmla="*/ 0 h 33"/>
                <a:gd name="T6" fmla="*/ 0 w 63"/>
                <a:gd name="T7" fmla="*/ 11 h 33"/>
                <a:gd name="T8" fmla="*/ 5 w 63"/>
                <a:gd name="T9" fmla="*/ 33 h 33"/>
                <a:gd name="T10" fmla="*/ 63 w 63"/>
                <a:gd name="T11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3">
                  <a:moveTo>
                    <a:pt x="63" y="20"/>
                  </a:moveTo>
                  <a:lnTo>
                    <a:pt x="63" y="22"/>
                  </a:lnTo>
                  <a:lnTo>
                    <a:pt x="59" y="0"/>
                  </a:lnTo>
                  <a:lnTo>
                    <a:pt x="0" y="11"/>
                  </a:lnTo>
                  <a:lnTo>
                    <a:pt x="5" y="33"/>
                  </a:lnTo>
                  <a:lnTo>
                    <a:pt x="6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5" name="Freeform 593">
              <a:extLst>
                <a:ext uri="{FF2B5EF4-FFF2-40B4-BE49-F238E27FC236}">
                  <a16:creationId xmlns:a16="http://schemas.microsoft.com/office/drawing/2014/main" id="{EA4A3AF9-B3AB-30E8-3C68-4991D8344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" y="3071"/>
              <a:ext cx="31" cy="17"/>
            </a:xfrm>
            <a:custGeom>
              <a:avLst/>
              <a:gdLst>
                <a:gd name="T0" fmla="*/ 64 w 64"/>
                <a:gd name="T1" fmla="*/ 23 h 34"/>
                <a:gd name="T2" fmla="*/ 64 w 64"/>
                <a:gd name="T3" fmla="*/ 22 h 34"/>
                <a:gd name="T4" fmla="*/ 58 w 64"/>
                <a:gd name="T5" fmla="*/ 0 h 34"/>
                <a:gd name="T6" fmla="*/ 0 w 64"/>
                <a:gd name="T7" fmla="*/ 13 h 34"/>
                <a:gd name="T8" fmla="*/ 4 w 64"/>
                <a:gd name="T9" fmla="*/ 34 h 34"/>
                <a:gd name="T10" fmla="*/ 64 w 64"/>
                <a:gd name="T11" fmla="*/ 23 h 34"/>
                <a:gd name="T12" fmla="*/ 64 w 64"/>
                <a:gd name="T13" fmla="*/ 22 h 34"/>
                <a:gd name="T14" fmla="*/ 64 w 64"/>
                <a:gd name="T15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34">
                  <a:moveTo>
                    <a:pt x="64" y="23"/>
                  </a:moveTo>
                  <a:lnTo>
                    <a:pt x="64" y="22"/>
                  </a:lnTo>
                  <a:lnTo>
                    <a:pt x="58" y="0"/>
                  </a:lnTo>
                  <a:lnTo>
                    <a:pt x="0" y="13"/>
                  </a:lnTo>
                  <a:lnTo>
                    <a:pt x="4" y="34"/>
                  </a:lnTo>
                  <a:lnTo>
                    <a:pt x="64" y="23"/>
                  </a:lnTo>
                  <a:lnTo>
                    <a:pt x="64" y="22"/>
                  </a:lnTo>
                  <a:lnTo>
                    <a:pt x="64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6" name="Freeform 594">
              <a:extLst>
                <a:ext uri="{FF2B5EF4-FFF2-40B4-BE49-F238E27FC236}">
                  <a16:creationId xmlns:a16="http://schemas.microsoft.com/office/drawing/2014/main" id="{D65EBF11-C58C-0E18-5EE7-7882EADF5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3083"/>
              <a:ext cx="32" cy="15"/>
            </a:xfrm>
            <a:custGeom>
              <a:avLst/>
              <a:gdLst>
                <a:gd name="T0" fmla="*/ 63 w 63"/>
                <a:gd name="T1" fmla="*/ 20 h 31"/>
                <a:gd name="T2" fmla="*/ 60 w 63"/>
                <a:gd name="T3" fmla="*/ 0 h 31"/>
                <a:gd name="T4" fmla="*/ 0 w 63"/>
                <a:gd name="T5" fmla="*/ 11 h 31"/>
                <a:gd name="T6" fmla="*/ 3 w 63"/>
                <a:gd name="T7" fmla="*/ 31 h 31"/>
                <a:gd name="T8" fmla="*/ 63 w 63"/>
                <a:gd name="T9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1">
                  <a:moveTo>
                    <a:pt x="63" y="20"/>
                  </a:moveTo>
                  <a:lnTo>
                    <a:pt x="60" y="0"/>
                  </a:lnTo>
                  <a:lnTo>
                    <a:pt x="0" y="11"/>
                  </a:lnTo>
                  <a:lnTo>
                    <a:pt x="3" y="31"/>
                  </a:lnTo>
                  <a:lnTo>
                    <a:pt x="6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7" name="Freeform 595">
              <a:extLst>
                <a:ext uri="{FF2B5EF4-FFF2-40B4-BE49-F238E27FC236}">
                  <a16:creationId xmlns:a16="http://schemas.microsoft.com/office/drawing/2014/main" id="{64A96CB7-36F5-A6D3-8FBC-08B00AC2F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" y="3093"/>
              <a:ext cx="32" cy="16"/>
            </a:xfrm>
            <a:custGeom>
              <a:avLst/>
              <a:gdLst>
                <a:gd name="T0" fmla="*/ 64 w 64"/>
                <a:gd name="T1" fmla="*/ 22 h 33"/>
                <a:gd name="T2" fmla="*/ 64 w 64"/>
                <a:gd name="T3" fmla="*/ 20 h 33"/>
                <a:gd name="T4" fmla="*/ 60 w 64"/>
                <a:gd name="T5" fmla="*/ 0 h 33"/>
                <a:gd name="T6" fmla="*/ 0 w 64"/>
                <a:gd name="T7" fmla="*/ 11 h 33"/>
                <a:gd name="T8" fmla="*/ 6 w 64"/>
                <a:gd name="T9" fmla="*/ 33 h 33"/>
                <a:gd name="T10" fmla="*/ 4 w 64"/>
                <a:gd name="T11" fmla="*/ 31 h 33"/>
                <a:gd name="T12" fmla="*/ 64 w 64"/>
                <a:gd name="T13" fmla="*/ 22 h 33"/>
                <a:gd name="T14" fmla="*/ 64 w 64"/>
                <a:gd name="T15" fmla="*/ 20 h 33"/>
                <a:gd name="T16" fmla="*/ 64 w 64"/>
                <a:gd name="T1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3">
                  <a:moveTo>
                    <a:pt x="64" y="22"/>
                  </a:moveTo>
                  <a:lnTo>
                    <a:pt x="64" y="20"/>
                  </a:lnTo>
                  <a:lnTo>
                    <a:pt x="60" y="0"/>
                  </a:lnTo>
                  <a:lnTo>
                    <a:pt x="0" y="11"/>
                  </a:lnTo>
                  <a:lnTo>
                    <a:pt x="6" y="33"/>
                  </a:lnTo>
                  <a:lnTo>
                    <a:pt x="4" y="31"/>
                  </a:lnTo>
                  <a:lnTo>
                    <a:pt x="64" y="22"/>
                  </a:lnTo>
                  <a:lnTo>
                    <a:pt x="64" y="20"/>
                  </a:lnTo>
                  <a:lnTo>
                    <a:pt x="6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8" name="Freeform 596">
              <a:extLst>
                <a:ext uri="{FF2B5EF4-FFF2-40B4-BE49-F238E27FC236}">
                  <a16:creationId xmlns:a16="http://schemas.microsoft.com/office/drawing/2014/main" id="{3C326774-045B-B01A-938C-16BA224D4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3103"/>
              <a:ext cx="32" cy="16"/>
            </a:xfrm>
            <a:custGeom>
              <a:avLst/>
              <a:gdLst>
                <a:gd name="T0" fmla="*/ 63 w 63"/>
                <a:gd name="T1" fmla="*/ 18 h 31"/>
                <a:gd name="T2" fmla="*/ 63 w 63"/>
                <a:gd name="T3" fmla="*/ 20 h 31"/>
                <a:gd name="T4" fmla="*/ 60 w 63"/>
                <a:gd name="T5" fmla="*/ 0 h 31"/>
                <a:gd name="T6" fmla="*/ 0 w 63"/>
                <a:gd name="T7" fmla="*/ 9 h 31"/>
                <a:gd name="T8" fmla="*/ 4 w 63"/>
                <a:gd name="T9" fmla="*/ 29 h 31"/>
                <a:gd name="T10" fmla="*/ 6 w 63"/>
                <a:gd name="T11" fmla="*/ 31 h 31"/>
                <a:gd name="T12" fmla="*/ 4 w 63"/>
                <a:gd name="T13" fmla="*/ 29 h 31"/>
                <a:gd name="T14" fmla="*/ 4 w 63"/>
                <a:gd name="T15" fmla="*/ 31 h 31"/>
                <a:gd name="T16" fmla="*/ 6 w 63"/>
                <a:gd name="T17" fmla="*/ 31 h 31"/>
                <a:gd name="T18" fmla="*/ 63 w 63"/>
                <a:gd name="T1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31">
                  <a:moveTo>
                    <a:pt x="63" y="18"/>
                  </a:moveTo>
                  <a:lnTo>
                    <a:pt x="63" y="20"/>
                  </a:lnTo>
                  <a:lnTo>
                    <a:pt x="60" y="0"/>
                  </a:lnTo>
                  <a:lnTo>
                    <a:pt x="0" y="9"/>
                  </a:lnTo>
                  <a:lnTo>
                    <a:pt x="4" y="29"/>
                  </a:lnTo>
                  <a:lnTo>
                    <a:pt x="6" y="31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3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89" name="Freeform 597">
              <a:extLst>
                <a:ext uri="{FF2B5EF4-FFF2-40B4-BE49-F238E27FC236}">
                  <a16:creationId xmlns:a16="http://schemas.microsoft.com/office/drawing/2014/main" id="{88F5A2C1-6284-6011-7B92-10C8DDDC0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" y="3112"/>
              <a:ext cx="30" cy="17"/>
            </a:xfrm>
            <a:custGeom>
              <a:avLst/>
              <a:gdLst>
                <a:gd name="T0" fmla="*/ 61 w 61"/>
                <a:gd name="T1" fmla="*/ 20 h 32"/>
                <a:gd name="T2" fmla="*/ 57 w 61"/>
                <a:gd name="T3" fmla="*/ 0 h 32"/>
                <a:gd name="T4" fmla="*/ 0 w 61"/>
                <a:gd name="T5" fmla="*/ 13 h 32"/>
                <a:gd name="T6" fmla="*/ 3 w 61"/>
                <a:gd name="T7" fmla="*/ 32 h 32"/>
                <a:gd name="T8" fmla="*/ 3 w 61"/>
                <a:gd name="T9" fmla="*/ 31 h 32"/>
                <a:gd name="T10" fmla="*/ 61 w 61"/>
                <a:gd name="T1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2">
                  <a:moveTo>
                    <a:pt x="61" y="20"/>
                  </a:moveTo>
                  <a:lnTo>
                    <a:pt x="57" y="0"/>
                  </a:lnTo>
                  <a:lnTo>
                    <a:pt x="0" y="13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61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0" name="Freeform 598">
              <a:extLst>
                <a:ext uri="{FF2B5EF4-FFF2-40B4-BE49-F238E27FC236}">
                  <a16:creationId xmlns:a16="http://schemas.microsoft.com/office/drawing/2014/main" id="{E5C918FE-94A3-6877-01E4-46BB9C4EB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" y="3122"/>
              <a:ext cx="30" cy="15"/>
            </a:xfrm>
            <a:custGeom>
              <a:avLst/>
              <a:gdLst>
                <a:gd name="T0" fmla="*/ 62 w 62"/>
                <a:gd name="T1" fmla="*/ 18 h 29"/>
                <a:gd name="T2" fmla="*/ 58 w 62"/>
                <a:gd name="T3" fmla="*/ 0 h 29"/>
                <a:gd name="T4" fmla="*/ 0 w 62"/>
                <a:gd name="T5" fmla="*/ 11 h 29"/>
                <a:gd name="T6" fmla="*/ 4 w 62"/>
                <a:gd name="T7" fmla="*/ 29 h 29"/>
                <a:gd name="T8" fmla="*/ 62 w 62"/>
                <a:gd name="T9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9">
                  <a:moveTo>
                    <a:pt x="62" y="18"/>
                  </a:moveTo>
                  <a:lnTo>
                    <a:pt x="58" y="0"/>
                  </a:lnTo>
                  <a:lnTo>
                    <a:pt x="0" y="11"/>
                  </a:lnTo>
                  <a:lnTo>
                    <a:pt x="4" y="29"/>
                  </a:lnTo>
                  <a:lnTo>
                    <a:pt x="62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1" name="Freeform 599">
              <a:extLst>
                <a:ext uri="{FF2B5EF4-FFF2-40B4-BE49-F238E27FC236}">
                  <a16:creationId xmlns:a16="http://schemas.microsoft.com/office/drawing/2014/main" id="{8C6EACAD-AB9A-7AC5-83B5-61A99706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" y="3131"/>
              <a:ext cx="31" cy="15"/>
            </a:xfrm>
            <a:custGeom>
              <a:avLst/>
              <a:gdLst>
                <a:gd name="T0" fmla="*/ 61 w 61"/>
                <a:gd name="T1" fmla="*/ 16 h 29"/>
                <a:gd name="T2" fmla="*/ 58 w 61"/>
                <a:gd name="T3" fmla="*/ 0 h 29"/>
                <a:gd name="T4" fmla="*/ 0 w 61"/>
                <a:gd name="T5" fmla="*/ 11 h 29"/>
                <a:gd name="T6" fmla="*/ 2 w 61"/>
                <a:gd name="T7" fmla="*/ 29 h 29"/>
                <a:gd name="T8" fmla="*/ 3 w 61"/>
                <a:gd name="T9" fmla="*/ 29 h 29"/>
                <a:gd name="T10" fmla="*/ 2 w 61"/>
                <a:gd name="T11" fmla="*/ 29 h 29"/>
                <a:gd name="T12" fmla="*/ 3 w 61"/>
                <a:gd name="T13" fmla="*/ 29 h 29"/>
                <a:gd name="T14" fmla="*/ 61 w 61"/>
                <a:gd name="T1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9">
                  <a:moveTo>
                    <a:pt x="61" y="16"/>
                  </a:moveTo>
                  <a:lnTo>
                    <a:pt x="58" y="0"/>
                  </a:lnTo>
                  <a:lnTo>
                    <a:pt x="0" y="11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61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2" name="Freeform 600">
              <a:extLst>
                <a:ext uri="{FF2B5EF4-FFF2-40B4-BE49-F238E27FC236}">
                  <a16:creationId xmlns:a16="http://schemas.microsoft.com/office/drawing/2014/main" id="{9E726B32-1515-C230-842B-EE85343CE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3140"/>
              <a:ext cx="31" cy="14"/>
            </a:xfrm>
            <a:custGeom>
              <a:avLst/>
              <a:gdLst>
                <a:gd name="T0" fmla="*/ 62 w 62"/>
                <a:gd name="T1" fmla="*/ 16 h 29"/>
                <a:gd name="T2" fmla="*/ 58 w 62"/>
                <a:gd name="T3" fmla="*/ 0 h 29"/>
                <a:gd name="T4" fmla="*/ 0 w 62"/>
                <a:gd name="T5" fmla="*/ 13 h 29"/>
                <a:gd name="T6" fmla="*/ 2 w 62"/>
                <a:gd name="T7" fmla="*/ 29 h 29"/>
                <a:gd name="T8" fmla="*/ 2 w 62"/>
                <a:gd name="T9" fmla="*/ 27 h 29"/>
                <a:gd name="T10" fmla="*/ 62 w 62"/>
                <a:gd name="T11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29">
                  <a:moveTo>
                    <a:pt x="62" y="16"/>
                  </a:moveTo>
                  <a:lnTo>
                    <a:pt x="58" y="0"/>
                  </a:lnTo>
                  <a:lnTo>
                    <a:pt x="0" y="13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6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3" name="Freeform 601">
              <a:extLst>
                <a:ext uri="{FF2B5EF4-FFF2-40B4-BE49-F238E27FC236}">
                  <a16:creationId xmlns:a16="http://schemas.microsoft.com/office/drawing/2014/main" id="{A84C8D60-359D-AB4A-D725-EDDEA2BD4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" y="3148"/>
              <a:ext cx="32" cy="13"/>
            </a:xfrm>
            <a:custGeom>
              <a:avLst/>
              <a:gdLst>
                <a:gd name="T0" fmla="*/ 62 w 63"/>
                <a:gd name="T1" fmla="*/ 15 h 27"/>
                <a:gd name="T2" fmla="*/ 63 w 63"/>
                <a:gd name="T3" fmla="*/ 15 h 27"/>
                <a:gd name="T4" fmla="*/ 60 w 63"/>
                <a:gd name="T5" fmla="*/ 0 h 27"/>
                <a:gd name="T6" fmla="*/ 0 w 63"/>
                <a:gd name="T7" fmla="*/ 11 h 27"/>
                <a:gd name="T8" fmla="*/ 4 w 63"/>
                <a:gd name="T9" fmla="*/ 27 h 27"/>
                <a:gd name="T10" fmla="*/ 62 w 63"/>
                <a:gd name="T11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27">
                  <a:moveTo>
                    <a:pt x="62" y="15"/>
                  </a:moveTo>
                  <a:lnTo>
                    <a:pt x="63" y="15"/>
                  </a:lnTo>
                  <a:lnTo>
                    <a:pt x="60" y="0"/>
                  </a:lnTo>
                  <a:lnTo>
                    <a:pt x="0" y="11"/>
                  </a:lnTo>
                  <a:lnTo>
                    <a:pt x="4" y="27"/>
                  </a:lnTo>
                  <a:lnTo>
                    <a:pt x="6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4" name="Freeform 602">
              <a:extLst>
                <a:ext uri="{FF2B5EF4-FFF2-40B4-BE49-F238E27FC236}">
                  <a16:creationId xmlns:a16="http://schemas.microsoft.com/office/drawing/2014/main" id="{5BBD2AEB-C2B3-7881-7165-598E20CD0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" y="3155"/>
              <a:ext cx="31" cy="13"/>
            </a:xfrm>
            <a:custGeom>
              <a:avLst/>
              <a:gdLst>
                <a:gd name="T0" fmla="*/ 61 w 61"/>
                <a:gd name="T1" fmla="*/ 12 h 25"/>
                <a:gd name="T2" fmla="*/ 58 w 61"/>
                <a:gd name="T3" fmla="*/ 0 h 25"/>
                <a:gd name="T4" fmla="*/ 0 w 61"/>
                <a:gd name="T5" fmla="*/ 12 h 25"/>
                <a:gd name="T6" fmla="*/ 3 w 61"/>
                <a:gd name="T7" fmla="*/ 25 h 25"/>
                <a:gd name="T8" fmla="*/ 2 w 61"/>
                <a:gd name="T9" fmla="*/ 23 h 25"/>
                <a:gd name="T10" fmla="*/ 61 w 61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25">
                  <a:moveTo>
                    <a:pt x="61" y="12"/>
                  </a:moveTo>
                  <a:lnTo>
                    <a:pt x="58" y="0"/>
                  </a:lnTo>
                  <a:lnTo>
                    <a:pt x="0" y="12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6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5" name="Freeform 603">
              <a:extLst>
                <a:ext uri="{FF2B5EF4-FFF2-40B4-BE49-F238E27FC236}">
                  <a16:creationId xmlns:a16="http://schemas.microsoft.com/office/drawing/2014/main" id="{6A80B656-4ECE-E3AF-F733-A72EEA523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3161"/>
              <a:ext cx="31" cy="13"/>
            </a:xfrm>
            <a:custGeom>
              <a:avLst/>
              <a:gdLst>
                <a:gd name="T0" fmla="*/ 61 w 61"/>
                <a:gd name="T1" fmla="*/ 11 h 26"/>
                <a:gd name="T2" fmla="*/ 61 w 61"/>
                <a:gd name="T3" fmla="*/ 13 h 26"/>
                <a:gd name="T4" fmla="*/ 59 w 61"/>
                <a:gd name="T5" fmla="*/ 0 h 26"/>
                <a:gd name="T6" fmla="*/ 0 w 61"/>
                <a:gd name="T7" fmla="*/ 11 h 26"/>
                <a:gd name="T8" fmla="*/ 3 w 61"/>
                <a:gd name="T9" fmla="*/ 24 h 26"/>
                <a:gd name="T10" fmla="*/ 3 w 61"/>
                <a:gd name="T11" fmla="*/ 26 h 26"/>
                <a:gd name="T12" fmla="*/ 3 w 61"/>
                <a:gd name="T13" fmla="*/ 24 h 26"/>
                <a:gd name="T14" fmla="*/ 3 w 61"/>
                <a:gd name="T15" fmla="*/ 26 h 26"/>
                <a:gd name="T16" fmla="*/ 61 w 61"/>
                <a:gd name="T1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6">
                  <a:moveTo>
                    <a:pt x="61" y="11"/>
                  </a:moveTo>
                  <a:lnTo>
                    <a:pt x="61" y="13"/>
                  </a:lnTo>
                  <a:lnTo>
                    <a:pt x="59" y="0"/>
                  </a:lnTo>
                  <a:lnTo>
                    <a:pt x="0" y="11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6" name="Freeform 604">
              <a:extLst>
                <a:ext uri="{FF2B5EF4-FFF2-40B4-BE49-F238E27FC236}">
                  <a16:creationId xmlns:a16="http://schemas.microsoft.com/office/drawing/2014/main" id="{50C76E00-75B9-6288-EB76-69FF88F7C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" y="3167"/>
              <a:ext cx="30" cy="12"/>
            </a:xfrm>
            <a:custGeom>
              <a:avLst/>
              <a:gdLst>
                <a:gd name="T0" fmla="*/ 62 w 62"/>
                <a:gd name="T1" fmla="*/ 11 h 25"/>
                <a:gd name="T2" fmla="*/ 58 w 62"/>
                <a:gd name="T3" fmla="*/ 0 h 25"/>
                <a:gd name="T4" fmla="*/ 0 w 62"/>
                <a:gd name="T5" fmla="*/ 15 h 25"/>
                <a:gd name="T6" fmla="*/ 2 w 62"/>
                <a:gd name="T7" fmla="*/ 24 h 25"/>
                <a:gd name="T8" fmla="*/ 2 w 62"/>
                <a:gd name="T9" fmla="*/ 25 h 25"/>
                <a:gd name="T10" fmla="*/ 2 w 62"/>
                <a:gd name="T11" fmla="*/ 24 h 25"/>
                <a:gd name="T12" fmla="*/ 2 w 62"/>
                <a:gd name="T13" fmla="*/ 25 h 25"/>
                <a:gd name="T14" fmla="*/ 62 w 62"/>
                <a:gd name="T15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25">
                  <a:moveTo>
                    <a:pt x="62" y="11"/>
                  </a:moveTo>
                  <a:lnTo>
                    <a:pt x="58" y="0"/>
                  </a:lnTo>
                  <a:lnTo>
                    <a:pt x="0" y="1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62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7" name="Freeform 605">
              <a:extLst>
                <a:ext uri="{FF2B5EF4-FFF2-40B4-BE49-F238E27FC236}">
                  <a16:creationId xmlns:a16="http://schemas.microsoft.com/office/drawing/2014/main" id="{8219552B-C0CE-2916-EC32-42DF1B797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3172"/>
              <a:ext cx="30" cy="12"/>
            </a:xfrm>
            <a:custGeom>
              <a:avLst/>
              <a:gdLst>
                <a:gd name="T0" fmla="*/ 61 w 61"/>
                <a:gd name="T1" fmla="*/ 11 h 23"/>
                <a:gd name="T2" fmla="*/ 61 w 61"/>
                <a:gd name="T3" fmla="*/ 9 h 23"/>
                <a:gd name="T4" fmla="*/ 60 w 61"/>
                <a:gd name="T5" fmla="*/ 0 h 23"/>
                <a:gd name="T6" fmla="*/ 0 w 61"/>
                <a:gd name="T7" fmla="*/ 14 h 23"/>
                <a:gd name="T8" fmla="*/ 2 w 61"/>
                <a:gd name="T9" fmla="*/ 23 h 23"/>
                <a:gd name="T10" fmla="*/ 2 w 61"/>
                <a:gd name="T11" fmla="*/ 22 h 23"/>
                <a:gd name="T12" fmla="*/ 61 w 61"/>
                <a:gd name="T13" fmla="*/ 11 h 23"/>
                <a:gd name="T14" fmla="*/ 61 w 61"/>
                <a:gd name="T15" fmla="*/ 9 h 23"/>
                <a:gd name="T16" fmla="*/ 61 w 61"/>
                <a:gd name="T1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3">
                  <a:moveTo>
                    <a:pt x="61" y="11"/>
                  </a:moveTo>
                  <a:lnTo>
                    <a:pt x="61" y="9"/>
                  </a:lnTo>
                  <a:lnTo>
                    <a:pt x="60" y="0"/>
                  </a:lnTo>
                  <a:lnTo>
                    <a:pt x="0" y="1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61" y="11"/>
                  </a:lnTo>
                  <a:lnTo>
                    <a:pt x="61" y="9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8" name="Freeform 606">
              <a:extLst>
                <a:ext uri="{FF2B5EF4-FFF2-40B4-BE49-F238E27FC236}">
                  <a16:creationId xmlns:a16="http://schemas.microsoft.com/office/drawing/2014/main" id="{21748E14-1CF2-2C3F-5DED-D228D5330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3177"/>
              <a:ext cx="31" cy="12"/>
            </a:xfrm>
            <a:custGeom>
              <a:avLst/>
              <a:gdLst>
                <a:gd name="T0" fmla="*/ 59 w 61"/>
                <a:gd name="T1" fmla="*/ 3 h 23"/>
                <a:gd name="T2" fmla="*/ 61 w 61"/>
                <a:gd name="T3" fmla="*/ 7 h 23"/>
                <a:gd name="T4" fmla="*/ 59 w 61"/>
                <a:gd name="T5" fmla="*/ 0 h 23"/>
                <a:gd name="T6" fmla="*/ 0 w 61"/>
                <a:gd name="T7" fmla="*/ 11 h 23"/>
                <a:gd name="T8" fmla="*/ 2 w 61"/>
                <a:gd name="T9" fmla="*/ 20 h 23"/>
                <a:gd name="T10" fmla="*/ 3 w 61"/>
                <a:gd name="T11" fmla="*/ 23 h 23"/>
                <a:gd name="T12" fmla="*/ 2 w 61"/>
                <a:gd name="T13" fmla="*/ 20 h 23"/>
                <a:gd name="T14" fmla="*/ 2 w 61"/>
                <a:gd name="T15" fmla="*/ 22 h 23"/>
                <a:gd name="T16" fmla="*/ 3 w 61"/>
                <a:gd name="T17" fmla="*/ 23 h 23"/>
                <a:gd name="T18" fmla="*/ 59 w 61"/>
                <a:gd name="T1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3">
                  <a:moveTo>
                    <a:pt x="59" y="3"/>
                  </a:moveTo>
                  <a:lnTo>
                    <a:pt x="61" y="7"/>
                  </a:lnTo>
                  <a:lnTo>
                    <a:pt x="59" y="0"/>
                  </a:lnTo>
                  <a:lnTo>
                    <a:pt x="0" y="11"/>
                  </a:lnTo>
                  <a:lnTo>
                    <a:pt x="2" y="20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3" y="23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5999" name="Freeform 607">
              <a:extLst>
                <a:ext uri="{FF2B5EF4-FFF2-40B4-BE49-F238E27FC236}">
                  <a16:creationId xmlns:a16="http://schemas.microsoft.com/office/drawing/2014/main" id="{CB37CCEE-4081-F185-0100-A0CE4034E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3179"/>
              <a:ext cx="30" cy="14"/>
            </a:xfrm>
            <a:custGeom>
              <a:avLst/>
              <a:gdLst>
                <a:gd name="T0" fmla="*/ 60 w 60"/>
                <a:gd name="T1" fmla="*/ 9 h 28"/>
                <a:gd name="T2" fmla="*/ 60 w 60"/>
                <a:gd name="T3" fmla="*/ 8 h 28"/>
                <a:gd name="T4" fmla="*/ 56 w 60"/>
                <a:gd name="T5" fmla="*/ 0 h 28"/>
                <a:gd name="T6" fmla="*/ 0 w 60"/>
                <a:gd name="T7" fmla="*/ 20 h 28"/>
                <a:gd name="T8" fmla="*/ 2 w 60"/>
                <a:gd name="T9" fmla="*/ 28 h 28"/>
                <a:gd name="T10" fmla="*/ 2 w 60"/>
                <a:gd name="T11" fmla="*/ 26 h 28"/>
                <a:gd name="T12" fmla="*/ 60 w 60"/>
                <a:gd name="T13" fmla="*/ 9 h 28"/>
                <a:gd name="T14" fmla="*/ 60 w 60"/>
                <a:gd name="T15" fmla="*/ 8 h 28"/>
                <a:gd name="T16" fmla="*/ 60 w 60"/>
                <a:gd name="T17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8">
                  <a:moveTo>
                    <a:pt x="60" y="9"/>
                  </a:moveTo>
                  <a:lnTo>
                    <a:pt x="60" y="8"/>
                  </a:lnTo>
                  <a:lnTo>
                    <a:pt x="56" y="0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0" name="Freeform 608">
              <a:extLst>
                <a:ext uri="{FF2B5EF4-FFF2-40B4-BE49-F238E27FC236}">
                  <a16:creationId xmlns:a16="http://schemas.microsoft.com/office/drawing/2014/main" id="{1C345022-284A-96A4-D8FD-D3D89F984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" y="3184"/>
              <a:ext cx="30" cy="11"/>
            </a:xfrm>
            <a:custGeom>
              <a:avLst/>
              <a:gdLst>
                <a:gd name="T0" fmla="*/ 60 w 60"/>
                <a:gd name="T1" fmla="*/ 6 h 24"/>
                <a:gd name="T2" fmla="*/ 58 w 60"/>
                <a:gd name="T3" fmla="*/ 0 h 24"/>
                <a:gd name="T4" fmla="*/ 0 w 60"/>
                <a:gd name="T5" fmla="*/ 17 h 24"/>
                <a:gd name="T6" fmla="*/ 2 w 60"/>
                <a:gd name="T7" fmla="*/ 22 h 24"/>
                <a:gd name="T8" fmla="*/ 2 w 60"/>
                <a:gd name="T9" fmla="*/ 24 h 24"/>
                <a:gd name="T10" fmla="*/ 2 w 60"/>
                <a:gd name="T11" fmla="*/ 22 h 24"/>
                <a:gd name="T12" fmla="*/ 2 w 60"/>
                <a:gd name="T13" fmla="*/ 24 h 24"/>
                <a:gd name="T14" fmla="*/ 60 w 60"/>
                <a:gd name="T15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4">
                  <a:moveTo>
                    <a:pt x="60" y="6"/>
                  </a:moveTo>
                  <a:lnTo>
                    <a:pt x="58" y="0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1" name="Freeform 609">
              <a:extLst>
                <a:ext uri="{FF2B5EF4-FFF2-40B4-BE49-F238E27FC236}">
                  <a16:creationId xmlns:a16="http://schemas.microsoft.com/office/drawing/2014/main" id="{8CE1B5F3-F304-0480-10AE-4C17E6289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3" y="3186"/>
              <a:ext cx="29" cy="12"/>
            </a:xfrm>
            <a:custGeom>
              <a:avLst/>
              <a:gdLst>
                <a:gd name="T0" fmla="*/ 58 w 58"/>
                <a:gd name="T1" fmla="*/ 4 h 23"/>
                <a:gd name="T2" fmla="*/ 58 w 58"/>
                <a:gd name="T3" fmla="*/ 0 h 23"/>
                <a:gd name="T4" fmla="*/ 0 w 58"/>
                <a:gd name="T5" fmla="*/ 18 h 23"/>
                <a:gd name="T6" fmla="*/ 2 w 58"/>
                <a:gd name="T7" fmla="*/ 23 h 23"/>
                <a:gd name="T8" fmla="*/ 58 w 5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4"/>
                  </a:moveTo>
                  <a:lnTo>
                    <a:pt x="58" y="0"/>
                  </a:lnTo>
                  <a:lnTo>
                    <a:pt x="0" y="18"/>
                  </a:lnTo>
                  <a:lnTo>
                    <a:pt x="2" y="23"/>
                  </a:lnTo>
                  <a:lnTo>
                    <a:pt x="5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2" name="Freeform 610">
              <a:extLst>
                <a:ext uri="{FF2B5EF4-FFF2-40B4-BE49-F238E27FC236}">
                  <a16:creationId xmlns:a16="http://schemas.microsoft.com/office/drawing/2014/main" id="{A81FC725-84D6-966C-F2FC-CFC2008A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" y="3188"/>
              <a:ext cx="29" cy="14"/>
            </a:xfrm>
            <a:custGeom>
              <a:avLst/>
              <a:gdLst>
                <a:gd name="T0" fmla="*/ 58 w 58"/>
                <a:gd name="T1" fmla="*/ 3 h 27"/>
                <a:gd name="T2" fmla="*/ 56 w 58"/>
                <a:gd name="T3" fmla="*/ 0 h 27"/>
                <a:gd name="T4" fmla="*/ 0 w 58"/>
                <a:gd name="T5" fmla="*/ 19 h 27"/>
                <a:gd name="T6" fmla="*/ 2 w 58"/>
                <a:gd name="T7" fmla="*/ 25 h 27"/>
                <a:gd name="T8" fmla="*/ 2 w 58"/>
                <a:gd name="T9" fmla="*/ 27 h 27"/>
                <a:gd name="T10" fmla="*/ 2 w 58"/>
                <a:gd name="T11" fmla="*/ 25 h 27"/>
                <a:gd name="T12" fmla="*/ 2 w 58"/>
                <a:gd name="T13" fmla="*/ 27 h 27"/>
                <a:gd name="T14" fmla="*/ 58 w 58"/>
                <a:gd name="T15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7">
                  <a:moveTo>
                    <a:pt x="58" y="3"/>
                  </a:moveTo>
                  <a:lnTo>
                    <a:pt x="56" y="0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5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3" name="Freeform 611">
              <a:extLst>
                <a:ext uri="{FF2B5EF4-FFF2-40B4-BE49-F238E27FC236}">
                  <a16:creationId xmlns:a16="http://schemas.microsoft.com/office/drawing/2014/main" id="{09918BF2-23D8-AC1D-E756-993D15E12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" y="3190"/>
              <a:ext cx="29" cy="15"/>
            </a:xfrm>
            <a:custGeom>
              <a:avLst/>
              <a:gdLst>
                <a:gd name="T0" fmla="*/ 56 w 58"/>
                <a:gd name="T1" fmla="*/ 0 h 31"/>
                <a:gd name="T2" fmla="*/ 58 w 58"/>
                <a:gd name="T3" fmla="*/ 4 h 31"/>
                <a:gd name="T4" fmla="*/ 56 w 58"/>
                <a:gd name="T5" fmla="*/ 0 h 31"/>
                <a:gd name="T6" fmla="*/ 0 w 58"/>
                <a:gd name="T7" fmla="*/ 24 h 31"/>
                <a:gd name="T8" fmla="*/ 1 w 58"/>
                <a:gd name="T9" fmla="*/ 27 h 31"/>
                <a:gd name="T10" fmla="*/ 3 w 58"/>
                <a:gd name="T11" fmla="*/ 31 h 31"/>
                <a:gd name="T12" fmla="*/ 1 w 58"/>
                <a:gd name="T13" fmla="*/ 27 h 31"/>
                <a:gd name="T14" fmla="*/ 3 w 58"/>
                <a:gd name="T15" fmla="*/ 29 h 31"/>
                <a:gd name="T16" fmla="*/ 3 w 58"/>
                <a:gd name="T17" fmla="*/ 31 h 31"/>
                <a:gd name="T18" fmla="*/ 56 w 58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31">
                  <a:moveTo>
                    <a:pt x="56" y="0"/>
                  </a:moveTo>
                  <a:lnTo>
                    <a:pt x="58" y="4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31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4" name="Freeform 612">
              <a:extLst>
                <a:ext uri="{FF2B5EF4-FFF2-40B4-BE49-F238E27FC236}">
                  <a16:creationId xmlns:a16="http://schemas.microsoft.com/office/drawing/2014/main" id="{107C152E-EECC-07D4-F06D-B6F72516E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3190"/>
              <a:ext cx="27" cy="16"/>
            </a:xfrm>
            <a:custGeom>
              <a:avLst/>
              <a:gdLst>
                <a:gd name="T0" fmla="*/ 55 w 55"/>
                <a:gd name="T1" fmla="*/ 2 h 33"/>
                <a:gd name="T2" fmla="*/ 53 w 55"/>
                <a:gd name="T3" fmla="*/ 0 h 33"/>
                <a:gd name="T4" fmla="*/ 0 w 55"/>
                <a:gd name="T5" fmla="*/ 31 h 33"/>
                <a:gd name="T6" fmla="*/ 2 w 55"/>
                <a:gd name="T7" fmla="*/ 33 h 33"/>
                <a:gd name="T8" fmla="*/ 55 w 55"/>
                <a:gd name="T9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3">
                  <a:moveTo>
                    <a:pt x="55" y="2"/>
                  </a:moveTo>
                  <a:lnTo>
                    <a:pt x="53" y="0"/>
                  </a:lnTo>
                  <a:lnTo>
                    <a:pt x="0" y="31"/>
                  </a:lnTo>
                  <a:lnTo>
                    <a:pt x="2" y="33"/>
                  </a:lnTo>
                  <a:lnTo>
                    <a:pt x="5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5" name="Freeform 613">
              <a:extLst>
                <a:ext uri="{FF2B5EF4-FFF2-40B4-BE49-F238E27FC236}">
                  <a16:creationId xmlns:a16="http://schemas.microsoft.com/office/drawing/2014/main" id="{B8048C0E-330F-A492-C1BE-40AB2DFC8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188"/>
              <a:ext cx="27" cy="25"/>
            </a:xfrm>
            <a:custGeom>
              <a:avLst/>
              <a:gdLst>
                <a:gd name="T0" fmla="*/ 45 w 54"/>
                <a:gd name="T1" fmla="*/ 0 h 48"/>
                <a:gd name="T2" fmla="*/ 54 w 54"/>
                <a:gd name="T3" fmla="*/ 9 h 48"/>
                <a:gd name="T4" fmla="*/ 53 w 54"/>
                <a:gd name="T5" fmla="*/ 5 h 48"/>
                <a:gd name="T6" fmla="*/ 0 w 54"/>
                <a:gd name="T7" fmla="*/ 36 h 48"/>
                <a:gd name="T8" fmla="*/ 2 w 54"/>
                <a:gd name="T9" fmla="*/ 39 h 48"/>
                <a:gd name="T10" fmla="*/ 11 w 54"/>
                <a:gd name="T11" fmla="*/ 48 h 48"/>
                <a:gd name="T12" fmla="*/ 2 w 54"/>
                <a:gd name="T13" fmla="*/ 39 h 48"/>
                <a:gd name="T14" fmla="*/ 6 w 54"/>
                <a:gd name="T15" fmla="*/ 45 h 48"/>
                <a:gd name="T16" fmla="*/ 11 w 54"/>
                <a:gd name="T17" fmla="*/ 48 h 48"/>
                <a:gd name="T18" fmla="*/ 45 w 54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8">
                  <a:moveTo>
                    <a:pt x="45" y="0"/>
                  </a:moveTo>
                  <a:lnTo>
                    <a:pt x="54" y="9"/>
                  </a:lnTo>
                  <a:lnTo>
                    <a:pt x="53" y="5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11" y="48"/>
                  </a:lnTo>
                  <a:lnTo>
                    <a:pt x="2" y="39"/>
                  </a:lnTo>
                  <a:lnTo>
                    <a:pt x="6" y="45"/>
                  </a:lnTo>
                  <a:lnTo>
                    <a:pt x="11" y="4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6" name="Freeform 614">
              <a:extLst>
                <a:ext uri="{FF2B5EF4-FFF2-40B4-BE49-F238E27FC236}">
                  <a16:creationId xmlns:a16="http://schemas.microsoft.com/office/drawing/2014/main" id="{AA8AC1B6-B8FA-BFD3-34A1-9B8C8D816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3188"/>
              <a:ext cx="24" cy="26"/>
            </a:xfrm>
            <a:custGeom>
              <a:avLst/>
              <a:gdLst>
                <a:gd name="T0" fmla="*/ 47 w 47"/>
                <a:gd name="T1" fmla="*/ 9 h 50"/>
                <a:gd name="T2" fmla="*/ 42 w 47"/>
                <a:gd name="T3" fmla="*/ 1 h 50"/>
                <a:gd name="T4" fmla="*/ 38 w 47"/>
                <a:gd name="T5" fmla="*/ 0 h 50"/>
                <a:gd name="T6" fmla="*/ 4 w 47"/>
                <a:gd name="T7" fmla="*/ 48 h 50"/>
                <a:gd name="T8" fmla="*/ 6 w 47"/>
                <a:gd name="T9" fmla="*/ 50 h 50"/>
                <a:gd name="T10" fmla="*/ 0 w 47"/>
                <a:gd name="T11" fmla="*/ 43 h 50"/>
                <a:gd name="T12" fmla="*/ 47 w 47"/>
                <a:gd name="T13" fmla="*/ 9 h 50"/>
                <a:gd name="T14" fmla="*/ 46 w 47"/>
                <a:gd name="T15" fmla="*/ 5 h 50"/>
                <a:gd name="T16" fmla="*/ 42 w 47"/>
                <a:gd name="T17" fmla="*/ 1 h 50"/>
                <a:gd name="T18" fmla="*/ 47 w 47"/>
                <a:gd name="T1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0">
                  <a:moveTo>
                    <a:pt x="47" y="9"/>
                  </a:moveTo>
                  <a:lnTo>
                    <a:pt x="42" y="1"/>
                  </a:lnTo>
                  <a:lnTo>
                    <a:pt x="38" y="0"/>
                  </a:lnTo>
                  <a:lnTo>
                    <a:pt x="4" y="48"/>
                  </a:lnTo>
                  <a:lnTo>
                    <a:pt x="6" y="50"/>
                  </a:lnTo>
                  <a:lnTo>
                    <a:pt x="0" y="43"/>
                  </a:lnTo>
                  <a:lnTo>
                    <a:pt x="47" y="9"/>
                  </a:lnTo>
                  <a:lnTo>
                    <a:pt x="46" y="5"/>
                  </a:lnTo>
                  <a:lnTo>
                    <a:pt x="42" y="1"/>
                  </a:lnTo>
                  <a:lnTo>
                    <a:pt x="47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7" name="Freeform 615">
              <a:extLst>
                <a:ext uri="{FF2B5EF4-FFF2-40B4-BE49-F238E27FC236}">
                  <a16:creationId xmlns:a16="http://schemas.microsoft.com/office/drawing/2014/main" id="{75A5526C-24C9-2E3F-E83A-2BAD632D0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3192"/>
              <a:ext cx="25" cy="22"/>
            </a:xfrm>
            <a:custGeom>
              <a:avLst/>
              <a:gdLst>
                <a:gd name="T0" fmla="*/ 47 w 49"/>
                <a:gd name="T1" fmla="*/ 0 h 43"/>
                <a:gd name="T2" fmla="*/ 49 w 49"/>
                <a:gd name="T3" fmla="*/ 3 h 43"/>
                <a:gd name="T4" fmla="*/ 47 w 49"/>
                <a:gd name="T5" fmla="*/ 2 h 43"/>
                <a:gd name="T6" fmla="*/ 0 w 49"/>
                <a:gd name="T7" fmla="*/ 36 h 43"/>
                <a:gd name="T8" fmla="*/ 0 w 49"/>
                <a:gd name="T9" fmla="*/ 39 h 43"/>
                <a:gd name="T10" fmla="*/ 4 w 49"/>
                <a:gd name="T11" fmla="*/ 43 h 43"/>
                <a:gd name="T12" fmla="*/ 0 w 49"/>
                <a:gd name="T13" fmla="*/ 39 h 43"/>
                <a:gd name="T14" fmla="*/ 2 w 49"/>
                <a:gd name="T15" fmla="*/ 41 h 43"/>
                <a:gd name="T16" fmla="*/ 4 w 49"/>
                <a:gd name="T17" fmla="*/ 43 h 43"/>
                <a:gd name="T18" fmla="*/ 47 w 49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3">
                  <a:moveTo>
                    <a:pt x="47" y="0"/>
                  </a:moveTo>
                  <a:lnTo>
                    <a:pt x="49" y="3"/>
                  </a:lnTo>
                  <a:lnTo>
                    <a:pt x="47" y="2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4" y="43"/>
                  </a:lnTo>
                  <a:lnTo>
                    <a:pt x="0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8" name="Freeform 616">
              <a:extLst>
                <a:ext uri="{FF2B5EF4-FFF2-40B4-BE49-F238E27FC236}">
                  <a16:creationId xmlns:a16="http://schemas.microsoft.com/office/drawing/2014/main" id="{520FB035-4673-01A2-6C34-D33716224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3192"/>
              <a:ext cx="22" cy="22"/>
            </a:xfrm>
            <a:custGeom>
              <a:avLst/>
              <a:gdLst>
                <a:gd name="T0" fmla="*/ 43 w 43"/>
                <a:gd name="T1" fmla="*/ 2 h 43"/>
                <a:gd name="T2" fmla="*/ 43 w 43"/>
                <a:gd name="T3" fmla="*/ 0 h 43"/>
                <a:gd name="T4" fmla="*/ 0 w 43"/>
                <a:gd name="T5" fmla="*/ 43 h 43"/>
                <a:gd name="T6" fmla="*/ 2 w 43"/>
                <a:gd name="T7" fmla="*/ 43 h 43"/>
                <a:gd name="T8" fmla="*/ 43 w 43"/>
                <a:gd name="T9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43" y="2"/>
                  </a:moveTo>
                  <a:lnTo>
                    <a:pt x="43" y="0"/>
                  </a:lnTo>
                  <a:lnTo>
                    <a:pt x="0" y="43"/>
                  </a:lnTo>
                  <a:lnTo>
                    <a:pt x="2" y="43"/>
                  </a:lnTo>
                  <a:lnTo>
                    <a:pt x="4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09" name="Freeform 617">
              <a:extLst>
                <a:ext uri="{FF2B5EF4-FFF2-40B4-BE49-F238E27FC236}">
                  <a16:creationId xmlns:a16="http://schemas.microsoft.com/office/drawing/2014/main" id="{3DC061F1-96CB-BA4D-E398-9380F18A0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3192"/>
              <a:ext cx="22" cy="25"/>
            </a:xfrm>
            <a:custGeom>
              <a:avLst/>
              <a:gdLst>
                <a:gd name="T0" fmla="*/ 40 w 43"/>
                <a:gd name="T1" fmla="*/ 0 h 50"/>
                <a:gd name="T2" fmla="*/ 43 w 43"/>
                <a:gd name="T3" fmla="*/ 3 h 50"/>
                <a:gd name="T4" fmla="*/ 41 w 43"/>
                <a:gd name="T5" fmla="*/ 2 h 50"/>
                <a:gd name="T6" fmla="*/ 0 w 43"/>
                <a:gd name="T7" fmla="*/ 43 h 50"/>
                <a:gd name="T8" fmla="*/ 2 w 43"/>
                <a:gd name="T9" fmla="*/ 45 h 50"/>
                <a:gd name="T10" fmla="*/ 5 w 43"/>
                <a:gd name="T11" fmla="*/ 50 h 50"/>
                <a:gd name="T12" fmla="*/ 2 w 43"/>
                <a:gd name="T13" fmla="*/ 45 h 50"/>
                <a:gd name="T14" fmla="*/ 3 w 43"/>
                <a:gd name="T15" fmla="*/ 48 h 50"/>
                <a:gd name="T16" fmla="*/ 5 w 43"/>
                <a:gd name="T17" fmla="*/ 50 h 50"/>
                <a:gd name="T18" fmla="*/ 40 w 43"/>
                <a:gd name="T1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50">
                  <a:moveTo>
                    <a:pt x="40" y="0"/>
                  </a:moveTo>
                  <a:lnTo>
                    <a:pt x="43" y="3"/>
                  </a:lnTo>
                  <a:lnTo>
                    <a:pt x="41" y="2"/>
                  </a:lnTo>
                  <a:lnTo>
                    <a:pt x="0" y="43"/>
                  </a:lnTo>
                  <a:lnTo>
                    <a:pt x="2" y="45"/>
                  </a:lnTo>
                  <a:lnTo>
                    <a:pt x="5" y="50"/>
                  </a:lnTo>
                  <a:lnTo>
                    <a:pt x="2" y="45"/>
                  </a:lnTo>
                  <a:lnTo>
                    <a:pt x="3" y="48"/>
                  </a:lnTo>
                  <a:lnTo>
                    <a:pt x="5" y="5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0" name="Freeform 618">
              <a:extLst>
                <a:ext uri="{FF2B5EF4-FFF2-40B4-BE49-F238E27FC236}">
                  <a16:creationId xmlns:a16="http://schemas.microsoft.com/office/drawing/2014/main" id="{ADD8DBA0-07AD-F9BD-E116-D0B04A80F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" y="3192"/>
              <a:ext cx="19" cy="25"/>
            </a:xfrm>
            <a:custGeom>
              <a:avLst/>
              <a:gdLst>
                <a:gd name="T0" fmla="*/ 38 w 38"/>
                <a:gd name="T1" fmla="*/ 2 h 50"/>
                <a:gd name="T2" fmla="*/ 36 w 38"/>
                <a:gd name="T3" fmla="*/ 0 h 50"/>
                <a:gd name="T4" fmla="*/ 35 w 38"/>
                <a:gd name="T5" fmla="*/ 0 h 50"/>
                <a:gd name="T6" fmla="*/ 0 w 38"/>
                <a:gd name="T7" fmla="*/ 50 h 50"/>
                <a:gd name="T8" fmla="*/ 2 w 38"/>
                <a:gd name="T9" fmla="*/ 50 h 50"/>
                <a:gd name="T10" fmla="*/ 38 w 38"/>
                <a:gd name="T11" fmla="*/ 2 h 50"/>
                <a:gd name="T12" fmla="*/ 36 w 38"/>
                <a:gd name="T13" fmla="*/ 2 h 50"/>
                <a:gd name="T14" fmla="*/ 36 w 38"/>
                <a:gd name="T15" fmla="*/ 0 h 50"/>
                <a:gd name="T16" fmla="*/ 38 w 38"/>
                <a:gd name="T17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0">
                  <a:moveTo>
                    <a:pt x="38" y="2"/>
                  </a:moveTo>
                  <a:lnTo>
                    <a:pt x="36" y="0"/>
                  </a:lnTo>
                  <a:lnTo>
                    <a:pt x="35" y="0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1" name="Freeform 619">
              <a:extLst>
                <a:ext uri="{FF2B5EF4-FFF2-40B4-BE49-F238E27FC236}">
                  <a16:creationId xmlns:a16="http://schemas.microsoft.com/office/drawing/2014/main" id="{445DA418-935B-2DE0-1A68-9D23C5053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" y="3192"/>
              <a:ext cx="19" cy="27"/>
            </a:xfrm>
            <a:custGeom>
              <a:avLst/>
              <a:gdLst>
                <a:gd name="T0" fmla="*/ 33 w 38"/>
                <a:gd name="T1" fmla="*/ 0 h 54"/>
                <a:gd name="T2" fmla="*/ 38 w 38"/>
                <a:gd name="T3" fmla="*/ 3 h 54"/>
                <a:gd name="T4" fmla="*/ 36 w 38"/>
                <a:gd name="T5" fmla="*/ 2 h 54"/>
                <a:gd name="T6" fmla="*/ 0 w 38"/>
                <a:gd name="T7" fmla="*/ 50 h 54"/>
                <a:gd name="T8" fmla="*/ 2 w 38"/>
                <a:gd name="T9" fmla="*/ 52 h 54"/>
                <a:gd name="T10" fmla="*/ 5 w 38"/>
                <a:gd name="T11" fmla="*/ 54 h 54"/>
                <a:gd name="T12" fmla="*/ 2 w 38"/>
                <a:gd name="T13" fmla="*/ 52 h 54"/>
                <a:gd name="T14" fmla="*/ 4 w 38"/>
                <a:gd name="T15" fmla="*/ 52 h 54"/>
                <a:gd name="T16" fmla="*/ 5 w 38"/>
                <a:gd name="T17" fmla="*/ 54 h 54"/>
                <a:gd name="T18" fmla="*/ 33 w 38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4">
                  <a:moveTo>
                    <a:pt x="33" y="0"/>
                  </a:moveTo>
                  <a:lnTo>
                    <a:pt x="38" y="3"/>
                  </a:lnTo>
                  <a:lnTo>
                    <a:pt x="36" y="2"/>
                  </a:lnTo>
                  <a:lnTo>
                    <a:pt x="0" y="50"/>
                  </a:lnTo>
                  <a:lnTo>
                    <a:pt x="2" y="52"/>
                  </a:lnTo>
                  <a:lnTo>
                    <a:pt x="5" y="54"/>
                  </a:lnTo>
                  <a:lnTo>
                    <a:pt x="2" y="52"/>
                  </a:lnTo>
                  <a:lnTo>
                    <a:pt x="4" y="52"/>
                  </a:lnTo>
                  <a:lnTo>
                    <a:pt x="5" y="5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2" name="Freeform 620">
              <a:extLst>
                <a:ext uri="{FF2B5EF4-FFF2-40B4-BE49-F238E27FC236}">
                  <a16:creationId xmlns:a16="http://schemas.microsoft.com/office/drawing/2014/main" id="{C587AFBB-637E-99A1-AC36-53FD76EB4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" y="3192"/>
              <a:ext cx="16" cy="28"/>
            </a:xfrm>
            <a:custGeom>
              <a:avLst/>
              <a:gdLst>
                <a:gd name="T0" fmla="*/ 31 w 31"/>
                <a:gd name="T1" fmla="*/ 2 h 56"/>
                <a:gd name="T2" fmla="*/ 28 w 31"/>
                <a:gd name="T3" fmla="*/ 0 h 56"/>
                <a:gd name="T4" fmla="*/ 0 w 31"/>
                <a:gd name="T5" fmla="*/ 54 h 56"/>
                <a:gd name="T6" fmla="*/ 4 w 31"/>
                <a:gd name="T7" fmla="*/ 56 h 56"/>
                <a:gd name="T8" fmla="*/ 31 w 31"/>
                <a:gd name="T9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6">
                  <a:moveTo>
                    <a:pt x="31" y="2"/>
                  </a:moveTo>
                  <a:lnTo>
                    <a:pt x="28" y="0"/>
                  </a:lnTo>
                  <a:lnTo>
                    <a:pt x="0" y="54"/>
                  </a:lnTo>
                  <a:lnTo>
                    <a:pt x="4" y="56"/>
                  </a:lnTo>
                  <a:lnTo>
                    <a:pt x="3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3" name="Freeform 621">
              <a:extLst>
                <a:ext uri="{FF2B5EF4-FFF2-40B4-BE49-F238E27FC236}">
                  <a16:creationId xmlns:a16="http://schemas.microsoft.com/office/drawing/2014/main" id="{DE13CA3B-B70E-CF2C-F642-6C845C777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" y="3193"/>
              <a:ext cx="15" cy="27"/>
            </a:xfrm>
            <a:custGeom>
              <a:avLst/>
              <a:gdLst>
                <a:gd name="T0" fmla="*/ 31 w 31"/>
                <a:gd name="T1" fmla="*/ 1 h 54"/>
                <a:gd name="T2" fmla="*/ 29 w 31"/>
                <a:gd name="T3" fmla="*/ 1 h 54"/>
                <a:gd name="T4" fmla="*/ 27 w 31"/>
                <a:gd name="T5" fmla="*/ 0 h 54"/>
                <a:gd name="T6" fmla="*/ 0 w 31"/>
                <a:gd name="T7" fmla="*/ 54 h 54"/>
                <a:gd name="T8" fmla="*/ 2 w 31"/>
                <a:gd name="T9" fmla="*/ 54 h 54"/>
                <a:gd name="T10" fmla="*/ 0 w 31"/>
                <a:gd name="T11" fmla="*/ 54 h 54"/>
                <a:gd name="T12" fmla="*/ 31 w 31"/>
                <a:gd name="T13" fmla="*/ 1 h 54"/>
                <a:gd name="T14" fmla="*/ 29 w 31"/>
                <a:gd name="T15" fmla="*/ 1 h 54"/>
                <a:gd name="T16" fmla="*/ 31 w 31"/>
                <a:gd name="T1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54">
                  <a:moveTo>
                    <a:pt x="31" y="1"/>
                  </a:moveTo>
                  <a:lnTo>
                    <a:pt x="29" y="1"/>
                  </a:lnTo>
                  <a:lnTo>
                    <a:pt x="27" y="0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4" name="Freeform 622">
              <a:extLst>
                <a:ext uri="{FF2B5EF4-FFF2-40B4-BE49-F238E27FC236}">
                  <a16:creationId xmlns:a16="http://schemas.microsoft.com/office/drawing/2014/main" id="{92A8BFFF-68F2-EAD2-7BBB-E200CFF2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" y="3194"/>
              <a:ext cx="16" cy="28"/>
            </a:xfrm>
            <a:custGeom>
              <a:avLst/>
              <a:gdLst>
                <a:gd name="T0" fmla="*/ 29 w 33"/>
                <a:gd name="T1" fmla="*/ 0 h 56"/>
                <a:gd name="T2" fmla="*/ 33 w 33"/>
                <a:gd name="T3" fmla="*/ 2 h 56"/>
                <a:gd name="T4" fmla="*/ 31 w 33"/>
                <a:gd name="T5" fmla="*/ 0 h 56"/>
                <a:gd name="T6" fmla="*/ 0 w 33"/>
                <a:gd name="T7" fmla="*/ 53 h 56"/>
                <a:gd name="T8" fmla="*/ 2 w 33"/>
                <a:gd name="T9" fmla="*/ 54 h 56"/>
                <a:gd name="T10" fmla="*/ 7 w 33"/>
                <a:gd name="T11" fmla="*/ 56 h 56"/>
                <a:gd name="T12" fmla="*/ 2 w 33"/>
                <a:gd name="T13" fmla="*/ 54 h 56"/>
                <a:gd name="T14" fmla="*/ 5 w 33"/>
                <a:gd name="T15" fmla="*/ 54 h 56"/>
                <a:gd name="T16" fmla="*/ 7 w 33"/>
                <a:gd name="T17" fmla="*/ 56 h 56"/>
                <a:gd name="T18" fmla="*/ 29 w 33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56">
                  <a:moveTo>
                    <a:pt x="29" y="0"/>
                  </a:moveTo>
                  <a:lnTo>
                    <a:pt x="33" y="2"/>
                  </a:lnTo>
                  <a:lnTo>
                    <a:pt x="31" y="0"/>
                  </a:lnTo>
                  <a:lnTo>
                    <a:pt x="0" y="53"/>
                  </a:lnTo>
                  <a:lnTo>
                    <a:pt x="2" y="54"/>
                  </a:lnTo>
                  <a:lnTo>
                    <a:pt x="7" y="56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7" y="5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5" name="Freeform 623">
              <a:extLst>
                <a:ext uri="{FF2B5EF4-FFF2-40B4-BE49-F238E27FC236}">
                  <a16:creationId xmlns:a16="http://schemas.microsoft.com/office/drawing/2014/main" id="{11117669-C6D0-1697-2643-47F872F74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6" y="3194"/>
              <a:ext cx="12" cy="29"/>
            </a:xfrm>
            <a:custGeom>
              <a:avLst/>
              <a:gdLst>
                <a:gd name="T0" fmla="*/ 24 w 26"/>
                <a:gd name="T1" fmla="*/ 0 h 58"/>
                <a:gd name="T2" fmla="*/ 26 w 26"/>
                <a:gd name="T3" fmla="*/ 2 h 58"/>
                <a:gd name="T4" fmla="*/ 22 w 26"/>
                <a:gd name="T5" fmla="*/ 0 h 58"/>
                <a:gd name="T6" fmla="*/ 0 w 26"/>
                <a:gd name="T7" fmla="*/ 56 h 58"/>
                <a:gd name="T8" fmla="*/ 2 w 26"/>
                <a:gd name="T9" fmla="*/ 58 h 58"/>
                <a:gd name="T10" fmla="*/ 4 w 26"/>
                <a:gd name="T11" fmla="*/ 58 h 58"/>
                <a:gd name="T12" fmla="*/ 2 w 26"/>
                <a:gd name="T13" fmla="*/ 58 h 58"/>
                <a:gd name="T14" fmla="*/ 4 w 26"/>
                <a:gd name="T15" fmla="*/ 58 h 58"/>
                <a:gd name="T16" fmla="*/ 24 w 26"/>
                <a:gd name="T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58">
                  <a:moveTo>
                    <a:pt x="24" y="0"/>
                  </a:moveTo>
                  <a:lnTo>
                    <a:pt x="26" y="2"/>
                  </a:lnTo>
                  <a:lnTo>
                    <a:pt x="22" y="0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58"/>
                  </a:lnTo>
                  <a:lnTo>
                    <a:pt x="2" y="58"/>
                  </a:lnTo>
                  <a:lnTo>
                    <a:pt x="4" y="5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6" name="Freeform 624">
              <a:extLst>
                <a:ext uri="{FF2B5EF4-FFF2-40B4-BE49-F238E27FC236}">
                  <a16:creationId xmlns:a16="http://schemas.microsoft.com/office/drawing/2014/main" id="{DBB93D53-7245-830E-A48B-E9B046DB3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3194"/>
              <a:ext cx="13" cy="29"/>
            </a:xfrm>
            <a:custGeom>
              <a:avLst/>
              <a:gdLst>
                <a:gd name="T0" fmla="*/ 25 w 25"/>
                <a:gd name="T1" fmla="*/ 2 h 58"/>
                <a:gd name="T2" fmla="*/ 23 w 25"/>
                <a:gd name="T3" fmla="*/ 2 h 58"/>
                <a:gd name="T4" fmla="*/ 20 w 25"/>
                <a:gd name="T5" fmla="*/ 0 h 58"/>
                <a:gd name="T6" fmla="*/ 0 w 25"/>
                <a:gd name="T7" fmla="*/ 58 h 58"/>
                <a:gd name="T8" fmla="*/ 3 w 25"/>
                <a:gd name="T9" fmla="*/ 58 h 58"/>
                <a:gd name="T10" fmla="*/ 2 w 25"/>
                <a:gd name="T11" fmla="*/ 58 h 58"/>
                <a:gd name="T12" fmla="*/ 25 w 25"/>
                <a:gd name="T13" fmla="*/ 2 h 58"/>
                <a:gd name="T14" fmla="*/ 23 w 25"/>
                <a:gd name="T15" fmla="*/ 2 h 58"/>
                <a:gd name="T16" fmla="*/ 25 w 25"/>
                <a:gd name="T1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8">
                  <a:moveTo>
                    <a:pt x="25" y="2"/>
                  </a:moveTo>
                  <a:lnTo>
                    <a:pt x="23" y="2"/>
                  </a:lnTo>
                  <a:lnTo>
                    <a:pt x="20" y="0"/>
                  </a:lnTo>
                  <a:lnTo>
                    <a:pt x="0" y="58"/>
                  </a:lnTo>
                  <a:lnTo>
                    <a:pt x="3" y="58"/>
                  </a:lnTo>
                  <a:lnTo>
                    <a:pt x="2" y="58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7" name="Freeform 625">
              <a:extLst>
                <a:ext uri="{FF2B5EF4-FFF2-40B4-BE49-F238E27FC236}">
                  <a16:creationId xmlns:a16="http://schemas.microsoft.com/office/drawing/2014/main" id="{1D6B7F7F-E0AF-4587-3175-0A7617B46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" y="3195"/>
              <a:ext cx="14" cy="29"/>
            </a:xfrm>
            <a:custGeom>
              <a:avLst/>
              <a:gdLst>
                <a:gd name="T0" fmla="*/ 21 w 27"/>
                <a:gd name="T1" fmla="*/ 0 h 60"/>
                <a:gd name="T2" fmla="*/ 27 w 27"/>
                <a:gd name="T3" fmla="*/ 2 h 60"/>
                <a:gd name="T4" fmla="*/ 23 w 27"/>
                <a:gd name="T5" fmla="*/ 0 h 60"/>
                <a:gd name="T6" fmla="*/ 0 w 27"/>
                <a:gd name="T7" fmla="*/ 56 h 60"/>
                <a:gd name="T8" fmla="*/ 3 w 27"/>
                <a:gd name="T9" fmla="*/ 58 h 60"/>
                <a:gd name="T10" fmla="*/ 9 w 27"/>
                <a:gd name="T11" fmla="*/ 60 h 60"/>
                <a:gd name="T12" fmla="*/ 3 w 27"/>
                <a:gd name="T13" fmla="*/ 58 h 60"/>
                <a:gd name="T14" fmla="*/ 7 w 27"/>
                <a:gd name="T15" fmla="*/ 60 h 60"/>
                <a:gd name="T16" fmla="*/ 9 w 27"/>
                <a:gd name="T17" fmla="*/ 60 h 60"/>
                <a:gd name="T18" fmla="*/ 21 w 27"/>
                <a:gd name="T1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60">
                  <a:moveTo>
                    <a:pt x="21" y="0"/>
                  </a:moveTo>
                  <a:lnTo>
                    <a:pt x="27" y="2"/>
                  </a:lnTo>
                  <a:lnTo>
                    <a:pt x="23" y="0"/>
                  </a:lnTo>
                  <a:lnTo>
                    <a:pt x="0" y="56"/>
                  </a:lnTo>
                  <a:lnTo>
                    <a:pt x="3" y="58"/>
                  </a:lnTo>
                  <a:lnTo>
                    <a:pt x="9" y="60"/>
                  </a:lnTo>
                  <a:lnTo>
                    <a:pt x="3" y="58"/>
                  </a:lnTo>
                  <a:lnTo>
                    <a:pt x="7" y="60"/>
                  </a:lnTo>
                  <a:lnTo>
                    <a:pt x="9" y="6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8" name="Freeform 626">
              <a:extLst>
                <a:ext uri="{FF2B5EF4-FFF2-40B4-BE49-F238E27FC236}">
                  <a16:creationId xmlns:a16="http://schemas.microsoft.com/office/drawing/2014/main" id="{D144EEB5-79EF-99AB-FAA1-CBDC028D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3195"/>
              <a:ext cx="9" cy="30"/>
            </a:xfrm>
            <a:custGeom>
              <a:avLst/>
              <a:gdLst>
                <a:gd name="T0" fmla="*/ 16 w 18"/>
                <a:gd name="T1" fmla="*/ 2 h 62"/>
                <a:gd name="T2" fmla="*/ 18 w 18"/>
                <a:gd name="T3" fmla="*/ 2 h 62"/>
                <a:gd name="T4" fmla="*/ 12 w 18"/>
                <a:gd name="T5" fmla="*/ 0 h 62"/>
                <a:gd name="T6" fmla="*/ 0 w 18"/>
                <a:gd name="T7" fmla="*/ 60 h 62"/>
                <a:gd name="T8" fmla="*/ 5 w 18"/>
                <a:gd name="T9" fmla="*/ 60 h 62"/>
                <a:gd name="T10" fmla="*/ 7 w 18"/>
                <a:gd name="T11" fmla="*/ 62 h 62"/>
                <a:gd name="T12" fmla="*/ 5 w 18"/>
                <a:gd name="T13" fmla="*/ 60 h 62"/>
                <a:gd name="T14" fmla="*/ 7 w 18"/>
                <a:gd name="T15" fmla="*/ 62 h 62"/>
                <a:gd name="T16" fmla="*/ 16 w 18"/>
                <a:gd name="T17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2">
                  <a:moveTo>
                    <a:pt x="16" y="2"/>
                  </a:moveTo>
                  <a:lnTo>
                    <a:pt x="18" y="2"/>
                  </a:lnTo>
                  <a:lnTo>
                    <a:pt x="12" y="0"/>
                  </a:lnTo>
                  <a:lnTo>
                    <a:pt x="0" y="60"/>
                  </a:lnTo>
                  <a:lnTo>
                    <a:pt x="5" y="60"/>
                  </a:lnTo>
                  <a:lnTo>
                    <a:pt x="7" y="62"/>
                  </a:lnTo>
                  <a:lnTo>
                    <a:pt x="5" y="60"/>
                  </a:lnTo>
                  <a:lnTo>
                    <a:pt x="7" y="6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19" name="Freeform 627">
              <a:extLst>
                <a:ext uri="{FF2B5EF4-FFF2-40B4-BE49-F238E27FC236}">
                  <a16:creationId xmlns:a16="http://schemas.microsoft.com/office/drawing/2014/main" id="{6194F644-BCE7-7CB7-BFD8-02A8A4600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3195"/>
              <a:ext cx="9" cy="30"/>
            </a:xfrm>
            <a:custGeom>
              <a:avLst/>
              <a:gdLst>
                <a:gd name="T0" fmla="*/ 14 w 16"/>
                <a:gd name="T1" fmla="*/ 0 h 60"/>
                <a:gd name="T2" fmla="*/ 16 w 16"/>
                <a:gd name="T3" fmla="*/ 0 h 60"/>
                <a:gd name="T4" fmla="*/ 9 w 16"/>
                <a:gd name="T5" fmla="*/ 0 h 60"/>
                <a:gd name="T6" fmla="*/ 0 w 16"/>
                <a:gd name="T7" fmla="*/ 60 h 60"/>
                <a:gd name="T8" fmla="*/ 9 w 16"/>
                <a:gd name="T9" fmla="*/ 60 h 60"/>
                <a:gd name="T10" fmla="*/ 14 w 16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0">
                  <a:moveTo>
                    <a:pt x="14" y="0"/>
                  </a:moveTo>
                  <a:lnTo>
                    <a:pt x="16" y="0"/>
                  </a:lnTo>
                  <a:lnTo>
                    <a:pt x="9" y="0"/>
                  </a:lnTo>
                  <a:lnTo>
                    <a:pt x="0" y="60"/>
                  </a:lnTo>
                  <a:lnTo>
                    <a:pt x="9" y="6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20" name="Freeform 628">
              <a:extLst>
                <a:ext uri="{FF2B5EF4-FFF2-40B4-BE49-F238E27FC236}">
                  <a16:creationId xmlns:a16="http://schemas.microsoft.com/office/drawing/2014/main" id="{17FFE14E-773D-C8AE-18A0-FA04A60C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3195"/>
              <a:ext cx="9" cy="31"/>
            </a:xfrm>
            <a:custGeom>
              <a:avLst/>
              <a:gdLst>
                <a:gd name="T0" fmla="*/ 18 w 18"/>
                <a:gd name="T1" fmla="*/ 2 h 61"/>
                <a:gd name="T2" fmla="*/ 5 w 18"/>
                <a:gd name="T3" fmla="*/ 0 h 61"/>
                <a:gd name="T4" fmla="*/ 0 w 18"/>
                <a:gd name="T5" fmla="*/ 60 h 61"/>
                <a:gd name="T6" fmla="*/ 13 w 18"/>
                <a:gd name="T7" fmla="*/ 61 h 61"/>
                <a:gd name="T8" fmla="*/ 18 w 18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1">
                  <a:moveTo>
                    <a:pt x="18" y="2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3" y="61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21" name="Freeform 629">
              <a:extLst>
                <a:ext uri="{FF2B5EF4-FFF2-40B4-BE49-F238E27FC236}">
                  <a16:creationId xmlns:a16="http://schemas.microsoft.com/office/drawing/2014/main" id="{597ADD1F-8C0C-ACB8-323F-9C495F92D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3196"/>
              <a:ext cx="11" cy="31"/>
            </a:xfrm>
            <a:custGeom>
              <a:avLst/>
              <a:gdLst>
                <a:gd name="T0" fmla="*/ 20 w 21"/>
                <a:gd name="T1" fmla="*/ 30 h 61"/>
                <a:gd name="T2" fmla="*/ 21 w 21"/>
                <a:gd name="T3" fmla="*/ 2 h 61"/>
                <a:gd name="T4" fmla="*/ 5 w 21"/>
                <a:gd name="T5" fmla="*/ 0 h 61"/>
                <a:gd name="T6" fmla="*/ 0 w 21"/>
                <a:gd name="T7" fmla="*/ 59 h 61"/>
                <a:gd name="T8" fmla="*/ 18 w 21"/>
                <a:gd name="T9" fmla="*/ 61 h 61"/>
                <a:gd name="T10" fmla="*/ 20 w 21"/>
                <a:gd name="T11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1">
                  <a:moveTo>
                    <a:pt x="20" y="30"/>
                  </a:moveTo>
                  <a:lnTo>
                    <a:pt x="21" y="2"/>
                  </a:lnTo>
                  <a:lnTo>
                    <a:pt x="5" y="0"/>
                  </a:lnTo>
                  <a:lnTo>
                    <a:pt x="0" y="59"/>
                  </a:lnTo>
                  <a:lnTo>
                    <a:pt x="18" y="61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316022" name="Freeform 630">
              <a:extLst>
                <a:ext uri="{FF2B5EF4-FFF2-40B4-BE49-F238E27FC236}">
                  <a16:creationId xmlns:a16="http://schemas.microsoft.com/office/drawing/2014/main" id="{6CD631B8-4CDF-A33D-069F-E01E32409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" y="3197"/>
              <a:ext cx="12" cy="30"/>
            </a:xfrm>
            <a:custGeom>
              <a:avLst/>
              <a:gdLst>
                <a:gd name="T0" fmla="*/ 23 w 23"/>
                <a:gd name="T1" fmla="*/ 30 h 59"/>
                <a:gd name="T2" fmla="*/ 23 w 23"/>
                <a:gd name="T3" fmla="*/ 0 h 59"/>
                <a:gd name="T4" fmla="*/ 0 w 23"/>
                <a:gd name="T5" fmla="*/ 0 h 59"/>
                <a:gd name="T6" fmla="*/ 0 w 23"/>
                <a:gd name="T7" fmla="*/ 59 h 59"/>
                <a:gd name="T8" fmla="*/ 23 w 23"/>
                <a:gd name="T9" fmla="*/ 59 h 59"/>
                <a:gd name="T10" fmla="*/ 23 w 23"/>
                <a:gd name="T1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59">
                  <a:moveTo>
                    <a:pt x="23" y="3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23" y="59"/>
                  </a:lnTo>
                  <a:lnTo>
                    <a:pt x="23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316023" name="Group 631">
            <a:extLst>
              <a:ext uri="{FF2B5EF4-FFF2-40B4-BE49-F238E27FC236}">
                <a16:creationId xmlns:a16="http://schemas.microsoft.com/office/drawing/2014/main" id="{736C8EB3-19E7-FE5F-4797-813BF2F40141}"/>
              </a:ext>
            </a:extLst>
          </p:cNvPr>
          <p:cNvGrpSpPr>
            <a:grpSpLocks/>
          </p:cNvGrpSpPr>
          <p:nvPr/>
        </p:nvGrpSpPr>
        <p:grpSpPr bwMode="auto">
          <a:xfrm>
            <a:off x="7797800" y="2020888"/>
            <a:ext cx="1571625" cy="3657600"/>
            <a:chOff x="3952" y="1273"/>
            <a:chExt cx="990" cy="2304"/>
          </a:xfrm>
        </p:grpSpPr>
        <p:sp>
          <p:nvSpPr>
            <p:cNvPr id="316024" name="Text Box 632">
              <a:extLst>
                <a:ext uri="{FF2B5EF4-FFF2-40B4-BE49-F238E27FC236}">
                  <a16:creationId xmlns:a16="http://schemas.microsoft.com/office/drawing/2014/main" id="{4DA7ECFA-914B-45BB-A1A3-F725CEF67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" y="1273"/>
              <a:ext cx="9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FontTx/>
                <a:buNone/>
              </a:pPr>
              <a:r>
                <a:rPr lang="en-US" altLang="es-AR" sz="2400" dirty="0" err="1">
                  <a:solidFill>
                    <a:schemeClr val="bg1"/>
                  </a:solidFill>
                </a:rPr>
                <a:t>Ventilación</a:t>
              </a:r>
              <a:endParaRPr lang="en-US" altLang="es-AR" sz="4800" dirty="0">
                <a:solidFill>
                  <a:schemeClr val="bg1"/>
                </a:solidFill>
              </a:endParaRPr>
            </a:p>
          </p:txBody>
        </p:sp>
        <p:grpSp>
          <p:nvGrpSpPr>
            <p:cNvPr id="316025" name="Group 633">
              <a:extLst>
                <a:ext uri="{FF2B5EF4-FFF2-40B4-BE49-F238E27FC236}">
                  <a16:creationId xmlns:a16="http://schemas.microsoft.com/office/drawing/2014/main" id="{497F9B7E-B934-D675-1B9F-4EC6F12DA0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0" y="1609"/>
              <a:ext cx="624" cy="605"/>
              <a:chOff x="4272" y="1344"/>
              <a:chExt cx="624" cy="605"/>
            </a:xfrm>
          </p:grpSpPr>
          <p:sp>
            <p:nvSpPr>
              <p:cNvPr id="316026" name="AutoShape 634">
                <a:extLst>
                  <a:ext uri="{FF2B5EF4-FFF2-40B4-BE49-F238E27FC236}">
                    <a16:creationId xmlns:a16="http://schemas.microsoft.com/office/drawing/2014/main" id="{4B50F425-C56B-1037-4976-F1F3DEE4481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272" y="1344"/>
                <a:ext cx="624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27" name="Freeform 635">
                <a:extLst>
                  <a:ext uri="{FF2B5EF4-FFF2-40B4-BE49-F238E27FC236}">
                    <a16:creationId xmlns:a16="http://schemas.microsoft.com/office/drawing/2014/main" id="{827639FC-0B92-942E-86E6-AFB870752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1347"/>
                <a:ext cx="102" cy="186"/>
              </a:xfrm>
              <a:custGeom>
                <a:avLst/>
                <a:gdLst>
                  <a:gd name="T0" fmla="*/ 2237 w 2237"/>
                  <a:gd name="T1" fmla="*/ 3056 h 4088"/>
                  <a:gd name="T2" fmla="*/ 2038 w 2237"/>
                  <a:gd name="T3" fmla="*/ 3850 h 4088"/>
                  <a:gd name="T4" fmla="*/ 1827 w 2237"/>
                  <a:gd name="T5" fmla="*/ 3771 h 4088"/>
                  <a:gd name="T6" fmla="*/ 1615 w 2237"/>
                  <a:gd name="T7" fmla="*/ 3705 h 4088"/>
                  <a:gd name="T8" fmla="*/ 1376 w 2237"/>
                  <a:gd name="T9" fmla="*/ 3480 h 4088"/>
                  <a:gd name="T10" fmla="*/ 1217 w 2237"/>
                  <a:gd name="T11" fmla="*/ 3254 h 4088"/>
                  <a:gd name="T12" fmla="*/ 1151 w 2237"/>
                  <a:gd name="T13" fmla="*/ 3109 h 4088"/>
                  <a:gd name="T14" fmla="*/ 939 w 2237"/>
                  <a:gd name="T15" fmla="*/ 3149 h 4088"/>
                  <a:gd name="T16" fmla="*/ 807 w 2237"/>
                  <a:gd name="T17" fmla="*/ 3360 h 4088"/>
                  <a:gd name="T18" fmla="*/ 674 w 2237"/>
                  <a:gd name="T19" fmla="*/ 3572 h 4088"/>
                  <a:gd name="T20" fmla="*/ 516 w 2237"/>
                  <a:gd name="T21" fmla="*/ 3783 h 4088"/>
                  <a:gd name="T22" fmla="*/ 437 w 2237"/>
                  <a:gd name="T23" fmla="*/ 3996 h 4088"/>
                  <a:gd name="T24" fmla="*/ 251 w 2237"/>
                  <a:gd name="T25" fmla="*/ 4088 h 4088"/>
                  <a:gd name="T26" fmla="*/ 0 w 2237"/>
                  <a:gd name="T27" fmla="*/ 3241 h 4088"/>
                  <a:gd name="T28" fmla="*/ 198 w 2237"/>
                  <a:gd name="T29" fmla="*/ 3016 h 4088"/>
                  <a:gd name="T30" fmla="*/ 383 w 2237"/>
                  <a:gd name="T31" fmla="*/ 2778 h 4088"/>
                  <a:gd name="T32" fmla="*/ 503 w 2237"/>
                  <a:gd name="T33" fmla="*/ 2474 h 4088"/>
                  <a:gd name="T34" fmla="*/ 542 w 2237"/>
                  <a:gd name="T35" fmla="*/ 2169 h 4088"/>
                  <a:gd name="T36" fmla="*/ 595 w 2237"/>
                  <a:gd name="T37" fmla="*/ 1865 h 4088"/>
                  <a:gd name="T38" fmla="*/ 622 w 2237"/>
                  <a:gd name="T39" fmla="*/ 1561 h 4088"/>
                  <a:gd name="T40" fmla="*/ 648 w 2237"/>
                  <a:gd name="T41" fmla="*/ 1256 h 4088"/>
                  <a:gd name="T42" fmla="*/ 648 w 2237"/>
                  <a:gd name="T43" fmla="*/ 939 h 4088"/>
                  <a:gd name="T44" fmla="*/ 622 w 2237"/>
                  <a:gd name="T45" fmla="*/ 634 h 4088"/>
                  <a:gd name="T46" fmla="*/ 542 w 2237"/>
                  <a:gd name="T47" fmla="*/ 251 h 4088"/>
                  <a:gd name="T48" fmla="*/ 754 w 2237"/>
                  <a:gd name="T49" fmla="*/ 251 h 4088"/>
                  <a:gd name="T50" fmla="*/ 966 w 2237"/>
                  <a:gd name="T51" fmla="*/ 184 h 4088"/>
                  <a:gd name="T52" fmla="*/ 1177 w 2237"/>
                  <a:gd name="T53" fmla="*/ 106 h 4088"/>
                  <a:gd name="T54" fmla="*/ 1390 w 2237"/>
                  <a:gd name="T55" fmla="*/ 0 h 4088"/>
                  <a:gd name="T56" fmla="*/ 1469 w 2237"/>
                  <a:gd name="T57" fmla="*/ 211 h 4088"/>
                  <a:gd name="T58" fmla="*/ 1469 w 2237"/>
                  <a:gd name="T59" fmla="*/ 437 h 4088"/>
                  <a:gd name="T60" fmla="*/ 1456 w 2237"/>
                  <a:gd name="T61" fmla="*/ 714 h 4088"/>
                  <a:gd name="T62" fmla="*/ 1310 w 2237"/>
                  <a:gd name="T63" fmla="*/ 1098 h 4088"/>
                  <a:gd name="T64" fmla="*/ 1244 w 2237"/>
                  <a:gd name="T65" fmla="*/ 1310 h 4088"/>
                  <a:gd name="T66" fmla="*/ 1217 w 2237"/>
                  <a:gd name="T67" fmla="*/ 1561 h 4088"/>
                  <a:gd name="T68" fmla="*/ 1231 w 2237"/>
                  <a:gd name="T69" fmla="*/ 1786 h 4088"/>
                  <a:gd name="T70" fmla="*/ 1284 w 2237"/>
                  <a:gd name="T71" fmla="*/ 2011 h 4088"/>
                  <a:gd name="T72" fmla="*/ 1416 w 2237"/>
                  <a:gd name="T73" fmla="*/ 2302 h 4088"/>
                  <a:gd name="T74" fmla="*/ 1601 w 2237"/>
                  <a:gd name="T75" fmla="*/ 2579 h 4088"/>
                  <a:gd name="T76" fmla="*/ 1787 w 2237"/>
                  <a:gd name="T77" fmla="*/ 2804 h 4088"/>
                  <a:gd name="T78" fmla="*/ 2024 w 2237"/>
                  <a:gd name="T79" fmla="*/ 2924 h 4088"/>
                  <a:gd name="T80" fmla="*/ 2237 w 2237"/>
                  <a:gd name="T81" fmla="*/ 3056 h 4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37" h="4088">
                    <a:moveTo>
                      <a:pt x="2237" y="3056"/>
                    </a:moveTo>
                    <a:lnTo>
                      <a:pt x="2038" y="3850"/>
                    </a:lnTo>
                    <a:lnTo>
                      <a:pt x="1827" y="3771"/>
                    </a:lnTo>
                    <a:lnTo>
                      <a:pt x="1615" y="3705"/>
                    </a:lnTo>
                    <a:lnTo>
                      <a:pt x="1376" y="3480"/>
                    </a:lnTo>
                    <a:lnTo>
                      <a:pt x="1217" y="3254"/>
                    </a:lnTo>
                    <a:lnTo>
                      <a:pt x="1151" y="3109"/>
                    </a:lnTo>
                    <a:lnTo>
                      <a:pt x="939" y="3149"/>
                    </a:lnTo>
                    <a:lnTo>
                      <a:pt x="807" y="3360"/>
                    </a:lnTo>
                    <a:lnTo>
                      <a:pt x="674" y="3572"/>
                    </a:lnTo>
                    <a:lnTo>
                      <a:pt x="516" y="3783"/>
                    </a:lnTo>
                    <a:lnTo>
                      <a:pt x="437" y="3996"/>
                    </a:lnTo>
                    <a:lnTo>
                      <a:pt x="251" y="4088"/>
                    </a:lnTo>
                    <a:lnTo>
                      <a:pt x="0" y="3241"/>
                    </a:lnTo>
                    <a:lnTo>
                      <a:pt x="198" y="3016"/>
                    </a:lnTo>
                    <a:lnTo>
                      <a:pt x="383" y="2778"/>
                    </a:lnTo>
                    <a:lnTo>
                      <a:pt x="503" y="2474"/>
                    </a:lnTo>
                    <a:lnTo>
                      <a:pt x="542" y="2169"/>
                    </a:lnTo>
                    <a:lnTo>
                      <a:pt x="595" y="1865"/>
                    </a:lnTo>
                    <a:lnTo>
                      <a:pt x="622" y="1561"/>
                    </a:lnTo>
                    <a:lnTo>
                      <a:pt x="648" y="1256"/>
                    </a:lnTo>
                    <a:lnTo>
                      <a:pt x="648" y="939"/>
                    </a:lnTo>
                    <a:lnTo>
                      <a:pt x="622" y="634"/>
                    </a:lnTo>
                    <a:lnTo>
                      <a:pt x="542" y="251"/>
                    </a:lnTo>
                    <a:lnTo>
                      <a:pt x="754" y="251"/>
                    </a:lnTo>
                    <a:lnTo>
                      <a:pt x="966" y="184"/>
                    </a:lnTo>
                    <a:lnTo>
                      <a:pt x="1177" y="106"/>
                    </a:lnTo>
                    <a:lnTo>
                      <a:pt x="1390" y="0"/>
                    </a:lnTo>
                    <a:lnTo>
                      <a:pt x="1469" y="211"/>
                    </a:lnTo>
                    <a:lnTo>
                      <a:pt x="1469" y="437"/>
                    </a:lnTo>
                    <a:lnTo>
                      <a:pt x="1456" y="714"/>
                    </a:lnTo>
                    <a:lnTo>
                      <a:pt x="1310" y="1098"/>
                    </a:lnTo>
                    <a:lnTo>
                      <a:pt x="1244" y="1310"/>
                    </a:lnTo>
                    <a:lnTo>
                      <a:pt x="1217" y="1561"/>
                    </a:lnTo>
                    <a:lnTo>
                      <a:pt x="1231" y="1786"/>
                    </a:lnTo>
                    <a:lnTo>
                      <a:pt x="1284" y="2011"/>
                    </a:lnTo>
                    <a:lnTo>
                      <a:pt x="1416" y="2302"/>
                    </a:lnTo>
                    <a:lnTo>
                      <a:pt x="1601" y="2579"/>
                    </a:lnTo>
                    <a:lnTo>
                      <a:pt x="1787" y="2804"/>
                    </a:lnTo>
                    <a:lnTo>
                      <a:pt x="2024" y="2924"/>
                    </a:lnTo>
                    <a:lnTo>
                      <a:pt x="2237" y="3056"/>
                    </a:lnTo>
                    <a:close/>
                  </a:path>
                </a:pathLst>
              </a:custGeom>
              <a:solidFill>
                <a:srgbClr val="B2B2B2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28" name="Freeform 636">
                <a:extLst>
                  <a:ext uri="{FF2B5EF4-FFF2-40B4-BE49-F238E27FC236}">
                    <a16:creationId xmlns:a16="http://schemas.microsoft.com/office/drawing/2014/main" id="{838717D6-36BE-2266-8C1A-1F6E04D6A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" y="1433"/>
                <a:ext cx="42" cy="23"/>
              </a:xfrm>
              <a:custGeom>
                <a:avLst/>
                <a:gdLst>
                  <a:gd name="T0" fmla="*/ 27 w 913"/>
                  <a:gd name="T1" fmla="*/ 185 h 502"/>
                  <a:gd name="T2" fmla="*/ 14 w 913"/>
                  <a:gd name="T3" fmla="*/ 237 h 502"/>
                  <a:gd name="T4" fmla="*/ 14 w 913"/>
                  <a:gd name="T5" fmla="*/ 291 h 502"/>
                  <a:gd name="T6" fmla="*/ 0 w 913"/>
                  <a:gd name="T7" fmla="*/ 344 h 502"/>
                  <a:gd name="T8" fmla="*/ 0 w 913"/>
                  <a:gd name="T9" fmla="*/ 422 h 502"/>
                  <a:gd name="T10" fmla="*/ 14 w 913"/>
                  <a:gd name="T11" fmla="*/ 476 h 502"/>
                  <a:gd name="T12" fmla="*/ 66 w 913"/>
                  <a:gd name="T13" fmla="*/ 489 h 502"/>
                  <a:gd name="T14" fmla="*/ 173 w 913"/>
                  <a:gd name="T15" fmla="*/ 489 h 502"/>
                  <a:gd name="T16" fmla="*/ 239 w 913"/>
                  <a:gd name="T17" fmla="*/ 502 h 502"/>
                  <a:gd name="T18" fmla="*/ 424 w 913"/>
                  <a:gd name="T19" fmla="*/ 502 h 502"/>
                  <a:gd name="T20" fmla="*/ 464 w 913"/>
                  <a:gd name="T21" fmla="*/ 489 h 502"/>
                  <a:gd name="T22" fmla="*/ 543 w 913"/>
                  <a:gd name="T23" fmla="*/ 462 h 502"/>
                  <a:gd name="T24" fmla="*/ 582 w 913"/>
                  <a:gd name="T25" fmla="*/ 462 h 502"/>
                  <a:gd name="T26" fmla="*/ 676 w 913"/>
                  <a:gd name="T27" fmla="*/ 410 h 502"/>
                  <a:gd name="T28" fmla="*/ 835 w 913"/>
                  <a:gd name="T29" fmla="*/ 330 h 502"/>
                  <a:gd name="T30" fmla="*/ 887 w 913"/>
                  <a:gd name="T31" fmla="*/ 277 h 502"/>
                  <a:gd name="T32" fmla="*/ 901 w 913"/>
                  <a:gd name="T33" fmla="*/ 225 h 502"/>
                  <a:gd name="T34" fmla="*/ 901 w 913"/>
                  <a:gd name="T35" fmla="*/ 105 h 502"/>
                  <a:gd name="T36" fmla="*/ 913 w 913"/>
                  <a:gd name="T37" fmla="*/ 39 h 502"/>
                  <a:gd name="T38" fmla="*/ 874 w 913"/>
                  <a:gd name="T39" fmla="*/ 0 h 502"/>
                  <a:gd name="T40" fmla="*/ 821 w 913"/>
                  <a:gd name="T41" fmla="*/ 13 h 502"/>
                  <a:gd name="T42" fmla="*/ 742 w 913"/>
                  <a:gd name="T43" fmla="*/ 105 h 502"/>
                  <a:gd name="T44" fmla="*/ 636 w 913"/>
                  <a:gd name="T45" fmla="*/ 159 h 502"/>
                  <a:gd name="T46" fmla="*/ 582 w 913"/>
                  <a:gd name="T47" fmla="*/ 171 h 502"/>
                  <a:gd name="T48" fmla="*/ 331 w 913"/>
                  <a:gd name="T49" fmla="*/ 211 h 502"/>
                  <a:gd name="T50" fmla="*/ 106 w 913"/>
                  <a:gd name="T51" fmla="*/ 211 h 502"/>
                  <a:gd name="T52" fmla="*/ 27 w 913"/>
                  <a:gd name="T53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3" h="502">
                    <a:moveTo>
                      <a:pt x="27" y="185"/>
                    </a:moveTo>
                    <a:lnTo>
                      <a:pt x="14" y="237"/>
                    </a:lnTo>
                    <a:lnTo>
                      <a:pt x="14" y="291"/>
                    </a:lnTo>
                    <a:lnTo>
                      <a:pt x="0" y="344"/>
                    </a:lnTo>
                    <a:lnTo>
                      <a:pt x="0" y="422"/>
                    </a:lnTo>
                    <a:lnTo>
                      <a:pt x="14" y="476"/>
                    </a:lnTo>
                    <a:lnTo>
                      <a:pt x="66" y="489"/>
                    </a:lnTo>
                    <a:lnTo>
                      <a:pt x="173" y="489"/>
                    </a:lnTo>
                    <a:lnTo>
                      <a:pt x="239" y="502"/>
                    </a:lnTo>
                    <a:lnTo>
                      <a:pt x="424" y="502"/>
                    </a:lnTo>
                    <a:lnTo>
                      <a:pt x="464" y="489"/>
                    </a:lnTo>
                    <a:lnTo>
                      <a:pt x="543" y="462"/>
                    </a:lnTo>
                    <a:lnTo>
                      <a:pt x="582" y="462"/>
                    </a:lnTo>
                    <a:lnTo>
                      <a:pt x="676" y="410"/>
                    </a:lnTo>
                    <a:lnTo>
                      <a:pt x="835" y="330"/>
                    </a:lnTo>
                    <a:lnTo>
                      <a:pt x="887" y="277"/>
                    </a:lnTo>
                    <a:lnTo>
                      <a:pt x="901" y="225"/>
                    </a:lnTo>
                    <a:lnTo>
                      <a:pt x="901" y="105"/>
                    </a:lnTo>
                    <a:lnTo>
                      <a:pt x="913" y="39"/>
                    </a:lnTo>
                    <a:lnTo>
                      <a:pt x="874" y="0"/>
                    </a:lnTo>
                    <a:lnTo>
                      <a:pt x="821" y="13"/>
                    </a:lnTo>
                    <a:lnTo>
                      <a:pt x="742" y="105"/>
                    </a:lnTo>
                    <a:lnTo>
                      <a:pt x="636" y="159"/>
                    </a:lnTo>
                    <a:lnTo>
                      <a:pt x="582" y="171"/>
                    </a:lnTo>
                    <a:lnTo>
                      <a:pt x="331" y="211"/>
                    </a:lnTo>
                    <a:lnTo>
                      <a:pt x="106" y="211"/>
                    </a:lnTo>
                    <a:lnTo>
                      <a:pt x="27" y="185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29" name="Freeform 637">
                <a:extLst>
                  <a:ext uri="{FF2B5EF4-FFF2-40B4-BE49-F238E27FC236}">
                    <a16:creationId xmlns:a16="http://schemas.microsoft.com/office/drawing/2014/main" id="{DE3C85C4-0004-D01D-13E4-C2D7CF3D8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" y="1433"/>
                <a:ext cx="42" cy="23"/>
              </a:xfrm>
              <a:custGeom>
                <a:avLst/>
                <a:gdLst>
                  <a:gd name="T0" fmla="*/ 27 w 913"/>
                  <a:gd name="T1" fmla="*/ 185 h 502"/>
                  <a:gd name="T2" fmla="*/ 14 w 913"/>
                  <a:gd name="T3" fmla="*/ 237 h 502"/>
                  <a:gd name="T4" fmla="*/ 14 w 913"/>
                  <a:gd name="T5" fmla="*/ 291 h 502"/>
                  <a:gd name="T6" fmla="*/ 0 w 913"/>
                  <a:gd name="T7" fmla="*/ 344 h 502"/>
                  <a:gd name="T8" fmla="*/ 0 w 913"/>
                  <a:gd name="T9" fmla="*/ 422 h 502"/>
                  <a:gd name="T10" fmla="*/ 14 w 913"/>
                  <a:gd name="T11" fmla="*/ 476 h 502"/>
                  <a:gd name="T12" fmla="*/ 66 w 913"/>
                  <a:gd name="T13" fmla="*/ 489 h 502"/>
                  <a:gd name="T14" fmla="*/ 173 w 913"/>
                  <a:gd name="T15" fmla="*/ 489 h 502"/>
                  <a:gd name="T16" fmla="*/ 239 w 913"/>
                  <a:gd name="T17" fmla="*/ 502 h 502"/>
                  <a:gd name="T18" fmla="*/ 424 w 913"/>
                  <a:gd name="T19" fmla="*/ 502 h 502"/>
                  <a:gd name="T20" fmla="*/ 464 w 913"/>
                  <a:gd name="T21" fmla="*/ 489 h 502"/>
                  <a:gd name="T22" fmla="*/ 543 w 913"/>
                  <a:gd name="T23" fmla="*/ 462 h 502"/>
                  <a:gd name="T24" fmla="*/ 582 w 913"/>
                  <a:gd name="T25" fmla="*/ 462 h 502"/>
                  <a:gd name="T26" fmla="*/ 676 w 913"/>
                  <a:gd name="T27" fmla="*/ 410 h 502"/>
                  <a:gd name="T28" fmla="*/ 835 w 913"/>
                  <a:gd name="T29" fmla="*/ 330 h 502"/>
                  <a:gd name="T30" fmla="*/ 887 w 913"/>
                  <a:gd name="T31" fmla="*/ 277 h 502"/>
                  <a:gd name="T32" fmla="*/ 901 w 913"/>
                  <a:gd name="T33" fmla="*/ 225 h 502"/>
                  <a:gd name="T34" fmla="*/ 901 w 913"/>
                  <a:gd name="T35" fmla="*/ 105 h 502"/>
                  <a:gd name="T36" fmla="*/ 913 w 913"/>
                  <a:gd name="T37" fmla="*/ 39 h 502"/>
                  <a:gd name="T38" fmla="*/ 874 w 913"/>
                  <a:gd name="T39" fmla="*/ 0 h 502"/>
                  <a:gd name="T40" fmla="*/ 821 w 913"/>
                  <a:gd name="T41" fmla="*/ 13 h 502"/>
                  <a:gd name="T42" fmla="*/ 742 w 913"/>
                  <a:gd name="T43" fmla="*/ 105 h 502"/>
                  <a:gd name="T44" fmla="*/ 636 w 913"/>
                  <a:gd name="T45" fmla="*/ 159 h 502"/>
                  <a:gd name="T46" fmla="*/ 582 w 913"/>
                  <a:gd name="T47" fmla="*/ 171 h 502"/>
                  <a:gd name="T48" fmla="*/ 331 w 913"/>
                  <a:gd name="T49" fmla="*/ 211 h 502"/>
                  <a:gd name="T50" fmla="*/ 106 w 913"/>
                  <a:gd name="T51" fmla="*/ 211 h 502"/>
                  <a:gd name="T52" fmla="*/ 27 w 913"/>
                  <a:gd name="T53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3" h="502">
                    <a:moveTo>
                      <a:pt x="27" y="185"/>
                    </a:moveTo>
                    <a:lnTo>
                      <a:pt x="14" y="237"/>
                    </a:lnTo>
                    <a:lnTo>
                      <a:pt x="14" y="291"/>
                    </a:lnTo>
                    <a:lnTo>
                      <a:pt x="0" y="344"/>
                    </a:lnTo>
                    <a:lnTo>
                      <a:pt x="0" y="422"/>
                    </a:lnTo>
                    <a:lnTo>
                      <a:pt x="14" y="476"/>
                    </a:lnTo>
                    <a:lnTo>
                      <a:pt x="66" y="489"/>
                    </a:lnTo>
                    <a:lnTo>
                      <a:pt x="173" y="489"/>
                    </a:lnTo>
                    <a:lnTo>
                      <a:pt x="239" y="502"/>
                    </a:lnTo>
                    <a:lnTo>
                      <a:pt x="424" y="502"/>
                    </a:lnTo>
                    <a:lnTo>
                      <a:pt x="464" y="489"/>
                    </a:lnTo>
                    <a:lnTo>
                      <a:pt x="543" y="462"/>
                    </a:lnTo>
                    <a:lnTo>
                      <a:pt x="582" y="462"/>
                    </a:lnTo>
                    <a:lnTo>
                      <a:pt x="676" y="410"/>
                    </a:lnTo>
                    <a:lnTo>
                      <a:pt x="835" y="330"/>
                    </a:lnTo>
                    <a:lnTo>
                      <a:pt x="887" y="277"/>
                    </a:lnTo>
                    <a:lnTo>
                      <a:pt x="901" y="225"/>
                    </a:lnTo>
                    <a:lnTo>
                      <a:pt x="901" y="105"/>
                    </a:lnTo>
                    <a:lnTo>
                      <a:pt x="913" y="39"/>
                    </a:lnTo>
                    <a:lnTo>
                      <a:pt x="874" y="0"/>
                    </a:lnTo>
                    <a:lnTo>
                      <a:pt x="821" y="13"/>
                    </a:lnTo>
                    <a:lnTo>
                      <a:pt x="742" y="105"/>
                    </a:lnTo>
                    <a:lnTo>
                      <a:pt x="636" y="159"/>
                    </a:lnTo>
                    <a:lnTo>
                      <a:pt x="582" y="171"/>
                    </a:lnTo>
                    <a:lnTo>
                      <a:pt x="331" y="211"/>
                    </a:lnTo>
                    <a:lnTo>
                      <a:pt x="106" y="211"/>
                    </a:lnTo>
                    <a:lnTo>
                      <a:pt x="27" y="18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0" name="Freeform 638">
                <a:extLst>
                  <a:ext uri="{FF2B5EF4-FFF2-40B4-BE49-F238E27FC236}">
                    <a16:creationId xmlns:a16="http://schemas.microsoft.com/office/drawing/2014/main" id="{F612442E-188D-2BEC-4931-D6B138CB0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1412"/>
                <a:ext cx="41" cy="22"/>
              </a:xfrm>
              <a:custGeom>
                <a:avLst/>
                <a:gdLst>
                  <a:gd name="T0" fmla="*/ 39 w 913"/>
                  <a:gd name="T1" fmla="*/ 158 h 489"/>
                  <a:gd name="T2" fmla="*/ 26 w 913"/>
                  <a:gd name="T3" fmla="*/ 211 h 489"/>
                  <a:gd name="T4" fmla="*/ 26 w 913"/>
                  <a:gd name="T5" fmla="*/ 264 h 489"/>
                  <a:gd name="T6" fmla="*/ 12 w 913"/>
                  <a:gd name="T7" fmla="*/ 317 h 489"/>
                  <a:gd name="T8" fmla="*/ 0 w 913"/>
                  <a:gd name="T9" fmla="*/ 369 h 489"/>
                  <a:gd name="T10" fmla="*/ 0 w 913"/>
                  <a:gd name="T11" fmla="*/ 436 h 489"/>
                  <a:gd name="T12" fmla="*/ 26 w 913"/>
                  <a:gd name="T13" fmla="*/ 463 h 489"/>
                  <a:gd name="T14" fmla="*/ 79 w 913"/>
                  <a:gd name="T15" fmla="*/ 476 h 489"/>
                  <a:gd name="T16" fmla="*/ 185 w 913"/>
                  <a:gd name="T17" fmla="*/ 476 h 489"/>
                  <a:gd name="T18" fmla="*/ 251 w 913"/>
                  <a:gd name="T19" fmla="*/ 489 h 489"/>
                  <a:gd name="T20" fmla="*/ 436 w 913"/>
                  <a:gd name="T21" fmla="*/ 489 h 489"/>
                  <a:gd name="T22" fmla="*/ 463 w 913"/>
                  <a:gd name="T23" fmla="*/ 476 h 489"/>
                  <a:gd name="T24" fmla="*/ 556 w 913"/>
                  <a:gd name="T25" fmla="*/ 449 h 489"/>
                  <a:gd name="T26" fmla="*/ 595 w 913"/>
                  <a:gd name="T27" fmla="*/ 449 h 489"/>
                  <a:gd name="T28" fmla="*/ 674 w 913"/>
                  <a:gd name="T29" fmla="*/ 397 h 489"/>
                  <a:gd name="T30" fmla="*/ 847 w 913"/>
                  <a:gd name="T31" fmla="*/ 317 h 489"/>
                  <a:gd name="T32" fmla="*/ 913 w 913"/>
                  <a:gd name="T33" fmla="*/ 211 h 489"/>
                  <a:gd name="T34" fmla="*/ 913 w 913"/>
                  <a:gd name="T35" fmla="*/ 106 h 489"/>
                  <a:gd name="T36" fmla="*/ 913 w 913"/>
                  <a:gd name="T37" fmla="*/ 39 h 489"/>
                  <a:gd name="T38" fmla="*/ 873 w 913"/>
                  <a:gd name="T39" fmla="*/ 0 h 489"/>
                  <a:gd name="T40" fmla="*/ 820 w 913"/>
                  <a:gd name="T41" fmla="*/ 12 h 489"/>
                  <a:gd name="T42" fmla="*/ 740 w 913"/>
                  <a:gd name="T43" fmla="*/ 92 h 489"/>
                  <a:gd name="T44" fmla="*/ 648 w 913"/>
                  <a:gd name="T45" fmla="*/ 132 h 489"/>
                  <a:gd name="T46" fmla="*/ 556 w 913"/>
                  <a:gd name="T47" fmla="*/ 158 h 489"/>
                  <a:gd name="T48" fmla="*/ 343 w 913"/>
                  <a:gd name="T49" fmla="*/ 198 h 489"/>
                  <a:gd name="T50" fmla="*/ 132 w 913"/>
                  <a:gd name="T51" fmla="*/ 198 h 489"/>
                  <a:gd name="T52" fmla="*/ 39 w 913"/>
                  <a:gd name="T53" fmla="*/ 15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3" h="489">
                    <a:moveTo>
                      <a:pt x="39" y="158"/>
                    </a:moveTo>
                    <a:lnTo>
                      <a:pt x="26" y="211"/>
                    </a:lnTo>
                    <a:lnTo>
                      <a:pt x="26" y="264"/>
                    </a:lnTo>
                    <a:lnTo>
                      <a:pt x="12" y="317"/>
                    </a:lnTo>
                    <a:lnTo>
                      <a:pt x="0" y="369"/>
                    </a:lnTo>
                    <a:lnTo>
                      <a:pt x="0" y="436"/>
                    </a:lnTo>
                    <a:lnTo>
                      <a:pt x="26" y="463"/>
                    </a:lnTo>
                    <a:lnTo>
                      <a:pt x="79" y="476"/>
                    </a:lnTo>
                    <a:lnTo>
                      <a:pt x="185" y="476"/>
                    </a:lnTo>
                    <a:lnTo>
                      <a:pt x="251" y="489"/>
                    </a:lnTo>
                    <a:lnTo>
                      <a:pt x="436" y="489"/>
                    </a:lnTo>
                    <a:lnTo>
                      <a:pt x="463" y="476"/>
                    </a:lnTo>
                    <a:lnTo>
                      <a:pt x="556" y="449"/>
                    </a:lnTo>
                    <a:lnTo>
                      <a:pt x="595" y="449"/>
                    </a:lnTo>
                    <a:lnTo>
                      <a:pt x="674" y="397"/>
                    </a:lnTo>
                    <a:lnTo>
                      <a:pt x="847" y="317"/>
                    </a:lnTo>
                    <a:lnTo>
                      <a:pt x="913" y="211"/>
                    </a:lnTo>
                    <a:lnTo>
                      <a:pt x="913" y="106"/>
                    </a:lnTo>
                    <a:lnTo>
                      <a:pt x="913" y="39"/>
                    </a:lnTo>
                    <a:lnTo>
                      <a:pt x="873" y="0"/>
                    </a:lnTo>
                    <a:lnTo>
                      <a:pt x="820" y="12"/>
                    </a:lnTo>
                    <a:lnTo>
                      <a:pt x="740" y="92"/>
                    </a:lnTo>
                    <a:lnTo>
                      <a:pt x="648" y="132"/>
                    </a:lnTo>
                    <a:lnTo>
                      <a:pt x="556" y="158"/>
                    </a:lnTo>
                    <a:lnTo>
                      <a:pt x="343" y="198"/>
                    </a:lnTo>
                    <a:lnTo>
                      <a:pt x="132" y="198"/>
                    </a:lnTo>
                    <a:lnTo>
                      <a:pt x="39" y="158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1" name="Freeform 639">
                <a:extLst>
                  <a:ext uri="{FF2B5EF4-FFF2-40B4-BE49-F238E27FC236}">
                    <a16:creationId xmlns:a16="http://schemas.microsoft.com/office/drawing/2014/main" id="{AD4D4822-241F-79CF-9505-F8673790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1412"/>
                <a:ext cx="41" cy="22"/>
              </a:xfrm>
              <a:custGeom>
                <a:avLst/>
                <a:gdLst>
                  <a:gd name="T0" fmla="*/ 39 w 913"/>
                  <a:gd name="T1" fmla="*/ 158 h 489"/>
                  <a:gd name="T2" fmla="*/ 26 w 913"/>
                  <a:gd name="T3" fmla="*/ 211 h 489"/>
                  <a:gd name="T4" fmla="*/ 26 w 913"/>
                  <a:gd name="T5" fmla="*/ 264 h 489"/>
                  <a:gd name="T6" fmla="*/ 12 w 913"/>
                  <a:gd name="T7" fmla="*/ 317 h 489"/>
                  <a:gd name="T8" fmla="*/ 0 w 913"/>
                  <a:gd name="T9" fmla="*/ 369 h 489"/>
                  <a:gd name="T10" fmla="*/ 0 w 913"/>
                  <a:gd name="T11" fmla="*/ 436 h 489"/>
                  <a:gd name="T12" fmla="*/ 26 w 913"/>
                  <a:gd name="T13" fmla="*/ 463 h 489"/>
                  <a:gd name="T14" fmla="*/ 79 w 913"/>
                  <a:gd name="T15" fmla="*/ 476 h 489"/>
                  <a:gd name="T16" fmla="*/ 185 w 913"/>
                  <a:gd name="T17" fmla="*/ 476 h 489"/>
                  <a:gd name="T18" fmla="*/ 251 w 913"/>
                  <a:gd name="T19" fmla="*/ 489 h 489"/>
                  <a:gd name="T20" fmla="*/ 436 w 913"/>
                  <a:gd name="T21" fmla="*/ 489 h 489"/>
                  <a:gd name="T22" fmla="*/ 463 w 913"/>
                  <a:gd name="T23" fmla="*/ 476 h 489"/>
                  <a:gd name="T24" fmla="*/ 556 w 913"/>
                  <a:gd name="T25" fmla="*/ 449 h 489"/>
                  <a:gd name="T26" fmla="*/ 595 w 913"/>
                  <a:gd name="T27" fmla="*/ 449 h 489"/>
                  <a:gd name="T28" fmla="*/ 674 w 913"/>
                  <a:gd name="T29" fmla="*/ 397 h 489"/>
                  <a:gd name="T30" fmla="*/ 847 w 913"/>
                  <a:gd name="T31" fmla="*/ 317 h 489"/>
                  <a:gd name="T32" fmla="*/ 913 w 913"/>
                  <a:gd name="T33" fmla="*/ 211 h 489"/>
                  <a:gd name="T34" fmla="*/ 913 w 913"/>
                  <a:gd name="T35" fmla="*/ 39 h 489"/>
                  <a:gd name="T36" fmla="*/ 873 w 913"/>
                  <a:gd name="T37" fmla="*/ 0 h 489"/>
                  <a:gd name="T38" fmla="*/ 820 w 913"/>
                  <a:gd name="T39" fmla="*/ 12 h 489"/>
                  <a:gd name="T40" fmla="*/ 740 w 913"/>
                  <a:gd name="T41" fmla="*/ 92 h 489"/>
                  <a:gd name="T42" fmla="*/ 648 w 913"/>
                  <a:gd name="T43" fmla="*/ 132 h 489"/>
                  <a:gd name="T44" fmla="*/ 556 w 913"/>
                  <a:gd name="T45" fmla="*/ 158 h 489"/>
                  <a:gd name="T46" fmla="*/ 343 w 913"/>
                  <a:gd name="T47" fmla="*/ 198 h 489"/>
                  <a:gd name="T48" fmla="*/ 132 w 913"/>
                  <a:gd name="T49" fmla="*/ 198 h 489"/>
                  <a:gd name="T50" fmla="*/ 39 w 913"/>
                  <a:gd name="T51" fmla="*/ 15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3" h="489">
                    <a:moveTo>
                      <a:pt x="39" y="158"/>
                    </a:moveTo>
                    <a:lnTo>
                      <a:pt x="26" y="211"/>
                    </a:lnTo>
                    <a:lnTo>
                      <a:pt x="26" y="264"/>
                    </a:lnTo>
                    <a:lnTo>
                      <a:pt x="12" y="317"/>
                    </a:lnTo>
                    <a:lnTo>
                      <a:pt x="0" y="369"/>
                    </a:lnTo>
                    <a:lnTo>
                      <a:pt x="0" y="436"/>
                    </a:lnTo>
                    <a:lnTo>
                      <a:pt x="26" y="463"/>
                    </a:lnTo>
                    <a:lnTo>
                      <a:pt x="79" y="476"/>
                    </a:lnTo>
                    <a:lnTo>
                      <a:pt x="185" y="476"/>
                    </a:lnTo>
                    <a:lnTo>
                      <a:pt x="251" y="489"/>
                    </a:lnTo>
                    <a:lnTo>
                      <a:pt x="436" y="489"/>
                    </a:lnTo>
                    <a:lnTo>
                      <a:pt x="463" y="476"/>
                    </a:lnTo>
                    <a:lnTo>
                      <a:pt x="556" y="449"/>
                    </a:lnTo>
                    <a:lnTo>
                      <a:pt x="595" y="449"/>
                    </a:lnTo>
                    <a:lnTo>
                      <a:pt x="674" y="397"/>
                    </a:lnTo>
                    <a:lnTo>
                      <a:pt x="847" y="317"/>
                    </a:lnTo>
                    <a:lnTo>
                      <a:pt x="913" y="211"/>
                    </a:lnTo>
                    <a:lnTo>
                      <a:pt x="913" y="39"/>
                    </a:lnTo>
                    <a:lnTo>
                      <a:pt x="873" y="0"/>
                    </a:lnTo>
                    <a:lnTo>
                      <a:pt x="820" y="12"/>
                    </a:lnTo>
                    <a:lnTo>
                      <a:pt x="740" y="92"/>
                    </a:lnTo>
                    <a:lnTo>
                      <a:pt x="648" y="132"/>
                    </a:lnTo>
                    <a:lnTo>
                      <a:pt x="556" y="158"/>
                    </a:lnTo>
                    <a:lnTo>
                      <a:pt x="343" y="198"/>
                    </a:lnTo>
                    <a:lnTo>
                      <a:pt x="132" y="198"/>
                    </a:lnTo>
                    <a:lnTo>
                      <a:pt x="39" y="1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2" name="Freeform 640">
                <a:extLst>
                  <a:ext uri="{FF2B5EF4-FFF2-40B4-BE49-F238E27FC236}">
                    <a16:creationId xmlns:a16="http://schemas.microsoft.com/office/drawing/2014/main" id="{52BEE422-0EDE-5036-F83F-F0BE37BE7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2" y="1383"/>
                <a:ext cx="42" cy="23"/>
              </a:xfrm>
              <a:custGeom>
                <a:avLst/>
                <a:gdLst>
                  <a:gd name="T0" fmla="*/ 27 w 914"/>
                  <a:gd name="T1" fmla="*/ 186 h 503"/>
                  <a:gd name="T2" fmla="*/ 14 w 914"/>
                  <a:gd name="T3" fmla="*/ 238 h 503"/>
                  <a:gd name="T4" fmla="*/ 14 w 914"/>
                  <a:gd name="T5" fmla="*/ 291 h 503"/>
                  <a:gd name="T6" fmla="*/ 0 w 914"/>
                  <a:gd name="T7" fmla="*/ 344 h 503"/>
                  <a:gd name="T8" fmla="*/ 0 w 914"/>
                  <a:gd name="T9" fmla="*/ 423 h 503"/>
                  <a:gd name="T10" fmla="*/ 14 w 914"/>
                  <a:gd name="T11" fmla="*/ 477 h 503"/>
                  <a:gd name="T12" fmla="*/ 67 w 914"/>
                  <a:gd name="T13" fmla="*/ 490 h 503"/>
                  <a:gd name="T14" fmla="*/ 185 w 914"/>
                  <a:gd name="T15" fmla="*/ 490 h 503"/>
                  <a:gd name="T16" fmla="*/ 252 w 914"/>
                  <a:gd name="T17" fmla="*/ 503 h 503"/>
                  <a:gd name="T18" fmla="*/ 438 w 914"/>
                  <a:gd name="T19" fmla="*/ 503 h 503"/>
                  <a:gd name="T20" fmla="*/ 477 w 914"/>
                  <a:gd name="T21" fmla="*/ 477 h 503"/>
                  <a:gd name="T22" fmla="*/ 544 w 914"/>
                  <a:gd name="T23" fmla="*/ 477 h 503"/>
                  <a:gd name="T24" fmla="*/ 676 w 914"/>
                  <a:gd name="T25" fmla="*/ 423 h 503"/>
                  <a:gd name="T26" fmla="*/ 887 w 914"/>
                  <a:gd name="T27" fmla="*/ 291 h 503"/>
                  <a:gd name="T28" fmla="*/ 901 w 914"/>
                  <a:gd name="T29" fmla="*/ 238 h 503"/>
                  <a:gd name="T30" fmla="*/ 901 w 914"/>
                  <a:gd name="T31" fmla="*/ 106 h 503"/>
                  <a:gd name="T32" fmla="*/ 914 w 914"/>
                  <a:gd name="T33" fmla="*/ 40 h 503"/>
                  <a:gd name="T34" fmla="*/ 875 w 914"/>
                  <a:gd name="T35" fmla="*/ 0 h 503"/>
                  <a:gd name="T36" fmla="*/ 821 w 914"/>
                  <a:gd name="T37" fmla="*/ 14 h 503"/>
                  <a:gd name="T38" fmla="*/ 742 w 914"/>
                  <a:gd name="T39" fmla="*/ 106 h 503"/>
                  <a:gd name="T40" fmla="*/ 636 w 914"/>
                  <a:gd name="T41" fmla="*/ 160 h 503"/>
                  <a:gd name="T42" fmla="*/ 583 w 914"/>
                  <a:gd name="T43" fmla="*/ 172 h 503"/>
                  <a:gd name="T44" fmla="*/ 544 w 914"/>
                  <a:gd name="T45" fmla="*/ 172 h 503"/>
                  <a:gd name="T46" fmla="*/ 477 w 914"/>
                  <a:gd name="T47" fmla="*/ 198 h 503"/>
                  <a:gd name="T48" fmla="*/ 398 w 914"/>
                  <a:gd name="T49" fmla="*/ 212 h 503"/>
                  <a:gd name="T50" fmla="*/ 252 w 914"/>
                  <a:gd name="T51" fmla="*/ 212 h 503"/>
                  <a:gd name="T52" fmla="*/ 185 w 914"/>
                  <a:gd name="T53" fmla="*/ 226 h 503"/>
                  <a:gd name="T54" fmla="*/ 27 w 914"/>
                  <a:gd name="T55" fmla="*/ 186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4" h="503">
                    <a:moveTo>
                      <a:pt x="27" y="186"/>
                    </a:moveTo>
                    <a:lnTo>
                      <a:pt x="14" y="238"/>
                    </a:lnTo>
                    <a:lnTo>
                      <a:pt x="14" y="291"/>
                    </a:lnTo>
                    <a:lnTo>
                      <a:pt x="0" y="344"/>
                    </a:lnTo>
                    <a:lnTo>
                      <a:pt x="0" y="423"/>
                    </a:lnTo>
                    <a:lnTo>
                      <a:pt x="14" y="477"/>
                    </a:lnTo>
                    <a:lnTo>
                      <a:pt x="67" y="490"/>
                    </a:lnTo>
                    <a:lnTo>
                      <a:pt x="185" y="490"/>
                    </a:lnTo>
                    <a:lnTo>
                      <a:pt x="252" y="503"/>
                    </a:lnTo>
                    <a:lnTo>
                      <a:pt x="438" y="503"/>
                    </a:lnTo>
                    <a:lnTo>
                      <a:pt x="477" y="477"/>
                    </a:lnTo>
                    <a:lnTo>
                      <a:pt x="544" y="477"/>
                    </a:lnTo>
                    <a:lnTo>
                      <a:pt x="676" y="423"/>
                    </a:lnTo>
                    <a:lnTo>
                      <a:pt x="887" y="291"/>
                    </a:lnTo>
                    <a:lnTo>
                      <a:pt x="901" y="238"/>
                    </a:lnTo>
                    <a:lnTo>
                      <a:pt x="901" y="106"/>
                    </a:lnTo>
                    <a:lnTo>
                      <a:pt x="914" y="40"/>
                    </a:lnTo>
                    <a:lnTo>
                      <a:pt x="875" y="0"/>
                    </a:lnTo>
                    <a:lnTo>
                      <a:pt x="821" y="14"/>
                    </a:lnTo>
                    <a:lnTo>
                      <a:pt x="742" y="106"/>
                    </a:lnTo>
                    <a:lnTo>
                      <a:pt x="636" y="160"/>
                    </a:lnTo>
                    <a:lnTo>
                      <a:pt x="583" y="172"/>
                    </a:lnTo>
                    <a:lnTo>
                      <a:pt x="544" y="172"/>
                    </a:lnTo>
                    <a:lnTo>
                      <a:pt x="477" y="198"/>
                    </a:lnTo>
                    <a:lnTo>
                      <a:pt x="398" y="212"/>
                    </a:lnTo>
                    <a:lnTo>
                      <a:pt x="252" y="212"/>
                    </a:lnTo>
                    <a:lnTo>
                      <a:pt x="185" y="226"/>
                    </a:lnTo>
                    <a:lnTo>
                      <a:pt x="27" y="186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3" name="Freeform 641">
                <a:extLst>
                  <a:ext uri="{FF2B5EF4-FFF2-40B4-BE49-F238E27FC236}">
                    <a16:creationId xmlns:a16="http://schemas.microsoft.com/office/drawing/2014/main" id="{3E51CB8A-026C-7B67-1081-45A7CE175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2" y="1383"/>
                <a:ext cx="42" cy="23"/>
              </a:xfrm>
              <a:custGeom>
                <a:avLst/>
                <a:gdLst>
                  <a:gd name="T0" fmla="*/ 27 w 914"/>
                  <a:gd name="T1" fmla="*/ 186 h 503"/>
                  <a:gd name="T2" fmla="*/ 14 w 914"/>
                  <a:gd name="T3" fmla="*/ 238 h 503"/>
                  <a:gd name="T4" fmla="*/ 14 w 914"/>
                  <a:gd name="T5" fmla="*/ 291 h 503"/>
                  <a:gd name="T6" fmla="*/ 0 w 914"/>
                  <a:gd name="T7" fmla="*/ 344 h 503"/>
                  <a:gd name="T8" fmla="*/ 0 w 914"/>
                  <a:gd name="T9" fmla="*/ 423 h 503"/>
                  <a:gd name="T10" fmla="*/ 14 w 914"/>
                  <a:gd name="T11" fmla="*/ 477 h 503"/>
                  <a:gd name="T12" fmla="*/ 67 w 914"/>
                  <a:gd name="T13" fmla="*/ 490 h 503"/>
                  <a:gd name="T14" fmla="*/ 185 w 914"/>
                  <a:gd name="T15" fmla="*/ 490 h 503"/>
                  <a:gd name="T16" fmla="*/ 252 w 914"/>
                  <a:gd name="T17" fmla="*/ 503 h 503"/>
                  <a:gd name="T18" fmla="*/ 438 w 914"/>
                  <a:gd name="T19" fmla="*/ 503 h 503"/>
                  <a:gd name="T20" fmla="*/ 477 w 914"/>
                  <a:gd name="T21" fmla="*/ 477 h 503"/>
                  <a:gd name="T22" fmla="*/ 544 w 914"/>
                  <a:gd name="T23" fmla="*/ 477 h 503"/>
                  <a:gd name="T24" fmla="*/ 676 w 914"/>
                  <a:gd name="T25" fmla="*/ 423 h 503"/>
                  <a:gd name="T26" fmla="*/ 887 w 914"/>
                  <a:gd name="T27" fmla="*/ 291 h 503"/>
                  <a:gd name="T28" fmla="*/ 901 w 914"/>
                  <a:gd name="T29" fmla="*/ 238 h 503"/>
                  <a:gd name="T30" fmla="*/ 901 w 914"/>
                  <a:gd name="T31" fmla="*/ 106 h 503"/>
                  <a:gd name="T32" fmla="*/ 914 w 914"/>
                  <a:gd name="T33" fmla="*/ 40 h 503"/>
                  <a:gd name="T34" fmla="*/ 875 w 914"/>
                  <a:gd name="T35" fmla="*/ 0 h 503"/>
                  <a:gd name="T36" fmla="*/ 821 w 914"/>
                  <a:gd name="T37" fmla="*/ 14 h 503"/>
                  <a:gd name="T38" fmla="*/ 742 w 914"/>
                  <a:gd name="T39" fmla="*/ 106 h 503"/>
                  <a:gd name="T40" fmla="*/ 636 w 914"/>
                  <a:gd name="T41" fmla="*/ 160 h 503"/>
                  <a:gd name="T42" fmla="*/ 583 w 914"/>
                  <a:gd name="T43" fmla="*/ 172 h 503"/>
                  <a:gd name="T44" fmla="*/ 544 w 914"/>
                  <a:gd name="T45" fmla="*/ 172 h 503"/>
                  <a:gd name="T46" fmla="*/ 477 w 914"/>
                  <a:gd name="T47" fmla="*/ 198 h 503"/>
                  <a:gd name="T48" fmla="*/ 398 w 914"/>
                  <a:gd name="T49" fmla="*/ 212 h 503"/>
                  <a:gd name="T50" fmla="*/ 252 w 914"/>
                  <a:gd name="T51" fmla="*/ 212 h 503"/>
                  <a:gd name="T52" fmla="*/ 185 w 914"/>
                  <a:gd name="T53" fmla="*/ 226 h 503"/>
                  <a:gd name="T54" fmla="*/ 27 w 914"/>
                  <a:gd name="T55" fmla="*/ 186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4" h="503">
                    <a:moveTo>
                      <a:pt x="27" y="186"/>
                    </a:moveTo>
                    <a:lnTo>
                      <a:pt x="14" y="238"/>
                    </a:lnTo>
                    <a:lnTo>
                      <a:pt x="14" y="291"/>
                    </a:lnTo>
                    <a:lnTo>
                      <a:pt x="0" y="344"/>
                    </a:lnTo>
                    <a:lnTo>
                      <a:pt x="0" y="423"/>
                    </a:lnTo>
                    <a:lnTo>
                      <a:pt x="14" y="477"/>
                    </a:lnTo>
                    <a:lnTo>
                      <a:pt x="67" y="490"/>
                    </a:lnTo>
                    <a:lnTo>
                      <a:pt x="185" y="490"/>
                    </a:lnTo>
                    <a:lnTo>
                      <a:pt x="252" y="503"/>
                    </a:lnTo>
                    <a:lnTo>
                      <a:pt x="438" y="503"/>
                    </a:lnTo>
                    <a:lnTo>
                      <a:pt x="477" y="477"/>
                    </a:lnTo>
                    <a:lnTo>
                      <a:pt x="544" y="477"/>
                    </a:lnTo>
                    <a:lnTo>
                      <a:pt x="676" y="423"/>
                    </a:lnTo>
                    <a:lnTo>
                      <a:pt x="887" y="291"/>
                    </a:lnTo>
                    <a:lnTo>
                      <a:pt x="901" y="238"/>
                    </a:lnTo>
                    <a:lnTo>
                      <a:pt x="901" y="106"/>
                    </a:lnTo>
                    <a:lnTo>
                      <a:pt x="914" y="40"/>
                    </a:lnTo>
                    <a:lnTo>
                      <a:pt x="875" y="0"/>
                    </a:lnTo>
                    <a:lnTo>
                      <a:pt x="821" y="14"/>
                    </a:lnTo>
                    <a:lnTo>
                      <a:pt x="742" y="106"/>
                    </a:lnTo>
                    <a:lnTo>
                      <a:pt x="636" y="160"/>
                    </a:lnTo>
                    <a:lnTo>
                      <a:pt x="583" y="172"/>
                    </a:lnTo>
                    <a:lnTo>
                      <a:pt x="544" y="172"/>
                    </a:lnTo>
                    <a:lnTo>
                      <a:pt x="477" y="198"/>
                    </a:lnTo>
                    <a:lnTo>
                      <a:pt x="398" y="212"/>
                    </a:lnTo>
                    <a:lnTo>
                      <a:pt x="252" y="212"/>
                    </a:lnTo>
                    <a:lnTo>
                      <a:pt x="185" y="226"/>
                    </a:lnTo>
                    <a:lnTo>
                      <a:pt x="27" y="1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4" name="Freeform 642">
                <a:extLst>
                  <a:ext uri="{FF2B5EF4-FFF2-40B4-BE49-F238E27FC236}">
                    <a16:creationId xmlns:a16="http://schemas.microsoft.com/office/drawing/2014/main" id="{45B46037-B236-C863-B2B6-899C7947C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2" y="1359"/>
                <a:ext cx="41" cy="23"/>
              </a:xfrm>
              <a:custGeom>
                <a:avLst/>
                <a:gdLst>
                  <a:gd name="T0" fmla="*/ 27 w 914"/>
                  <a:gd name="T1" fmla="*/ 199 h 516"/>
                  <a:gd name="T2" fmla="*/ 13 w 914"/>
                  <a:gd name="T3" fmla="*/ 251 h 516"/>
                  <a:gd name="T4" fmla="*/ 13 w 914"/>
                  <a:gd name="T5" fmla="*/ 304 h 516"/>
                  <a:gd name="T6" fmla="*/ 0 w 914"/>
                  <a:gd name="T7" fmla="*/ 358 h 516"/>
                  <a:gd name="T8" fmla="*/ 0 w 914"/>
                  <a:gd name="T9" fmla="*/ 436 h 516"/>
                  <a:gd name="T10" fmla="*/ 13 w 914"/>
                  <a:gd name="T11" fmla="*/ 490 h 516"/>
                  <a:gd name="T12" fmla="*/ 132 w 914"/>
                  <a:gd name="T13" fmla="*/ 516 h 516"/>
                  <a:gd name="T14" fmla="*/ 451 w 914"/>
                  <a:gd name="T15" fmla="*/ 516 h 516"/>
                  <a:gd name="T16" fmla="*/ 623 w 914"/>
                  <a:gd name="T17" fmla="*/ 464 h 516"/>
                  <a:gd name="T18" fmla="*/ 888 w 914"/>
                  <a:gd name="T19" fmla="*/ 304 h 516"/>
                  <a:gd name="T20" fmla="*/ 900 w 914"/>
                  <a:gd name="T21" fmla="*/ 251 h 516"/>
                  <a:gd name="T22" fmla="*/ 914 w 914"/>
                  <a:gd name="T23" fmla="*/ 199 h 516"/>
                  <a:gd name="T24" fmla="*/ 900 w 914"/>
                  <a:gd name="T25" fmla="*/ 159 h 516"/>
                  <a:gd name="T26" fmla="*/ 900 w 914"/>
                  <a:gd name="T27" fmla="*/ 133 h 516"/>
                  <a:gd name="T28" fmla="*/ 914 w 914"/>
                  <a:gd name="T29" fmla="*/ 66 h 516"/>
                  <a:gd name="T30" fmla="*/ 888 w 914"/>
                  <a:gd name="T31" fmla="*/ 13 h 516"/>
                  <a:gd name="T32" fmla="*/ 834 w 914"/>
                  <a:gd name="T33" fmla="*/ 0 h 516"/>
                  <a:gd name="T34" fmla="*/ 821 w 914"/>
                  <a:gd name="T35" fmla="*/ 40 h 516"/>
                  <a:gd name="T36" fmla="*/ 742 w 914"/>
                  <a:gd name="T37" fmla="*/ 119 h 516"/>
                  <a:gd name="T38" fmla="*/ 635 w 914"/>
                  <a:gd name="T39" fmla="*/ 173 h 516"/>
                  <a:gd name="T40" fmla="*/ 583 w 914"/>
                  <a:gd name="T41" fmla="*/ 185 h 516"/>
                  <a:gd name="T42" fmla="*/ 543 w 914"/>
                  <a:gd name="T43" fmla="*/ 185 h 516"/>
                  <a:gd name="T44" fmla="*/ 477 w 914"/>
                  <a:gd name="T45" fmla="*/ 212 h 516"/>
                  <a:gd name="T46" fmla="*/ 397 w 914"/>
                  <a:gd name="T47" fmla="*/ 225 h 516"/>
                  <a:gd name="T48" fmla="*/ 252 w 914"/>
                  <a:gd name="T49" fmla="*/ 225 h 516"/>
                  <a:gd name="T50" fmla="*/ 186 w 914"/>
                  <a:gd name="T51" fmla="*/ 238 h 516"/>
                  <a:gd name="T52" fmla="*/ 27 w 914"/>
                  <a:gd name="T53" fmla="*/ 199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4" h="516">
                    <a:moveTo>
                      <a:pt x="27" y="199"/>
                    </a:moveTo>
                    <a:lnTo>
                      <a:pt x="13" y="251"/>
                    </a:lnTo>
                    <a:lnTo>
                      <a:pt x="13" y="304"/>
                    </a:lnTo>
                    <a:lnTo>
                      <a:pt x="0" y="358"/>
                    </a:lnTo>
                    <a:lnTo>
                      <a:pt x="0" y="436"/>
                    </a:lnTo>
                    <a:lnTo>
                      <a:pt x="13" y="490"/>
                    </a:lnTo>
                    <a:lnTo>
                      <a:pt x="132" y="516"/>
                    </a:lnTo>
                    <a:lnTo>
                      <a:pt x="451" y="516"/>
                    </a:lnTo>
                    <a:lnTo>
                      <a:pt x="623" y="464"/>
                    </a:lnTo>
                    <a:lnTo>
                      <a:pt x="888" y="304"/>
                    </a:lnTo>
                    <a:lnTo>
                      <a:pt x="900" y="251"/>
                    </a:lnTo>
                    <a:lnTo>
                      <a:pt x="914" y="199"/>
                    </a:lnTo>
                    <a:lnTo>
                      <a:pt x="900" y="159"/>
                    </a:lnTo>
                    <a:lnTo>
                      <a:pt x="900" y="133"/>
                    </a:lnTo>
                    <a:lnTo>
                      <a:pt x="914" y="66"/>
                    </a:lnTo>
                    <a:lnTo>
                      <a:pt x="888" y="13"/>
                    </a:lnTo>
                    <a:lnTo>
                      <a:pt x="834" y="0"/>
                    </a:lnTo>
                    <a:lnTo>
                      <a:pt x="821" y="40"/>
                    </a:lnTo>
                    <a:lnTo>
                      <a:pt x="742" y="119"/>
                    </a:lnTo>
                    <a:lnTo>
                      <a:pt x="635" y="173"/>
                    </a:lnTo>
                    <a:lnTo>
                      <a:pt x="583" y="185"/>
                    </a:lnTo>
                    <a:lnTo>
                      <a:pt x="543" y="185"/>
                    </a:lnTo>
                    <a:lnTo>
                      <a:pt x="477" y="212"/>
                    </a:lnTo>
                    <a:lnTo>
                      <a:pt x="397" y="225"/>
                    </a:lnTo>
                    <a:lnTo>
                      <a:pt x="252" y="225"/>
                    </a:lnTo>
                    <a:lnTo>
                      <a:pt x="186" y="238"/>
                    </a:lnTo>
                    <a:lnTo>
                      <a:pt x="27" y="199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5" name="Freeform 643">
                <a:extLst>
                  <a:ext uri="{FF2B5EF4-FFF2-40B4-BE49-F238E27FC236}">
                    <a16:creationId xmlns:a16="http://schemas.microsoft.com/office/drawing/2014/main" id="{24E931C7-867A-4E6B-C919-5319078A4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2" y="1359"/>
                <a:ext cx="41" cy="23"/>
              </a:xfrm>
              <a:custGeom>
                <a:avLst/>
                <a:gdLst>
                  <a:gd name="T0" fmla="*/ 27 w 914"/>
                  <a:gd name="T1" fmla="*/ 199 h 516"/>
                  <a:gd name="T2" fmla="*/ 13 w 914"/>
                  <a:gd name="T3" fmla="*/ 251 h 516"/>
                  <a:gd name="T4" fmla="*/ 13 w 914"/>
                  <a:gd name="T5" fmla="*/ 304 h 516"/>
                  <a:gd name="T6" fmla="*/ 0 w 914"/>
                  <a:gd name="T7" fmla="*/ 358 h 516"/>
                  <a:gd name="T8" fmla="*/ 0 w 914"/>
                  <a:gd name="T9" fmla="*/ 436 h 516"/>
                  <a:gd name="T10" fmla="*/ 13 w 914"/>
                  <a:gd name="T11" fmla="*/ 490 h 516"/>
                  <a:gd name="T12" fmla="*/ 132 w 914"/>
                  <a:gd name="T13" fmla="*/ 516 h 516"/>
                  <a:gd name="T14" fmla="*/ 451 w 914"/>
                  <a:gd name="T15" fmla="*/ 516 h 516"/>
                  <a:gd name="T16" fmla="*/ 623 w 914"/>
                  <a:gd name="T17" fmla="*/ 464 h 516"/>
                  <a:gd name="T18" fmla="*/ 888 w 914"/>
                  <a:gd name="T19" fmla="*/ 304 h 516"/>
                  <a:gd name="T20" fmla="*/ 900 w 914"/>
                  <a:gd name="T21" fmla="*/ 251 h 516"/>
                  <a:gd name="T22" fmla="*/ 914 w 914"/>
                  <a:gd name="T23" fmla="*/ 199 h 516"/>
                  <a:gd name="T24" fmla="*/ 900 w 914"/>
                  <a:gd name="T25" fmla="*/ 159 h 516"/>
                  <a:gd name="T26" fmla="*/ 900 w 914"/>
                  <a:gd name="T27" fmla="*/ 133 h 516"/>
                  <a:gd name="T28" fmla="*/ 914 w 914"/>
                  <a:gd name="T29" fmla="*/ 66 h 516"/>
                  <a:gd name="T30" fmla="*/ 888 w 914"/>
                  <a:gd name="T31" fmla="*/ 13 h 516"/>
                  <a:gd name="T32" fmla="*/ 834 w 914"/>
                  <a:gd name="T33" fmla="*/ 0 h 516"/>
                  <a:gd name="T34" fmla="*/ 821 w 914"/>
                  <a:gd name="T35" fmla="*/ 40 h 516"/>
                  <a:gd name="T36" fmla="*/ 742 w 914"/>
                  <a:gd name="T37" fmla="*/ 119 h 516"/>
                  <a:gd name="T38" fmla="*/ 635 w 914"/>
                  <a:gd name="T39" fmla="*/ 173 h 516"/>
                  <a:gd name="T40" fmla="*/ 583 w 914"/>
                  <a:gd name="T41" fmla="*/ 185 h 516"/>
                  <a:gd name="T42" fmla="*/ 543 w 914"/>
                  <a:gd name="T43" fmla="*/ 185 h 516"/>
                  <a:gd name="T44" fmla="*/ 477 w 914"/>
                  <a:gd name="T45" fmla="*/ 212 h 516"/>
                  <a:gd name="T46" fmla="*/ 397 w 914"/>
                  <a:gd name="T47" fmla="*/ 225 h 516"/>
                  <a:gd name="T48" fmla="*/ 252 w 914"/>
                  <a:gd name="T49" fmla="*/ 225 h 516"/>
                  <a:gd name="T50" fmla="*/ 186 w 914"/>
                  <a:gd name="T51" fmla="*/ 238 h 516"/>
                  <a:gd name="T52" fmla="*/ 27 w 914"/>
                  <a:gd name="T53" fmla="*/ 199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4" h="516">
                    <a:moveTo>
                      <a:pt x="27" y="199"/>
                    </a:moveTo>
                    <a:lnTo>
                      <a:pt x="13" y="251"/>
                    </a:lnTo>
                    <a:lnTo>
                      <a:pt x="13" y="304"/>
                    </a:lnTo>
                    <a:lnTo>
                      <a:pt x="0" y="358"/>
                    </a:lnTo>
                    <a:lnTo>
                      <a:pt x="0" y="436"/>
                    </a:lnTo>
                    <a:lnTo>
                      <a:pt x="13" y="490"/>
                    </a:lnTo>
                    <a:lnTo>
                      <a:pt x="132" y="516"/>
                    </a:lnTo>
                    <a:lnTo>
                      <a:pt x="451" y="516"/>
                    </a:lnTo>
                    <a:lnTo>
                      <a:pt x="623" y="464"/>
                    </a:lnTo>
                    <a:lnTo>
                      <a:pt x="888" y="304"/>
                    </a:lnTo>
                    <a:lnTo>
                      <a:pt x="900" y="251"/>
                    </a:lnTo>
                    <a:lnTo>
                      <a:pt x="914" y="199"/>
                    </a:lnTo>
                    <a:lnTo>
                      <a:pt x="900" y="159"/>
                    </a:lnTo>
                    <a:lnTo>
                      <a:pt x="900" y="133"/>
                    </a:lnTo>
                    <a:lnTo>
                      <a:pt x="914" y="66"/>
                    </a:lnTo>
                    <a:lnTo>
                      <a:pt x="888" y="13"/>
                    </a:lnTo>
                    <a:lnTo>
                      <a:pt x="834" y="0"/>
                    </a:lnTo>
                    <a:lnTo>
                      <a:pt x="821" y="40"/>
                    </a:lnTo>
                    <a:lnTo>
                      <a:pt x="742" y="119"/>
                    </a:lnTo>
                    <a:lnTo>
                      <a:pt x="635" y="173"/>
                    </a:lnTo>
                    <a:lnTo>
                      <a:pt x="583" y="185"/>
                    </a:lnTo>
                    <a:lnTo>
                      <a:pt x="543" y="185"/>
                    </a:lnTo>
                    <a:lnTo>
                      <a:pt x="477" y="212"/>
                    </a:lnTo>
                    <a:lnTo>
                      <a:pt x="397" y="225"/>
                    </a:lnTo>
                    <a:lnTo>
                      <a:pt x="252" y="225"/>
                    </a:lnTo>
                    <a:lnTo>
                      <a:pt x="186" y="238"/>
                    </a:lnTo>
                    <a:lnTo>
                      <a:pt x="27" y="19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6" name="Freeform 644">
                <a:extLst>
                  <a:ext uri="{FF2B5EF4-FFF2-40B4-BE49-F238E27FC236}">
                    <a16:creationId xmlns:a16="http://schemas.microsoft.com/office/drawing/2014/main" id="{CCF5DE95-7144-E4D1-2B18-501FDB7AC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3" y="1656"/>
                <a:ext cx="288" cy="197"/>
              </a:xfrm>
              <a:custGeom>
                <a:avLst/>
                <a:gdLst>
                  <a:gd name="T0" fmla="*/ 132 w 6341"/>
                  <a:gd name="T1" fmla="*/ 119 h 4340"/>
                  <a:gd name="T2" fmla="*/ 345 w 6341"/>
                  <a:gd name="T3" fmla="*/ 0 h 4340"/>
                  <a:gd name="T4" fmla="*/ 688 w 6341"/>
                  <a:gd name="T5" fmla="*/ 106 h 4340"/>
                  <a:gd name="T6" fmla="*/ 900 w 6341"/>
                  <a:gd name="T7" fmla="*/ 185 h 4340"/>
                  <a:gd name="T8" fmla="*/ 1152 w 6341"/>
                  <a:gd name="T9" fmla="*/ 291 h 4340"/>
                  <a:gd name="T10" fmla="*/ 1403 w 6341"/>
                  <a:gd name="T11" fmla="*/ 397 h 4340"/>
                  <a:gd name="T12" fmla="*/ 1681 w 6341"/>
                  <a:gd name="T13" fmla="*/ 516 h 4340"/>
                  <a:gd name="T14" fmla="*/ 1960 w 6341"/>
                  <a:gd name="T15" fmla="*/ 635 h 4340"/>
                  <a:gd name="T16" fmla="*/ 2251 w 6341"/>
                  <a:gd name="T17" fmla="*/ 755 h 4340"/>
                  <a:gd name="T18" fmla="*/ 2528 w 6341"/>
                  <a:gd name="T19" fmla="*/ 860 h 4340"/>
                  <a:gd name="T20" fmla="*/ 2806 w 6341"/>
                  <a:gd name="T21" fmla="*/ 953 h 4340"/>
                  <a:gd name="T22" fmla="*/ 3071 w 6341"/>
                  <a:gd name="T23" fmla="*/ 1019 h 4340"/>
                  <a:gd name="T24" fmla="*/ 3442 w 6341"/>
                  <a:gd name="T25" fmla="*/ 1086 h 4340"/>
                  <a:gd name="T26" fmla="*/ 3733 w 6341"/>
                  <a:gd name="T27" fmla="*/ 1072 h 4340"/>
                  <a:gd name="T28" fmla="*/ 3998 w 6341"/>
                  <a:gd name="T29" fmla="*/ 1046 h 4340"/>
                  <a:gd name="T30" fmla="*/ 4289 w 6341"/>
                  <a:gd name="T31" fmla="*/ 1006 h 4340"/>
                  <a:gd name="T32" fmla="*/ 4594 w 6341"/>
                  <a:gd name="T33" fmla="*/ 953 h 4340"/>
                  <a:gd name="T34" fmla="*/ 4911 w 6341"/>
                  <a:gd name="T35" fmla="*/ 913 h 4340"/>
                  <a:gd name="T36" fmla="*/ 5228 w 6341"/>
                  <a:gd name="T37" fmla="*/ 887 h 4340"/>
                  <a:gd name="T38" fmla="*/ 5520 w 6341"/>
                  <a:gd name="T39" fmla="*/ 860 h 4340"/>
                  <a:gd name="T40" fmla="*/ 5745 w 6341"/>
                  <a:gd name="T41" fmla="*/ 847 h 4340"/>
                  <a:gd name="T42" fmla="*/ 5997 w 6341"/>
                  <a:gd name="T43" fmla="*/ 767 h 4340"/>
                  <a:gd name="T44" fmla="*/ 6221 w 6341"/>
                  <a:gd name="T45" fmla="*/ 701 h 4340"/>
                  <a:gd name="T46" fmla="*/ 6341 w 6341"/>
                  <a:gd name="T47" fmla="*/ 940 h 4340"/>
                  <a:gd name="T48" fmla="*/ 6275 w 6341"/>
                  <a:gd name="T49" fmla="*/ 1164 h 4340"/>
                  <a:gd name="T50" fmla="*/ 6195 w 6341"/>
                  <a:gd name="T51" fmla="*/ 1455 h 4340"/>
                  <a:gd name="T52" fmla="*/ 6116 w 6341"/>
                  <a:gd name="T53" fmla="*/ 1747 h 4340"/>
                  <a:gd name="T54" fmla="*/ 6036 w 6341"/>
                  <a:gd name="T55" fmla="*/ 2024 h 4340"/>
                  <a:gd name="T56" fmla="*/ 5944 w 6341"/>
                  <a:gd name="T57" fmla="*/ 2302 h 4340"/>
                  <a:gd name="T58" fmla="*/ 5838 w 6341"/>
                  <a:gd name="T59" fmla="*/ 2580 h 4340"/>
                  <a:gd name="T60" fmla="*/ 5719 w 6341"/>
                  <a:gd name="T61" fmla="*/ 2858 h 4340"/>
                  <a:gd name="T62" fmla="*/ 5547 w 6341"/>
                  <a:gd name="T63" fmla="*/ 3189 h 4340"/>
                  <a:gd name="T64" fmla="*/ 5308 w 6341"/>
                  <a:gd name="T65" fmla="*/ 3400 h 4340"/>
                  <a:gd name="T66" fmla="*/ 4977 w 6341"/>
                  <a:gd name="T67" fmla="*/ 3625 h 4340"/>
                  <a:gd name="T68" fmla="*/ 4634 w 6341"/>
                  <a:gd name="T69" fmla="*/ 3810 h 4340"/>
                  <a:gd name="T70" fmla="*/ 4275 w 6341"/>
                  <a:gd name="T71" fmla="*/ 3956 h 4340"/>
                  <a:gd name="T72" fmla="*/ 3878 w 6341"/>
                  <a:gd name="T73" fmla="*/ 4075 h 4340"/>
                  <a:gd name="T74" fmla="*/ 3667 w 6341"/>
                  <a:gd name="T75" fmla="*/ 4115 h 4340"/>
                  <a:gd name="T76" fmla="*/ 3455 w 6341"/>
                  <a:gd name="T77" fmla="*/ 4168 h 4340"/>
                  <a:gd name="T78" fmla="*/ 3230 w 6341"/>
                  <a:gd name="T79" fmla="*/ 4207 h 4340"/>
                  <a:gd name="T80" fmla="*/ 2991 w 6341"/>
                  <a:gd name="T81" fmla="*/ 4247 h 4340"/>
                  <a:gd name="T82" fmla="*/ 2754 w 6341"/>
                  <a:gd name="T83" fmla="*/ 4287 h 4340"/>
                  <a:gd name="T84" fmla="*/ 2369 w 6341"/>
                  <a:gd name="T85" fmla="*/ 4340 h 4340"/>
                  <a:gd name="T86" fmla="*/ 2065 w 6341"/>
                  <a:gd name="T87" fmla="*/ 4129 h 4340"/>
                  <a:gd name="T88" fmla="*/ 1853 w 6341"/>
                  <a:gd name="T89" fmla="*/ 3930 h 4340"/>
                  <a:gd name="T90" fmla="*/ 1667 w 6341"/>
                  <a:gd name="T91" fmla="*/ 3718 h 4340"/>
                  <a:gd name="T92" fmla="*/ 1482 w 6341"/>
                  <a:gd name="T93" fmla="*/ 3493 h 4340"/>
                  <a:gd name="T94" fmla="*/ 1310 w 6341"/>
                  <a:gd name="T95" fmla="*/ 3268 h 4340"/>
                  <a:gd name="T96" fmla="*/ 1138 w 6341"/>
                  <a:gd name="T97" fmla="*/ 3030 h 4340"/>
                  <a:gd name="T98" fmla="*/ 953 w 6341"/>
                  <a:gd name="T99" fmla="*/ 2778 h 4340"/>
                  <a:gd name="T100" fmla="*/ 807 w 6341"/>
                  <a:gd name="T101" fmla="*/ 2593 h 4340"/>
                  <a:gd name="T102" fmla="*/ 516 w 6341"/>
                  <a:gd name="T103" fmla="*/ 2302 h 4340"/>
                  <a:gd name="T104" fmla="*/ 238 w 6341"/>
                  <a:gd name="T105" fmla="*/ 1931 h 4340"/>
                  <a:gd name="T106" fmla="*/ 80 w 6341"/>
                  <a:gd name="T107" fmla="*/ 1562 h 4340"/>
                  <a:gd name="T108" fmla="*/ 14 w 6341"/>
                  <a:gd name="T109" fmla="*/ 1217 h 4340"/>
                  <a:gd name="T110" fmla="*/ 0 w 6341"/>
                  <a:gd name="T111" fmla="*/ 900 h 4340"/>
                  <a:gd name="T112" fmla="*/ 26 w 6341"/>
                  <a:gd name="T113" fmla="*/ 609 h 4340"/>
                  <a:gd name="T114" fmla="*/ 80 w 6341"/>
                  <a:gd name="T115" fmla="*/ 371 h 4340"/>
                  <a:gd name="T116" fmla="*/ 132 w 6341"/>
                  <a:gd name="T117" fmla="*/ 119 h 4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341" h="4340">
                    <a:moveTo>
                      <a:pt x="132" y="119"/>
                    </a:moveTo>
                    <a:lnTo>
                      <a:pt x="345" y="0"/>
                    </a:lnTo>
                    <a:lnTo>
                      <a:pt x="688" y="106"/>
                    </a:lnTo>
                    <a:lnTo>
                      <a:pt x="900" y="185"/>
                    </a:lnTo>
                    <a:lnTo>
                      <a:pt x="1152" y="291"/>
                    </a:lnTo>
                    <a:lnTo>
                      <a:pt x="1403" y="397"/>
                    </a:lnTo>
                    <a:lnTo>
                      <a:pt x="1681" y="516"/>
                    </a:lnTo>
                    <a:lnTo>
                      <a:pt x="1960" y="635"/>
                    </a:lnTo>
                    <a:lnTo>
                      <a:pt x="2251" y="755"/>
                    </a:lnTo>
                    <a:lnTo>
                      <a:pt x="2528" y="860"/>
                    </a:lnTo>
                    <a:lnTo>
                      <a:pt x="2806" y="953"/>
                    </a:lnTo>
                    <a:lnTo>
                      <a:pt x="3071" y="1019"/>
                    </a:lnTo>
                    <a:lnTo>
                      <a:pt x="3442" y="1086"/>
                    </a:lnTo>
                    <a:lnTo>
                      <a:pt x="3733" y="1072"/>
                    </a:lnTo>
                    <a:lnTo>
                      <a:pt x="3998" y="1046"/>
                    </a:lnTo>
                    <a:lnTo>
                      <a:pt x="4289" y="1006"/>
                    </a:lnTo>
                    <a:lnTo>
                      <a:pt x="4594" y="953"/>
                    </a:lnTo>
                    <a:lnTo>
                      <a:pt x="4911" y="913"/>
                    </a:lnTo>
                    <a:lnTo>
                      <a:pt x="5228" y="887"/>
                    </a:lnTo>
                    <a:lnTo>
                      <a:pt x="5520" y="860"/>
                    </a:lnTo>
                    <a:lnTo>
                      <a:pt x="5745" y="847"/>
                    </a:lnTo>
                    <a:lnTo>
                      <a:pt x="5997" y="767"/>
                    </a:lnTo>
                    <a:lnTo>
                      <a:pt x="6221" y="701"/>
                    </a:lnTo>
                    <a:lnTo>
                      <a:pt x="6341" y="940"/>
                    </a:lnTo>
                    <a:lnTo>
                      <a:pt x="6275" y="1164"/>
                    </a:lnTo>
                    <a:lnTo>
                      <a:pt x="6195" y="1455"/>
                    </a:lnTo>
                    <a:lnTo>
                      <a:pt x="6116" y="1747"/>
                    </a:lnTo>
                    <a:lnTo>
                      <a:pt x="6036" y="2024"/>
                    </a:lnTo>
                    <a:lnTo>
                      <a:pt x="5944" y="2302"/>
                    </a:lnTo>
                    <a:lnTo>
                      <a:pt x="5838" y="2580"/>
                    </a:lnTo>
                    <a:lnTo>
                      <a:pt x="5719" y="2858"/>
                    </a:lnTo>
                    <a:lnTo>
                      <a:pt x="5547" y="3189"/>
                    </a:lnTo>
                    <a:lnTo>
                      <a:pt x="5308" y="3400"/>
                    </a:lnTo>
                    <a:lnTo>
                      <a:pt x="4977" y="3625"/>
                    </a:lnTo>
                    <a:lnTo>
                      <a:pt x="4634" y="3810"/>
                    </a:lnTo>
                    <a:lnTo>
                      <a:pt x="4275" y="3956"/>
                    </a:lnTo>
                    <a:lnTo>
                      <a:pt x="3878" y="4075"/>
                    </a:lnTo>
                    <a:lnTo>
                      <a:pt x="3667" y="4115"/>
                    </a:lnTo>
                    <a:lnTo>
                      <a:pt x="3455" y="4168"/>
                    </a:lnTo>
                    <a:lnTo>
                      <a:pt x="3230" y="4207"/>
                    </a:lnTo>
                    <a:lnTo>
                      <a:pt x="2991" y="4247"/>
                    </a:lnTo>
                    <a:lnTo>
                      <a:pt x="2754" y="4287"/>
                    </a:lnTo>
                    <a:lnTo>
                      <a:pt x="2369" y="4340"/>
                    </a:lnTo>
                    <a:lnTo>
                      <a:pt x="2065" y="4129"/>
                    </a:lnTo>
                    <a:lnTo>
                      <a:pt x="1853" y="3930"/>
                    </a:lnTo>
                    <a:lnTo>
                      <a:pt x="1667" y="3718"/>
                    </a:lnTo>
                    <a:lnTo>
                      <a:pt x="1482" y="3493"/>
                    </a:lnTo>
                    <a:lnTo>
                      <a:pt x="1310" y="3268"/>
                    </a:lnTo>
                    <a:lnTo>
                      <a:pt x="1138" y="3030"/>
                    </a:lnTo>
                    <a:lnTo>
                      <a:pt x="953" y="2778"/>
                    </a:lnTo>
                    <a:lnTo>
                      <a:pt x="807" y="2593"/>
                    </a:lnTo>
                    <a:lnTo>
                      <a:pt x="516" y="2302"/>
                    </a:lnTo>
                    <a:lnTo>
                      <a:pt x="238" y="1931"/>
                    </a:lnTo>
                    <a:lnTo>
                      <a:pt x="80" y="1562"/>
                    </a:lnTo>
                    <a:lnTo>
                      <a:pt x="14" y="1217"/>
                    </a:lnTo>
                    <a:lnTo>
                      <a:pt x="0" y="900"/>
                    </a:lnTo>
                    <a:lnTo>
                      <a:pt x="26" y="609"/>
                    </a:lnTo>
                    <a:lnTo>
                      <a:pt x="80" y="371"/>
                    </a:lnTo>
                    <a:lnTo>
                      <a:pt x="132" y="119"/>
                    </a:lnTo>
                    <a:close/>
                  </a:path>
                </a:pathLst>
              </a:custGeom>
              <a:solidFill>
                <a:srgbClr val="E5E5E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7" name="Freeform 645">
                <a:extLst>
                  <a:ext uri="{FF2B5EF4-FFF2-40B4-BE49-F238E27FC236}">
                    <a16:creationId xmlns:a16="http://schemas.microsoft.com/office/drawing/2014/main" id="{1267F8BB-E410-2FBB-BE66-E1EF0F825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6" y="1397"/>
                <a:ext cx="274" cy="302"/>
              </a:xfrm>
              <a:custGeom>
                <a:avLst/>
                <a:gdLst>
                  <a:gd name="T0" fmla="*/ 106 w 6038"/>
                  <a:gd name="T1" fmla="*/ 4736 h 6642"/>
                  <a:gd name="T2" fmla="*/ 279 w 6038"/>
                  <a:gd name="T3" fmla="*/ 4194 h 6642"/>
                  <a:gd name="T4" fmla="*/ 504 w 6038"/>
                  <a:gd name="T5" fmla="*/ 3651 h 6642"/>
                  <a:gd name="T6" fmla="*/ 742 w 6038"/>
                  <a:gd name="T7" fmla="*/ 3135 h 6642"/>
                  <a:gd name="T8" fmla="*/ 1021 w 6038"/>
                  <a:gd name="T9" fmla="*/ 2633 h 6642"/>
                  <a:gd name="T10" fmla="*/ 1312 w 6038"/>
                  <a:gd name="T11" fmla="*/ 2143 h 6642"/>
                  <a:gd name="T12" fmla="*/ 1643 w 6038"/>
                  <a:gd name="T13" fmla="*/ 1680 h 6642"/>
                  <a:gd name="T14" fmla="*/ 2080 w 6038"/>
                  <a:gd name="T15" fmla="*/ 1111 h 6642"/>
                  <a:gd name="T16" fmla="*/ 2648 w 6038"/>
                  <a:gd name="T17" fmla="*/ 582 h 6642"/>
                  <a:gd name="T18" fmla="*/ 3258 w 6038"/>
                  <a:gd name="T19" fmla="*/ 185 h 6642"/>
                  <a:gd name="T20" fmla="*/ 3906 w 6038"/>
                  <a:gd name="T21" fmla="*/ 0 h 6642"/>
                  <a:gd name="T22" fmla="*/ 4449 w 6038"/>
                  <a:gd name="T23" fmla="*/ 92 h 6642"/>
                  <a:gd name="T24" fmla="*/ 4766 w 6038"/>
                  <a:gd name="T25" fmla="*/ 476 h 6642"/>
                  <a:gd name="T26" fmla="*/ 4859 w 6038"/>
                  <a:gd name="T27" fmla="*/ 1151 h 6642"/>
                  <a:gd name="T28" fmla="*/ 4899 w 6038"/>
                  <a:gd name="T29" fmla="*/ 1746 h 6642"/>
                  <a:gd name="T30" fmla="*/ 5111 w 6038"/>
                  <a:gd name="T31" fmla="*/ 2633 h 6642"/>
                  <a:gd name="T32" fmla="*/ 5282 w 6038"/>
                  <a:gd name="T33" fmla="*/ 3161 h 6642"/>
                  <a:gd name="T34" fmla="*/ 5468 w 6038"/>
                  <a:gd name="T35" fmla="*/ 3585 h 6642"/>
                  <a:gd name="T36" fmla="*/ 5641 w 6038"/>
                  <a:gd name="T37" fmla="*/ 4008 h 6642"/>
                  <a:gd name="T38" fmla="*/ 5812 w 6038"/>
                  <a:gd name="T39" fmla="*/ 4432 h 6642"/>
                  <a:gd name="T40" fmla="*/ 5944 w 6038"/>
                  <a:gd name="T41" fmla="*/ 4855 h 6642"/>
                  <a:gd name="T42" fmla="*/ 6024 w 6038"/>
                  <a:gd name="T43" fmla="*/ 5279 h 6642"/>
                  <a:gd name="T44" fmla="*/ 5972 w 6038"/>
                  <a:gd name="T45" fmla="*/ 5993 h 6642"/>
                  <a:gd name="T46" fmla="*/ 5627 w 6038"/>
                  <a:gd name="T47" fmla="*/ 6403 h 6642"/>
                  <a:gd name="T48" fmla="*/ 5071 w 6038"/>
                  <a:gd name="T49" fmla="*/ 6443 h 6642"/>
                  <a:gd name="T50" fmla="*/ 4542 w 6038"/>
                  <a:gd name="T51" fmla="*/ 6495 h 6642"/>
                  <a:gd name="T52" fmla="*/ 3932 w 6038"/>
                  <a:gd name="T53" fmla="*/ 6615 h 6642"/>
                  <a:gd name="T54" fmla="*/ 3456 w 6038"/>
                  <a:gd name="T55" fmla="*/ 6642 h 6642"/>
                  <a:gd name="T56" fmla="*/ 2702 w 6038"/>
                  <a:gd name="T57" fmla="*/ 6562 h 6642"/>
                  <a:gd name="T58" fmla="*/ 2013 w 6038"/>
                  <a:gd name="T59" fmla="*/ 6337 h 6642"/>
                  <a:gd name="T60" fmla="*/ 1444 w 6038"/>
                  <a:gd name="T61" fmla="*/ 6086 h 6642"/>
                  <a:gd name="T62" fmla="*/ 901 w 6038"/>
                  <a:gd name="T63" fmla="*/ 5835 h 6642"/>
                  <a:gd name="T64" fmla="*/ 319 w 6038"/>
                  <a:gd name="T65" fmla="*/ 5636 h 6642"/>
                  <a:gd name="T66" fmla="*/ 0 w 6038"/>
                  <a:gd name="T67" fmla="*/ 5160 h 6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38" h="6642">
                    <a:moveTo>
                      <a:pt x="0" y="5160"/>
                    </a:moveTo>
                    <a:lnTo>
                      <a:pt x="106" y="4736"/>
                    </a:lnTo>
                    <a:lnTo>
                      <a:pt x="186" y="4458"/>
                    </a:lnTo>
                    <a:lnTo>
                      <a:pt x="279" y="4194"/>
                    </a:lnTo>
                    <a:lnTo>
                      <a:pt x="385" y="3916"/>
                    </a:lnTo>
                    <a:lnTo>
                      <a:pt x="504" y="3651"/>
                    </a:lnTo>
                    <a:lnTo>
                      <a:pt x="623" y="3386"/>
                    </a:lnTo>
                    <a:lnTo>
                      <a:pt x="742" y="3135"/>
                    </a:lnTo>
                    <a:lnTo>
                      <a:pt x="875" y="2884"/>
                    </a:lnTo>
                    <a:lnTo>
                      <a:pt x="1021" y="2633"/>
                    </a:lnTo>
                    <a:lnTo>
                      <a:pt x="1166" y="2382"/>
                    </a:lnTo>
                    <a:lnTo>
                      <a:pt x="1312" y="2143"/>
                    </a:lnTo>
                    <a:lnTo>
                      <a:pt x="1470" y="1905"/>
                    </a:lnTo>
                    <a:lnTo>
                      <a:pt x="1643" y="1680"/>
                    </a:lnTo>
                    <a:lnTo>
                      <a:pt x="1815" y="1455"/>
                    </a:lnTo>
                    <a:lnTo>
                      <a:pt x="2080" y="1111"/>
                    </a:lnTo>
                    <a:lnTo>
                      <a:pt x="2371" y="820"/>
                    </a:lnTo>
                    <a:lnTo>
                      <a:pt x="2648" y="582"/>
                    </a:lnTo>
                    <a:lnTo>
                      <a:pt x="2939" y="370"/>
                    </a:lnTo>
                    <a:lnTo>
                      <a:pt x="3258" y="185"/>
                    </a:lnTo>
                    <a:lnTo>
                      <a:pt x="3575" y="66"/>
                    </a:lnTo>
                    <a:lnTo>
                      <a:pt x="3906" y="0"/>
                    </a:lnTo>
                    <a:lnTo>
                      <a:pt x="4211" y="26"/>
                    </a:lnTo>
                    <a:lnTo>
                      <a:pt x="4449" y="92"/>
                    </a:lnTo>
                    <a:lnTo>
                      <a:pt x="4660" y="251"/>
                    </a:lnTo>
                    <a:lnTo>
                      <a:pt x="4766" y="476"/>
                    </a:lnTo>
                    <a:lnTo>
                      <a:pt x="4819" y="780"/>
                    </a:lnTo>
                    <a:lnTo>
                      <a:pt x="4859" y="1151"/>
                    </a:lnTo>
                    <a:lnTo>
                      <a:pt x="4885" y="1535"/>
                    </a:lnTo>
                    <a:lnTo>
                      <a:pt x="4899" y="1746"/>
                    </a:lnTo>
                    <a:lnTo>
                      <a:pt x="4965" y="2156"/>
                    </a:lnTo>
                    <a:lnTo>
                      <a:pt x="5111" y="2633"/>
                    </a:lnTo>
                    <a:lnTo>
                      <a:pt x="5204" y="2950"/>
                    </a:lnTo>
                    <a:lnTo>
                      <a:pt x="5282" y="3161"/>
                    </a:lnTo>
                    <a:lnTo>
                      <a:pt x="5376" y="3374"/>
                    </a:lnTo>
                    <a:lnTo>
                      <a:pt x="5468" y="3585"/>
                    </a:lnTo>
                    <a:lnTo>
                      <a:pt x="5561" y="3797"/>
                    </a:lnTo>
                    <a:lnTo>
                      <a:pt x="5641" y="4008"/>
                    </a:lnTo>
                    <a:lnTo>
                      <a:pt x="5733" y="4221"/>
                    </a:lnTo>
                    <a:lnTo>
                      <a:pt x="5812" y="4432"/>
                    </a:lnTo>
                    <a:lnTo>
                      <a:pt x="5878" y="4644"/>
                    </a:lnTo>
                    <a:lnTo>
                      <a:pt x="5944" y="4855"/>
                    </a:lnTo>
                    <a:lnTo>
                      <a:pt x="5998" y="5067"/>
                    </a:lnTo>
                    <a:lnTo>
                      <a:pt x="6024" y="5279"/>
                    </a:lnTo>
                    <a:lnTo>
                      <a:pt x="6038" y="5491"/>
                    </a:lnTo>
                    <a:lnTo>
                      <a:pt x="5972" y="5993"/>
                    </a:lnTo>
                    <a:lnTo>
                      <a:pt x="5866" y="6258"/>
                    </a:lnTo>
                    <a:lnTo>
                      <a:pt x="5627" y="6403"/>
                    </a:lnTo>
                    <a:lnTo>
                      <a:pt x="5310" y="6443"/>
                    </a:lnTo>
                    <a:lnTo>
                      <a:pt x="5071" y="6443"/>
                    </a:lnTo>
                    <a:lnTo>
                      <a:pt x="4806" y="6457"/>
                    </a:lnTo>
                    <a:lnTo>
                      <a:pt x="4542" y="6495"/>
                    </a:lnTo>
                    <a:lnTo>
                      <a:pt x="4343" y="6549"/>
                    </a:lnTo>
                    <a:lnTo>
                      <a:pt x="3932" y="6615"/>
                    </a:lnTo>
                    <a:lnTo>
                      <a:pt x="3681" y="6628"/>
                    </a:lnTo>
                    <a:lnTo>
                      <a:pt x="3456" y="6642"/>
                    </a:lnTo>
                    <a:lnTo>
                      <a:pt x="3059" y="6628"/>
                    </a:lnTo>
                    <a:lnTo>
                      <a:pt x="2702" y="6562"/>
                    </a:lnTo>
                    <a:lnTo>
                      <a:pt x="2357" y="6469"/>
                    </a:lnTo>
                    <a:lnTo>
                      <a:pt x="2013" y="6337"/>
                    </a:lnTo>
                    <a:lnTo>
                      <a:pt x="1655" y="6178"/>
                    </a:lnTo>
                    <a:lnTo>
                      <a:pt x="1444" y="6086"/>
                    </a:lnTo>
                    <a:lnTo>
                      <a:pt x="1126" y="5927"/>
                    </a:lnTo>
                    <a:lnTo>
                      <a:pt x="901" y="5835"/>
                    </a:lnTo>
                    <a:lnTo>
                      <a:pt x="610" y="5742"/>
                    </a:lnTo>
                    <a:lnTo>
                      <a:pt x="319" y="5636"/>
                    </a:lnTo>
                    <a:lnTo>
                      <a:pt x="106" y="5504"/>
                    </a:lnTo>
                    <a:lnTo>
                      <a:pt x="0" y="5160"/>
                    </a:lnTo>
                    <a:close/>
                  </a:path>
                </a:pathLst>
              </a:custGeom>
              <a:solidFill>
                <a:srgbClr val="E5E5E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8" name="Freeform 646">
                <a:extLst>
                  <a:ext uri="{FF2B5EF4-FFF2-40B4-BE49-F238E27FC236}">
                    <a16:creationId xmlns:a16="http://schemas.microsoft.com/office/drawing/2014/main" id="{24A0C711-71B7-F184-157E-1ACD5C372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1748"/>
                <a:ext cx="105" cy="155"/>
              </a:xfrm>
              <a:custGeom>
                <a:avLst/>
                <a:gdLst>
                  <a:gd name="T0" fmla="*/ 0 w 2316"/>
                  <a:gd name="T1" fmla="*/ 411 h 3414"/>
                  <a:gd name="T2" fmla="*/ 39 w 2316"/>
                  <a:gd name="T3" fmla="*/ 120 h 3414"/>
                  <a:gd name="T4" fmla="*/ 291 w 2316"/>
                  <a:gd name="T5" fmla="*/ 0 h 3414"/>
                  <a:gd name="T6" fmla="*/ 568 w 2316"/>
                  <a:gd name="T7" fmla="*/ 238 h 3414"/>
                  <a:gd name="T8" fmla="*/ 833 w 2316"/>
                  <a:gd name="T9" fmla="*/ 517 h 3414"/>
                  <a:gd name="T10" fmla="*/ 1256 w 2316"/>
                  <a:gd name="T11" fmla="*/ 967 h 3414"/>
                  <a:gd name="T12" fmla="*/ 1416 w 2316"/>
                  <a:gd name="T13" fmla="*/ 1258 h 3414"/>
                  <a:gd name="T14" fmla="*/ 1654 w 2316"/>
                  <a:gd name="T15" fmla="*/ 1575 h 3414"/>
                  <a:gd name="T16" fmla="*/ 1866 w 2316"/>
                  <a:gd name="T17" fmla="*/ 1826 h 3414"/>
                  <a:gd name="T18" fmla="*/ 2144 w 2316"/>
                  <a:gd name="T19" fmla="*/ 2105 h 3414"/>
                  <a:gd name="T20" fmla="*/ 2316 w 2316"/>
                  <a:gd name="T21" fmla="*/ 2316 h 3414"/>
                  <a:gd name="T22" fmla="*/ 2051 w 2316"/>
                  <a:gd name="T23" fmla="*/ 2461 h 3414"/>
                  <a:gd name="T24" fmla="*/ 1826 w 2316"/>
                  <a:gd name="T25" fmla="*/ 2554 h 3414"/>
                  <a:gd name="T26" fmla="*/ 1615 w 2316"/>
                  <a:gd name="T27" fmla="*/ 2739 h 3414"/>
                  <a:gd name="T28" fmla="*/ 1310 w 2316"/>
                  <a:gd name="T29" fmla="*/ 2964 h 3414"/>
                  <a:gd name="T30" fmla="*/ 1072 w 2316"/>
                  <a:gd name="T31" fmla="*/ 3109 h 3414"/>
                  <a:gd name="T32" fmla="*/ 754 w 2316"/>
                  <a:gd name="T33" fmla="*/ 3374 h 3414"/>
                  <a:gd name="T34" fmla="*/ 436 w 2316"/>
                  <a:gd name="T35" fmla="*/ 3414 h 3414"/>
                  <a:gd name="T36" fmla="*/ 225 w 2316"/>
                  <a:gd name="T37" fmla="*/ 3189 h 3414"/>
                  <a:gd name="T38" fmla="*/ 105 w 2316"/>
                  <a:gd name="T39" fmla="*/ 2766 h 3414"/>
                  <a:gd name="T40" fmla="*/ 66 w 2316"/>
                  <a:gd name="T41" fmla="*/ 2501 h 3414"/>
                  <a:gd name="T42" fmla="*/ 39 w 2316"/>
                  <a:gd name="T43" fmla="*/ 2210 h 3414"/>
                  <a:gd name="T44" fmla="*/ 26 w 2316"/>
                  <a:gd name="T45" fmla="*/ 1906 h 3414"/>
                  <a:gd name="T46" fmla="*/ 12 w 2316"/>
                  <a:gd name="T47" fmla="*/ 1601 h 3414"/>
                  <a:gd name="T48" fmla="*/ 12 w 2316"/>
                  <a:gd name="T49" fmla="*/ 1310 h 3414"/>
                  <a:gd name="T50" fmla="*/ 12 w 2316"/>
                  <a:gd name="T51" fmla="*/ 1019 h 3414"/>
                  <a:gd name="T52" fmla="*/ 0 w 2316"/>
                  <a:gd name="T53" fmla="*/ 754 h 3414"/>
                  <a:gd name="T54" fmla="*/ 0 w 2316"/>
                  <a:gd name="T55" fmla="*/ 411 h 3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316" h="3414">
                    <a:moveTo>
                      <a:pt x="0" y="411"/>
                    </a:moveTo>
                    <a:lnTo>
                      <a:pt x="39" y="120"/>
                    </a:lnTo>
                    <a:lnTo>
                      <a:pt x="291" y="0"/>
                    </a:lnTo>
                    <a:lnTo>
                      <a:pt x="568" y="238"/>
                    </a:lnTo>
                    <a:lnTo>
                      <a:pt x="833" y="517"/>
                    </a:lnTo>
                    <a:lnTo>
                      <a:pt x="1256" y="967"/>
                    </a:lnTo>
                    <a:lnTo>
                      <a:pt x="1416" y="1258"/>
                    </a:lnTo>
                    <a:lnTo>
                      <a:pt x="1654" y="1575"/>
                    </a:lnTo>
                    <a:lnTo>
                      <a:pt x="1866" y="1826"/>
                    </a:lnTo>
                    <a:lnTo>
                      <a:pt x="2144" y="2105"/>
                    </a:lnTo>
                    <a:lnTo>
                      <a:pt x="2316" y="2316"/>
                    </a:lnTo>
                    <a:lnTo>
                      <a:pt x="2051" y="2461"/>
                    </a:lnTo>
                    <a:lnTo>
                      <a:pt x="1826" y="2554"/>
                    </a:lnTo>
                    <a:lnTo>
                      <a:pt x="1615" y="2739"/>
                    </a:lnTo>
                    <a:lnTo>
                      <a:pt x="1310" y="2964"/>
                    </a:lnTo>
                    <a:lnTo>
                      <a:pt x="1072" y="3109"/>
                    </a:lnTo>
                    <a:lnTo>
                      <a:pt x="754" y="3374"/>
                    </a:lnTo>
                    <a:lnTo>
                      <a:pt x="436" y="3414"/>
                    </a:lnTo>
                    <a:lnTo>
                      <a:pt x="225" y="3189"/>
                    </a:lnTo>
                    <a:lnTo>
                      <a:pt x="105" y="2766"/>
                    </a:lnTo>
                    <a:lnTo>
                      <a:pt x="66" y="2501"/>
                    </a:lnTo>
                    <a:lnTo>
                      <a:pt x="39" y="2210"/>
                    </a:lnTo>
                    <a:lnTo>
                      <a:pt x="26" y="1906"/>
                    </a:lnTo>
                    <a:lnTo>
                      <a:pt x="12" y="1601"/>
                    </a:lnTo>
                    <a:lnTo>
                      <a:pt x="12" y="1310"/>
                    </a:lnTo>
                    <a:lnTo>
                      <a:pt x="12" y="1019"/>
                    </a:lnTo>
                    <a:lnTo>
                      <a:pt x="0" y="754"/>
                    </a:lnTo>
                    <a:lnTo>
                      <a:pt x="0" y="411"/>
                    </a:lnTo>
                    <a:close/>
                  </a:path>
                </a:pathLst>
              </a:custGeom>
              <a:solidFill>
                <a:srgbClr val="E5E5E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39" name="Freeform 647">
                <a:extLst>
                  <a:ext uri="{FF2B5EF4-FFF2-40B4-BE49-F238E27FC236}">
                    <a16:creationId xmlns:a16="http://schemas.microsoft.com/office/drawing/2014/main" id="{6D3C7FA8-134C-0CF2-14B3-49E73AA4B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" y="1376"/>
                <a:ext cx="267" cy="477"/>
              </a:xfrm>
              <a:custGeom>
                <a:avLst/>
                <a:gdLst>
                  <a:gd name="T0" fmla="*/ 225 w 5864"/>
                  <a:gd name="T1" fmla="*/ 3797 h 10492"/>
                  <a:gd name="T2" fmla="*/ 503 w 5864"/>
                  <a:gd name="T3" fmla="*/ 3123 h 10492"/>
                  <a:gd name="T4" fmla="*/ 662 w 5864"/>
                  <a:gd name="T5" fmla="*/ 2421 h 10492"/>
                  <a:gd name="T6" fmla="*/ 702 w 5864"/>
                  <a:gd name="T7" fmla="*/ 1694 h 10492"/>
                  <a:gd name="T8" fmla="*/ 781 w 5864"/>
                  <a:gd name="T9" fmla="*/ 873 h 10492"/>
                  <a:gd name="T10" fmla="*/ 1099 w 5864"/>
                  <a:gd name="T11" fmla="*/ 265 h 10492"/>
                  <a:gd name="T12" fmla="*/ 1681 w 5864"/>
                  <a:gd name="T13" fmla="*/ 0 h 10492"/>
                  <a:gd name="T14" fmla="*/ 2145 w 5864"/>
                  <a:gd name="T15" fmla="*/ 198 h 10492"/>
                  <a:gd name="T16" fmla="*/ 2807 w 5864"/>
                  <a:gd name="T17" fmla="*/ 966 h 10492"/>
                  <a:gd name="T18" fmla="*/ 3323 w 5864"/>
                  <a:gd name="T19" fmla="*/ 1561 h 10492"/>
                  <a:gd name="T20" fmla="*/ 3800 w 5864"/>
                  <a:gd name="T21" fmla="*/ 2170 h 10492"/>
                  <a:gd name="T22" fmla="*/ 4249 w 5864"/>
                  <a:gd name="T23" fmla="*/ 2792 h 10492"/>
                  <a:gd name="T24" fmla="*/ 4660 w 5864"/>
                  <a:gd name="T25" fmla="*/ 3426 h 10492"/>
                  <a:gd name="T26" fmla="*/ 5031 w 5864"/>
                  <a:gd name="T27" fmla="*/ 4075 h 10492"/>
                  <a:gd name="T28" fmla="*/ 5361 w 5864"/>
                  <a:gd name="T29" fmla="*/ 4737 h 10492"/>
                  <a:gd name="T30" fmla="*/ 5692 w 5864"/>
                  <a:gd name="T31" fmla="*/ 5584 h 10492"/>
                  <a:gd name="T32" fmla="*/ 5798 w 5864"/>
                  <a:gd name="T33" fmla="*/ 6006 h 10492"/>
                  <a:gd name="T34" fmla="*/ 5852 w 5864"/>
                  <a:gd name="T35" fmla="*/ 6430 h 10492"/>
                  <a:gd name="T36" fmla="*/ 5852 w 5864"/>
                  <a:gd name="T37" fmla="*/ 7052 h 10492"/>
                  <a:gd name="T38" fmla="*/ 5786 w 5864"/>
                  <a:gd name="T39" fmla="*/ 7475 h 10492"/>
                  <a:gd name="T40" fmla="*/ 5679 w 5864"/>
                  <a:gd name="T41" fmla="*/ 7912 h 10492"/>
                  <a:gd name="T42" fmla="*/ 5533 w 5864"/>
                  <a:gd name="T43" fmla="*/ 8362 h 10492"/>
                  <a:gd name="T44" fmla="*/ 5309 w 5864"/>
                  <a:gd name="T45" fmla="*/ 8930 h 10492"/>
                  <a:gd name="T46" fmla="*/ 4951 w 5864"/>
                  <a:gd name="T47" fmla="*/ 9486 h 10492"/>
                  <a:gd name="T48" fmla="*/ 4488 w 5864"/>
                  <a:gd name="T49" fmla="*/ 9976 h 10492"/>
                  <a:gd name="T50" fmla="*/ 3972 w 5864"/>
                  <a:gd name="T51" fmla="*/ 10333 h 10492"/>
                  <a:gd name="T52" fmla="*/ 3403 w 5864"/>
                  <a:gd name="T53" fmla="*/ 10492 h 10492"/>
                  <a:gd name="T54" fmla="*/ 2819 w 5864"/>
                  <a:gd name="T55" fmla="*/ 10426 h 10492"/>
                  <a:gd name="T56" fmla="*/ 2330 w 5864"/>
                  <a:gd name="T57" fmla="*/ 9990 h 10492"/>
                  <a:gd name="T58" fmla="*/ 2317 w 5864"/>
                  <a:gd name="T59" fmla="*/ 9526 h 10492"/>
                  <a:gd name="T60" fmla="*/ 2449 w 5864"/>
                  <a:gd name="T61" fmla="*/ 9010 h 10492"/>
                  <a:gd name="T62" fmla="*/ 2542 w 5864"/>
                  <a:gd name="T63" fmla="*/ 8521 h 10492"/>
                  <a:gd name="T64" fmla="*/ 2410 w 5864"/>
                  <a:gd name="T65" fmla="*/ 8097 h 10492"/>
                  <a:gd name="T66" fmla="*/ 1894 w 5864"/>
                  <a:gd name="T67" fmla="*/ 7515 h 10492"/>
                  <a:gd name="T68" fmla="*/ 1298 w 5864"/>
                  <a:gd name="T69" fmla="*/ 7012 h 10492"/>
                  <a:gd name="T70" fmla="*/ 702 w 5864"/>
                  <a:gd name="T71" fmla="*/ 6496 h 10492"/>
                  <a:gd name="T72" fmla="*/ 265 w 5864"/>
                  <a:gd name="T73" fmla="*/ 5967 h 10492"/>
                  <a:gd name="T74" fmla="*/ 66 w 5864"/>
                  <a:gd name="T75" fmla="*/ 5478 h 10492"/>
                  <a:gd name="T76" fmla="*/ 0 w 5864"/>
                  <a:gd name="T77" fmla="*/ 4988 h 10492"/>
                  <a:gd name="T78" fmla="*/ 26 w 5864"/>
                  <a:gd name="T79" fmla="*/ 4472 h 10492"/>
                  <a:gd name="T80" fmla="*/ 80 w 5864"/>
                  <a:gd name="T81" fmla="*/ 4048 h 10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864" h="10492">
                    <a:moveTo>
                      <a:pt x="80" y="4048"/>
                    </a:moveTo>
                    <a:lnTo>
                      <a:pt x="225" y="3797"/>
                    </a:lnTo>
                    <a:lnTo>
                      <a:pt x="384" y="3453"/>
                    </a:lnTo>
                    <a:lnTo>
                      <a:pt x="503" y="3123"/>
                    </a:lnTo>
                    <a:lnTo>
                      <a:pt x="596" y="2778"/>
                    </a:lnTo>
                    <a:lnTo>
                      <a:pt x="662" y="2421"/>
                    </a:lnTo>
                    <a:lnTo>
                      <a:pt x="688" y="2064"/>
                    </a:lnTo>
                    <a:lnTo>
                      <a:pt x="702" y="1694"/>
                    </a:lnTo>
                    <a:lnTo>
                      <a:pt x="688" y="1204"/>
                    </a:lnTo>
                    <a:lnTo>
                      <a:pt x="781" y="873"/>
                    </a:lnTo>
                    <a:lnTo>
                      <a:pt x="927" y="516"/>
                    </a:lnTo>
                    <a:lnTo>
                      <a:pt x="1099" y="265"/>
                    </a:lnTo>
                    <a:lnTo>
                      <a:pt x="1377" y="40"/>
                    </a:lnTo>
                    <a:lnTo>
                      <a:pt x="1681" y="0"/>
                    </a:lnTo>
                    <a:lnTo>
                      <a:pt x="1986" y="106"/>
                    </a:lnTo>
                    <a:lnTo>
                      <a:pt x="2145" y="198"/>
                    </a:lnTo>
                    <a:lnTo>
                      <a:pt x="2542" y="662"/>
                    </a:lnTo>
                    <a:lnTo>
                      <a:pt x="2807" y="966"/>
                    </a:lnTo>
                    <a:lnTo>
                      <a:pt x="3072" y="1257"/>
                    </a:lnTo>
                    <a:lnTo>
                      <a:pt x="3323" y="1561"/>
                    </a:lnTo>
                    <a:lnTo>
                      <a:pt x="3561" y="1865"/>
                    </a:lnTo>
                    <a:lnTo>
                      <a:pt x="3800" y="2170"/>
                    </a:lnTo>
                    <a:lnTo>
                      <a:pt x="4025" y="2487"/>
                    </a:lnTo>
                    <a:lnTo>
                      <a:pt x="4249" y="2792"/>
                    </a:lnTo>
                    <a:lnTo>
                      <a:pt x="4448" y="3109"/>
                    </a:lnTo>
                    <a:lnTo>
                      <a:pt x="4660" y="3426"/>
                    </a:lnTo>
                    <a:lnTo>
                      <a:pt x="4845" y="3744"/>
                    </a:lnTo>
                    <a:lnTo>
                      <a:pt x="5031" y="4075"/>
                    </a:lnTo>
                    <a:lnTo>
                      <a:pt x="5202" y="4406"/>
                    </a:lnTo>
                    <a:lnTo>
                      <a:pt x="5361" y="4737"/>
                    </a:lnTo>
                    <a:lnTo>
                      <a:pt x="5587" y="5253"/>
                    </a:lnTo>
                    <a:lnTo>
                      <a:pt x="5692" y="5584"/>
                    </a:lnTo>
                    <a:lnTo>
                      <a:pt x="5758" y="5795"/>
                    </a:lnTo>
                    <a:lnTo>
                      <a:pt x="5798" y="6006"/>
                    </a:lnTo>
                    <a:lnTo>
                      <a:pt x="5838" y="6218"/>
                    </a:lnTo>
                    <a:lnTo>
                      <a:pt x="5852" y="6430"/>
                    </a:lnTo>
                    <a:lnTo>
                      <a:pt x="5864" y="6642"/>
                    </a:lnTo>
                    <a:lnTo>
                      <a:pt x="5852" y="7052"/>
                    </a:lnTo>
                    <a:lnTo>
                      <a:pt x="5825" y="7264"/>
                    </a:lnTo>
                    <a:lnTo>
                      <a:pt x="5786" y="7475"/>
                    </a:lnTo>
                    <a:lnTo>
                      <a:pt x="5746" y="7700"/>
                    </a:lnTo>
                    <a:lnTo>
                      <a:pt x="5679" y="7912"/>
                    </a:lnTo>
                    <a:lnTo>
                      <a:pt x="5613" y="8137"/>
                    </a:lnTo>
                    <a:lnTo>
                      <a:pt x="5533" y="8362"/>
                    </a:lnTo>
                    <a:lnTo>
                      <a:pt x="5415" y="8706"/>
                    </a:lnTo>
                    <a:lnTo>
                      <a:pt x="5309" y="8930"/>
                    </a:lnTo>
                    <a:lnTo>
                      <a:pt x="5150" y="9209"/>
                    </a:lnTo>
                    <a:lnTo>
                      <a:pt x="4951" y="9486"/>
                    </a:lnTo>
                    <a:lnTo>
                      <a:pt x="4726" y="9751"/>
                    </a:lnTo>
                    <a:lnTo>
                      <a:pt x="4488" y="9976"/>
                    </a:lnTo>
                    <a:lnTo>
                      <a:pt x="4237" y="10174"/>
                    </a:lnTo>
                    <a:lnTo>
                      <a:pt x="3972" y="10333"/>
                    </a:lnTo>
                    <a:lnTo>
                      <a:pt x="3654" y="10452"/>
                    </a:lnTo>
                    <a:lnTo>
                      <a:pt x="3403" y="10492"/>
                    </a:lnTo>
                    <a:lnTo>
                      <a:pt x="3111" y="10478"/>
                    </a:lnTo>
                    <a:lnTo>
                      <a:pt x="2819" y="10426"/>
                    </a:lnTo>
                    <a:lnTo>
                      <a:pt x="2582" y="10307"/>
                    </a:lnTo>
                    <a:lnTo>
                      <a:pt x="2330" y="9990"/>
                    </a:lnTo>
                    <a:lnTo>
                      <a:pt x="2291" y="9764"/>
                    </a:lnTo>
                    <a:lnTo>
                      <a:pt x="2317" y="9526"/>
                    </a:lnTo>
                    <a:lnTo>
                      <a:pt x="2383" y="9275"/>
                    </a:lnTo>
                    <a:lnTo>
                      <a:pt x="2449" y="9010"/>
                    </a:lnTo>
                    <a:lnTo>
                      <a:pt x="2502" y="8758"/>
                    </a:lnTo>
                    <a:lnTo>
                      <a:pt x="2542" y="8521"/>
                    </a:lnTo>
                    <a:lnTo>
                      <a:pt x="2528" y="8308"/>
                    </a:lnTo>
                    <a:lnTo>
                      <a:pt x="2410" y="8097"/>
                    </a:lnTo>
                    <a:lnTo>
                      <a:pt x="2171" y="7792"/>
                    </a:lnTo>
                    <a:lnTo>
                      <a:pt x="1894" y="7515"/>
                    </a:lnTo>
                    <a:lnTo>
                      <a:pt x="1602" y="7264"/>
                    </a:lnTo>
                    <a:lnTo>
                      <a:pt x="1298" y="7012"/>
                    </a:lnTo>
                    <a:lnTo>
                      <a:pt x="993" y="6761"/>
                    </a:lnTo>
                    <a:lnTo>
                      <a:pt x="702" y="6496"/>
                    </a:lnTo>
                    <a:lnTo>
                      <a:pt x="437" y="6205"/>
                    </a:lnTo>
                    <a:lnTo>
                      <a:pt x="265" y="5967"/>
                    </a:lnTo>
                    <a:lnTo>
                      <a:pt x="133" y="5715"/>
                    </a:lnTo>
                    <a:lnTo>
                      <a:pt x="66" y="5478"/>
                    </a:lnTo>
                    <a:lnTo>
                      <a:pt x="26" y="5239"/>
                    </a:lnTo>
                    <a:lnTo>
                      <a:pt x="0" y="4988"/>
                    </a:lnTo>
                    <a:lnTo>
                      <a:pt x="0" y="4723"/>
                    </a:lnTo>
                    <a:lnTo>
                      <a:pt x="26" y="4472"/>
                    </a:lnTo>
                    <a:lnTo>
                      <a:pt x="53" y="4233"/>
                    </a:lnTo>
                    <a:lnTo>
                      <a:pt x="80" y="4048"/>
                    </a:lnTo>
                    <a:close/>
                  </a:path>
                </a:pathLst>
              </a:custGeom>
              <a:solidFill>
                <a:srgbClr val="E5E5E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16040" name="Freeform 648">
                <a:extLst>
                  <a:ext uri="{FF2B5EF4-FFF2-40B4-BE49-F238E27FC236}">
                    <a16:creationId xmlns:a16="http://schemas.microsoft.com/office/drawing/2014/main" id="{510527B0-2F3A-7E17-F2D3-79626CD68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9" y="1717"/>
                <a:ext cx="144" cy="221"/>
              </a:xfrm>
              <a:custGeom>
                <a:avLst/>
                <a:gdLst>
                  <a:gd name="T0" fmla="*/ 0 w 3176"/>
                  <a:gd name="T1" fmla="*/ 3282 h 4843"/>
                  <a:gd name="T2" fmla="*/ 237 w 3176"/>
                  <a:gd name="T3" fmla="*/ 3189 h 4843"/>
                  <a:gd name="T4" fmla="*/ 489 w 3176"/>
                  <a:gd name="T5" fmla="*/ 3097 h 4843"/>
                  <a:gd name="T6" fmla="*/ 754 w 3176"/>
                  <a:gd name="T7" fmla="*/ 2965 h 4843"/>
                  <a:gd name="T8" fmla="*/ 1032 w 3176"/>
                  <a:gd name="T9" fmla="*/ 2819 h 4843"/>
                  <a:gd name="T10" fmla="*/ 1296 w 3176"/>
                  <a:gd name="T11" fmla="*/ 2634 h 4843"/>
                  <a:gd name="T12" fmla="*/ 1575 w 3176"/>
                  <a:gd name="T13" fmla="*/ 2422 h 4843"/>
                  <a:gd name="T14" fmla="*/ 1813 w 3176"/>
                  <a:gd name="T15" fmla="*/ 2184 h 4843"/>
                  <a:gd name="T16" fmla="*/ 1986 w 3176"/>
                  <a:gd name="T17" fmla="*/ 1972 h 4843"/>
                  <a:gd name="T18" fmla="*/ 2144 w 3176"/>
                  <a:gd name="T19" fmla="*/ 1522 h 4843"/>
                  <a:gd name="T20" fmla="*/ 2237 w 3176"/>
                  <a:gd name="T21" fmla="*/ 1244 h 4843"/>
                  <a:gd name="T22" fmla="*/ 2329 w 3176"/>
                  <a:gd name="T23" fmla="*/ 1006 h 4843"/>
                  <a:gd name="T24" fmla="*/ 2409 w 3176"/>
                  <a:gd name="T25" fmla="*/ 781 h 4843"/>
                  <a:gd name="T26" fmla="*/ 2541 w 3176"/>
                  <a:gd name="T27" fmla="*/ 411 h 4843"/>
                  <a:gd name="T28" fmla="*/ 2660 w 3176"/>
                  <a:gd name="T29" fmla="*/ 159 h 4843"/>
                  <a:gd name="T30" fmla="*/ 2872 w 3176"/>
                  <a:gd name="T31" fmla="*/ 0 h 4843"/>
                  <a:gd name="T32" fmla="*/ 2951 w 3176"/>
                  <a:gd name="T33" fmla="*/ 186 h 4843"/>
                  <a:gd name="T34" fmla="*/ 3031 w 3176"/>
                  <a:gd name="T35" fmla="*/ 398 h 4843"/>
                  <a:gd name="T36" fmla="*/ 3084 w 3176"/>
                  <a:gd name="T37" fmla="*/ 741 h 4843"/>
                  <a:gd name="T38" fmla="*/ 3110 w 3176"/>
                  <a:gd name="T39" fmla="*/ 1138 h 4843"/>
                  <a:gd name="T40" fmla="*/ 3097 w 3176"/>
                  <a:gd name="T41" fmla="*/ 1351 h 4843"/>
                  <a:gd name="T42" fmla="*/ 3097 w 3176"/>
                  <a:gd name="T43" fmla="*/ 1575 h 4843"/>
                  <a:gd name="T44" fmla="*/ 3084 w 3176"/>
                  <a:gd name="T45" fmla="*/ 1787 h 4843"/>
                  <a:gd name="T46" fmla="*/ 3057 w 3176"/>
                  <a:gd name="T47" fmla="*/ 2012 h 4843"/>
                  <a:gd name="T48" fmla="*/ 3044 w 3176"/>
                  <a:gd name="T49" fmla="*/ 2224 h 4843"/>
                  <a:gd name="T50" fmla="*/ 2991 w 3176"/>
                  <a:gd name="T51" fmla="*/ 2607 h 4843"/>
                  <a:gd name="T52" fmla="*/ 2965 w 3176"/>
                  <a:gd name="T53" fmla="*/ 2925 h 4843"/>
                  <a:gd name="T54" fmla="*/ 2965 w 3176"/>
                  <a:gd name="T55" fmla="*/ 3097 h 4843"/>
                  <a:gd name="T56" fmla="*/ 2991 w 3176"/>
                  <a:gd name="T57" fmla="*/ 3362 h 4843"/>
                  <a:gd name="T58" fmla="*/ 3044 w 3176"/>
                  <a:gd name="T59" fmla="*/ 3613 h 4843"/>
                  <a:gd name="T60" fmla="*/ 3097 w 3176"/>
                  <a:gd name="T61" fmla="*/ 3904 h 4843"/>
                  <a:gd name="T62" fmla="*/ 3150 w 3176"/>
                  <a:gd name="T63" fmla="*/ 4195 h 4843"/>
                  <a:gd name="T64" fmla="*/ 3176 w 3176"/>
                  <a:gd name="T65" fmla="*/ 4460 h 4843"/>
                  <a:gd name="T66" fmla="*/ 3150 w 3176"/>
                  <a:gd name="T67" fmla="*/ 4671 h 4843"/>
                  <a:gd name="T68" fmla="*/ 2991 w 3176"/>
                  <a:gd name="T69" fmla="*/ 4843 h 4843"/>
                  <a:gd name="T70" fmla="*/ 2700 w 3176"/>
                  <a:gd name="T71" fmla="*/ 4817 h 4843"/>
                  <a:gd name="T72" fmla="*/ 2422 w 3176"/>
                  <a:gd name="T73" fmla="*/ 4751 h 4843"/>
                  <a:gd name="T74" fmla="*/ 2183 w 3176"/>
                  <a:gd name="T75" fmla="*/ 4631 h 4843"/>
                  <a:gd name="T76" fmla="*/ 1958 w 3176"/>
                  <a:gd name="T77" fmla="*/ 4486 h 4843"/>
                  <a:gd name="T78" fmla="*/ 1707 w 3176"/>
                  <a:gd name="T79" fmla="*/ 4287 h 4843"/>
                  <a:gd name="T80" fmla="*/ 1561 w 3176"/>
                  <a:gd name="T81" fmla="*/ 4169 h 4843"/>
                  <a:gd name="T82" fmla="*/ 1350 w 3176"/>
                  <a:gd name="T83" fmla="*/ 4063 h 4843"/>
                  <a:gd name="T84" fmla="*/ 1085 w 3176"/>
                  <a:gd name="T85" fmla="*/ 3930 h 4843"/>
                  <a:gd name="T86" fmla="*/ 807 w 3176"/>
                  <a:gd name="T87" fmla="*/ 3824 h 4843"/>
                  <a:gd name="T88" fmla="*/ 542 w 3176"/>
                  <a:gd name="T89" fmla="*/ 3732 h 4843"/>
                  <a:gd name="T90" fmla="*/ 317 w 3176"/>
                  <a:gd name="T91" fmla="*/ 3639 h 4843"/>
                  <a:gd name="T92" fmla="*/ 78 w 3176"/>
                  <a:gd name="T93" fmla="*/ 3507 h 4843"/>
                  <a:gd name="T94" fmla="*/ 0 w 3176"/>
                  <a:gd name="T95" fmla="*/ 3282 h 4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76" h="4843">
                    <a:moveTo>
                      <a:pt x="0" y="3282"/>
                    </a:moveTo>
                    <a:lnTo>
                      <a:pt x="237" y="3189"/>
                    </a:lnTo>
                    <a:lnTo>
                      <a:pt x="489" y="3097"/>
                    </a:lnTo>
                    <a:lnTo>
                      <a:pt x="754" y="2965"/>
                    </a:lnTo>
                    <a:lnTo>
                      <a:pt x="1032" y="2819"/>
                    </a:lnTo>
                    <a:lnTo>
                      <a:pt x="1296" y="2634"/>
                    </a:lnTo>
                    <a:lnTo>
                      <a:pt x="1575" y="2422"/>
                    </a:lnTo>
                    <a:lnTo>
                      <a:pt x="1813" y="2184"/>
                    </a:lnTo>
                    <a:lnTo>
                      <a:pt x="1986" y="1972"/>
                    </a:lnTo>
                    <a:lnTo>
                      <a:pt x="2144" y="1522"/>
                    </a:lnTo>
                    <a:lnTo>
                      <a:pt x="2237" y="1244"/>
                    </a:lnTo>
                    <a:lnTo>
                      <a:pt x="2329" y="1006"/>
                    </a:lnTo>
                    <a:lnTo>
                      <a:pt x="2409" y="781"/>
                    </a:lnTo>
                    <a:lnTo>
                      <a:pt x="2541" y="411"/>
                    </a:lnTo>
                    <a:lnTo>
                      <a:pt x="2660" y="159"/>
                    </a:lnTo>
                    <a:lnTo>
                      <a:pt x="2872" y="0"/>
                    </a:lnTo>
                    <a:lnTo>
                      <a:pt x="2951" y="186"/>
                    </a:lnTo>
                    <a:lnTo>
                      <a:pt x="3031" y="398"/>
                    </a:lnTo>
                    <a:lnTo>
                      <a:pt x="3084" y="741"/>
                    </a:lnTo>
                    <a:lnTo>
                      <a:pt x="3110" y="1138"/>
                    </a:lnTo>
                    <a:lnTo>
                      <a:pt x="3097" y="1351"/>
                    </a:lnTo>
                    <a:lnTo>
                      <a:pt x="3097" y="1575"/>
                    </a:lnTo>
                    <a:lnTo>
                      <a:pt x="3084" y="1787"/>
                    </a:lnTo>
                    <a:lnTo>
                      <a:pt x="3057" y="2012"/>
                    </a:lnTo>
                    <a:lnTo>
                      <a:pt x="3044" y="2224"/>
                    </a:lnTo>
                    <a:lnTo>
                      <a:pt x="2991" y="2607"/>
                    </a:lnTo>
                    <a:lnTo>
                      <a:pt x="2965" y="2925"/>
                    </a:lnTo>
                    <a:lnTo>
                      <a:pt x="2965" y="3097"/>
                    </a:lnTo>
                    <a:lnTo>
                      <a:pt x="2991" y="3362"/>
                    </a:lnTo>
                    <a:lnTo>
                      <a:pt x="3044" y="3613"/>
                    </a:lnTo>
                    <a:lnTo>
                      <a:pt x="3097" y="3904"/>
                    </a:lnTo>
                    <a:lnTo>
                      <a:pt x="3150" y="4195"/>
                    </a:lnTo>
                    <a:lnTo>
                      <a:pt x="3176" y="4460"/>
                    </a:lnTo>
                    <a:lnTo>
                      <a:pt x="3150" y="4671"/>
                    </a:lnTo>
                    <a:lnTo>
                      <a:pt x="2991" y="4843"/>
                    </a:lnTo>
                    <a:lnTo>
                      <a:pt x="2700" y="4817"/>
                    </a:lnTo>
                    <a:lnTo>
                      <a:pt x="2422" y="4751"/>
                    </a:lnTo>
                    <a:lnTo>
                      <a:pt x="2183" y="4631"/>
                    </a:lnTo>
                    <a:lnTo>
                      <a:pt x="1958" y="4486"/>
                    </a:lnTo>
                    <a:lnTo>
                      <a:pt x="1707" y="4287"/>
                    </a:lnTo>
                    <a:lnTo>
                      <a:pt x="1561" y="4169"/>
                    </a:lnTo>
                    <a:lnTo>
                      <a:pt x="1350" y="4063"/>
                    </a:lnTo>
                    <a:lnTo>
                      <a:pt x="1085" y="3930"/>
                    </a:lnTo>
                    <a:lnTo>
                      <a:pt x="807" y="3824"/>
                    </a:lnTo>
                    <a:lnTo>
                      <a:pt x="542" y="3732"/>
                    </a:lnTo>
                    <a:lnTo>
                      <a:pt x="317" y="3639"/>
                    </a:lnTo>
                    <a:lnTo>
                      <a:pt x="78" y="3507"/>
                    </a:lnTo>
                    <a:lnTo>
                      <a:pt x="0" y="3282"/>
                    </a:lnTo>
                    <a:close/>
                  </a:path>
                </a:pathLst>
              </a:custGeom>
              <a:solidFill>
                <a:srgbClr val="E5E5E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316041" name="AutoShape 649">
              <a:extLst>
                <a:ext uri="{FF2B5EF4-FFF2-40B4-BE49-F238E27FC236}">
                  <a16:creationId xmlns:a16="http://schemas.microsoft.com/office/drawing/2014/main" id="{8980EA8A-FD39-B4B1-DA2A-9805BC3BA8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000" y="2569"/>
              <a:ext cx="816" cy="100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316042" name="Rectangle 650">
              <a:extLst>
                <a:ext uri="{FF2B5EF4-FFF2-40B4-BE49-F238E27FC236}">
                  <a16:creationId xmlns:a16="http://schemas.microsoft.com/office/drawing/2014/main" id="{47E1DBB7-E620-3A9B-92B7-A11D6D92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8" y="3166"/>
              <a:ext cx="38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FontTx/>
                <a:buNone/>
              </a:pPr>
              <a:r>
                <a:rPr lang="en-US" altLang="es-AR">
                  <a:solidFill>
                    <a:srgbClr val="000000"/>
                  </a:solidFill>
                  <a:latin typeface="Arial MT Black" charset="0"/>
                </a:rPr>
                <a:t>CO</a:t>
              </a:r>
              <a:r>
                <a:rPr lang="en-US" altLang="es-AR" baseline="-25000">
                  <a:solidFill>
                    <a:srgbClr val="000000"/>
                  </a:solidFill>
                  <a:latin typeface="Arial MT Black" charset="0"/>
                </a:rPr>
                <a:t>2</a:t>
              </a:r>
              <a:endParaRPr lang="en-US" altLang="es-AR" sz="2400" b="1" baseline="-25000">
                <a:solidFill>
                  <a:srgbClr val="9900CC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FC0E65-1A21-ECDB-AD30-C209E7D63B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15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1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82" y="1866673"/>
            <a:ext cx="3435805" cy="254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0" y="1866673"/>
            <a:ext cx="3207785" cy="254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116" y="1866673"/>
            <a:ext cx="3178874" cy="2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746E14-E5E8-9F01-02D8-DE1D701C6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Tipos de Capnógrafos</a:t>
            </a:r>
            <a:endParaRPr lang="es-A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A3A7F-6592-E5B4-595E-3D65F1E1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8161" y="4584212"/>
            <a:ext cx="2995069" cy="2169963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39AA616-5F61-0496-F768-67F241C11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03" y="4565183"/>
            <a:ext cx="3199234" cy="21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835CDC-C7EA-39F5-A7BB-5207419DB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72"/>
    </mc:Choice>
    <mc:Fallback xmlns="">
      <p:transition spd="slow" advTm="7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68" x="11528425" y="4905375"/>
          <p14:tracePt t="14379" x="11090275" y="4792663"/>
          <p14:tracePt t="14389" x="10552113" y="4656138"/>
          <p14:tracePt t="14403" x="10039350" y="4518025"/>
          <p14:tracePt t="14420" x="8850313" y="4179888"/>
          <p14:tracePt t="14436" x="8161338" y="4054475"/>
          <p14:tracePt t="14453" x="6897688" y="4005263"/>
          <p14:tracePt t="14470" x="5895975" y="3954463"/>
          <p14:tracePt t="14487" x="5583238" y="3941763"/>
          <p14:tracePt t="14503" x="5307013" y="3905250"/>
          <p14:tracePt t="14520" x="5232400" y="3841750"/>
          <p14:tracePt t="14882" x="5170488" y="3841750"/>
          <p14:tracePt t="14892" x="5057775" y="3841750"/>
          <p14:tracePt t="14902" x="4906963" y="3803650"/>
          <p14:tracePt t="14912" x="4706938" y="3754438"/>
          <p14:tracePt t="14923" x="4356100" y="3603625"/>
          <p14:tracePt t="14936" x="4030663" y="3467100"/>
          <p14:tracePt t="14953" x="3492500" y="3228975"/>
          <p14:tracePt t="14970" x="3279775" y="3141663"/>
          <p14:tracePt t="14986" x="3016250" y="3003550"/>
          <p14:tracePt t="15003" x="2803525" y="2878138"/>
          <p14:tracePt t="15020" x="2728913" y="2816225"/>
          <p14:tracePt t="15036" x="2616200" y="2728913"/>
          <p14:tracePt t="15053" x="2590800" y="2703513"/>
          <p14:tracePt t="15054" x="2565400" y="2690813"/>
          <p14:tracePt t="15070" x="2541588" y="2678113"/>
          <p14:tracePt t="15086" x="2516188" y="2678113"/>
          <p14:tracePt t="15087" x="2503488" y="2678113"/>
          <p14:tracePt t="15114" x="2490788" y="2678113"/>
          <p14:tracePt t="15920" x="2490788" y="2665413"/>
          <p14:tracePt t="15930" x="2478088" y="2665413"/>
          <p14:tracePt t="15941" x="2478088" y="2652713"/>
          <p14:tracePt t="15953" x="2452688" y="2652713"/>
          <p14:tracePt t="15970" x="2428875" y="2640013"/>
          <p14:tracePt t="15971" x="2378075" y="2616200"/>
          <p14:tracePt t="15986" x="2328863" y="2616200"/>
          <p14:tracePt t="16002" x="2090738" y="2527300"/>
          <p14:tracePt t="16019" x="1952625" y="2503488"/>
          <p14:tracePt t="16020" x="1827213" y="2439988"/>
          <p14:tracePt t="16036" x="1689100" y="2390775"/>
          <p14:tracePt t="16053" x="1514475" y="2327275"/>
          <p14:tracePt t="16069" x="1427163" y="2303463"/>
          <p14:tracePt t="16071" x="1389063" y="2290763"/>
          <p14:tracePt t="16086" x="1352550" y="2278063"/>
          <p14:tracePt t="16103" x="1314450" y="2278063"/>
          <p14:tracePt t="16122" x="1301750" y="2278063"/>
          <p14:tracePt t="16161" x="1301750" y="2303463"/>
          <p14:tracePt t="16170" x="1276350" y="2314575"/>
          <p14:tracePt t="16645" x="1263650" y="2327275"/>
          <p14:tracePt t="16665" x="1263650" y="2352675"/>
          <p14:tracePt t="16676" x="1263650" y="2403475"/>
          <p14:tracePt t="16686" x="1263650" y="2490788"/>
          <p14:tracePt t="16702" x="1263650" y="2603500"/>
          <p14:tracePt t="16719" x="1314450" y="2903538"/>
          <p14:tracePt t="16736" x="1401763" y="3228975"/>
          <p14:tracePt t="16752" x="1439863" y="3367088"/>
          <p14:tracePt t="16769" x="1527175" y="3579813"/>
          <p14:tracePt t="16786" x="1627188" y="3679825"/>
          <p14:tracePt t="16802" x="1652588" y="3716338"/>
          <p14:tracePt t="17240" x="1677988" y="3716338"/>
          <p14:tracePt t="17250" x="1701800" y="3716338"/>
          <p14:tracePt t="17260" x="1727200" y="3703638"/>
          <p14:tracePt t="17270" x="1765300" y="3679825"/>
          <p14:tracePt t="17285" x="1801813" y="3654425"/>
          <p14:tracePt t="17302" x="1914525" y="3603625"/>
          <p14:tracePt t="17319" x="2014538" y="3579813"/>
          <p14:tracePt t="17320" x="2103438" y="3554413"/>
          <p14:tracePt t="17336" x="2178050" y="3541713"/>
          <p14:tracePt t="17352" x="2278063" y="3541713"/>
          <p14:tracePt t="17369" x="2316163" y="3529013"/>
          <p14:tracePt t="17370" x="2339975" y="3529013"/>
          <p14:tracePt t="17385" x="2403475" y="3529013"/>
          <p14:tracePt t="17403" x="2528888" y="3503613"/>
          <p14:tracePt t="17419" x="2565400" y="3490913"/>
          <p14:tracePt t="17435" x="2641600" y="3441700"/>
          <p14:tracePt t="17844" x="2641600" y="3416300"/>
          <p14:tracePt t="17855" x="2641600" y="3390900"/>
          <p14:tracePt t="17865" x="2654300" y="3367088"/>
          <p14:tracePt t="17875" x="2654300" y="3328988"/>
          <p14:tracePt t="17885" x="2667000" y="3290888"/>
          <p14:tracePt t="17902" x="2678113" y="3203575"/>
          <p14:tracePt t="17919" x="2703513" y="2965450"/>
          <p14:tracePt t="17935" x="2703513" y="2690813"/>
          <p14:tracePt t="17952" x="2703513" y="2552700"/>
          <p14:tracePt t="17969" x="2703513" y="2378075"/>
          <p14:tracePt t="17986" x="2667000" y="2278063"/>
          <p14:tracePt t="18002" x="2641600" y="2252663"/>
          <p14:tracePt t="18019" x="2578100" y="2214563"/>
          <p14:tracePt t="18036" x="2490788" y="2190750"/>
          <p14:tracePt t="18052" x="2452688" y="2178050"/>
          <p14:tracePt t="18069" x="2390775" y="2152650"/>
          <p14:tracePt t="18086" x="2339975" y="2139950"/>
          <p14:tracePt t="18102" x="2316163" y="2139950"/>
          <p14:tracePt t="18118" x="2265363" y="2152650"/>
          <p14:tracePt t="18135" x="2239963" y="2165350"/>
          <p14:tracePt t="18136" x="2216150" y="2165350"/>
          <p14:tracePt t="18152" x="2165350" y="2178050"/>
          <p14:tracePt t="18168" x="2103438" y="2178050"/>
          <p14:tracePt t="18185" x="2078038" y="2178050"/>
          <p14:tracePt t="18187" x="2052638" y="2178050"/>
          <p14:tracePt t="18202" x="2027238" y="2178050"/>
          <p14:tracePt t="18218" x="1990725" y="2214563"/>
          <p14:tracePt t="18235" x="1978025" y="2239963"/>
          <p14:tracePt t="18252" x="1939925" y="2303463"/>
          <p14:tracePt t="18269" x="1914525" y="2339975"/>
          <p14:tracePt t="18285" x="1914525" y="2352675"/>
          <p14:tracePt t="18302" x="1903413" y="2390775"/>
          <p14:tracePt t="18319" x="1878013" y="2478088"/>
          <p14:tracePt t="18335" x="1878013" y="2516188"/>
          <p14:tracePt t="18352" x="1827213" y="2716213"/>
          <p14:tracePt t="18369" x="1790700" y="3028950"/>
          <p14:tracePt t="18385" x="1778000" y="3190875"/>
          <p14:tracePt t="18402" x="1778000" y="3429000"/>
          <p14:tracePt t="18419" x="1778000" y="3554413"/>
          <p14:tracePt t="18435" x="1778000" y="3579813"/>
          <p14:tracePt t="18452" x="1790700" y="3590925"/>
          <p14:tracePt t="18469" x="1814513" y="3590925"/>
          <p14:tracePt t="19003" x="1852613" y="3590925"/>
          <p14:tracePt t="19013" x="1890713" y="3579813"/>
          <p14:tracePt t="19024" x="1939925" y="3567113"/>
          <p14:tracePt t="19035" x="2003425" y="3541713"/>
          <p14:tracePt t="19052" x="2090738" y="3529013"/>
          <p14:tracePt t="19053" x="2152650" y="3503613"/>
          <p14:tracePt t="19068" x="2265363" y="3479800"/>
          <p14:tracePt t="19085" x="2416175" y="3429000"/>
          <p14:tracePt t="19102" x="2478088" y="3403600"/>
          <p14:tracePt t="19118" x="2554288" y="3354388"/>
          <p14:tracePt t="19135" x="2578100" y="3278188"/>
          <p14:tracePt t="19152" x="2578100" y="3228975"/>
          <p14:tracePt t="19168" x="2578100" y="3078163"/>
          <p14:tracePt t="19185" x="2541588" y="2928938"/>
          <p14:tracePt t="19202" x="2516188" y="2878138"/>
          <p14:tracePt t="19218" x="2452688" y="2790825"/>
          <p14:tracePt t="19235" x="2378075" y="2728913"/>
          <p14:tracePt t="19252" x="2328863" y="2716213"/>
          <p14:tracePt t="19268" x="2228850" y="2716213"/>
          <p14:tracePt t="19285" x="2152650" y="2752725"/>
          <p14:tracePt t="19302" x="2127250" y="2778125"/>
          <p14:tracePt t="19318" x="2090738" y="2803525"/>
          <p14:tracePt t="19335" x="2078038" y="2803525"/>
          <p14:tracePt t="19351" x="2065338" y="2816225"/>
          <p14:tracePt t="19368" x="2065338" y="2828925"/>
          <p14:tracePt t="19385" x="2065338" y="2840038"/>
          <p14:tracePt t="19402" x="2065338" y="2903538"/>
          <p14:tracePt t="19418" x="2065338" y="2916238"/>
          <p14:tracePt t="19435" x="2127250" y="3090863"/>
          <p14:tracePt t="19451" x="2178050" y="3165475"/>
          <p14:tracePt t="19829" x="2190750" y="3154363"/>
          <p14:tracePt t="19840" x="2228850" y="3141663"/>
          <p14:tracePt t="19849" x="2278063" y="3128963"/>
          <p14:tracePt t="19859" x="2365375" y="3116263"/>
          <p14:tracePt t="19868" x="2441575" y="3103563"/>
          <p14:tracePt t="19885" x="2541588" y="3103563"/>
          <p14:tracePt t="19901" x="2828925" y="3090863"/>
          <p14:tracePt t="19918" x="3016250" y="3090863"/>
          <p14:tracePt t="19919" x="3192463" y="3090863"/>
          <p14:tracePt t="19934" x="3441700" y="3090863"/>
          <p14:tracePt t="19951" x="4043363" y="3116263"/>
          <p14:tracePt t="19968" x="4318000" y="3190875"/>
          <p14:tracePt t="19985" x="4656138" y="3316288"/>
          <p14:tracePt t="20001" x="4945063" y="3367088"/>
          <p14:tracePt t="20018" x="5019675" y="3378200"/>
          <p14:tracePt t="20019" x="5068888" y="3403600"/>
          <p14:tracePt t="20575" x="5106988" y="3403600"/>
          <p14:tracePt t="20585" x="5145088" y="3403600"/>
          <p14:tracePt t="20595" x="5170488" y="3416300"/>
          <p14:tracePt t="20605" x="5194300" y="3416300"/>
          <p14:tracePt t="20617" x="5219700" y="3429000"/>
          <p14:tracePt t="20634" x="5245100" y="3429000"/>
          <p14:tracePt t="20635" x="5270500" y="3429000"/>
          <p14:tracePt t="20651" x="5319713" y="3429000"/>
          <p14:tracePt t="20668" x="5394325" y="3454400"/>
          <p14:tracePt t="20685" x="5470525" y="3467100"/>
          <p14:tracePt t="20701" x="5495925" y="3467100"/>
          <p14:tracePt t="20717" x="5607050" y="3529013"/>
          <p14:tracePt t="20735" x="5657850" y="3554413"/>
          <p14:tracePt t="20736" x="5732463" y="3567113"/>
          <p14:tracePt t="20751" x="5808663" y="3579813"/>
          <p14:tracePt t="20767" x="5895975" y="3579813"/>
          <p14:tracePt t="20784" x="5945188" y="3590925"/>
          <p14:tracePt t="20801" x="6021388" y="3590925"/>
          <p14:tracePt t="20818" x="6096000" y="3590925"/>
          <p14:tracePt t="20834" x="6121400" y="3590925"/>
          <p14:tracePt t="20836" x="6157913" y="3590925"/>
          <p14:tracePt t="20851" x="6196013" y="3579813"/>
          <p14:tracePt t="20868" x="6221413" y="3554413"/>
          <p14:tracePt t="20884" x="6270625" y="3503613"/>
          <p14:tracePt t="20901" x="6370638" y="3403600"/>
          <p14:tracePt t="20917" x="6446838" y="3254375"/>
          <p14:tracePt t="20934" x="6496050" y="3165475"/>
          <p14:tracePt t="20951" x="6521450" y="2978150"/>
          <p14:tracePt t="20968" x="6521450" y="2890838"/>
          <p14:tracePt t="20984" x="6521450" y="2852738"/>
          <p14:tracePt t="21001" x="6496050" y="2790825"/>
          <p14:tracePt t="21018" x="6434138" y="2728913"/>
          <p14:tracePt t="21034" x="6383338" y="2678113"/>
          <p14:tracePt t="21051" x="6270625" y="2616200"/>
          <p14:tracePt t="21068" x="6134100" y="2590800"/>
          <p14:tracePt t="21084" x="6034088" y="2590800"/>
          <p14:tracePt t="21101" x="5821363" y="2603500"/>
          <p14:tracePt t="21118" x="5732463" y="2616200"/>
          <p14:tracePt t="21118" x="5632450" y="2627313"/>
          <p14:tracePt t="21134" x="5532438" y="2665413"/>
          <p14:tracePt t="21151" x="5357813" y="2728913"/>
          <p14:tracePt t="21167" x="5294313" y="2778125"/>
          <p14:tracePt t="21169" x="5232400" y="2816225"/>
          <p14:tracePt t="21184" x="5181600" y="2890838"/>
          <p14:tracePt t="21201" x="5119688" y="3054350"/>
          <p14:tracePt t="21218" x="5106988" y="3078163"/>
          <p14:tracePt t="21234" x="5106988" y="3128963"/>
          <p14:tracePt t="21251" x="5106988" y="3154363"/>
          <p14:tracePt t="21269" x="5119688" y="3165475"/>
          <p14:tracePt t="21284" x="5119688" y="3178175"/>
          <p14:tracePt t="21301" x="5145088" y="3190875"/>
          <p14:tracePt t="21317" x="5157788" y="3228975"/>
          <p14:tracePt t="21334" x="5219700" y="3267075"/>
          <p14:tracePt t="21351" x="5319713" y="3316288"/>
          <p14:tracePt t="21367" x="5345113" y="3367088"/>
          <p14:tracePt t="21384" x="5507038" y="3416300"/>
          <p14:tracePt t="21401" x="5619750" y="3416300"/>
          <p14:tracePt t="21417" x="5657850" y="3416300"/>
          <p14:tracePt t="21434" x="5708650" y="3429000"/>
          <p14:tracePt t="21451" x="5757863" y="3441700"/>
          <p14:tracePt t="21467" x="5795963" y="3441700"/>
          <p14:tracePt t="21484" x="5895975" y="3441700"/>
          <p14:tracePt t="21501" x="6034088" y="3441700"/>
          <p14:tracePt t="21517" x="6108700" y="3441700"/>
          <p14:tracePt t="21534" x="6196013" y="3441700"/>
          <p14:tracePt t="21551" x="6270625" y="3429000"/>
          <p14:tracePt t="21567" x="6296025" y="3429000"/>
          <p14:tracePt t="21584" x="6308725" y="3429000"/>
          <p14:tracePt t="22076" x="6308725" y="3403600"/>
          <p14:tracePt t="22086" x="6308725" y="3390900"/>
          <p14:tracePt t="22096" x="6308725" y="3378200"/>
          <p14:tracePt t="22106" x="6283325" y="3367088"/>
          <p14:tracePt t="22117" x="6270625" y="3341688"/>
          <p14:tracePt t="22134" x="6246813" y="3316288"/>
          <p14:tracePt t="22151" x="6208713" y="3267075"/>
          <p14:tracePt t="22167" x="6134100" y="3154363"/>
          <p14:tracePt t="22184" x="6083300" y="3078163"/>
          <p14:tracePt t="22200" x="5995988" y="2928938"/>
          <p14:tracePt t="22217" x="5945188" y="2878138"/>
          <p14:tracePt t="22234" x="5921375" y="2852738"/>
          <p14:tracePt t="22250" x="5870575" y="2840038"/>
          <p14:tracePt t="22267" x="5832475" y="2840038"/>
          <p14:tracePt t="22284" x="5821363" y="2840038"/>
          <p14:tracePt t="22300" x="5783263" y="2852738"/>
          <p14:tracePt t="22317" x="5770563" y="2878138"/>
          <p14:tracePt t="22334" x="5745163" y="2878138"/>
          <p14:tracePt t="22350" x="5745163" y="2890838"/>
          <p14:tracePt t="22376" x="5745163" y="2903538"/>
          <p14:tracePt t="22771" x="5732463" y="2916238"/>
          <p14:tracePt t="22781" x="5732463" y="2928938"/>
          <p14:tracePt t="22791" x="5732463" y="2952750"/>
          <p14:tracePt t="22801" x="5732463" y="2965450"/>
          <p14:tracePt t="22817" x="5732463" y="2978150"/>
          <p14:tracePt t="22834" x="5732463" y="3028950"/>
          <p14:tracePt t="22851" x="5770563" y="3116263"/>
          <p14:tracePt t="22867" x="5821363" y="3178175"/>
          <p14:tracePt t="22884" x="5945188" y="3254375"/>
          <p14:tracePt t="22901" x="6008688" y="3303588"/>
          <p14:tracePt t="22902" x="6083300" y="3341688"/>
          <p14:tracePt t="22917" x="6146800" y="3367088"/>
          <p14:tracePt t="22933" x="6308725" y="3416300"/>
          <p14:tracePt t="22950" x="6396038" y="3416300"/>
          <p14:tracePt t="22967" x="6534150" y="3416300"/>
          <p14:tracePt t="22984" x="6659563" y="3416300"/>
          <p14:tracePt t="23000" x="6721475" y="3378200"/>
          <p14:tracePt t="23017" x="6846888" y="3303588"/>
          <p14:tracePt t="23033" x="6910388" y="3241675"/>
          <p14:tracePt t="23050" x="6934200" y="3203575"/>
          <p14:tracePt t="23067" x="6997700" y="3116263"/>
          <p14:tracePt t="23084" x="7021513" y="3065463"/>
          <p14:tracePt t="23100" x="7034213" y="3028950"/>
          <p14:tracePt t="23117" x="7034213" y="2965450"/>
          <p14:tracePt t="23134" x="7034213" y="2928938"/>
          <p14:tracePt t="23150" x="7021513" y="2916238"/>
          <p14:tracePt t="23167" x="6972300" y="2903538"/>
          <p14:tracePt t="23184" x="6897688" y="2903538"/>
          <p14:tracePt t="23200" x="6846888" y="2903538"/>
          <p14:tracePt t="23217" x="6759575" y="2928938"/>
          <p14:tracePt t="23234" x="6721475" y="2941638"/>
          <p14:tracePt t="23250" x="6708775" y="2941638"/>
          <p14:tracePt t="23267" x="6684963" y="2952750"/>
          <p14:tracePt t="23284" x="6659563" y="2965450"/>
          <p14:tracePt t="23285" x="6621463" y="2978150"/>
          <p14:tracePt t="23300" x="6584950" y="3016250"/>
          <p14:tracePt t="23317" x="6472238" y="3090863"/>
          <p14:tracePt t="23334" x="6408738" y="3154363"/>
          <p14:tracePt t="23335" x="6359525" y="3203575"/>
          <p14:tracePt t="23350" x="6334125" y="3228975"/>
          <p14:tracePt t="23367" x="6296025" y="3254375"/>
          <p14:tracePt t="23384" x="6296025" y="3267075"/>
          <p14:tracePt t="23415" x="6296025" y="3278188"/>
          <p14:tracePt t="23476" x="6296025" y="3267075"/>
          <p14:tracePt t="23486" x="6296025" y="3241675"/>
          <p14:tracePt t="23496" x="6296025" y="3228975"/>
          <p14:tracePt t="23506" x="6296025" y="3203575"/>
          <p14:tracePt t="23517" x="6296025" y="3178175"/>
          <p14:tracePt t="23534" x="6296025" y="3154363"/>
          <p14:tracePt t="23550" x="6296025" y="3041650"/>
          <p14:tracePt t="23567" x="6346825" y="2740025"/>
          <p14:tracePt t="23584" x="6408738" y="2527300"/>
          <p14:tracePt t="23600" x="6659563" y="1952625"/>
          <p14:tracePt t="23617" x="6821488" y="1676400"/>
          <p14:tracePt t="23633" x="6846888" y="1652588"/>
          <p14:tracePt t="23650" x="6859588" y="1639888"/>
          <p14:tracePt t="23677" x="6859588" y="1652588"/>
          <p14:tracePt t="23686" x="6859588" y="1689100"/>
          <p14:tracePt t="23970" x="6859588" y="1714500"/>
          <p14:tracePt t="23980" x="6859588" y="1739900"/>
          <p14:tracePt t="23990" x="6859588" y="1765300"/>
          <p14:tracePt t="24000" x="6859588" y="1801813"/>
          <p14:tracePt t="24017" x="6859588" y="1839913"/>
          <p14:tracePt t="24033" x="6846888" y="1965325"/>
          <p14:tracePt t="24050" x="6784975" y="2190750"/>
          <p14:tracePt t="24067" x="6734175" y="2339975"/>
          <p14:tracePt t="24083" x="6534150" y="2778125"/>
          <p14:tracePt t="24100" x="6334125" y="3228975"/>
          <p14:tracePt t="24116" x="6246813" y="3367088"/>
          <p14:tracePt t="24134" x="6157913" y="3567113"/>
          <p14:tracePt t="24150" x="6134100" y="3667125"/>
          <p14:tracePt t="24151" x="6108700" y="3741738"/>
          <p14:tracePt t="24167" x="6070600" y="3803650"/>
          <p14:tracePt t="24183" x="6034088" y="3879850"/>
          <p14:tracePt t="24200" x="6034088" y="3916363"/>
          <p14:tracePt t="24216" x="5995988" y="3992563"/>
          <p14:tracePt t="24233" x="5995988" y="4005263"/>
          <p14:tracePt t="25129" x="5995988" y="3979863"/>
          <p14:tracePt t="25139" x="5995988" y="3954463"/>
          <p14:tracePt t="25149" x="5995988" y="3929063"/>
          <p14:tracePt t="25167" x="5995988" y="3892550"/>
          <p14:tracePt t="25183" x="6034088" y="3816350"/>
          <p14:tracePt t="25199" x="6057900" y="3767138"/>
          <p14:tracePt t="25216" x="6070600" y="3767138"/>
          <p14:tracePt t="25233" x="6083300" y="3767138"/>
          <p14:tracePt t="25290" x="6083300" y="3754438"/>
          <p14:tracePt t="25300" x="6096000" y="3754438"/>
          <p14:tracePt t="25329" x="6096000" y="3729038"/>
          <p14:tracePt t="25360" x="6096000" y="3716338"/>
          <p14:tracePt t="25390" x="6096000" y="3703638"/>
          <p14:tracePt t="25410" x="6096000" y="3679825"/>
          <p14:tracePt t="25421" x="6083300" y="3679825"/>
          <p14:tracePt t="25431" x="6083300" y="3667125"/>
          <p14:tracePt t="25440" x="6070600" y="3654425"/>
          <p14:tracePt t="25451" x="6057900" y="3654425"/>
          <p14:tracePt t="25466" x="6057900" y="3641725"/>
          <p14:tracePt t="25483" x="6034088" y="3641725"/>
          <p14:tracePt t="25499" x="6021388" y="3629025"/>
          <p14:tracePt t="25516" x="6008688" y="3603625"/>
          <p14:tracePt t="25533" x="5995988" y="3603625"/>
          <p14:tracePt t="25549" x="5995988" y="3590925"/>
          <p14:tracePt t="27487" x="6008688" y="3579813"/>
          <p14:tracePt t="27498" x="6045200" y="3541713"/>
          <p14:tracePt t="27508" x="6108700" y="3503613"/>
          <p14:tracePt t="27517" x="6196013" y="3416300"/>
          <p14:tracePt t="27532" x="6321425" y="3341688"/>
          <p14:tracePt t="27549" x="6508750" y="3165475"/>
          <p14:tracePt t="27565" x="6572250" y="3128963"/>
          <p14:tracePt t="27582" x="6596063" y="3103563"/>
          <p14:tracePt t="27599" x="6608763" y="3103563"/>
          <p14:tracePt t="27617" x="6646863" y="3103563"/>
          <p14:tracePt t="28061" x="6659563" y="3090863"/>
          <p14:tracePt t="28072" x="6672263" y="3065463"/>
          <p14:tracePt t="28082" x="6684963" y="3016250"/>
          <p14:tracePt t="28092" x="6721475" y="2941638"/>
          <p14:tracePt t="28102" x="6759575" y="2816225"/>
          <p14:tracePt t="28115" x="6808788" y="2716213"/>
          <p14:tracePt t="28132" x="6884988" y="2439988"/>
          <p14:tracePt t="28148" x="6897688" y="2352675"/>
          <p14:tracePt t="28165" x="6921500" y="2278063"/>
          <p14:tracePt t="28222" x="6934200" y="2303463"/>
          <p14:tracePt t="28535" x="6921500" y="2314575"/>
          <p14:tracePt t="28545" x="6897688" y="2327275"/>
          <p14:tracePt t="28555" x="6859588" y="2339975"/>
          <p14:tracePt t="28565" x="6821488" y="2378075"/>
          <p14:tracePt t="28582" x="6772275" y="2414588"/>
          <p14:tracePt t="28598" x="6646863" y="2503488"/>
          <p14:tracePt t="28615" x="6521450" y="2590800"/>
          <p14:tracePt t="28632" x="6483350" y="2640013"/>
          <p14:tracePt t="28648" x="6434138" y="2740025"/>
          <p14:tracePt t="28665" x="6396038" y="2852738"/>
          <p14:tracePt t="28681" x="6383338" y="2916238"/>
          <p14:tracePt t="28699" x="6370638" y="3028950"/>
          <p14:tracePt t="28715" x="6370638" y="3065463"/>
          <p14:tracePt t="28716" x="6359525" y="3116263"/>
          <p14:tracePt t="28732" x="6359525" y="3154363"/>
          <p14:tracePt t="28748" x="6334125" y="3267075"/>
          <p14:tracePt t="28765" x="6321425" y="3328988"/>
          <p14:tracePt t="28766" x="6296025" y="3403600"/>
          <p14:tracePt t="28782" x="6283325" y="3454400"/>
          <p14:tracePt t="28799" x="6208713" y="3679825"/>
          <p14:tracePt t="29130" x="6170613" y="3703638"/>
          <p14:tracePt t="29139" x="6134100" y="3716338"/>
          <p14:tracePt t="29148" x="6070600" y="3729038"/>
          <p14:tracePt t="29165" x="6021388" y="3729038"/>
          <p14:tracePt t="29181" x="5845175" y="3703638"/>
          <p14:tracePt t="29198" x="5757863" y="3641725"/>
          <p14:tracePt t="29199" x="5670550" y="3579813"/>
          <p14:tracePt t="29215" x="5545138" y="3516313"/>
          <p14:tracePt t="29231" x="5394325" y="3378200"/>
          <p14:tracePt t="29248" x="5357813" y="3341688"/>
          <p14:tracePt t="29250" x="5319713" y="3290888"/>
          <p14:tracePt t="29265" x="5319713" y="3267075"/>
          <p14:tracePt t="29282" x="5319713" y="3241675"/>
          <p14:tracePt t="29329" x="5332413" y="3241675"/>
          <p14:tracePt t="29622" x="5332413" y="3216275"/>
          <p14:tracePt t="29632" x="5357813" y="3190875"/>
          <p14:tracePt t="29643" x="5407025" y="3165475"/>
          <p14:tracePt t="29653" x="5483225" y="3116263"/>
          <p14:tracePt t="29665" x="5557838" y="3016250"/>
          <p14:tracePt t="29681" x="5657850" y="2941638"/>
          <p14:tracePt t="29683" x="5732463" y="2840038"/>
          <p14:tracePt t="29698" x="5795963" y="2790825"/>
          <p14:tracePt t="29715" x="5870575" y="2728913"/>
          <p14:tracePt t="29731" x="5883275" y="2728913"/>
          <p14:tracePt t="29748" x="5921375" y="2728913"/>
          <p14:tracePt t="29765" x="5932488" y="2728913"/>
          <p14:tracePt t="29782" x="5945188" y="2740025"/>
          <p14:tracePt t="30137" x="5957888" y="2740025"/>
          <p14:tracePt t="30147" x="5970588" y="2716213"/>
          <p14:tracePt t="30157" x="6021388" y="2665413"/>
          <p14:tracePt t="30166" x="6096000" y="2603500"/>
          <p14:tracePt t="30181" x="6157913" y="2552700"/>
          <p14:tracePt t="30198" x="6308725" y="2439988"/>
          <p14:tracePt t="30214" x="6370638" y="2403475"/>
          <p14:tracePt t="30231" x="6483350" y="2352675"/>
          <p14:tracePt t="30248" x="6572250" y="2314575"/>
          <p14:tracePt t="30264" x="6634163" y="2303463"/>
          <p14:tracePt t="30281" x="6684963" y="2290763"/>
          <p14:tracePt t="31204" x="6684963" y="2278063"/>
          <p14:tracePt t="31214" x="6672263" y="2265363"/>
          <p14:tracePt t="31224" x="6646863" y="2252663"/>
          <p14:tracePt t="31235" x="6634163" y="2239963"/>
          <p14:tracePt t="31248" x="6608763" y="2214563"/>
          <p14:tracePt t="31265" x="6572250" y="2178050"/>
          <p14:tracePt t="31281" x="6534150" y="2152650"/>
          <p14:tracePt t="31298" x="6472238" y="2114550"/>
          <p14:tracePt t="31314" x="6434138" y="2101850"/>
          <p14:tracePt t="31316" x="6396038" y="2089150"/>
          <p14:tracePt t="31331" x="6370638" y="2089150"/>
          <p14:tracePt t="31348" x="6359525" y="2089150"/>
          <p14:tracePt t="31364" x="6346825" y="2089150"/>
          <p14:tracePt t="31381" x="6334125" y="2089150"/>
          <p14:tracePt t="32111" x="6334125" y="2101850"/>
          <p14:tracePt t="32131" x="6346825" y="2101850"/>
          <p14:tracePt t="32142" x="6370638" y="2114550"/>
          <p14:tracePt t="32152" x="6396038" y="2127250"/>
          <p14:tracePt t="32164" x="6408738" y="2139950"/>
          <p14:tracePt t="32181" x="6459538" y="2190750"/>
          <p14:tracePt t="32197" x="6483350" y="2201863"/>
          <p14:tracePt t="32214" x="6508750" y="2252663"/>
          <p14:tracePt t="33370" x="6508750" y="2239963"/>
          <p14:tracePt t="33380" x="6534150" y="2227263"/>
          <p14:tracePt t="33390" x="6546850" y="2214563"/>
          <p14:tracePt t="33401" x="6559550" y="2214563"/>
          <p14:tracePt t="33413" x="6596063" y="2214563"/>
          <p14:tracePt t="33431" x="6608763" y="2214563"/>
          <p14:tracePt t="33447" x="6621463" y="2214563"/>
          <p14:tracePt t="33464" x="6634163" y="2214563"/>
          <p14:tracePt t="33482" x="6646863" y="2214563"/>
          <p14:tracePt t="34288" x="6634163" y="2239963"/>
          <p14:tracePt t="34308" x="6621463" y="2252663"/>
          <p14:tracePt t="34318" x="6608763" y="2265363"/>
          <p14:tracePt t="34328" x="6584950" y="2265363"/>
          <p14:tracePt t="34338" x="6559550" y="2278063"/>
          <p14:tracePt t="34348" x="6521450" y="2290763"/>
          <p14:tracePt t="34363" x="6446838" y="2314575"/>
          <p14:tracePt t="34380" x="6283325" y="2390775"/>
          <p14:tracePt t="34397" x="6196013" y="2452688"/>
          <p14:tracePt t="34398" x="6083300" y="2527300"/>
          <p14:tracePt t="34413" x="5983288" y="2616200"/>
          <p14:tracePt t="34430" x="5795963" y="2752725"/>
          <p14:tracePt t="34446" x="5732463" y="2790825"/>
          <p14:tracePt t="34463" x="5657850" y="2852738"/>
          <p14:tracePt t="34480" x="5619750" y="2916238"/>
          <p14:tracePt t="34496" x="5557838" y="2990850"/>
          <p14:tracePt t="34513" x="5545138" y="3003550"/>
          <p14:tracePt t="34530" x="5483225" y="3103563"/>
          <p14:tracePt t="34547" x="5445125" y="3190875"/>
          <p14:tracePt t="34563" x="5383213" y="3328988"/>
          <p14:tracePt t="34580" x="5332413" y="3403600"/>
          <p14:tracePt t="34596" x="5307013" y="3441700"/>
          <p14:tracePt t="34613" x="5270500" y="3503613"/>
          <p14:tracePt t="34630" x="5245100" y="3579813"/>
          <p14:tracePt t="34646" x="5219700" y="3603625"/>
          <p14:tracePt t="34663" x="5219700" y="3654425"/>
          <p14:tracePt t="34680" x="5219700" y="3667125"/>
          <p14:tracePt t="34681" x="5219700" y="3703638"/>
          <p14:tracePt t="34701" x="5219700" y="3716338"/>
          <p14:tracePt t="34713" x="5219700" y="3729038"/>
          <p14:tracePt t="34730" x="5219700" y="3754438"/>
          <p14:tracePt t="34751" x="5219700" y="3767138"/>
          <p14:tracePt t="34771" x="5219700" y="3792538"/>
          <p14:tracePt t="34801" x="5219700" y="3803650"/>
          <p14:tracePt t="34822" x="5219700" y="3816350"/>
          <p14:tracePt t="34881" x="5219700" y="3829050"/>
          <p14:tracePt t="34892" x="5232400" y="3829050"/>
          <p14:tracePt t="34922" x="5257800" y="3829050"/>
          <p14:tracePt t="34932" x="5270500" y="3829050"/>
          <p14:tracePt t="34942" x="5307013" y="3829050"/>
          <p14:tracePt t="34952" x="5332413" y="3829050"/>
          <p14:tracePt t="34963" x="5370513" y="3829050"/>
          <p14:tracePt t="34979" x="5407025" y="3816350"/>
          <p14:tracePt t="34996" x="5470525" y="3803650"/>
          <p14:tracePt t="35013" x="5545138" y="3767138"/>
          <p14:tracePt t="35030" x="5570538" y="3754438"/>
          <p14:tracePt t="35046" x="5595938" y="3741738"/>
          <p14:tracePt t="35063" x="5607050" y="3729038"/>
          <p14:tracePt t="35080" x="5619750" y="3729038"/>
          <p14:tracePt t="35096" x="5619750" y="3716338"/>
          <p14:tracePt t="35113" x="5632450" y="3703638"/>
          <p14:tracePt t="35134" x="5645150" y="3692525"/>
          <p14:tracePt t="35154" x="5657850" y="3679825"/>
          <p14:tracePt t="35164" x="5657850" y="3667125"/>
          <p14:tracePt t="35180" x="5657850" y="3654425"/>
          <p14:tracePt t="35196" x="5670550" y="3629025"/>
          <p14:tracePt t="35213" x="5670550" y="3616325"/>
          <p14:tracePt t="35229" x="5683250" y="3554413"/>
          <p14:tracePt t="35246" x="5683250" y="3516313"/>
          <p14:tracePt t="35248" x="5683250" y="3503613"/>
          <p14:tracePt t="35264" x="5683250" y="3490913"/>
          <p14:tracePt t="35279" x="5683250" y="3467100"/>
          <p14:tracePt t="35296" x="5683250" y="3441700"/>
          <p14:tracePt t="35313" x="5670550" y="3429000"/>
          <p14:tracePt t="35330" x="5657850" y="3416300"/>
          <p14:tracePt t="35346" x="5632450" y="3378200"/>
          <p14:tracePt t="35363" x="5595938" y="3367088"/>
          <p14:tracePt t="35379" x="5519738" y="3341688"/>
          <p14:tracePt t="35396" x="5457825" y="3328988"/>
          <p14:tracePt t="35413" x="5419725" y="3328988"/>
          <p14:tracePt t="35430" x="5357813" y="3328988"/>
          <p14:tracePt t="35446" x="5319713" y="3328988"/>
          <p14:tracePt t="35463" x="5307013" y="3328988"/>
          <p14:tracePt t="35479" x="5281613" y="3341688"/>
          <p14:tracePt t="35496" x="5270500" y="3354388"/>
          <p14:tracePt t="35513" x="5257800" y="3378200"/>
          <p14:tracePt t="35529" x="5257800" y="3403600"/>
          <p14:tracePt t="35546" x="5257800" y="3429000"/>
          <p14:tracePt t="35563" x="5257800" y="3441700"/>
          <p14:tracePt t="35579" x="5257800" y="3467100"/>
          <p14:tracePt t="35596" x="5257800" y="3490913"/>
          <p14:tracePt t="35597" x="5257800" y="3503613"/>
          <p14:tracePt t="35613" x="5281613" y="3529013"/>
          <p14:tracePt t="35629" x="5345113" y="3579813"/>
          <p14:tracePt t="35646" x="5370513" y="3603625"/>
          <p14:tracePt t="35647" x="5407025" y="3616325"/>
          <p14:tracePt t="35663" x="5457825" y="3629025"/>
          <p14:tracePt t="35679" x="5583238" y="3641725"/>
          <p14:tracePt t="35696" x="5632450" y="3641725"/>
          <p14:tracePt t="35713" x="5708650" y="3641725"/>
          <p14:tracePt t="35729" x="5745163" y="3629025"/>
          <p14:tracePt t="35758" x="5757863" y="3629025"/>
          <p14:tracePt t="35768" x="5770563" y="3603625"/>
          <p14:tracePt t="35779" x="5770563" y="3590925"/>
          <p14:tracePt t="35796" x="5770563" y="3554413"/>
          <p14:tracePt t="35813" x="5770563" y="3441700"/>
          <p14:tracePt t="35830" x="5770563" y="3341688"/>
          <p14:tracePt t="35846" x="5770563" y="3290888"/>
          <p14:tracePt t="35862" x="5719763" y="3190875"/>
          <p14:tracePt t="35880" x="5670550" y="3154363"/>
          <p14:tracePt t="35896" x="5632450" y="3141663"/>
          <p14:tracePt t="35913" x="5570538" y="3141663"/>
          <p14:tracePt t="35929" x="5483225" y="3141663"/>
          <p14:tracePt t="35946" x="5457825" y="3141663"/>
          <p14:tracePt t="35962" x="5419725" y="3154363"/>
          <p14:tracePt t="35979" x="5407025" y="3178175"/>
          <p14:tracePt t="35996" x="5407025" y="3190875"/>
          <p14:tracePt t="36013" x="5394325" y="3228975"/>
          <p14:tracePt t="36030" x="5394325" y="3267075"/>
          <p14:tracePt t="36030" x="5394325" y="3303588"/>
          <p14:tracePt t="36046" x="5394325" y="3341688"/>
          <p14:tracePt t="36063" x="5394325" y="3416300"/>
          <p14:tracePt t="36079" x="5394325" y="3454400"/>
          <p14:tracePt t="36096" x="5407025" y="3479800"/>
          <p14:tracePt t="36113" x="5457825" y="3467100"/>
          <p14:tracePt t="36947" x="5470525" y="3429000"/>
          <p14:tracePt t="36958" x="5495925" y="3416300"/>
          <p14:tracePt t="36968" x="5519738" y="3378200"/>
          <p14:tracePt t="36979" x="5595938" y="3328988"/>
          <p14:tracePt t="36996" x="5708650" y="3241675"/>
          <p14:tracePt t="37012" x="5983288" y="2965450"/>
          <p14:tracePt t="37029" x="6208713" y="2740025"/>
          <p14:tracePt t="37045" x="6283325" y="2665413"/>
          <p14:tracePt t="37062" x="6370638" y="2616200"/>
          <p14:tracePt t="37079" x="6396038" y="2603500"/>
          <p14:tracePt t="37491" x="6408738" y="2578100"/>
          <p14:tracePt t="37501" x="6434138" y="2565400"/>
          <p14:tracePt t="37511" x="6472238" y="2516188"/>
          <p14:tracePt t="37521" x="6496050" y="2478088"/>
          <p14:tracePt t="37532" x="6546850" y="2414588"/>
          <p14:tracePt t="37545" x="6596063" y="2352675"/>
          <p14:tracePt t="37562" x="6721475" y="2252663"/>
          <p14:tracePt t="37579" x="6797675" y="2152650"/>
          <p14:tracePt t="37595" x="6910388" y="2127250"/>
          <p14:tracePt t="37612" x="6946900" y="2127250"/>
          <p14:tracePt t="37629" x="6959600" y="2127250"/>
          <p14:tracePt t="37645" x="6972300" y="2127250"/>
          <p14:tracePt t="38116" x="6972300" y="2139950"/>
          <p14:tracePt t="38126" x="6946900" y="2165350"/>
          <p14:tracePt t="38136" x="6921500" y="2178050"/>
          <p14:tracePt t="38146" x="6884988" y="2227263"/>
          <p14:tracePt t="38162" x="6821488" y="2278063"/>
          <p14:tracePt t="38178" x="6584950" y="2565400"/>
          <p14:tracePt t="38195" x="6459538" y="2690813"/>
          <p14:tracePt t="38197" x="6346825" y="2816225"/>
          <p14:tracePt t="38212" x="6270625" y="2903538"/>
          <p14:tracePt t="38213" x="6196013" y="3028950"/>
          <p14:tracePt t="38228" x="6170613" y="3078163"/>
          <p14:tracePt t="38245" x="6157913" y="3128963"/>
          <p14:tracePt t="38246" x="6134100" y="3216275"/>
          <p14:tracePt t="38262" x="6134100" y="3267075"/>
          <p14:tracePt t="38279" x="6134100" y="3303588"/>
          <p14:tracePt t="38295" x="6134100" y="3316288"/>
          <p14:tracePt t="39516" x="6170613" y="3316288"/>
          <p14:tracePt t="39526" x="6246813" y="3316288"/>
          <p14:tracePt t="39536" x="6370638" y="3316288"/>
          <p14:tracePt t="39546" x="6521450" y="3316288"/>
          <p14:tracePt t="39561" x="6708775" y="3316288"/>
          <p14:tracePt t="39578" x="7297738" y="3278188"/>
          <p14:tracePt t="39595" x="7635875" y="3216275"/>
          <p14:tracePt t="39611" x="8048625" y="3290888"/>
          <p14:tracePt t="39628" x="8537575" y="3267075"/>
          <p14:tracePt t="39645" x="8624888" y="3390900"/>
          <p14:tracePt t="39646" x="8686800" y="3541713"/>
          <p14:tracePt t="39661" x="8724900" y="3641725"/>
          <p14:tracePt t="39678" x="8737600" y="3692525"/>
          <p14:tracePt t="40071" x="8763000" y="3679825"/>
          <p14:tracePt t="40081" x="8799513" y="3679825"/>
          <p14:tracePt t="40093" x="8850313" y="3654425"/>
          <p14:tracePt t="40111" x="8924925" y="3629025"/>
          <p14:tracePt t="40121" x="9099550" y="3579813"/>
          <p14:tracePt t="40131" x="9250363" y="3529013"/>
          <p14:tracePt t="40145" x="9413875" y="3503613"/>
          <p14:tracePt t="40162" x="9701213" y="3479800"/>
          <p14:tracePt t="40178" x="9839325" y="3490913"/>
          <p14:tracePt t="40195" x="10039350" y="3603625"/>
          <p14:tracePt t="40211" x="10113963" y="3854450"/>
          <p14:tracePt t="40228" x="10152063" y="3929063"/>
          <p14:tracePt t="40867" x="10164763" y="3929063"/>
          <p14:tracePt t="40877" x="10201275" y="3929063"/>
          <p14:tracePt t="40887" x="10226675" y="3916363"/>
          <p14:tracePt t="40897" x="10288588" y="3905250"/>
          <p14:tracePt t="40911" x="10364788" y="3854450"/>
          <p14:tracePt t="40928" x="10577513" y="3703638"/>
          <p14:tracePt t="40944" x="10702925" y="3603625"/>
          <p14:tracePt t="40961" x="10890250" y="3454400"/>
          <p14:tracePt t="40978" x="10964863" y="3403600"/>
          <p14:tracePt t="40998" x="10977563" y="3403600"/>
          <p14:tracePt t="41011" x="10977563" y="3390900"/>
          <p14:tracePt t="41028" x="10990263" y="3390900"/>
          <p14:tracePt t="41045" x="10990263" y="3378200"/>
          <p14:tracePt t="41061" x="11002963" y="3341688"/>
          <p14:tracePt t="41078" x="11028363" y="3316288"/>
          <p14:tracePt t="41094" x="11041063" y="3290888"/>
          <p14:tracePt t="41111" x="11041063" y="3241675"/>
          <p14:tracePt t="41128" x="11041063" y="3216275"/>
          <p14:tracePt t="41129" x="11041063" y="3190875"/>
          <p14:tracePt t="41144" x="11028363" y="3165475"/>
          <p14:tracePt t="41161" x="11002963" y="3078163"/>
          <p14:tracePt t="41178" x="10990263" y="3041650"/>
          <p14:tracePt t="41179" x="10977563" y="3003550"/>
          <p14:tracePt t="41194" x="10952163" y="2965450"/>
          <p14:tracePt t="41211" x="10852150" y="2840038"/>
          <p14:tracePt t="41228" x="10802938" y="2790825"/>
          <p14:tracePt t="41229" x="10752138" y="2728913"/>
          <p14:tracePt t="41244" x="10702925" y="2703513"/>
          <p14:tracePt t="41261" x="10602913" y="2652713"/>
          <p14:tracePt t="41277" x="10539413" y="2616200"/>
          <p14:tracePt t="41294" x="10426700" y="2590800"/>
          <p14:tracePt t="41311" x="10313988" y="2527300"/>
          <p14:tracePt t="41327" x="10288588" y="2503488"/>
          <p14:tracePt t="41344" x="10239375" y="2465388"/>
          <p14:tracePt t="41361" x="10152063" y="2465388"/>
          <p14:tracePt t="41378" x="10101263" y="2465388"/>
          <p14:tracePt t="41394" x="9975850" y="2540000"/>
          <p14:tracePt t="41411" x="9863138" y="2603500"/>
          <p14:tracePt t="41427" x="9801225" y="2627313"/>
          <p14:tracePt t="41444" x="9726613" y="2678113"/>
          <p14:tracePt t="41461" x="9663113" y="2728913"/>
          <p14:tracePt t="41478" x="9637713" y="2752725"/>
          <p14:tracePt t="41494" x="9575800" y="2828925"/>
          <p14:tracePt t="41511" x="9475788" y="2941638"/>
          <p14:tracePt t="41527" x="9437688" y="3028950"/>
          <p14:tracePt t="41544" x="9375775" y="3178175"/>
          <p14:tracePt t="41561" x="9363075" y="3241675"/>
          <p14:tracePt t="41562" x="9337675" y="3278188"/>
          <p14:tracePt t="41578" x="9337675" y="3328988"/>
          <p14:tracePt t="41594" x="9324975" y="3390900"/>
          <p14:tracePt t="41611" x="9324975" y="3454400"/>
          <p14:tracePt t="41627" x="9324975" y="3590925"/>
          <p14:tracePt t="41644" x="9363075" y="3716338"/>
          <p14:tracePt t="41661" x="9401175" y="3792538"/>
          <p14:tracePt t="41662" x="9450388" y="3879850"/>
          <p14:tracePt t="41678" x="9501188" y="3979863"/>
          <p14:tracePt t="41694" x="9613900" y="4079875"/>
          <p14:tracePt t="41711" x="9675813" y="4117975"/>
          <p14:tracePt t="41728" x="9801225" y="4179888"/>
          <p14:tracePt t="41744" x="10039350" y="4205288"/>
          <p14:tracePt t="41761" x="10177463" y="4205288"/>
          <p14:tracePt t="41777" x="10426700" y="4154488"/>
          <p14:tracePt t="41794" x="10752138" y="3941763"/>
          <p14:tracePt t="41811" x="10864850" y="3867150"/>
          <p14:tracePt t="41827" x="10964863" y="3692525"/>
          <p14:tracePt t="41844" x="10990263" y="3603625"/>
          <p14:tracePt t="41861" x="10990263" y="3579813"/>
          <p14:tracePt t="41877" x="10990263" y="3516313"/>
          <p14:tracePt t="41894" x="10990263" y="3479800"/>
          <p14:tracePt t="41911" x="10964863" y="3454400"/>
          <p14:tracePt t="41927" x="10864850" y="3303588"/>
          <p14:tracePt t="41944" x="10777538" y="3228975"/>
          <p14:tracePt t="41945" x="10652125" y="3078163"/>
          <p14:tracePt t="41961" x="10539413" y="2952750"/>
          <p14:tracePt t="41977" x="10364788" y="2765425"/>
          <p14:tracePt t="41994" x="10226675" y="2665413"/>
          <p14:tracePt t="42011" x="10177463" y="2640013"/>
          <p14:tracePt t="42027" x="9963150" y="2590800"/>
          <p14:tracePt t="42044" x="9901238" y="2578100"/>
          <p14:tracePt t="42045" x="9863138" y="2565400"/>
          <p14:tracePt t="42061" x="9826625" y="2565400"/>
          <p14:tracePt t="42077" x="9775825" y="2565400"/>
          <p14:tracePt t="42094" x="9750425" y="2565400"/>
          <p14:tracePt t="42095" x="9739313" y="2565400"/>
          <p14:tracePt t="42111" x="9726613" y="2578100"/>
          <p14:tracePt t="42127" x="9688513" y="2627313"/>
          <p14:tracePt t="42144" x="9688513" y="2640013"/>
          <p14:tracePt t="42160" x="9663113" y="2665413"/>
          <p14:tracePt t="42177" x="9663113" y="2690813"/>
          <p14:tracePt t="42194" x="9650413" y="2728913"/>
          <p14:tracePt t="42210" x="9650413" y="2840038"/>
          <p14:tracePt t="42227" x="9650413" y="2978150"/>
          <p14:tracePt t="42244" x="9663113" y="3041650"/>
          <p14:tracePt t="42261" x="9775825" y="3303588"/>
          <p14:tracePt t="42277" x="9926638" y="3554413"/>
          <p14:tracePt t="42294" x="10001250" y="3667125"/>
          <p14:tracePt t="42310" x="10139363" y="3754438"/>
          <p14:tracePt t="42328" x="10313988" y="3792538"/>
          <p14:tracePt t="42344" x="10401300" y="3792538"/>
          <p14:tracePt t="42360" x="10526713" y="3792538"/>
          <p14:tracePt t="42377" x="10639425" y="3729038"/>
          <p14:tracePt t="42394" x="10702925" y="3654425"/>
          <p14:tracePt t="42411" x="10802938" y="3503613"/>
          <p14:tracePt t="42427" x="10839450" y="3367088"/>
          <p14:tracePt t="42912" x="10839450" y="3354388"/>
          <p14:tracePt t="42922" x="10839450" y="3316288"/>
          <p14:tracePt t="42933" x="10802938" y="3290888"/>
          <p14:tracePt t="42943" x="10777538" y="3228975"/>
          <p14:tracePt t="42960" x="10739438" y="3190875"/>
          <p14:tracePt t="42962" x="10690225" y="3128963"/>
          <p14:tracePt t="42977" x="10639425" y="3054350"/>
          <p14:tracePt t="42994" x="10602913" y="2965450"/>
          <p14:tracePt t="43010" x="10564813" y="2941638"/>
          <p14:tracePt t="43027" x="10502900" y="2903538"/>
          <p14:tracePt t="43044" x="10426700" y="2890838"/>
          <p14:tracePt t="43060" x="10401300" y="2890838"/>
          <p14:tracePt t="43077" x="10339388" y="2890838"/>
          <p14:tracePt t="43094" x="10277475" y="2928938"/>
          <p14:tracePt t="43110" x="10252075" y="2952750"/>
          <p14:tracePt t="43127" x="10201275" y="3016250"/>
          <p14:tracePt t="43144" x="10139363" y="3078163"/>
          <p14:tracePt t="43160" x="10113963" y="3103563"/>
          <p14:tracePt t="43177" x="10039350" y="3190875"/>
          <p14:tracePt t="43194" x="9975850" y="3354388"/>
          <p14:tracePt t="43210" x="9939338" y="3441700"/>
          <p14:tracePt t="43227" x="9875838" y="3590925"/>
          <p14:tracePt t="43244" x="9852025" y="3679825"/>
          <p14:tracePt t="43260" x="9852025" y="3716338"/>
          <p14:tracePt t="43277" x="9839325" y="3779838"/>
          <p14:tracePt t="43294" x="9839325" y="3803650"/>
          <p14:tracePt t="43310" x="9839325" y="3829050"/>
          <p14:tracePt t="43327" x="9852025" y="3841750"/>
          <p14:tracePt t="43344" x="9863138" y="3841750"/>
          <p14:tracePt t="43345" x="9888538" y="3841750"/>
          <p14:tracePt t="43360" x="9926638" y="3841750"/>
          <p14:tracePt t="43377" x="10113963" y="3816350"/>
          <p14:tracePt t="43394" x="10201275" y="3767138"/>
          <p14:tracePt t="43395" x="10326688" y="3667125"/>
          <p14:tracePt t="43410" x="10439400" y="3554413"/>
          <p14:tracePt t="43758" x="10414000" y="3554413"/>
          <p14:tracePt t="43768" x="10339388" y="3567113"/>
          <p14:tracePt t="43779" x="10201275" y="3590925"/>
          <p14:tracePt t="43793" x="10052050" y="3641725"/>
          <p14:tracePt t="43810" x="9475788" y="3779838"/>
          <p14:tracePt t="43827" x="9075738" y="3867150"/>
          <p14:tracePt t="43828" x="8674100" y="3967163"/>
          <p14:tracePt t="43843" x="8261350" y="4105275"/>
          <p14:tracePt t="43860" x="7272338" y="4392613"/>
          <p14:tracePt t="43877" x="6784975" y="4605338"/>
          <p14:tracePt t="43894" x="5921375" y="4892675"/>
          <p14:tracePt t="43910" x="5332413" y="5105400"/>
          <p14:tracePt t="43927" x="5181600" y="5156200"/>
          <p14:tracePt t="43943" x="5019675" y="5230813"/>
          <p14:tracePt t="43960" x="4981575" y="5256213"/>
          <p14:tracePt t="43989" x="4981575" y="5268913"/>
          <p14:tracePt t="43999" x="4994275" y="5294313"/>
          <p14:tracePt t="44645" x="5032375" y="5281613"/>
          <p14:tracePt t="44655" x="5068888" y="5268913"/>
          <p14:tracePt t="44666" x="5119688" y="5268913"/>
          <p14:tracePt t="44676" x="5170488" y="5268913"/>
          <p14:tracePt t="44693" x="5245100" y="5268913"/>
          <p14:tracePt t="44710" x="5357813" y="5281613"/>
          <p14:tracePt t="44711" x="5407025" y="5305425"/>
          <p14:tracePt t="44727" x="5419725" y="5305425"/>
          <p14:tracePt t="44743" x="5457825" y="5318125"/>
          <p14:tracePt t="44760" x="5619750" y="5407025"/>
          <p14:tracePt t="44777" x="5795963" y="5456238"/>
          <p14:tracePt t="44793" x="5895975" y="5507038"/>
          <p14:tracePt t="44810" x="6021388" y="5607050"/>
          <p14:tracePt t="44826" x="6070600" y="5643563"/>
          <p14:tracePt t="44843" x="6157913" y="5743575"/>
          <p14:tracePt t="44860" x="6196013" y="5781675"/>
          <p14:tracePt t="44877" x="6246813" y="5819775"/>
          <p14:tracePt t="44893" x="6283325" y="5843588"/>
          <p14:tracePt t="44910" x="6370638" y="5907088"/>
          <p14:tracePt t="44927" x="6446838" y="5969000"/>
          <p14:tracePt t="44943" x="6508750" y="6019800"/>
          <p14:tracePt t="44960" x="6608763" y="6107113"/>
          <p14:tracePt t="44976" x="6672263" y="6145213"/>
          <p14:tracePt t="44978" x="6708775" y="6181725"/>
          <p14:tracePt t="44993" x="6746875" y="6207125"/>
          <p14:tracePt t="45010" x="6821488" y="6257925"/>
          <p14:tracePt t="45027" x="6884988" y="6294438"/>
          <p14:tracePt t="45043" x="6910388" y="6294438"/>
          <p14:tracePt t="45059" x="6946900" y="6307138"/>
          <p14:tracePt t="45076" x="6985000" y="6319838"/>
          <p14:tracePt t="45078" x="7010400" y="6319838"/>
          <p14:tracePt t="45093" x="7034213" y="6319838"/>
          <p14:tracePt t="45110" x="7110413" y="6332538"/>
          <p14:tracePt t="45126" x="7185025" y="6345238"/>
          <p14:tracePt t="45143" x="7272338" y="6381750"/>
          <p14:tracePt t="45160" x="7359650" y="6419850"/>
          <p14:tracePt t="46223" x="7372350" y="6419850"/>
          <p14:tracePt t="46256" x="7397750" y="6419850"/>
          <p14:tracePt t="46267" x="7423150" y="6419850"/>
          <p14:tracePt t="46277" x="7448550" y="6419850"/>
          <p14:tracePt t="46293" x="7472363" y="6419850"/>
          <p14:tracePt t="46309" x="7548563" y="6419850"/>
          <p14:tracePt t="46326" x="7572375" y="6419850"/>
          <p14:tracePt t="46327" x="7597775" y="6419850"/>
          <p14:tracePt t="46343" x="7648575" y="6419850"/>
          <p14:tracePt t="46359" x="7723188" y="6419850"/>
          <p14:tracePt t="46376" x="7773988" y="6419850"/>
          <p14:tracePt t="46392" x="7874000" y="6407150"/>
          <p14:tracePt t="46409" x="7999413" y="6357938"/>
          <p14:tracePt t="46426" x="8048625" y="6332538"/>
          <p14:tracePt t="46427" x="8110538" y="6332538"/>
          <p14:tracePt t="46443" x="8148638" y="6307138"/>
          <p14:tracePt t="46459" x="8212138" y="6281738"/>
          <p14:tracePt t="46476" x="8223250" y="6269038"/>
          <p14:tracePt t="46493" x="8235950" y="6245225"/>
          <p14:tracePt t="46509" x="8261350" y="6219825"/>
          <p14:tracePt t="46526" x="8274050" y="6207125"/>
          <p14:tracePt t="46542" x="8299450" y="6132513"/>
          <p14:tracePt t="46560" x="8361363" y="6045200"/>
          <p14:tracePt t="47012" x="8386763" y="6032500"/>
          <p14:tracePt t="47022" x="8412163" y="6007100"/>
          <p14:tracePt t="47032" x="8424863" y="5969000"/>
          <p14:tracePt t="47042" x="8448675" y="5919788"/>
          <p14:tracePt t="47059" x="8461375" y="5881688"/>
          <p14:tracePt t="47076" x="8486775" y="5794375"/>
          <p14:tracePt t="47093" x="8499475" y="5694363"/>
          <p14:tracePt t="47109" x="8499475" y="5643563"/>
          <p14:tracePt t="47126" x="8499475" y="5568950"/>
          <p14:tracePt t="47142" x="8499475" y="5530850"/>
          <p14:tracePt t="47144" x="8499475" y="5507038"/>
          <p14:tracePt t="47159" x="8499475" y="5481638"/>
          <p14:tracePt t="47176" x="8486775" y="5418138"/>
          <p14:tracePt t="47192" x="8461375" y="5394325"/>
          <p14:tracePt t="47194" x="8448675" y="5356225"/>
          <p14:tracePt t="47209" x="8412163" y="5330825"/>
          <p14:tracePt t="47226" x="8335963" y="5205413"/>
          <p14:tracePt t="47242" x="8286750" y="5156200"/>
          <p14:tracePt t="47259" x="8199438" y="5056188"/>
          <p14:tracePt t="47276" x="8074025" y="4981575"/>
          <p14:tracePt t="47292" x="8023225" y="4968875"/>
          <p14:tracePt t="47309" x="7886700" y="4956175"/>
          <p14:tracePt t="47326" x="7761288" y="4943475"/>
          <p14:tracePt t="47342" x="7710488" y="4943475"/>
          <p14:tracePt t="47359" x="7585075" y="4930775"/>
          <p14:tracePt t="47376" x="7448550" y="4930775"/>
          <p14:tracePt t="47392" x="7410450" y="4930775"/>
          <p14:tracePt t="47409" x="7323138" y="4981575"/>
          <p14:tracePt t="47426" x="7272338" y="5005388"/>
          <p14:tracePt t="47442" x="7246938" y="5018088"/>
          <p14:tracePt t="47459" x="7185025" y="5043488"/>
          <p14:tracePt t="47476" x="7134225" y="5068888"/>
          <p14:tracePt t="47492" x="7085013" y="5105400"/>
          <p14:tracePt t="47509" x="7021513" y="5156200"/>
          <p14:tracePt t="47526" x="6997700" y="5168900"/>
          <p14:tracePt t="47527" x="6985000" y="5181600"/>
          <p14:tracePt t="47542" x="6972300" y="5194300"/>
          <p14:tracePt t="47559" x="6972300" y="5205413"/>
          <p14:tracePt t="47576" x="6959600" y="5205413"/>
          <p14:tracePt t="47577" x="6959600" y="5218113"/>
          <p14:tracePt t="47592" x="6959600" y="5243513"/>
          <p14:tracePt t="47609" x="6959600" y="5305425"/>
          <p14:tracePt t="47626" x="6959600" y="5343525"/>
          <p14:tracePt t="47627" x="6959600" y="5381625"/>
          <p14:tracePt t="47642" x="6959600" y="5418138"/>
          <p14:tracePt t="47659" x="6972300" y="5481638"/>
          <p14:tracePt t="47676" x="6985000" y="5518150"/>
          <p14:tracePt t="47692" x="7072313" y="5656263"/>
          <p14:tracePt t="47709" x="7159625" y="5743575"/>
          <p14:tracePt t="47725" x="7185025" y="5807075"/>
          <p14:tracePt t="47742" x="7272338" y="5868988"/>
          <p14:tracePt t="47759" x="7397750" y="5956300"/>
          <p14:tracePt t="47775" x="7472363" y="5994400"/>
          <p14:tracePt t="47792" x="7648575" y="6069013"/>
          <p14:tracePt t="47809" x="7835900" y="6107113"/>
          <p14:tracePt t="47825" x="7886700" y="6107113"/>
          <p14:tracePt t="47842" x="8010525" y="6107113"/>
          <p14:tracePt t="47859" x="8123238" y="6107113"/>
          <p14:tracePt t="47876" x="8161338" y="6107113"/>
          <p14:tracePt t="47892" x="8235950" y="6107113"/>
          <p14:tracePt t="47909" x="8324850" y="6094413"/>
          <p14:tracePt t="47925" x="8399463" y="6056313"/>
          <p14:tracePt t="47942" x="8548688" y="5969000"/>
          <p14:tracePt t="47959" x="8674100" y="5881688"/>
          <p14:tracePt t="47975" x="8699500" y="5856288"/>
          <p14:tracePt t="47992" x="8712200" y="5807075"/>
          <p14:tracePt t="48010" x="8712200" y="5794375"/>
          <p14:tracePt t="48026" x="8712200" y="5781675"/>
          <p14:tracePt t="48042" x="8712200" y="5719763"/>
          <p14:tracePt t="48043" x="8712200" y="5707063"/>
          <p14:tracePt t="48059" x="8712200" y="5668963"/>
          <p14:tracePt t="48075" x="8661400" y="5543550"/>
          <p14:tracePt t="48092" x="8574088" y="5294313"/>
          <p14:tracePt t="48108" x="8512175" y="5156200"/>
          <p14:tracePt t="48110" x="8474075" y="5056188"/>
          <p14:tracePt t="48125" x="8435975" y="4968875"/>
          <p14:tracePt t="48142" x="8374063" y="4879975"/>
          <p14:tracePt t="48159" x="8348663" y="4856163"/>
          <p14:tracePt t="48175" x="8235950" y="4779963"/>
          <p14:tracePt t="48192" x="8086725" y="4718050"/>
          <p14:tracePt t="48209" x="7999413" y="4705350"/>
          <p14:tracePt t="48225" x="7835900" y="4679950"/>
          <p14:tracePt t="48242" x="7710488" y="4667250"/>
          <p14:tracePt t="48259" x="7673975" y="4667250"/>
          <p14:tracePt t="48275" x="7561263" y="4692650"/>
          <p14:tracePt t="48292" x="7423150" y="4730750"/>
          <p14:tracePt t="48309" x="7372350" y="4743450"/>
          <p14:tracePt t="48325" x="7285038" y="4756150"/>
          <p14:tracePt t="48342" x="7223125" y="4792663"/>
          <p14:tracePt t="48359" x="7197725" y="4818063"/>
          <p14:tracePt t="48375" x="7159625" y="4879975"/>
          <p14:tracePt t="48392" x="7134225" y="4918075"/>
          <p14:tracePt t="48393" x="7134225" y="4956175"/>
          <p14:tracePt t="48408" x="7110413" y="4981575"/>
          <p14:tracePt t="48425" x="7097713" y="5018088"/>
          <p14:tracePt t="48442" x="7072313" y="5068888"/>
          <p14:tracePt t="48459" x="7072313" y="5092700"/>
          <p14:tracePt t="48475" x="7072313" y="5143500"/>
          <p14:tracePt t="48492" x="7072313" y="5156200"/>
          <p14:tracePt t="48493" x="7072313" y="5181600"/>
          <p14:tracePt t="48508" x="7072313" y="5205413"/>
          <p14:tracePt t="48525" x="7085013" y="5268913"/>
          <p14:tracePt t="48542" x="7097713" y="5318125"/>
          <p14:tracePt t="48559" x="7134225" y="5430838"/>
          <p14:tracePt t="48575" x="7172325" y="5518150"/>
          <p14:tracePt t="48592" x="7197725" y="5568950"/>
          <p14:tracePt t="48608" x="7235825" y="5630863"/>
          <p14:tracePt t="48625" x="7259638" y="5681663"/>
          <p14:tracePt t="48642" x="7297738" y="5694363"/>
          <p14:tracePt t="48658" x="7435850" y="5781675"/>
          <p14:tracePt t="48675" x="7572375" y="5843588"/>
          <p14:tracePt t="48692" x="7623175" y="5868988"/>
          <p14:tracePt t="48709" x="7735888" y="5919788"/>
          <p14:tracePt t="48725" x="7848600" y="5945188"/>
          <p14:tracePt t="48742" x="7923213" y="5945188"/>
          <p14:tracePt t="48759" x="8048625" y="5945188"/>
          <p14:tracePt t="48776" x="8223250" y="5932488"/>
          <p14:tracePt t="48792" x="8312150" y="5932488"/>
          <p14:tracePt t="48809" x="8474075" y="5856288"/>
          <p14:tracePt t="48825" x="8586788" y="5794375"/>
          <p14:tracePt t="48842" x="8612188" y="5781675"/>
          <p14:tracePt t="48859" x="8650288" y="5756275"/>
          <p14:tracePt t="48876" x="8661400" y="5732463"/>
          <p14:tracePt t="48892" x="8661400" y="5719763"/>
          <p14:tracePt t="48909" x="8674100" y="5630863"/>
          <p14:tracePt t="48925" x="8674100" y="5556250"/>
          <p14:tracePt t="48927" x="8674100" y="5430838"/>
          <p14:tracePt t="48942" x="8674100" y="5356225"/>
          <p14:tracePt t="48958" x="8661400" y="5081588"/>
          <p14:tracePt t="48975" x="8612188" y="4943475"/>
          <p14:tracePt t="48992" x="8499475" y="4730750"/>
          <p14:tracePt t="49008" x="8386763" y="4630738"/>
          <p14:tracePt t="49025" x="8286750" y="4618038"/>
          <p14:tracePt t="49041" x="8148638" y="4618038"/>
          <p14:tracePt t="49058" x="7999413" y="4630738"/>
          <p14:tracePt t="49075" x="7910513" y="4667250"/>
          <p14:tracePt t="49092" x="7710488" y="4718050"/>
          <p14:tracePt t="49109" x="7535863" y="4792663"/>
          <p14:tracePt t="49125" x="7472363" y="4843463"/>
          <p14:tracePt t="49142" x="7359650" y="4943475"/>
          <p14:tracePt t="49158" x="7285038" y="5018088"/>
          <p14:tracePt t="49175" x="7246938" y="5056188"/>
          <p14:tracePt t="49192" x="7197725" y="5143500"/>
          <p14:tracePt t="49209" x="7159625" y="5268913"/>
          <p14:tracePt t="49225" x="7146925" y="5330825"/>
          <p14:tracePt t="49241" x="7110413" y="5418138"/>
          <p14:tracePt t="49259" x="7097713" y="5481638"/>
          <p14:tracePt t="49275" x="7097713" y="5518150"/>
          <p14:tracePt t="49292" x="7097713" y="5556250"/>
          <p14:tracePt t="49308" x="7097713" y="5568950"/>
          <p14:tracePt t="49310" x="7097713" y="5581650"/>
          <p14:tracePt t="49339" x="7097713" y="5594350"/>
          <p14:tracePt t="49348" x="7097713" y="5607050"/>
          <p14:tracePt t="49712" x="7110413" y="5607050"/>
          <p14:tracePt t="49722" x="7134225" y="5581650"/>
          <p14:tracePt t="49733" x="7185025" y="5556250"/>
          <p14:tracePt t="49743" x="7235825" y="5518150"/>
          <p14:tracePt t="49758" x="7323138" y="5481638"/>
          <p14:tracePt t="49775" x="7410450" y="5443538"/>
          <p14:tracePt t="49791" x="7435850" y="5430838"/>
          <p14:tracePt t="49808" x="7459663" y="5418138"/>
          <p14:tracePt t="49825" x="7472363" y="5407025"/>
          <p14:tracePt t="49841" x="7485063" y="5381625"/>
          <p14:tracePt t="49858" x="7497763" y="5368925"/>
          <p14:tracePt t="49875" x="7523163" y="5305425"/>
          <p14:tracePt t="49891" x="7535863" y="5268913"/>
          <p14:tracePt t="49908" x="7561263" y="5194300"/>
          <p14:tracePt t="49925" x="7585075" y="5168900"/>
          <p14:tracePt t="49941" x="7585075" y="5156200"/>
          <p14:tracePt t="49958" x="7597775" y="5143500"/>
          <p14:tracePt t="50055" x="7597775" y="5156200"/>
          <p14:tracePt t="50084" x="7597775" y="5168900"/>
          <p14:tracePt t="50468" x="7597775" y="5181600"/>
          <p14:tracePt t="50478" x="7585075" y="5194300"/>
          <p14:tracePt t="50488" x="7561263" y="5218113"/>
          <p14:tracePt t="50498" x="7548563" y="5230813"/>
          <p14:tracePt t="50508" x="7523163" y="5256213"/>
          <p14:tracePt t="50525" x="7497763" y="5268913"/>
          <p14:tracePt t="50541" x="7459663" y="5294313"/>
          <p14:tracePt t="50558" x="7448550" y="5305425"/>
          <p14:tracePt t="50574" x="7435850" y="5330825"/>
          <p14:tracePt t="50591" x="7423150" y="5356225"/>
          <p14:tracePt t="50608" x="7423150" y="5368925"/>
          <p14:tracePt t="50625" x="7410450" y="5394325"/>
          <p14:tracePt t="50641" x="7410450" y="5443538"/>
          <p14:tracePt t="50658" x="7410450" y="5468938"/>
          <p14:tracePt t="50659" x="7410450" y="5494338"/>
          <p14:tracePt t="50674" x="7410450" y="5518150"/>
          <p14:tracePt t="50691" x="7410450" y="5556250"/>
          <p14:tracePt t="50708" x="7410450" y="5568950"/>
          <p14:tracePt t="50725" x="7410450" y="5619750"/>
          <p14:tracePt t="50741" x="7410450" y="5643563"/>
          <p14:tracePt t="50758" x="7410450" y="5656263"/>
          <p14:tracePt t="50774" x="7410450" y="5694363"/>
          <p14:tracePt t="50792" x="7410450" y="5719763"/>
          <p14:tracePt t="52328" x="7385050" y="5732463"/>
          <p14:tracePt t="52337" x="7372350" y="5743575"/>
          <p14:tracePt t="52347" x="7348538" y="5781675"/>
          <p14:tracePt t="52357" x="7310438" y="5807075"/>
          <p14:tracePt t="52374" x="7285038" y="5832475"/>
          <p14:tracePt t="52391" x="7223125" y="5868988"/>
          <p14:tracePt t="52407" x="7185025" y="5907088"/>
          <p14:tracePt t="52424" x="7159625" y="5919788"/>
          <p14:tracePt t="52440" x="7146925" y="5932488"/>
          <p14:tracePt t="52538" x="7134225" y="5932488"/>
          <p14:tracePt t="52548" x="7134225" y="5919788"/>
          <p14:tracePt t="52569" x="7134225" y="5894388"/>
          <p14:tracePt t="52579" x="7134225" y="5881688"/>
          <p14:tracePt t="52590" x="7134225" y="5868988"/>
          <p14:tracePt t="52607" x="7134225" y="5856288"/>
          <p14:tracePt t="52609" x="7134225" y="5843588"/>
          <p14:tracePt t="52624" x="7134225" y="5832475"/>
          <p14:tracePt t="52640" x="7134225" y="5807075"/>
          <p14:tracePt t="52660" x="7134225" y="5794375"/>
          <p14:tracePt t="52680" x="7134225" y="5781675"/>
          <p14:tracePt t="52710" x="7146925" y="5768975"/>
          <p14:tracePt t="52719" x="7146925" y="5756275"/>
          <p14:tracePt t="52730" x="7159625" y="5756275"/>
          <p14:tracePt t="52740" x="7159625" y="5743575"/>
          <p14:tracePt t="52757" x="7172325" y="5719763"/>
          <p14:tracePt t="52774" x="7197725" y="5694363"/>
          <p14:tracePt t="52790" x="7223125" y="5681663"/>
          <p14:tracePt t="53244" x="7223125" y="5668963"/>
          <p14:tracePt t="53254" x="7235825" y="5643563"/>
          <p14:tracePt t="53264" x="7235825" y="5630863"/>
          <p14:tracePt t="53274" x="7246938" y="5619750"/>
          <p14:tracePt t="53290" x="7259638" y="5594350"/>
          <p14:tracePt t="53307" x="7285038" y="5568950"/>
          <p14:tracePt t="53324" x="7297738" y="5556250"/>
          <p14:tracePt t="53325" x="7323138" y="5530850"/>
          <p14:tracePt t="53340" x="7335838" y="5507038"/>
          <p14:tracePt t="53357" x="7372350" y="5443538"/>
          <p14:tracePt t="53374" x="7397750" y="5407025"/>
          <p14:tracePt t="53375" x="7410450" y="5368925"/>
          <p14:tracePt t="53390" x="7423150" y="5343525"/>
          <p14:tracePt t="53407" x="7448550" y="5281613"/>
          <p14:tracePt t="53423" x="7459663" y="5256213"/>
          <p14:tracePt t="53425" x="7459663" y="5243513"/>
          <p14:tracePt t="53440" x="7459663" y="5230813"/>
          <p14:tracePt t="53524" x="7485063" y="5230813"/>
          <p14:tracePt t="53879" x="7485063" y="5218113"/>
          <p14:tracePt t="53889" x="7497763" y="5205413"/>
          <p14:tracePt t="53899" x="7523163" y="5168900"/>
          <p14:tracePt t="53908" x="7561263" y="5143500"/>
          <p14:tracePt t="53924" x="7610475" y="5081588"/>
          <p14:tracePt t="53940" x="7710488" y="4930775"/>
          <p14:tracePt t="53957" x="7761288" y="4868863"/>
          <p14:tracePt t="53973" x="7835900" y="4818063"/>
          <p14:tracePt t="53990" x="7910513" y="4805363"/>
          <p14:tracePt t="54007" x="7961313" y="4792663"/>
          <p14:tracePt t="54024" x="8061325" y="4792663"/>
          <p14:tracePt t="54040" x="8148638" y="4805363"/>
          <p14:tracePt t="54057" x="8199438" y="4843463"/>
          <p14:tracePt t="54073" x="8248650" y="4879975"/>
          <p14:tracePt t="54090" x="8312150" y="4930775"/>
          <p14:tracePt t="56338" x="8312150" y="4943475"/>
          <p14:tracePt t="56351" x="8312150" y="4956175"/>
          <p14:tracePt t="56363" x="8312150" y="5005388"/>
          <p14:tracePt t="56373" x="8312150" y="5043488"/>
          <p14:tracePt t="56389" x="8312150" y="5105400"/>
          <p14:tracePt t="56406" x="8312150" y="5181600"/>
          <p14:tracePt t="56423" x="8299450" y="5281613"/>
          <p14:tracePt t="56439" x="8286750" y="5330825"/>
          <p14:tracePt t="56896" x="8248650" y="5330825"/>
          <p14:tracePt t="56906" x="8161338" y="5330825"/>
          <p14:tracePt t="56916" x="7986713" y="5318125"/>
          <p14:tracePt t="56927" x="7748588" y="5294313"/>
          <p14:tracePt t="56939" x="7359650" y="5243513"/>
          <p14:tracePt t="56956" x="7021513" y="5230813"/>
          <p14:tracePt t="56957" x="6572250" y="5230813"/>
          <p14:tracePt t="56972" x="6170613" y="5230813"/>
          <p14:tracePt t="56989" x="5319713" y="5318125"/>
          <p14:tracePt t="57006" x="4968875" y="5343525"/>
          <p14:tracePt t="57007" x="4643438" y="5407025"/>
          <p14:tracePt t="57022" x="4456113" y="5418138"/>
          <p14:tracePt t="57039" x="4256088" y="5456238"/>
          <p14:tracePt t="57055" x="4217988" y="5468938"/>
          <p14:tracePt t="57057" x="4192588" y="5468938"/>
          <p14:tracePt t="57072" x="4192588" y="5481638"/>
          <p14:tracePt t="57089" x="4192588" y="5494338"/>
          <p14:tracePt t="57106" x="4205288" y="5507038"/>
          <p14:tracePt t="57481" x="4217988" y="5507038"/>
          <p14:tracePt t="57491" x="4243388" y="5507038"/>
          <p14:tracePt t="57500" x="4268788" y="5507038"/>
          <p14:tracePt t="57511" x="4305300" y="5507038"/>
          <p14:tracePt t="57522" x="4368800" y="5507038"/>
          <p14:tracePt t="57539" x="4456113" y="5507038"/>
          <p14:tracePt t="57540" x="4543425" y="5507038"/>
          <p14:tracePt t="57556" x="4606925" y="5507038"/>
          <p14:tracePt t="57572" x="4732338" y="5468938"/>
          <p14:tracePt t="57589" x="4756150" y="5456238"/>
          <p14:tracePt t="57606" x="4794250" y="5443538"/>
          <p14:tracePt t="57622" x="4806950" y="5443538"/>
          <p14:tracePt t="58145" x="4781550" y="5443538"/>
          <p14:tracePt t="58155" x="4743450" y="5443538"/>
          <p14:tracePt t="58165" x="4656138" y="5418138"/>
          <p14:tracePt t="58176" x="4556125" y="5394325"/>
          <p14:tracePt t="58189" x="4430713" y="5368925"/>
          <p14:tracePt t="58206" x="4192588" y="5318125"/>
          <p14:tracePt t="58222" x="4056063" y="5294313"/>
          <p14:tracePt t="58239" x="3767138" y="5218113"/>
          <p14:tracePt t="58255" x="3654425" y="5205413"/>
          <p14:tracePt t="58257" x="3554413" y="5205413"/>
          <p14:tracePt t="58272" x="3454400" y="5205413"/>
          <p14:tracePt t="58289" x="3267075" y="5205413"/>
          <p14:tracePt t="58305" x="3216275" y="5218113"/>
          <p14:tracePt t="58307" x="3179763" y="5230813"/>
          <p14:tracePt t="58322" x="3141663" y="5243513"/>
          <p14:tracePt t="58339" x="3103563" y="5268913"/>
          <p14:tracePt t="58355" x="3103563" y="5281613"/>
          <p14:tracePt t="58357" x="3092450" y="5281613"/>
          <p14:tracePt t="58372" x="3092450" y="5294313"/>
          <p14:tracePt t="58901" x="3103563" y="5305425"/>
          <p14:tracePt t="58911" x="3116263" y="5330825"/>
          <p14:tracePt t="58922" x="3128963" y="5343525"/>
          <p14:tracePt t="58931" x="3141663" y="5356225"/>
          <p14:tracePt t="58944" x="3154363" y="5381625"/>
          <p14:tracePt t="58955" x="3167063" y="5407025"/>
          <p14:tracePt t="58972" x="3192463" y="5456238"/>
          <p14:tracePt t="58988" x="3205163" y="5481638"/>
          <p14:tracePt t="59005" x="3228975" y="5530850"/>
          <p14:tracePt t="59022" x="3254375" y="5568950"/>
          <p14:tracePt t="59038" x="3254375" y="5581650"/>
          <p14:tracePt t="59055" x="3292475" y="5681663"/>
          <p14:tracePt t="59072" x="3305175" y="5732463"/>
          <p14:tracePt t="59088" x="3317875" y="5756275"/>
          <p14:tracePt t="59105" x="3341688" y="5832475"/>
          <p14:tracePt t="59122" x="3341688" y="5894388"/>
          <p14:tracePt t="59139" x="3341688" y="5919788"/>
          <p14:tracePt t="59155" x="3354388" y="6007100"/>
          <p14:tracePt t="59172" x="3379788" y="6032500"/>
          <p14:tracePt t="59173" x="3379788" y="6056313"/>
          <p14:tracePt t="59188" x="3379788" y="6069013"/>
          <p14:tracePt t="59205" x="3405188" y="6119813"/>
          <p14:tracePt t="59222" x="3417888" y="6157913"/>
          <p14:tracePt t="59238" x="3429000" y="6232525"/>
          <p14:tracePt t="59255" x="3467100" y="6294438"/>
          <p14:tracePt t="59272" x="3505200" y="6332538"/>
          <p14:tracePt t="59273" x="3517900" y="6345238"/>
          <p14:tracePt t="59288" x="3530600" y="6370638"/>
          <p14:tracePt t="59305" x="3617913" y="6370638"/>
          <p14:tracePt t="59322" x="3643313" y="6370638"/>
          <p14:tracePt t="59687" x="3654425" y="6357938"/>
          <p14:tracePt t="59697" x="3692525" y="6319838"/>
          <p14:tracePt t="59707" x="3730625" y="6294438"/>
          <p14:tracePt t="59721" x="3792538" y="6257925"/>
          <p14:tracePt t="59738" x="3956050" y="6145213"/>
          <p14:tracePt t="59755" x="4068763" y="6107113"/>
          <p14:tracePt t="59772" x="4294188" y="6032500"/>
          <p14:tracePt t="59788" x="4430713" y="5969000"/>
          <p14:tracePt t="59805" x="4481513" y="5956300"/>
          <p14:tracePt t="59822" x="4518025" y="5932488"/>
          <p14:tracePt t="59838" x="4530725" y="5919788"/>
          <p14:tracePt t="59855" x="4530725" y="5907088"/>
          <p14:tracePt t="59871" x="4530725" y="5894388"/>
          <p14:tracePt t="59888" x="4530725" y="5843588"/>
          <p14:tracePt t="59905" x="4530725" y="5807075"/>
          <p14:tracePt t="59921" x="4530725" y="5719763"/>
          <p14:tracePt t="59939" x="4494213" y="5543550"/>
          <p14:tracePt t="59955" x="4430713" y="5407025"/>
          <p14:tracePt t="59971" x="4343400" y="5105400"/>
          <p14:tracePt t="59988" x="4243388" y="4956175"/>
          <p14:tracePt t="59989" x="4143375" y="4818063"/>
          <p14:tracePt t="60005" x="4056063" y="4718050"/>
          <p14:tracePt t="60022" x="3905250" y="4543425"/>
          <p14:tracePt t="60038" x="3830638" y="4505325"/>
          <p14:tracePt t="60039" x="3779838" y="4492625"/>
          <p14:tracePt t="60055" x="3717925" y="4479925"/>
          <p14:tracePt t="60071" x="3605213" y="4479925"/>
          <p14:tracePt t="60088" x="3530600" y="4479925"/>
          <p14:tracePt t="60105" x="3392488" y="4518025"/>
          <p14:tracePt t="60121" x="3254375" y="4579938"/>
          <p14:tracePt t="60138" x="3179763" y="4618038"/>
          <p14:tracePt t="60139" x="3128963" y="4656138"/>
          <p14:tracePt t="60155" x="3028950" y="4705350"/>
          <p14:tracePt t="60171" x="2841625" y="4879975"/>
          <p14:tracePt t="60188" x="2754313" y="4981575"/>
          <p14:tracePt t="60205" x="2578100" y="5268913"/>
          <p14:tracePt t="61006" x="2578100" y="5294313"/>
          <p14:tracePt t="61016" x="2578100" y="5318125"/>
          <p14:tracePt t="61027" x="2578100" y="5343525"/>
          <p14:tracePt t="61038" x="2578100" y="5368925"/>
          <p14:tracePt t="61055" x="2578100" y="5394325"/>
          <p14:tracePt t="61071" x="2578100" y="5456238"/>
          <p14:tracePt t="61088" x="2590800" y="5543550"/>
          <p14:tracePt t="61104" x="2603500" y="5581650"/>
          <p14:tracePt t="61121" x="2641600" y="5668963"/>
          <p14:tracePt t="61138" x="2703513" y="5794375"/>
          <p14:tracePt t="61154" x="2741613" y="5832475"/>
          <p14:tracePt t="61172" x="2803525" y="5919788"/>
          <p14:tracePt t="61188" x="2890838" y="6081713"/>
          <p14:tracePt t="61204" x="2890838" y="6269038"/>
          <p14:tracePt t="61221" x="2890838" y="6370638"/>
          <p14:tracePt t="61813" x="2916238" y="6381750"/>
          <p14:tracePt t="61822" x="2941638" y="6381750"/>
          <p14:tracePt t="61833" x="2967038" y="6381750"/>
          <p14:tracePt t="61843" x="3016250" y="6394450"/>
          <p14:tracePt t="61854" x="3092450" y="6407150"/>
          <p14:tracePt t="61871" x="3154363" y="6419850"/>
          <p14:tracePt t="61888" x="3379788" y="6470650"/>
          <p14:tracePt t="61904" x="3605213" y="6532563"/>
          <p14:tracePt t="61921" x="3705225" y="6583363"/>
          <p14:tracePt t="61938" x="3767138" y="6696075"/>
          <p14:tracePt t="61954" x="3992563" y="6607175"/>
          <p14:tracePt t="61971" x="4056063" y="6532563"/>
          <p14:tracePt t="62679" x="4081463" y="6507163"/>
          <p14:tracePt t="62690" x="4117975" y="6470650"/>
          <p14:tracePt t="62700" x="4181475" y="6407150"/>
          <p14:tracePt t="62710" x="4256088" y="6357938"/>
          <p14:tracePt t="62720" x="4368800" y="6281738"/>
          <p14:tracePt t="62737" x="4468813" y="6219825"/>
          <p14:tracePt t="62754" x="4630738" y="6132513"/>
          <p14:tracePt t="62771" x="4768850" y="6081713"/>
          <p14:tracePt t="62787" x="4806950" y="6081713"/>
          <p14:tracePt t="62804" x="4843463" y="6069013"/>
          <p14:tracePt t="62820" x="4856163" y="6069013"/>
          <p14:tracePt t="67383" x="4856163" y="6056313"/>
          <p14:tracePt t="67393" x="4856163" y="6045200"/>
          <p14:tracePt t="67403" x="4856163" y="6019800"/>
          <p14:tracePt t="67419" x="4832350" y="5994400"/>
          <p14:tracePt t="67436" x="4743450" y="5919788"/>
          <p14:tracePt t="67453" x="4643438" y="5843588"/>
          <p14:tracePt t="67469" x="4606925" y="5807075"/>
          <p14:tracePt t="67486" x="4543425" y="5732463"/>
          <p14:tracePt t="67503" x="4494213" y="5719763"/>
          <p14:tracePt t="67504" x="4456113" y="5694363"/>
          <p14:tracePt t="67519" x="4430713" y="5681663"/>
          <p14:tracePt t="67536" x="4381500" y="5656263"/>
          <p14:tracePt t="67552" x="4368800" y="5656263"/>
          <p14:tracePt t="67569" x="4356100" y="5656263"/>
          <p14:tracePt t="67586" x="4343400" y="5656263"/>
          <p14:tracePt t="67978" x="4318000" y="5630863"/>
          <p14:tracePt t="67987" x="4268788" y="5594350"/>
          <p14:tracePt t="67997" x="4192588" y="5543550"/>
          <p14:tracePt t="68007" x="4117975" y="5494338"/>
          <p14:tracePt t="68019" x="4030663" y="5443538"/>
          <p14:tracePt t="68035" x="3943350" y="5394325"/>
          <p14:tracePt t="68037" x="3830638" y="5318125"/>
          <p14:tracePt t="68052" x="3705225" y="5268913"/>
          <p14:tracePt t="68069" x="3505200" y="5205413"/>
          <p14:tracePt t="68085" x="3429000" y="5181600"/>
          <p14:tracePt t="68102" x="3305175" y="5156200"/>
          <p14:tracePt t="68119" x="3167063" y="5143500"/>
          <p14:tracePt t="68135" x="3079750" y="5143500"/>
          <p14:tracePt t="68152" x="2954338" y="5156200"/>
          <p14:tracePt t="68169" x="2854325" y="5194300"/>
          <p14:tracePt t="68185" x="2841625" y="5230813"/>
          <p14:tracePt t="68202" x="2803525" y="5256213"/>
          <p14:tracePt t="68219" x="2754313" y="5318125"/>
          <p14:tracePt t="68235" x="2754313" y="5343525"/>
          <p14:tracePt t="68252" x="2716213" y="5407025"/>
          <p14:tracePt t="68269" x="2690813" y="5443538"/>
          <p14:tracePt t="68270" x="2678113" y="5468938"/>
          <p14:tracePt t="68285" x="2641600" y="5494338"/>
          <p14:tracePt t="68302" x="2590800" y="5556250"/>
          <p14:tracePt t="68319" x="2578100" y="5568950"/>
          <p14:tracePt t="68320" x="2565400" y="5594350"/>
          <p14:tracePt t="68335" x="2554288" y="5607050"/>
          <p14:tracePt t="68352" x="2541588" y="5643563"/>
          <p14:tracePt t="68369" x="2528888" y="5656263"/>
          <p14:tracePt t="68370" x="2528888" y="5668963"/>
          <p14:tracePt t="68385" x="2516188" y="5694363"/>
          <p14:tracePt t="68402" x="2516188" y="5756275"/>
          <p14:tracePt t="68419" x="2516188" y="5781675"/>
          <p14:tracePt t="68420" x="2516188" y="5807075"/>
          <p14:tracePt t="68435" x="2516188" y="5832475"/>
          <p14:tracePt t="68452" x="2516188" y="5881688"/>
          <p14:tracePt t="68469" x="2516188" y="5907088"/>
          <p14:tracePt t="68485" x="2565400" y="5956300"/>
          <p14:tracePt t="68502" x="2628900" y="6032500"/>
          <p14:tracePt t="68519" x="2716213" y="6081713"/>
          <p14:tracePt t="68535" x="2754313" y="6107113"/>
          <p14:tracePt t="72729" x="2828925" y="6081713"/>
          <p14:tracePt t="72740" x="2941638" y="6032500"/>
          <p14:tracePt t="72748" x="3079750" y="5956300"/>
          <p14:tracePt t="72758" x="3328988" y="5856288"/>
          <p14:tracePt t="72768" x="3756025" y="5681663"/>
          <p14:tracePt t="72784" x="4230688" y="5494338"/>
          <p14:tracePt t="72801" x="5619750" y="5068888"/>
          <p14:tracePt t="72817" x="6434138" y="4879975"/>
          <p14:tracePt t="72834" x="8048625" y="4705350"/>
          <p14:tracePt t="72850" x="9475788" y="4656138"/>
          <p14:tracePt t="72867" x="10052050" y="4656138"/>
          <p14:tracePt t="72868" x="10502900" y="4656138"/>
          <p14:tracePt t="72884" x="10726738" y="4692650"/>
          <p14:tracePt t="72900" x="10852150" y="4730750"/>
          <p14:tracePt t="73182" x="10890250" y="4730750"/>
          <p14:tracePt t="73192" x="10939463" y="4730750"/>
          <p14:tracePt t="73202" x="10990263" y="4730750"/>
          <p14:tracePt t="73217" x="11090275" y="4718050"/>
          <p14:tracePt t="73233" x="11403013" y="4718050"/>
          <p14:tracePt t="73250" x="11615738" y="4718050"/>
          <p14:tracePt t="73252" x="11917363" y="48053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Indicaciones para el Monitoreo de CO2 exhalado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Monitoreo continuo durante la VM permite controlar la ventilación (2-5 </a:t>
            </a:r>
            <a:r>
              <a:rPr lang="es-AR" dirty="0" err="1"/>
              <a:t>mmHg</a:t>
            </a:r>
            <a:r>
              <a:rPr lang="es-AR" dirty="0"/>
              <a:t> &lt; PaCO2).</a:t>
            </a:r>
          </a:p>
          <a:p>
            <a:r>
              <a:rPr lang="es-AR" dirty="0"/>
              <a:t>Monitoreo de patologías con incremento del espacio muerto, </a:t>
            </a:r>
            <a:r>
              <a:rPr lang="es-AR" dirty="0" err="1"/>
              <a:t>shunt</a:t>
            </a:r>
            <a:r>
              <a:rPr lang="es-AR" dirty="0"/>
              <a:t>, caída del gasto cardíaco o de la relación V/Q.</a:t>
            </a:r>
          </a:p>
          <a:p>
            <a:r>
              <a:rPr lang="es-AR" dirty="0"/>
              <a:t>Monitoreo durante </a:t>
            </a:r>
            <a:r>
              <a:rPr lang="es-AR" dirty="0" err="1"/>
              <a:t>Cx</a:t>
            </a:r>
            <a:r>
              <a:rPr lang="es-AR" dirty="0"/>
              <a:t> (en trauma predice mortalidad &gt; 8-10 </a:t>
            </a:r>
            <a:r>
              <a:rPr lang="es-AR" dirty="0" err="1"/>
              <a:t>mmHg</a:t>
            </a:r>
            <a:r>
              <a:rPr lang="es-AR" dirty="0"/>
              <a:t> de diferencia).</a:t>
            </a:r>
          </a:p>
          <a:p>
            <a:r>
              <a:rPr lang="es-AR" dirty="0"/>
              <a:t>Reducir las punciones arteriales.</a:t>
            </a:r>
          </a:p>
          <a:p>
            <a:r>
              <a:rPr lang="es-AR" dirty="0"/>
              <a:t>Confirmación de IET y/o TQT.</a:t>
            </a:r>
          </a:p>
          <a:p>
            <a:r>
              <a:rPr lang="es-AR" dirty="0"/>
              <a:t>Durante reanimación ante PCR.</a:t>
            </a:r>
          </a:p>
          <a:p>
            <a:r>
              <a:rPr lang="es-AR" dirty="0"/>
              <a:t>Frecuencia respiratoria y sincronía P-V.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E8E8C4-6668-32BE-FE6D-3575DE713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46"/>
    </mc:Choice>
    <mc:Fallback xmlns="">
      <p:transition spd="slow" advTm="10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Conclusiones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dirty="0"/>
              <a:t>El monitoreo de CO2 es un complemento del monitoreo de la oxigenación para evaluar la función respiratoria en pacientes críticos.</a:t>
            </a:r>
          </a:p>
          <a:p>
            <a:r>
              <a:rPr lang="es-AR" dirty="0"/>
              <a:t>Nos brinda un panorama sobre la eficiencia del intercambio gaseoso.</a:t>
            </a:r>
          </a:p>
          <a:p>
            <a:r>
              <a:rPr lang="es-AR" dirty="0"/>
              <a:t>Tiene utilidad diagnóstica y </a:t>
            </a:r>
            <a:r>
              <a:rPr lang="es-AR" dirty="0" err="1"/>
              <a:t>pronóstica</a:t>
            </a:r>
            <a:r>
              <a:rPr lang="es-AR" dirty="0"/>
              <a:t> en distintas patologías.</a:t>
            </a:r>
          </a:p>
          <a:p>
            <a:r>
              <a:rPr lang="es-AR" dirty="0"/>
              <a:t>Su interpretación adecuada favorece la toma de decisiones terapéuticas.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B3B57A-1B91-2D87-D190-3E9D1C595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8"/>
    </mc:Choice>
    <mc:Fallback xmlns="">
      <p:transition spd="slow" advTm="3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1F69E-2933-B6C7-CA1E-7A0919C1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Actividades Integradoras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4BE765-EC3A-7E2F-D2CC-3974D90A8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403"/>
            <a:ext cx="10515600" cy="4061560"/>
          </a:xfrm>
        </p:spPr>
        <p:txBody>
          <a:bodyPr/>
          <a:lstStyle/>
          <a:p>
            <a:r>
              <a:rPr lang="es-ES" dirty="0"/>
              <a:t>Identificar registro de </a:t>
            </a:r>
            <a:r>
              <a:rPr lang="es-ES" dirty="0" err="1"/>
              <a:t>capnografía</a:t>
            </a:r>
            <a:r>
              <a:rPr lang="es-ES" dirty="0"/>
              <a:t>-tiempo, </a:t>
            </a:r>
            <a:r>
              <a:rPr lang="es-ES" dirty="0" err="1"/>
              <a:t>capnometría</a:t>
            </a:r>
            <a:r>
              <a:rPr lang="es-ES" dirty="0"/>
              <a:t> o </a:t>
            </a:r>
            <a:r>
              <a:rPr lang="es-ES" dirty="0" err="1"/>
              <a:t>capnografía</a:t>
            </a:r>
            <a:r>
              <a:rPr lang="es-ES" dirty="0"/>
              <a:t> volumétrica en un paciente de su unidad.</a:t>
            </a:r>
          </a:p>
          <a:p>
            <a:r>
              <a:rPr lang="es-ES" dirty="0"/>
              <a:t>Correlacionar con el valor de PaCO2 en el EAB, busque una interpretación de dichos resultados en términos de producción y eliminación de CO2.</a:t>
            </a:r>
          </a:p>
          <a:p>
            <a:endParaRPr lang="es-ES" dirty="0"/>
          </a:p>
          <a:p>
            <a:r>
              <a:rPr lang="es-ES" dirty="0"/>
              <a:t>Comparte tus resultados en el foro </a:t>
            </a:r>
            <a:r>
              <a:rPr lang="es-ES"/>
              <a:t>del módulo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5A1E2E-1B7B-FCDF-349F-68AC2D6A8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98"/>
    </mc:Choice>
    <mc:Fallback xmlns="">
      <p:transition spd="slow" advTm="60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EAB1-E90D-8632-5B26-87D816CC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Gracias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085574-92A0-5AA3-B40F-3684A2644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8C53AB-4D87-FE8E-19F6-194F9F3B6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"/>
    </mc:Choice>
    <mc:Fallback xmlns="">
      <p:transition spd="slow" advTm="2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0020"/>
            <a:ext cx="6952618" cy="348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67608" y="3910210"/>
            <a:ext cx="1914243" cy="8903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solidFill>
                  <a:schemeClr val="tx1"/>
                </a:solidFill>
              </a:rPr>
              <a:t>Patrón Anaeróbico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459741" y="3936485"/>
            <a:ext cx="1924292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solidFill>
                  <a:schemeClr val="tx1"/>
                </a:solidFill>
              </a:rPr>
              <a:t>Patrón Aeróbico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557559" y="4771498"/>
            <a:ext cx="1902181" cy="189786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1200" dirty="0">
                <a:solidFill>
                  <a:schemeClr val="tx1"/>
                </a:solidFill>
              </a:rPr>
              <a:t>Glucosa</a:t>
            </a:r>
          </a:p>
          <a:p>
            <a:pPr algn="ctr"/>
            <a:endParaRPr lang="es-AR" sz="1200" dirty="0">
              <a:solidFill>
                <a:schemeClr val="tx1"/>
              </a:solidFill>
            </a:endParaRPr>
          </a:p>
          <a:p>
            <a:pPr algn="ctr"/>
            <a:r>
              <a:rPr lang="es-AR" sz="1200" dirty="0">
                <a:solidFill>
                  <a:schemeClr val="tx1"/>
                </a:solidFill>
              </a:rPr>
              <a:t>Ácido Pirúvico</a:t>
            </a:r>
          </a:p>
          <a:p>
            <a:pPr algn="ctr"/>
            <a:endParaRPr lang="es-AR" sz="1200" dirty="0">
              <a:solidFill>
                <a:schemeClr val="tx1"/>
              </a:solidFill>
            </a:endParaRPr>
          </a:p>
          <a:p>
            <a:pPr algn="ctr"/>
            <a:r>
              <a:rPr lang="es-AR" sz="1200" dirty="0">
                <a:solidFill>
                  <a:schemeClr val="tx1"/>
                </a:solidFill>
              </a:rPr>
              <a:t>Ácido Láctico+ 2ATP</a:t>
            </a:r>
          </a:p>
          <a:p>
            <a:pPr algn="ctr"/>
            <a:r>
              <a:rPr lang="es-AR" sz="1200" dirty="0">
                <a:solidFill>
                  <a:schemeClr val="tx1"/>
                </a:solidFill>
              </a:rPr>
              <a:t>(67kJ)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481851" y="4800580"/>
            <a:ext cx="1902181" cy="18687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1200" dirty="0">
                <a:solidFill>
                  <a:schemeClr val="tx1"/>
                </a:solidFill>
              </a:rPr>
              <a:t>Glucosa</a:t>
            </a:r>
          </a:p>
          <a:p>
            <a:pPr algn="ctr"/>
            <a:endParaRPr lang="es-AR" sz="1200" dirty="0">
              <a:solidFill>
                <a:schemeClr val="tx1"/>
              </a:solidFill>
            </a:endParaRPr>
          </a:p>
          <a:p>
            <a:pPr algn="ctr"/>
            <a:r>
              <a:rPr lang="es-AR" sz="1200" dirty="0">
                <a:solidFill>
                  <a:schemeClr val="tx1"/>
                </a:solidFill>
              </a:rPr>
              <a:t>Ácido Pirúvico</a:t>
            </a:r>
          </a:p>
          <a:p>
            <a:pPr algn="ctr"/>
            <a:endParaRPr lang="es-AR" sz="1200" dirty="0">
              <a:solidFill>
                <a:schemeClr val="tx1"/>
              </a:solidFill>
            </a:endParaRPr>
          </a:p>
          <a:p>
            <a:pPr algn="ctr"/>
            <a:r>
              <a:rPr lang="es-AR" sz="1200" dirty="0">
                <a:solidFill>
                  <a:schemeClr val="tx1"/>
                </a:solidFill>
              </a:rPr>
              <a:t>CO2+H2O+38ATP</a:t>
            </a:r>
          </a:p>
          <a:p>
            <a:pPr algn="ctr"/>
            <a:r>
              <a:rPr lang="es-AR" sz="1200" dirty="0">
                <a:solidFill>
                  <a:schemeClr val="tx1"/>
                </a:solidFill>
              </a:rPr>
              <a:t>(1270kJ)</a:t>
            </a:r>
          </a:p>
        </p:txBody>
      </p:sp>
      <p:cxnSp>
        <p:nvCxnSpPr>
          <p:cNvPr id="10" name="9 Conector recto de flecha"/>
          <p:cNvCxnSpPr>
            <a:cxnSpLocks/>
          </p:cNvCxnSpPr>
          <p:nvPr/>
        </p:nvCxnSpPr>
        <p:spPr>
          <a:xfrm flipH="1">
            <a:off x="3524728" y="5301208"/>
            <a:ext cx="1" cy="1851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cxnSpLocks/>
          </p:cNvCxnSpPr>
          <p:nvPr/>
        </p:nvCxnSpPr>
        <p:spPr>
          <a:xfrm flipH="1">
            <a:off x="3524728" y="5733256"/>
            <a:ext cx="1" cy="1440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cxnSpLocks/>
          </p:cNvCxnSpPr>
          <p:nvPr/>
        </p:nvCxnSpPr>
        <p:spPr>
          <a:xfrm>
            <a:off x="5450842" y="5301208"/>
            <a:ext cx="0" cy="1851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5450842" y="5733256"/>
            <a:ext cx="0" cy="1440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3933056"/>
            <a:ext cx="4006626" cy="291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567608" y="3497578"/>
            <a:ext cx="6952618" cy="4354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dirty="0">
                <a:solidFill>
                  <a:schemeClr val="tx1"/>
                </a:solidFill>
              </a:rPr>
              <a:t>   0 </a:t>
            </a:r>
            <a:r>
              <a:rPr lang="es-AR" dirty="0" err="1">
                <a:solidFill>
                  <a:schemeClr val="tx1"/>
                </a:solidFill>
              </a:rPr>
              <a:t>mmHg</a:t>
            </a:r>
            <a:r>
              <a:rPr lang="es-AR" dirty="0">
                <a:solidFill>
                  <a:schemeClr val="tx1"/>
                </a:solidFill>
              </a:rPr>
              <a:t>                   40 </a:t>
            </a:r>
            <a:r>
              <a:rPr lang="es-AR" dirty="0" err="1">
                <a:solidFill>
                  <a:schemeClr val="tx1"/>
                </a:solidFill>
              </a:rPr>
              <a:t>mmHg</a:t>
            </a:r>
            <a:r>
              <a:rPr lang="es-AR" dirty="0">
                <a:solidFill>
                  <a:schemeClr val="tx1"/>
                </a:solidFill>
              </a:rPr>
              <a:t>                    40-45 </a:t>
            </a:r>
            <a:r>
              <a:rPr lang="es-AR" dirty="0" err="1">
                <a:solidFill>
                  <a:schemeClr val="tx1"/>
                </a:solidFill>
              </a:rPr>
              <a:t>mmHg</a:t>
            </a:r>
            <a:r>
              <a:rPr lang="es-AR" dirty="0">
                <a:solidFill>
                  <a:schemeClr val="tx1"/>
                </a:solidFill>
              </a:rPr>
              <a:t>          45 </a:t>
            </a:r>
            <a:r>
              <a:rPr lang="es-AR" dirty="0" err="1">
                <a:solidFill>
                  <a:schemeClr val="tx1"/>
                </a:solidFill>
              </a:rPr>
              <a:t>mmHg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8706A0D-3861-F3A7-F1FD-85230572D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86"/>
    </mc:Choice>
    <mc:Fallback xmlns="">
      <p:transition spd="slow" advTm="13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66" x="3375025" y="6269038"/>
          <p14:tracePt t="12968" x="2365375" y="6307138"/>
          <p14:tracePt t="12978" x="2465388" y="5781675"/>
          <p14:tracePt t="12991" x="2628900" y="5205413"/>
          <p14:tracePt t="13003" x="2728913" y="4679950"/>
          <p14:tracePt t="13019" x="2879725" y="3816350"/>
          <p14:tracePt t="13036" x="2903538" y="3554413"/>
          <p14:tracePt t="13053" x="2954338" y="3190875"/>
          <p14:tracePt t="13070" x="2992438" y="3016250"/>
          <p14:tracePt t="13087" x="3016250" y="2965450"/>
          <p14:tracePt t="13103" x="3016250" y="2916238"/>
          <p14:tracePt t="13300" x="3041650" y="2852738"/>
          <p14:tracePt t="13310" x="3067050" y="2778125"/>
          <p14:tracePt t="13320" x="3092450" y="2703513"/>
          <p14:tracePt t="13336" x="3116263" y="2652713"/>
          <p14:tracePt t="13353" x="3154363" y="2527300"/>
          <p14:tracePt t="13370" x="3167063" y="2465388"/>
          <p14:tracePt t="13371" x="3179763" y="2414588"/>
          <p14:tracePt t="13386" x="3179763" y="2365375"/>
          <p14:tracePt t="13403" x="3179763" y="2278063"/>
          <p14:tracePt t="13420" x="3179763" y="2252663"/>
          <p14:tracePt t="13436" x="3179763" y="2190750"/>
          <p14:tracePt t="13453" x="3179763" y="2152650"/>
          <p14:tracePt t="13470" x="3179763" y="2127250"/>
          <p14:tracePt t="13486" x="3179763" y="2114550"/>
          <p14:tracePt t="13511" x="3216275" y="2165350"/>
          <p14:tracePt t="13774" x="3216275" y="2178050"/>
          <p14:tracePt t="13785" x="3216275" y="2190750"/>
          <p14:tracePt t="13804" x="3216275" y="2201863"/>
          <p14:tracePt t="13834" x="3216275" y="2214563"/>
          <p14:tracePt t="13844" x="3216275" y="2227263"/>
          <p14:tracePt t="13855" x="3216275" y="2239963"/>
          <p14:tracePt t="13870" x="3216275" y="2252663"/>
          <p14:tracePt t="13886" x="3192463" y="2303463"/>
          <p14:tracePt t="13903" x="3192463" y="2327275"/>
          <p14:tracePt t="13919" x="3154363" y="2452688"/>
          <p14:tracePt t="13936" x="3116263" y="2565400"/>
          <p14:tracePt t="13953" x="3103563" y="2616200"/>
          <p14:tracePt t="13969" x="3079750" y="2690813"/>
          <p14:tracePt t="13986" x="3041650" y="2803525"/>
          <p14:tracePt t="14003" x="3028950" y="2828925"/>
          <p14:tracePt t="14019" x="3016250" y="3003550"/>
          <p14:tracePt t="14036" x="3003550" y="3103563"/>
          <p14:tracePt t="14053" x="3003550" y="3141663"/>
          <p14:tracePt t="14069" x="2992438" y="3154363"/>
          <p14:tracePt t="14147" x="2979738" y="3154363"/>
          <p14:tracePt t="14167" x="2967038" y="3128963"/>
          <p14:tracePt t="14187" x="2967038" y="3116263"/>
          <p14:tracePt t="14197" x="2967038" y="3103563"/>
          <p14:tracePt t="14208" x="2967038" y="3090863"/>
          <p14:tracePt t="14219" x="2954338" y="3065463"/>
          <p14:tracePt t="14236" x="2954338" y="3054350"/>
          <p14:tracePt t="14237" x="2954338" y="3041650"/>
          <p14:tracePt t="14253" x="2954338" y="3016250"/>
          <p14:tracePt t="14269" x="2954338" y="2965450"/>
          <p14:tracePt t="14286" x="2954338" y="2952750"/>
          <p14:tracePt t="14287" x="2954338" y="2941638"/>
          <p14:tracePt t="14303" x="2954338" y="2928938"/>
          <p14:tracePt t="14338" x="2954338" y="2916238"/>
          <p14:tracePt t="14348" x="2954338" y="2903538"/>
          <p14:tracePt t="14368" x="2954338" y="2890838"/>
          <p14:tracePt t="14378" x="2954338" y="2878138"/>
          <p14:tracePt t="14389" x="2954338" y="2865438"/>
          <p14:tracePt t="14403" x="2954338" y="2852738"/>
          <p14:tracePt t="14419" x="2954338" y="2840038"/>
          <p14:tracePt t="14440" x="2954338" y="2828925"/>
          <p14:tracePt t="14453" x="2954338" y="2816225"/>
          <p14:tracePt t="14489" x="2954338" y="2803525"/>
          <p14:tracePt t="14882" x="2967038" y="2803525"/>
          <p14:tracePt t="14902" x="2979738" y="2803525"/>
          <p14:tracePt t="14912" x="2992438" y="2803525"/>
          <p14:tracePt t="14923" x="3003550" y="2803525"/>
          <p14:tracePt t="14936" x="3028950" y="2803525"/>
          <p14:tracePt t="14953" x="3054350" y="2803525"/>
          <p14:tracePt t="14969" x="3079750" y="2790825"/>
          <p14:tracePt t="14986" x="3141663" y="2765425"/>
          <p14:tracePt t="15002" x="3192463" y="2765425"/>
          <p14:tracePt t="15004" x="3267075" y="2752725"/>
          <p14:tracePt t="15019" x="3328988" y="2740025"/>
          <p14:tracePt t="15036" x="3492500" y="2703513"/>
          <p14:tracePt t="15053" x="3730625" y="2690813"/>
          <p14:tracePt t="15069" x="3856038" y="2690813"/>
          <p14:tracePt t="15086" x="4056063" y="2690813"/>
          <p14:tracePt t="15102" x="4156075" y="2690813"/>
          <p14:tracePt t="15104" x="4230688" y="2690813"/>
          <p14:tracePt t="15119" x="4256088" y="2703513"/>
          <p14:tracePt t="15136" x="4330700" y="2740025"/>
          <p14:tracePt t="15152" x="4343400" y="2740025"/>
          <p14:tracePt t="15169" x="4356100" y="2752725"/>
          <p14:tracePt t="15473" x="4343400" y="2752725"/>
          <p14:tracePt t="15480" x="4330700" y="2752725"/>
          <p14:tracePt t="15496" x="4318000" y="2752725"/>
          <p14:tracePt t="15507" x="4205288" y="2728913"/>
          <p14:tracePt t="15519" x="4043363" y="2690813"/>
          <p14:tracePt t="15536" x="3867150" y="2627313"/>
          <p14:tracePt t="15537" x="3730625" y="2578100"/>
          <p14:tracePt t="15552" x="3605213" y="2552700"/>
          <p14:tracePt t="15569" x="3429000" y="2527300"/>
          <p14:tracePt t="15586" x="3379788" y="2527300"/>
          <p14:tracePt t="15587" x="3341688" y="2527300"/>
          <p14:tracePt t="15602" x="3317875" y="2552700"/>
          <p14:tracePt t="15619" x="3279775" y="2578100"/>
          <p14:tracePt t="15636" x="3267075" y="2590800"/>
          <p14:tracePt t="15652" x="3267075" y="2603500"/>
          <p14:tracePt t="15678" x="3267075" y="2616200"/>
          <p14:tracePt t="15747" x="3279775" y="2616200"/>
          <p14:tracePt t="16692" x="3279775" y="2627313"/>
          <p14:tracePt t="16699" x="3279775" y="2640013"/>
          <p14:tracePt t="16725" x="3279775" y="2665413"/>
          <p14:tracePt t="16735" x="3279775" y="2703513"/>
          <p14:tracePt t="16745" x="3279775" y="2728913"/>
          <p14:tracePt t="16756" x="3279775" y="2752725"/>
          <p14:tracePt t="16768" x="3279775" y="2778125"/>
          <p14:tracePt t="16786" x="3279775" y="2790825"/>
          <p14:tracePt t="16855" x="3292475" y="2790825"/>
          <p14:tracePt t="19584" x="3317875" y="2778125"/>
          <p14:tracePt t="19594" x="3341688" y="2752725"/>
          <p14:tracePt t="19604" x="3379788" y="2716213"/>
          <p14:tracePt t="19618" x="3405188" y="2678113"/>
          <p14:tracePt t="19635" x="3441700" y="2616200"/>
          <p14:tracePt t="19651" x="3454400" y="2590800"/>
          <p14:tracePt t="19668" x="3454400" y="2565400"/>
          <p14:tracePt t="19684" x="3454400" y="2552700"/>
          <p14:tracePt t="19701" x="3454400" y="2540000"/>
          <p14:tracePt t="19717" x="3454400" y="2527300"/>
          <p14:tracePt t="19734" x="3454400" y="2516188"/>
          <p14:tracePt t="22801" x="3441700" y="2527300"/>
          <p14:tracePt t="22814" x="3417888" y="2552700"/>
          <p14:tracePt t="22825" x="3367088" y="2590800"/>
          <p14:tracePt t="22835" x="3328988" y="2627313"/>
          <p14:tracePt t="22850" x="3292475" y="2652713"/>
          <p14:tracePt t="22866" x="3228975" y="2740025"/>
          <p14:tracePt t="22883" x="3179763" y="2790825"/>
          <p14:tracePt t="22900" x="3128963" y="2840038"/>
          <p14:tracePt t="22916" x="3103563" y="2865438"/>
          <p14:tracePt t="22933" x="3079750" y="2878138"/>
          <p14:tracePt t="22950" x="3054350" y="2903538"/>
          <p14:tracePt t="22966" x="3028950" y="2903538"/>
          <p14:tracePt t="22996" x="3016250" y="2916238"/>
          <p14:tracePt t="23017" x="3003550" y="2916238"/>
          <p14:tracePt t="24054" x="3016250" y="2916238"/>
          <p14:tracePt t="24066" x="3041650" y="2916238"/>
          <p14:tracePt t="24067" x="3054350" y="2916238"/>
          <p14:tracePt t="24083" x="3067050" y="2916238"/>
          <p14:tracePt t="24099" x="3103563" y="2916238"/>
          <p14:tracePt t="24116" x="3192463" y="2916238"/>
          <p14:tracePt t="24133" x="3267075" y="2903538"/>
          <p14:tracePt t="24134" x="3328988" y="2903538"/>
          <p14:tracePt t="24149" x="3392488" y="2890838"/>
          <p14:tracePt t="24166" x="3479800" y="2865438"/>
          <p14:tracePt t="24183" x="3530600" y="2852738"/>
          <p14:tracePt t="24199" x="3617913" y="2803525"/>
          <p14:tracePt t="26732" x="3630613" y="2803525"/>
          <p14:tracePt t="26741" x="3654425" y="2828925"/>
          <p14:tracePt t="26751" x="3667125" y="2828925"/>
          <p14:tracePt t="26765" x="3692525" y="2840038"/>
          <p14:tracePt t="26782" x="3756025" y="2878138"/>
          <p14:tracePt t="26799" x="3792538" y="2903538"/>
          <p14:tracePt t="26815" x="3856038" y="2916238"/>
          <p14:tracePt t="27357" x="3867150" y="2916238"/>
          <p14:tracePt t="27366" x="3892550" y="2916238"/>
          <p14:tracePt t="27376" x="3905250" y="2916238"/>
          <p14:tracePt t="27383" x="3917950" y="2916238"/>
          <p14:tracePt t="27406" x="3943350" y="2890838"/>
          <p14:tracePt t="27416" x="3956050" y="2890838"/>
          <p14:tracePt t="27432" x="3992563" y="2878138"/>
          <p14:tracePt t="27448" x="4056063" y="2865438"/>
          <p14:tracePt t="27465" x="4092575" y="2852738"/>
          <p14:tracePt t="27482" x="4143375" y="2840038"/>
          <p14:tracePt t="27498" x="4205288" y="2828925"/>
          <p14:tracePt t="27515" x="4217988" y="2828925"/>
          <p14:tracePt t="27532" x="4268788" y="2828925"/>
          <p14:tracePt t="27549" x="4294188" y="2828925"/>
          <p14:tracePt t="27840" x="4318000" y="2828925"/>
          <p14:tracePt t="27850" x="4343400" y="2803525"/>
          <p14:tracePt t="27860" x="4381500" y="2803525"/>
          <p14:tracePt t="27870" x="4406900" y="2790825"/>
          <p14:tracePt t="27881" x="4443413" y="2778125"/>
          <p14:tracePt t="27898" x="4481513" y="2765425"/>
          <p14:tracePt t="27900" x="4506913" y="2752725"/>
          <p14:tracePt t="27915" x="4543425" y="2752725"/>
          <p14:tracePt t="27932" x="4606925" y="2716213"/>
          <p14:tracePt t="27948" x="4643438" y="2716213"/>
          <p14:tracePt t="27965" x="4719638" y="2703513"/>
          <p14:tracePt t="27981" x="4768850" y="2690813"/>
          <p14:tracePt t="27998" x="4819650" y="2678113"/>
          <p14:tracePt t="28015" x="4856163" y="2678113"/>
          <p14:tracePt t="28032" x="4894263" y="2652713"/>
          <p14:tracePt t="28048" x="4906963" y="2652713"/>
          <p14:tracePt t="28065" x="4932363" y="2627313"/>
          <p14:tracePt t="28082" x="4956175" y="2616200"/>
          <p14:tracePt t="28102" x="4968875" y="2616200"/>
          <p14:tracePt t="28122" x="4968875" y="2603500"/>
          <p14:tracePt t="28132" x="4968875" y="2590800"/>
          <p14:tracePt t="28148" x="4968875" y="2578100"/>
          <p14:tracePt t="28165" x="4968875" y="2552700"/>
          <p14:tracePt t="28181" x="4968875" y="2540000"/>
          <p14:tracePt t="28198" x="4968875" y="2527300"/>
          <p14:tracePt t="28215" x="4968875" y="2490788"/>
          <p14:tracePt t="28232" x="4968875" y="2427288"/>
          <p14:tracePt t="28248" x="4968875" y="2390775"/>
          <p14:tracePt t="28265" x="4968875" y="2352675"/>
          <p14:tracePt t="28282" x="4968875" y="2339975"/>
          <p14:tracePt t="28283" x="4968875" y="2314575"/>
          <p14:tracePt t="28298" x="4968875" y="2290763"/>
          <p14:tracePt t="28354" x="4968875" y="2303463"/>
          <p14:tracePt t="28363" x="4956175" y="2339975"/>
          <p14:tracePt t="28373" x="4956175" y="2352675"/>
          <p14:tracePt t="28383" x="4932363" y="2378075"/>
          <p14:tracePt t="28398" x="4919663" y="2403475"/>
          <p14:tracePt t="28415" x="4894263" y="2478088"/>
          <p14:tracePt t="28432" x="4881563" y="2516188"/>
          <p14:tracePt t="28448" x="4856163" y="2627313"/>
          <p14:tracePt t="28465" x="4832350" y="2752725"/>
          <p14:tracePt t="28481" x="4819650" y="2790825"/>
          <p14:tracePt t="28498" x="4819650" y="2840038"/>
          <p14:tracePt t="28515" x="4806950" y="2878138"/>
          <p14:tracePt t="28531" x="4806950" y="2903538"/>
          <p14:tracePt t="28548" x="4806950" y="2916238"/>
          <p14:tracePt t="28595" x="4819650" y="2916238"/>
          <p14:tracePt t="28615" x="4832350" y="2916238"/>
          <p14:tracePt t="28625" x="4843463" y="2916238"/>
          <p14:tracePt t="28636" x="4856163" y="2916238"/>
          <p14:tracePt t="28648" x="4868863" y="2916238"/>
          <p14:tracePt t="28665" x="4881563" y="2916238"/>
          <p14:tracePt t="28666" x="4894263" y="2916238"/>
          <p14:tracePt t="28681" x="4906963" y="2916238"/>
          <p14:tracePt t="28698" x="4919663" y="2903538"/>
          <p14:tracePt t="28715" x="4932363" y="2903538"/>
          <p14:tracePt t="29112" x="4932363" y="2890838"/>
          <p14:tracePt t="29129" x="4956175" y="2852738"/>
          <p14:tracePt t="29139" x="4994275" y="2790825"/>
          <p14:tracePt t="29149" x="5019675" y="2728913"/>
          <p14:tracePt t="29164" x="5057775" y="2665413"/>
          <p14:tracePt t="29181" x="5132388" y="2552700"/>
          <p14:tracePt t="29198" x="5145088" y="2516188"/>
          <p14:tracePt t="29214" x="5170488" y="2490788"/>
          <p14:tracePt t="29231" x="5181600" y="2478088"/>
          <p14:tracePt t="29310" x="5170488" y="2478088"/>
          <p14:tracePt t="29320" x="5157788" y="2490788"/>
          <p14:tracePt t="29331" x="5132388" y="2503488"/>
          <p14:tracePt t="29341" x="5106988" y="2516188"/>
          <p14:tracePt t="29351" x="5081588" y="2527300"/>
          <p14:tracePt t="29364" x="5068888" y="2540000"/>
          <p14:tracePt t="29381" x="5045075" y="2565400"/>
          <p14:tracePt t="29398" x="5045075" y="2578100"/>
          <p14:tracePt t="29415" x="5045075" y="2627313"/>
          <p14:tracePt t="29431" x="5045075" y="2652713"/>
          <p14:tracePt t="29448" x="5045075" y="2690813"/>
          <p14:tracePt t="29464" x="5045075" y="2716213"/>
          <p14:tracePt t="29481" x="5045075" y="2740025"/>
          <p14:tracePt t="29497" x="5045075" y="2752725"/>
          <p14:tracePt t="29514" x="5068888" y="2778125"/>
          <p14:tracePt t="29531" x="5081588" y="2778125"/>
          <p14:tracePt t="29532" x="5094288" y="2778125"/>
          <p14:tracePt t="29548" x="5106988" y="2790825"/>
          <p14:tracePt t="29564" x="5145088" y="2790825"/>
          <p14:tracePt t="29582" x="5157788" y="2790825"/>
          <p14:tracePt t="29986" x="5181600" y="2790825"/>
          <p14:tracePt t="29995" x="5219700" y="2778125"/>
          <p14:tracePt t="30005" x="5257800" y="2752725"/>
          <p14:tracePt t="30015" x="5294313" y="2728913"/>
          <p14:tracePt t="30031" x="5332413" y="2728913"/>
          <p14:tracePt t="30047" x="5419725" y="2703513"/>
          <p14:tracePt t="30064" x="5457825" y="2690813"/>
          <p14:tracePt t="30066" x="5483225" y="2678113"/>
          <p14:tracePt t="30081" x="5507038" y="2678113"/>
          <p14:tracePt t="30098" x="5570538" y="2678113"/>
          <p14:tracePt t="30114" x="5607050" y="2678113"/>
          <p14:tracePt t="30131" x="5695950" y="2678113"/>
          <p14:tracePt t="30148" x="5821363" y="2652713"/>
          <p14:tracePt t="30164" x="5908675" y="2652713"/>
          <p14:tracePt t="30181" x="6057900" y="2652713"/>
          <p14:tracePt t="30197" x="6208713" y="2652713"/>
          <p14:tracePt t="30214" x="6283325" y="2652713"/>
          <p14:tracePt t="30231" x="6370638" y="2640013"/>
          <p14:tracePt t="31013" x="6396038" y="2627313"/>
          <p14:tracePt t="31023" x="6408738" y="2627313"/>
          <p14:tracePt t="31033" x="6434138" y="2627313"/>
          <p14:tracePt t="31047" x="6446838" y="2616200"/>
          <p14:tracePt t="31064" x="6483350" y="2616200"/>
          <p14:tracePt t="31081" x="6508750" y="2616200"/>
          <p14:tracePt t="31097" x="6572250" y="2603500"/>
          <p14:tracePt t="31114" x="6596063" y="2603500"/>
          <p14:tracePt t="31115" x="6634163" y="2603500"/>
          <p14:tracePt t="31130" x="6646863" y="2603500"/>
          <p14:tracePt t="31148" x="6659563" y="2603500"/>
          <p14:tracePt t="31164" x="6672263" y="2603500"/>
          <p14:tracePt t="32282" x="6696075" y="2603500"/>
          <p14:tracePt t="32292" x="6708775" y="2603500"/>
          <p14:tracePt t="32302" x="6734175" y="2616200"/>
          <p14:tracePt t="32313" x="6772275" y="2616200"/>
          <p14:tracePt t="32330" x="6797675" y="2616200"/>
          <p14:tracePt t="32347" x="6859588" y="2616200"/>
          <p14:tracePt t="32363" x="6897688" y="2616200"/>
          <p14:tracePt t="32380" x="6921500" y="2616200"/>
          <p14:tracePt t="32397" x="6946900" y="2627313"/>
          <p14:tracePt t="32413" x="6959600" y="2627313"/>
          <p14:tracePt t="32957" x="6959600" y="2640013"/>
          <p14:tracePt t="32967" x="6959600" y="2665413"/>
          <p14:tracePt t="32977" x="6972300" y="2703513"/>
          <p14:tracePt t="32987" x="6972300" y="2716213"/>
          <p14:tracePt t="32997" x="6997700" y="2765425"/>
          <p14:tracePt t="33013" x="7010400" y="2790825"/>
          <p14:tracePt t="33030" x="7072313" y="2840038"/>
          <p14:tracePt t="33047" x="7134225" y="2878138"/>
          <p14:tracePt t="33063" x="7172325" y="2878138"/>
          <p14:tracePt t="33080" x="7272338" y="2903538"/>
          <p14:tracePt t="33097" x="7310438" y="2916238"/>
          <p14:tracePt t="33098" x="7359650" y="2928938"/>
          <p14:tracePt t="33113" x="7410450" y="2928938"/>
          <p14:tracePt t="33130" x="7535863" y="2928938"/>
          <p14:tracePt t="33146" x="7623175" y="2928938"/>
          <p14:tracePt t="33163" x="7785100" y="2928938"/>
          <p14:tracePt t="33180" x="7923213" y="2916238"/>
          <p14:tracePt t="33196" x="7961313" y="2916238"/>
          <p14:tracePt t="33213" x="8048625" y="2890838"/>
          <p14:tracePt t="33230" x="8061325" y="2865438"/>
          <p14:tracePt t="33692" x="8086725" y="2852738"/>
          <p14:tracePt t="33702" x="8110538" y="2840038"/>
          <p14:tracePt t="33713" x="8135938" y="2816225"/>
          <p14:tracePt t="33730" x="8161338" y="2803525"/>
          <p14:tracePt t="33746" x="8261350" y="2765425"/>
          <p14:tracePt t="33763" x="8348663" y="2740025"/>
          <p14:tracePt t="33780" x="8424863" y="2740025"/>
          <p14:tracePt t="33796" x="8561388" y="2716213"/>
          <p14:tracePt t="33813" x="8674100" y="2678113"/>
          <p14:tracePt t="33830" x="8712200" y="2678113"/>
          <p14:tracePt t="34297" x="8699500" y="2678113"/>
          <p14:tracePt t="34307" x="8674100" y="2678113"/>
          <p14:tracePt t="34317" x="8612188" y="2678113"/>
          <p14:tracePt t="34329" x="8524875" y="2678113"/>
          <p14:tracePt t="34346" x="8399463" y="2690813"/>
          <p14:tracePt t="34347" x="8235950" y="2703513"/>
          <p14:tracePt t="34363" x="7974013" y="2740025"/>
          <p14:tracePt t="34379" x="7523163" y="2752725"/>
          <p14:tracePt t="34396" x="7335838" y="2752725"/>
          <p14:tracePt t="34397" x="7172325" y="2752725"/>
          <p14:tracePt t="34412" x="7034213" y="2752725"/>
          <p14:tracePt t="34429" x="6834188" y="2716213"/>
          <p14:tracePt t="34446" x="6759575" y="2716213"/>
          <p14:tracePt t="34447" x="6708775" y="2703513"/>
          <p14:tracePt t="34463" x="6672263" y="2690813"/>
          <p14:tracePt t="34479" x="6596063" y="2665413"/>
          <p14:tracePt t="34496" x="6559550" y="2665413"/>
          <p14:tracePt t="34513" x="6546850" y="2652713"/>
          <p14:tracePt t="34530" x="6534150" y="2652713"/>
          <p14:tracePt t="34546" x="6521450" y="2652713"/>
          <p14:tracePt t="34897" x="6534150" y="2652713"/>
          <p14:tracePt t="34921" x="6572250" y="2652713"/>
          <p14:tracePt t="34931" x="6608763" y="2652713"/>
          <p14:tracePt t="34941" x="6646863" y="2652713"/>
          <p14:tracePt t="34951" x="6696075" y="2652713"/>
          <p14:tracePt t="34962" x="6746875" y="2652713"/>
          <p14:tracePt t="34979" x="6821488" y="2640013"/>
          <p14:tracePt t="34996" x="6972300" y="2652713"/>
          <p14:tracePt t="35013" x="7146925" y="2703513"/>
          <p14:tracePt t="35029" x="7235825" y="2728913"/>
          <p14:tracePt t="35046" x="7310438" y="2752725"/>
          <p14:tracePt t="35536" x="7335838" y="2740025"/>
          <p14:tracePt t="35546" x="7359650" y="2740025"/>
          <p14:tracePt t="35556" x="7385050" y="2728913"/>
          <p14:tracePt t="35567" x="7435850" y="2716213"/>
          <p14:tracePt t="35579" x="7472363" y="2716213"/>
          <p14:tracePt t="35596" x="7561263" y="2690813"/>
          <p14:tracePt t="35612" x="7635875" y="2678113"/>
          <p14:tracePt t="35629" x="7773988" y="2678113"/>
          <p14:tracePt t="35646" x="7923213" y="2665413"/>
          <p14:tracePt t="35662" x="7986713" y="2665413"/>
          <p14:tracePt t="35679" x="8123238" y="2665413"/>
          <p14:tracePt t="35696" x="8199438" y="2678113"/>
          <p14:tracePt t="35697" x="8274050" y="2678113"/>
          <p14:tracePt t="35712" x="8312150" y="2690813"/>
          <p14:tracePt t="35729" x="8374063" y="2728913"/>
          <p14:tracePt t="36080" x="8412163" y="2728913"/>
          <p14:tracePt t="36090" x="8461375" y="2690813"/>
          <p14:tracePt t="36100" x="8486775" y="2678113"/>
          <p14:tracePt t="36112" x="8524875" y="2652713"/>
          <p14:tracePt t="36129" x="8586788" y="2640013"/>
          <p14:tracePt t="36130" x="8637588" y="2616200"/>
          <p14:tracePt t="36145" x="8686800" y="2616200"/>
          <p14:tracePt t="36162" x="8799513" y="2565400"/>
          <p14:tracePt t="36179" x="8863013" y="2552700"/>
          <p14:tracePt t="36180" x="8899525" y="2540000"/>
          <p14:tracePt t="36195" x="8937625" y="2540000"/>
          <p14:tracePt t="36212" x="8986838" y="2540000"/>
          <p14:tracePt t="36229" x="8999538" y="2540000"/>
          <p14:tracePt t="36245" x="9012238" y="2540000"/>
          <p14:tracePt t="36262" x="9037638" y="2540000"/>
          <p14:tracePt t="44997" x="9037638" y="2552700"/>
          <p14:tracePt t="45004" x="9012238" y="2590800"/>
          <p14:tracePt t="45017" x="8999538" y="2590800"/>
          <p14:tracePt t="45027" x="8950325" y="2665413"/>
          <p14:tracePt t="45043" x="8912225" y="2752725"/>
          <p14:tracePt t="45059" x="8824913" y="2916238"/>
          <p14:tracePt t="45076" x="8786813" y="2990850"/>
          <p14:tracePt t="45092" x="8737600" y="3054350"/>
          <p14:tracePt t="45109" x="8724900" y="3116263"/>
          <p14:tracePt t="45662" x="8712200" y="3141663"/>
          <p14:tracePt t="45672" x="8712200" y="3154363"/>
          <p14:tracePt t="45682" x="8712200" y="3165475"/>
          <p14:tracePt t="45693" x="8712200" y="3190875"/>
          <p14:tracePt t="45709" x="8699500" y="3203575"/>
          <p14:tracePt t="45726" x="8699500" y="3241675"/>
          <p14:tracePt t="45743" x="8699500" y="3303588"/>
          <p14:tracePt t="45759" x="8699500" y="3328988"/>
          <p14:tracePt t="45776" x="8699500" y="3378200"/>
          <p14:tracePt t="45793" x="8699500" y="3416300"/>
          <p14:tracePt t="45809" x="8712200" y="3441700"/>
          <p14:tracePt t="45826" x="8724900" y="3479800"/>
          <p14:tracePt t="45842" x="8737600" y="3503613"/>
          <p14:tracePt t="45843" x="8737600" y="3541713"/>
          <p14:tracePt t="45859" x="8750300" y="3590925"/>
          <p14:tracePt t="46619" x="8750300" y="3603625"/>
          <p14:tracePt t="46630" x="8750300" y="3616325"/>
          <p14:tracePt t="46646" x="8750300" y="3629025"/>
          <p14:tracePt t="46653" x="8750300" y="3641725"/>
          <p14:tracePt t="46669" x="8750300" y="3654425"/>
          <p14:tracePt t="46679" x="8763000" y="3679825"/>
          <p14:tracePt t="46692" x="8763000" y="3716338"/>
          <p14:tracePt t="46709" x="8774113" y="3754438"/>
          <p14:tracePt t="46725" x="8774113" y="3779838"/>
          <p14:tracePt t="46742" x="8774113" y="3803650"/>
          <p14:tracePt t="47294" x="8786813" y="3792538"/>
          <p14:tracePt t="47304" x="8812213" y="3779838"/>
          <p14:tracePt t="47314" x="8824913" y="3741738"/>
          <p14:tracePt t="47325" x="8850313" y="3716338"/>
          <p14:tracePt t="47342" x="8886825" y="3679825"/>
          <p14:tracePt t="47358" x="8950325" y="3590925"/>
          <p14:tracePt t="47375" x="9024938" y="3503613"/>
          <p14:tracePt t="47392" x="9063038" y="3467100"/>
          <p14:tracePt t="47408" x="9099550" y="3429000"/>
          <p14:tracePt t="47425" x="9112250" y="3416300"/>
          <p14:tracePt t="49406" x="9112250" y="3429000"/>
          <p14:tracePt t="49416" x="9112250" y="3441700"/>
          <p14:tracePt t="49436" x="9112250" y="3454400"/>
          <p14:tracePt t="49447" x="9112250" y="3467100"/>
          <p14:tracePt t="49467" x="9099550" y="3479800"/>
          <p14:tracePt t="49477" x="9099550" y="3490913"/>
          <p14:tracePt t="49497" x="9099550" y="3503613"/>
          <p14:tracePt t="49508" x="9088438" y="3516313"/>
          <p14:tracePt t="49524" x="9088438" y="3529013"/>
          <p14:tracePt t="49541" x="9075738" y="3541713"/>
          <p14:tracePt t="49558" x="9075738" y="3590925"/>
          <p14:tracePt t="49574" x="9075738" y="3616325"/>
          <p14:tracePt t="49591" x="9075738" y="3641725"/>
          <p14:tracePt t="49608" x="9075738" y="3654425"/>
          <p14:tracePt t="49647" x="9050338" y="3641725"/>
          <p14:tracePt t="50091" x="9024938" y="3641725"/>
          <p14:tracePt t="50101" x="8999538" y="3641725"/>
          <p14:tracePt t="50111" x="8950325" y="3667125"/>
          <p14:tracePt t="50124" x="8886825" y="3692525"/>
          <p14:tracePt t="50141" x="8712200" y="3767138"/>
          <p14:tracePt t="50157" x="8574088" y="3803650"/>
          <p14:tracePt t="50174" x="8235950" y="3905250"/>
          <p14:tracePt t="50191" x="8086725" y="3941763"/>
          <p14:tracePt t="50192" x="7999413" y="3967163"/>
          <p14:tracePt t="50208" x="7923213" y="3992563"/>
          <p14:tracePt t="50224" x="7835900" y="4041775"/>
          <p14:tracePt t="50241" x="7823200" y="4041775"/>
          <p14:tracePt t="50257" x="7797800" y="4054475"/>
          <p14:tracePt t="50274" x="7785100" y="4054475"/>
          <p14:tracePt t="50291" x="7785100" y="4067175"/>
          <p14:tracePt t="50414" x="7797800" y="4067175"/>
          <p14:tracePt t="50424" x="7823200" y="4067175"/>
          <p14:tracePt t="50433" x="7848600" y="4067175"/>
          <p14:tracePt t="50443" x="7897813" y="4067175"/>
          <p14:tracePt t="50457" x="7974013" y="4067175"/>
          <p14:tracePt t="50474" x="8110538" y="4067175"/>
          <p14:tracePt t="50491" x="8161338" y="4067175"/>
          <p14:tracePt t="50507" x="8248650" y="4067175"/>
          <p14:tracePt t="50525" x="8324850" y="4054475"/>
          <p14:tracePt t="50541" x="8361363" y="4041775"/>
          <p14:tracePt t="50557" x="8448675" y="3979863"/>
          <p14:tracePt t="50574" x="8499475" y="3929063"/>
          <p14:tracePt t="50575" x="8524875" y="3892550"/>
          <p14:tracePt t="50591" x="8561388" y="3867150"/>
          <p14:tracePt t="50607" x="8624888" y="3792538"/>
          <p14:tracePt t="50624" x="8637588" y="3767138"/>
          <p14:tracePt t="51190" x="8661400" y="3741738"/>
          <p14:tracePt t="51199" x="8674100" y="3729038"/>
          <p14:tracePt t="51207" x="8699500" y="3716338"/>
          <p14:tracePt t="51224" x="8724900" y="3716338"/>
          <p14:tracePt t="51240" x="8824913" y="3692525"/>
          <p14:tracePt t="51257" x="8912225" y="3667125"/>
          <p14:tracePt t="51274" x="9050338" y="3641725"/>
          <p14:tracePt t="51290" x="9212263" y="3616325"/>
          <p14:tracePt t="51307" x="9263063" y="3616325"/>
          <p14:tracePt t="51324" x="9312275" y="3616325"/>
          <p14:tracePt t="51340" x="9324975" y="3616325"/>
          <p14:tracePt t="52086" x="9324975" y="3629025"/>
          <p14:tracePt t="52096" x="9324975" y="3641725"/>
          <p14:tracePt t="52108" x="9324975" y="3654425"/>
          <p14:tracePt t="52115" x="9324975" y="3692525"/>
          <p14:tracePt t="52123" x="9312275" y="3716338"/>
          <p14:tracePt t="52146" x="9312275" y="3729038"/>
          <p14:tracePt t="52157" x="9301163" y="3754438"/>
          <p14:tracePt t="52173" x="9275763" y="3767138"/>
          <p14:tracePt t="52190" x="9250363" y="3803650"/>
          <p14:tracePt t="52207" x="9224963" y="3829050"/>
          <p14:tracePt t="52224" x="9188450" y="3854450"/>
          <p14:tracePt t="52240" x="9150350" y="3892550"/>
          <p14:tracePt t="52257" x="9124950" y="3916363"/>
          <p14:tracePt t="52274" x="9112250" y="3916363"/>
          <p14:tracePt t="52290" x="9099550" y="3929063"/>
          <p14:tracePt t="52307" x="9088438" y="3941763"/>
          <p14:tracePt t="52308" x="9088438" y="3954463"/>
          <p14:tracePt t="52324" x="9075738" y="3954463"/>
          <p14:tracePt t="52340" x="9075738" y="3967163"/>
          <p14:tracePt t="52357" x="9063038" y="3967163"/>
          <p14:tracePt t="52427" x="9075738" y="3954463"/>
          <p14:tracePt t="53073" x="9063038" y="3954463"/>
          <p14:tracePt t="53083" x="9050338" y="3954463"/>
          <p14:tracePt t="53093" x="9037638" y="3954463"/>
          <p14:tracePt t="53106" x="9024938" y="3954463"/>
          <p14:tracePt t="53124" x="8986838" y="3941763"/>
          <p14:tracePt t="53140" x="8975725" y="3941763"/>
          <p14:tracePt t="53156" x="8937625" y="3916363"/>
          <p14:tracePt t="53174" x="8899525" y="3905250"/>
          <p14:tracePt t="53190" x="8886825" y="3892550"/>
          <p14:tracePt t="53206" x="8863013" y="3879850"/>
          <p14:tracePt t="53223" x="8850313" y="3879850"/>
          <p14:tracePt t="53240" x="8837613" y="3879850"/>
          <p14:tracePt t="53257" x="8824913" y="3879850"/>
          <p14:tracePt t="53274" x="8812213" y="3879850"/>
          <p14:tracePt t="53304" x="8799513" y="3879850"/>
          <p14:tracePt t="53979" x="8786813" y="3879850"/>
          <p14:tracePt t="53990" x="8774113" y="3879850"/>
          <p14:tracePt t="53999" x="8763000" y="3867150"/>
          <p14:tracePt t="54010" x="8750300" y="3867150"/>
          <p14:tracePt t="54023" x="8724900" y="3867150"/>
          <p14:tracePt t="54040" x="8699500" y="3867150"/>
          <p14:tracePt t="54056" x="8686800" y="3867150"/>
          <p14:tracePt t="54073" x="8650288" y="3867150"/>
          <p14:tracePt t="54090" x="8612188" y="3854450"/>
          <p14:tracePt t="54106" x="8599488" y="3854450"/>
          <p14:tracePt t="54123" x="8561388" y="3854450"/>
          <p14:tracePt t="54140" x="8561388" y="3841750"/>
          <p14:tracePt t="54141" x="8548688" y="3841750"/>
          <p14:tracePt t="54157" x="8537575" y="3841750"/>
          <p14:tracePt t="54158" x="8524875" y="3841750"/>
          <p14:tracePt t="54180" x="8499475" y="3841750"/>
          <p14:tracePt t="54190" x="8474075" y="3841750"/>
          <p14:tracePt t="54206" x="8461375" y="3841750"/>
          <p14:tracePt t="54223" x="8435975" y="3841750"/>
          <p14:tracePt t="54241" x="8424863" y="3841750"/>
          <p14:tracePt t="54256" x="8412163" y="3841750"/>
          <p14:tracePt t="54273" x="8386763" y="3841750"/>
          <p14:tracePt t="54290" x="8374063" y="3841750"/>
          <p14:tracePt t="54306" x="8348663" y="3841750"/>
          <p14:tracePt t="54323" x="8299450" y="3841750"/>
          <p14:tracePt t="54339" x="8235950" y="3841750"/>
          <p14:tracePt t="54356" x="8223250" y="3841750"/>
          <p14:tracePt t="54373" x="8174038" y="3841750"/>
          <p14:tracePt t="54390" x="8135938" y="3841750"/>
          <p14:tracePt t="54406" x="8086725" y="3854450"/>
          <p14:tracePt t="54423" x="7999413" y="3867150"/>
          <p14:tracePt t="54439" x="7961313" y="3867150"/>
          <p14:tracePt t="54456" x="7874000" y="3867150"/>
          <p14:tracePt t="54473" x="7835900" y="3867150"/>
          <p14:tracePt t="54490" x="7735888" y="3867150"/>
          <p14:tracePt t="54506" x="7697788" y="3867150"/>
          <p14:tracePt t="54523" x="7635875" y="3867150"/>
          <p14:tracePt t="54539" x="7610475" y="3867150"/>
          <p14:tracePt t="54556" x="7572375" y="3854450"/>
          <p14:tracePt t="54573" x="7548563" y="3854450"/>
          <p14:tracePt t="54589" x="7535863" y="3854450"/>
          <p14:tracePt t="55047" x="7510463" y="3854450"/>
          <p14:tracePt t="55056" x="7497763" y="3854450"/>
          <p14:tracePt t="55067" x="7472363" y="3854450"/>
          <p14:tracePt t="55077" x="7459663" y="3854450"/>
          <p14:tracePt t="55089" x="7423150" y="3854450"/>
          <p14:tracePt t="55106" x="7397750" y="3854450"/>
          <p14:tracePt t="55107" x="7372350" y="3854450"/>
          <p14:tracePt t="55123" x="7348538" y="3854450"/>
          <p14:tracePt t="55139" x="7297738" y="3854450"/>
          <p14:tracePt t="55156" x="7259638" y="3854450"/>
          <p14:tracePt t="55173" x="7197725" y="3854450"/>
          <p14:tracePt t="55189" x="7134225" y="3854450"/>
          <p14:tracePt t="55206" x="7110413" y="3854450"/>
          <p14:tracePt t="55223" x="7085013" y="3854450"/>
          <p14:tracePt t="55239" x="7059613" y="3854450"/>
          <p14:tracePt t="55256" x="7046913" y="3854450"/>
          <p14:tracePt t="55273" x="7021513" y="3854450"/>
          <p14:tracePt t="55289" x="7010400" y="3854450"/>
          <p14:tracePt t="55309" x="6997700" y="3854450"/>
          <p14:tracePt t="55323" x="6985000" y="3854450"/>
          <p14:tracePt t="55339" x="6972300" y="3841750"/>
          <p14:tracePt t="55356" x="6959600" y="3841750"/>
          <p14:tracePt t="55372" x="6934200" y="3841750"/>
          <p14:tracePt t="55390" x="6921500" y="3841750"/>
          <p14:tracePt t="55411" x="6910388" y="3841750"/>
          <p14:tracePt t="55519" x="6910388" y="3829050"/>
          <p14:tracePt t="56266" x="6884988" y="3829050"/>
          <p14:tracePt t="56277" x="6872288" y="3829050"/>
          <p14:tracePt t="56287" x="6859588" y="3829050"/>
          <p14:tracePt t="56297" x="6834188" y="3829050"/>
          <p14:tracePt t="56307" x="6797675" y="3829050"/>
          <p14:tracePt t="56322" x="6784975" y="3829050"/>
          <p14:tracePt t="56339" x="6759575" y="3829050"/>
          <p14:tracePt t="56356" x="6746875" y="3829050"/>
          <p14:tracePt t="56357" x="6734175" y="3829050"/>
          <p14:tracePt t="56372" x="6721475" y="3829050"/>
          <p14:tracePt t="56397" x="6708775" y="3829050"/>
          <p14:tracePt t="56437" x="6696075" y="3829050"/>
          <p14:tracePt t="56447" x="6684963" y="3829050"/>
          <p14:tracePt t="56477" x="6672263" y="3829050"/>
          <p14:tracePt t="56486" x="6634163" y="3867150"/>
          <p14:tracePt t="57152" x="6646863" y="3867150"/>
          <p14:tracePt t="57162" x="6684963" y="3867150"/>
          <p14:tracePt t="57172" x="6721475" y="3867150"/>
          <p14:tracePt t="57189" x="6759575" y="3867150"/>
          <p14:tracePt t="57205" x="6859588" y="3879850"/>
          <p14:tracePt t="57222" x="6897688" y="3892550"/>
          <p14:tracePt t="57223" x="6921500" y="3905250"/>
          <p14:tracePt t="57239" x="6959600" y="3905250"/>
          <p14:tracePt t="57256" x="6985000" y="3916363"/>
          <p14:tracePt t="57857" x="7010400" y="3916363"/>
          <p14:tracePt t="57867" x="7034213" y="3916363"/>
          <p14:tracePt t="57877" x="7059613" y="3916363"/>
          <p14:tracePt t="57888" x="7097713" y="3916363"/>
          <p14:tracePt t="57905" x="7134225" y="3916363"/>
          <p14:tracePt t="57921" x="7197725" y="3916363"/>
          <p14:tracePt t="57938" x="7272338" y="3916363"/>
          <p14:tracePt t="57955" x="7297738" y="3916363"/>
          <p14:tracePt t="57972" x="7359650" y="3954463"/>
          <p14:tracePt t="58784" x="7348538" y="3954463"/>
          <p14:tracePt t="58794" x="7323138" y="3954463"/>
          <p14:tracePt t="58805" x="7285038" y="3941763"/>
          <p14:tracePt t="58821" x="7235825" y="3905250"/>
          <p14:tracePt t="58838" x="7059613" y="3803650"/>
          <p14:tracePt t="58855" x="6910388" y="3679825"/>
          <p14:tracePt t="58871" x="6859588" y="3629025"/>
          <p14:tracePt t="58888" x="6784975" y="3579813"/>
          <p14:tracePt t="58905" x="6772275" y="3579813"/>
          <p14:tracePt t="58906" x="6746875" y="3579813"/>
          <p14:tracePt t="59359" x="6734175" y="3579813"/>
          <p14:tracePt t="59379" x="6721475" y="3579813"/>
          <p14:tracePt t="59409" x="6721475" y="3590925"/>
          <p14:tracePt t="59419" x="6721475" y="3603625"/>
          <p14:tracePt t="59440" x="6721475" y="3616325"/>
          <p14:tracePt t="59448" x="6721475" y="3641725"/>
          <p14:tracePt t="59459" x="6721475" y="3679825"/>
          <p14:tracePt t="59472" x="6721475" y="3716338"/>
          <p14:tracePt t="59488" x="6721475" y="3741738"/>
          <p14:tracePt t="59489" x="6734175" y="3792538"/>
          <p14:tracePt t="59504" x="6734175" y="3816350"/>
          <p14:tracePt t="59521" x="6734175" y="3854450"/>
          <p14:tracePt t="59540" x="6734175" y="3867150"/>
          <p14:tracePt t="60024" x="6746875" y="3867150"/>
          <p14:tracePt t="60033" x="6746875" y="3879850"/>
          <p14:tracePt t="60040" x="6746875" y="3892550"/>
          <p14:tracePt t="60054" x="6759575" y="3892550"/>
          <p14:tracePt t="60073" x="6772275" y="3905250"/>
          <p14:tracePt t="60088" x="6797675" y="3905250"/>
          <p14:tracePt t="60104" x="6821488" y="3929063"/>
          <p14:tracePt t="60121" x="6834188" y="3929063"/>
          <p14:tracePt t="60138" x="6859588" y="3954463"/>
          <p14:tracePt t="60154" x="6872288" y="3954463"/>
          <p14:tracePt t="60171" x="6884988" y="3967163"/>
          <p14:tracePt t="65157" x="6872288" y="3967163"/>
          <p14:tracePt t="65168" x="6808788" y="3967163"/>
          <p14:tracePt t="65178" x="6708775" y="3979863"/>
          <p14:tracePt t="65189" x="6621463" y="3979863"/>
          <p14:tracePt t="65202" x="6521450" y="3992563"/>
          <p14:tracePt t="65219" x="6321425" y="4005263"/>
          <p14:tracePt t="65236" x="6221413" y="3992563"/>
          <p14:tracePt t="65253" x="6021388" y="3941763"/>
          <p14:tracePt t="65269" x="5857875" y="3916363"/>
          <p14:tracePt t="65286" x="5757863" y="3916363"/>
          <p14:tracePt t="65303" x="5595938" y="3905250"/>
          <p14:tracePt t="65319" x="5507038" y="3905250"/>
          <p14:tracePt t="65336" x="5483225" y="3905250"/>
          <p14:tracePt t="65353" x="5419725" y="3892550"/>
          <p14:tracePt t="65369" x="5370513" y="3879850"/>
          <p14:tracePt t="65386" x="5345113" y="3867150"/>
          <p14:tracePt t="65403" x="5319713" y="3867150"/>
          <p14:tracePt t="65419" x="5307013" y="3867150"/>
          <p14:tracePt t="65782" x="5270500" y="3867150"/>
          <p14:tracePt t="65792" x="5245100" y="3867150"/>
          <p14:tracePt t="65802" x="5207000" y="3867150"/>
          <p14:tracePt t="65812" x="5181600" y="3867150"/>
          <p14:tracePt t="65823" x="5157788" y="3867150"/>
          <p14:tracePt t="65836" x="5119688" y="3867150"/>
          <p14:tracePt t="65853" x="5019675" y="3867150"/>
          <p14:tracePt t="65869" x="4968875" y="3867150"/>
          <p14:tracePt t="65886" x="4894263" y="3867150"/>
          <p14:tracePt t="65903" x="4868863" y="3854450"/>
          <p14:tracePt t="65904" x="4856163" y="3841750"/>
          <p14:tracePt t="65919" x="4832350" y="3841750"/>
          <p14:tracePt t="65936" x="4806950" y="3841750"/>
          <p14:tracePt t="66013" x="4794250" y="3854450"/>
          <p14:tracePt t="67785" x="4794250" y="3867150"/>
          <p14:tracePt t="67795" x="4794250" y="3879850"/>
          <p14:tracePt t="67805" x="4781550" y="3892550"/>
          <p14:tracePt t="67818" x="4743450" y="3929063"/>
          <p14:tracePt t="67835" x="4594225" y="4017963"/>
          <p14:tracePt t="67852" x="4443413" y="4079875"/>
          <p14:tracePt t="67869" x="3992563" y="4279900"/>
          <p14:tracePt t="67885" x="3554413" y="4392613"/>
          <p14:tracePt t="67902" x="3341688" y="4454525"/>
          <p14:tracePt t="67918" x="3054350" y="4554538"/>
          <p14:tracePt t="67935" x="2867025" y="4592638"/>
          <p14:tracePt t="67952" x="2803525" y="4592638"/>
          <p14:tracePt t="67969" x="2716213" y="4592638"/>
          <p14:tracePt t="67985" x="2690813" y="4592638"/>
          <p14:tracePt t="68002" x="2678113" y="4605338"/>
          <p14:tracePt t="68269" x="2678113" y="4592638"/>
          <p14:tracePt t="68279" x="2678113" y="4554538"/>
          <p14:tracePt t="68288" x="2678113" y="4505325"/>
          <p14:tracePt t="68302" x="2678113" y="4430713"/>
          <p14:tracePt t="68318" x="2778125" y="4129088"/>
          <p14:tracePt t="68335" x="2854325" y="3916363"/>
          <p14:tracePt t="68352" x="2979738" y="3679825"/>
          <p14:tracePt t="68369" x="3054350" y="3590925"/>
          <p14:tracePt t="68385" x="3079750" y="3590925"/>
          <p14:tracePt t="68402" x="3116263" y="3579813"/>
          <p14:tracePt t="68419" x="3128963" y="3579813"/>
          <p14:tracePt t="68420" x="3141663" y="3579813"/>
          <p14:tracePt t="68440" x="3154363" y="3579813"/>
          <p14:tracePt t="68452" x="3167063" y="3579813"/>
          <p14:tracePt t="68489" x="3179763" y="3579813"/>
          <p14:tracePt t="68872" x="3179763" y="3590925"/>
          <p14:tracePt t="68893" x="3167063" y="3603625"/>
          <p14:tracePt t="68903" x="3154363" y="3616325"/>
          <p14:tracePt t="68913" x="3141663" y="3641725"/>
          <p14:tracePt t="68923" x="3116263" y="3667125"/>
          <p14:tracePt t="68935" x="3103563" y="3679825"/>
          <p14:tracePt t="68951" x="3079750" y="3729038"/>
          <p14:tracePt t="68953" x="3041650" y="3741738"/>
          <p14:tracePt t="68968" x="3028950" y="3767138"/>
          <p14:tracePt t="68985" x="3003550" y="3779838"/>
          <p14:tracePt t="69002" x="2992438" y="3779838"/>
          <p14:tracePt t="69018" x="2979738" y="3792538"/>
          <p14:tracePt t="69040" x="2979738" y="3803650"/>
          <p14:tracePt t="71614" x="2992438" y="3829050"/>
          <p14:tracePt t="71625" x="2992438" y="3854450"/>
          <p14:tracePt t="71634" x="2992438" y="3879850"/>
          <p14:tracePt t="71650" x="2992438" y="3905250"/>
          <p14:tracePt t="71667" x="3003550" y="3929063"/>
          <p14:tracePt t="71684" x="3016250" y="3954463"/>
          <p14:tracePt t="71701" x="3016250" y="3967163"/>
          <p14:tracePt t="72007" x="3003550" y="3967163"/>
          <p14:tracePt t="72017" x="2979738" y="3967163"/>
          <p14:tracePt t="72027" x="2941638" y="3967163"/>
          <p14:tracePt t="72038" x="2890838" y="3967163"/>
          <p14:tracePt t="72050" x="2816225" y="3954463"/>
          <p14:tracePt t="72067" x="2603500" y="3867150"/>
          <p14:tracePt t="72084" x="2516188" y="3841750"/>
          <p14:tracePt t="72100" x="2403475" y="3803650"/>
          <p14:tracePt t="72117" x="2352675" y="3792538"/>
          <p14:tracePt t="72119" x="2339975" y="3779838"/>
          <p14:tracePt t="72134" x="2303463" y="3779838"/>
          <p14:tracePt t="72150" x="2278063" y="3779838"/>
          <p14:tracePt t="72167" x="2265363" y="3779838"/>
          <p14:tracePt t="72183" x="2252663" y="3779838"/>
          <p14:tracePt t="88463" x="2252663" y="3816350"/>
          <p14:tracePt t="88473" x="2252663" y="3854450"/>
          <p14:tracePt t="88484" x="2252663" y="3892550"/>
          <p14:tracePt t="88495" x="2265363" y="3941763"/>
          <p14:tracePt t="88512" x="2278063" y="4029075"/>
          <p14:tracePt t="88528" x="2290763" y="4167188"/>
          <p14:tracePt t="88545" x="2290763" y="4267200"/>
          <p14:tracePt t="88562" x="2290763" y="4292600"/>
          <p14:tracePt t="88563" x="2290763" y="4305300"/>
          <p14:tracePt t="88977" x="2328863" y="4305300"/>
          <p14:tracePt t="88988" x="2352675" y="4305300"/>
          <p14:tracePt t="88998" x="2365375" y="4305300"/>
          <p14:tracePt t="89011" x="2390775" y="4305300"/>
          <p14:tracePt t="89028" x="2452688" y="4305300"/>
          <p14:tracePt t="89045" x="2490788" y="4305300"/>
          <p14:tracePt t="89061" x="2565400" y="4305300"/>
          <p14:tracePt t="89078" x="2641600" y="4318000"/>
          <p14:tracePt t="89095" x="2654300" y="4318000"/>
          <p14:tracePt t="89111" x="2667000" y="4330700"/>
          <p14:tracePt t="89128" x="2678113" y="4330700"/>
          <p14:tracePt t="89552" x="2703513" y="4330700"/>
          <p14:tracePt t="89562" x="2716213" y="4341813"/>
          <p14:tracePt t="89572" x="2728913" y="4341813"/>
          <p14:tracePt t="89581" x="2754313" y="4354513"/>
          <p14:tracePt t="89594" x="2778125" y="4379913"/>
          <p14:tracePt t="89612" x="2803525" y="4430713"/>
          <p14:tracePt t="89628" x="2816225" y="4443413"/>
          <p14:tracePt t="89914" x="2816225" y="4467225"/>
          <p14:tracePt t="89925" x="2816225" y="4479925"/>
          <p14:tracePt t="89934" x="2803525" y="4492625"/>
          <p14:tracePt t="89945" x="2778125" y="4492625"/>
          <p14:tracePt t="89961" x="2728913" y="4492625"/>
          <p14:tracePt t="89978" x="2528888" y="4492625"/>
          <p14:tracePt t="89995" x="2252663" y="4479925"/>
          <p14:tracePt t="90011" x="2103438" y="4454525"/>
          <p14:tracePt t="90027" x="1878013" y="4418013"/>
          <p14:tracePt t="90045" x="1827213" y="4392613"/>
          <p14:tracePt t="90046" x="1790700" y="4379913"/>
          <p14:tracePt t="90061" x="1752600" y="4379913"/>
          <p14:tracePt t="90078" x="1714500" y="4341813"/>
          <p14:tracePt t="90094" x="1701800" y="4318000"/>
          <p14:tracePt t="90096" x="1689100" y="4318000"/>
          <p14:tracePt t="90111" x="1689100" y="4305300"/>
          <p14:tracePt t="90128" x="1689100" y="4279900"/>
          <p14:tracePt t="90147" x="1689100" y="4267200"/>
          <p14:tracePt t="90205" x="1701800" y="4267200"/>
          <p14:tracePt t="114388" x="1801813" y="4254500"/>
          <p14:tracePt t="114398" x="2065338" y="4192588"/>
          <p14:tracePt t="114409" x="2528888" y="4105275"/>
          <p14:tracePt t="114420" x="3103563" y="3979863"/>
          <p14:tracePt t="114437" x="3630613" y="3892550"/>
          <p14:tracePt t="114438" x="4092575" y="3829050"/>
          <p14:tracePt t="114453" x="4543425" y="3779838"/>
          <p14:tracePt t="114469" x="5294313" y="3779838"/>
          <p14:tracePt t="114486" x="5670550" y="3867150"/>
          <p14:tracePt t="114503" x="6183313" y="4129088"/>
          <p14:tracePt t="114520" x="6359525" y="4230688"/>
          <p14:tracePt t="114871" x="6383338" y="4230688"/>
          <p14:tracePt t="114881" x="6396038" y="4230688"/>
          <p14:tracePt t="114892" x="6434138" y="4267200"/>
          <p14:tracePt t="114903" x="6446838" y="4292600"/>
          <p14:tracePt t="114920" x="6459538" y="4318000"/>
          <p14:tracePt t="114936" x="6496050" y="4392613"/>
          <p14:tracePt t="114953" x="6534150" y="4467225"/>
          <p14:tracePt t="114969" x="6546850" y="4518025"/>
          <p14:tracePt t="114986" x="6584950" y="4656138"/>
          <p14:tracePt t="115003" x="6646863" y="4843463"/>
          <p14:tracePt t="115019" x="6672263" y="4992688"/>
          <p14:tracePt t="115021" x="6684963" y="5118100"/>
          <p14:tracePt t="115587" x="6708775" y="5105400"/>
          <p14:tracePt t="115596" x="6772275" y="5081588"/>
          <p14:tracePt t="115603" x="6834188" y="5043488"/>
          <p14:tracePt t="115619" x="6884988" y="5030788"/>
          <p14:tracePt t="115636" x="7110413" y="5030788"/>
          <p14:tracePt t="115652" x="7272338" y="5030788"/>
          <p14:tracePt t="115670" x="7485063" y="5056188"/>
          <p14:tracePt t="115686" x="7561263" y="5081588"/>
          <p14:tracePt t="115687" x="7585075" y="5092700"/>
          <p14:tracePt t="115703" x="7648575" y="5081588"/>
          <p14:tracePt t="116000" x="7648575" y="5092700"/>
          <p14:tracePt t="116010" x="7610475" y="5105400"/>
          <p14:tracePt t="116019" x="7585075" y="5130800"/>
          <p14:tracePt t="116036" x="7535863" y="5130800"/>
          <p14:tracePt t="116052" x="7397750" y="5156200"/>
          <p14:tracePt t="116069" x="7159625" y="5168900"/>
          <p14:tracePt t="116086" x="7123113" y="5168900"/>
          <p14:tracePt t="116103" x="6846888" y="5194300"/>
          <p14:tracePt t="116119" x="6696075" y="5205413"/>
          <p14:tracePt t="116120" x="6559550" y="5243513"/>
          <p14:tracePt t="116136" x="6446838" y="5256213"/>
          <p14:tracePt t="116153" x="6283325" y="5305425"/>
          <p14:tracePt t="116169" x="6234113" y="5318125"/>
          <p14:tracePt t="116171" x="6183313" y="5330825"/>
          <p14:tracePt t="116186" x="6157913" y="5343525"/>
          <p14:tracePt t="116202" x="6134100" y="5368925"/>
          <p14:tracePt t="116221" x="6134100" y="5381625"/>
          <p14:tracePt t="116242" x="6134100" y="5394325"/>
          <p14:tracePt t="116986" x="6157913" y="5394325"/>
          <p14:tracePt t="116996" x="6208713" y="5394325"/>
          <p14:tracePt t="117007" x="6283325" y="5394325"/>
          <p14:tracePt t="117019" x="6370638" y="5394325"/>
          <p14:tracePt t="117036" x="6472238" y="5394325"/>
          <p14:tracePt t="117037" x="6584950" y="5394325"/>
          <p14:tracePt t="117052" x="6721475" y="5456238"/>
          <p14:tracePt t="117068" x="6972300" y="5594350"/>
          <p14:tracePt t="117500" x="6972300" y="5568950"/>
          <p14:tracePt t="117510" x="6985000" y="5518150"/>
          <p14:tracePt t="117520" x="7034213" y="5443538"/>
          <p14:tracePt t="117535" x="7097713" y="5368925"/>
          <p14:tracePt t="117552" x="7297738" y="5105400"/>
          <p14:tracePt t="117569" x="7397750" y="4981575"/>
          <p14:tracePt t="117585" x="7623175" y="4818063"/>
          <p14:tracePt t="117602" x="7848600" y="4792663"/>
          <p14:tracePt t="117619" x="7935913" y="4792663"/>
          <p14:tracePt t="117620" x="8010525" y="4792663"/>
          <p14:tracePt t="117883" x="8023225" y="4768850"/>
          <p14:tracePt t="117944" x="8023225" y="4779963"/>
          <p14:tracePt t="117954" x="8023225" y="4792663"/>
          <p14:tracePt t="117964" x="8023225" y="4830763"/>
          <p14:tracePt t="117974" x="8023225" y="4856163"/>
          <p14:tracePt t="117985" x="8023225" y="4868863"/>
          <p14:tracePt t="118002" x="8023225" y="4892675"/>
          <p14:tracePt t="118003" x="8023225" y="4918075"/>
          <p14:tracePt t="118019" x="8023225" y="4930775"/>
          <p14:tracePt t="118035" x="7935913" y="4968875"/>
          <p14:tracePt t="118052" x="7848600" y="4981575"/>
          <p14:tracePt t="118068" x="7597775" y="5030788"/>
          <p14:tracePt t="118085" x="7197725" y="5130800"/>
          <p14:tracePt t="118102" x="6959600" y="5181600"/>
          <p14:tracePt t="118118" x="6546850" y="5330825"/>
          <p14:tracePt t="118135" x="6283325" y="5430838"/>
          <p14:tracePt t="118152" x="6196013" y="5481638"/>
          <p14:tracePt t="118168" x="6108700" y="5507038"/>
          <p14:tracePt t="118185" x="6083300" y="5518150"/>
          <p14:tracePt t="118528" x="6108700" y="5518150"/>
          <p14:tracePt t="118538" x="6157913" y="5518150"/>
          <p14:tracePt t="118548" x="6246813" y="5518150"/>
          <p14:tracePt t="118558" x="6370638" y="5518150"/>
          <p14:tracePt t="118568" x="6496050" y="5568950"/>
          <p14:tracePt t="118585" x="6684963" y="5656263"/>
          <p14:tracePt t="118602" x="6959600" y="6007100"/>
          <p14:tracePt t="118618" x="7034213" y="6132513"/>
          <p14:tracePt t="119002" x="7034213" y="6145213"/>
          <p14:tracePt t="119010" x="7034213" y="6169025"/>
          <p14:tracePt t="119021" x="7021513" y="6194425"/>
          <p14:tracePt t="119035" x="6997700" y="6207125"/>
          <p14:tracePt t="119052" x="6921500" y="6269038"/>
          <p14:tracePt t="119068" x="6884988" y="6294438"/>
          <p14:tracePt t="119085" x="6772275" y="6345238"/>
          <p14:tracePt t="119102" x="6708775" y="6419850"/>
          <p14:tracePt t="119118" x="6684963" y="6445250"/>
          <p14:tracePt t="119135" x="6646863" y="6470650"/>
          <p14:tracePt t="119152" x="6646863" y="6483350"/>
          <p14:tracePt t="119153" x="6634163" y="6483350"/>
          <p14:tracePt t="119216" x="6634163" y="6470650"/>
          <p14:tracePt t="119232" x="6634163" y="6457950"/>
          <p14:tracePt t="119243" x="6634163" y="6432550"/>
          <p14:tracePt t="119252" x="6634163" y="6394450"/>
          <p14:tracePt t="119268" x="6646863" y="6357938"/>
          <p14:tracePt t="119285" x="6708775" y="6232525"/>
          <p14:tracePt t="119301" x="6797675" y="6145213"/>
          <p14:tracePt t="119318" x="6972300" y="6007100"/>
          <p14:tracePt t="119335" x="7159625" y="5919788"/>
          <p14:tracePt t="119351" x="7235825" y="5894388"/>
          <p14:tracePt t="119353" x="7285038" y="5881688"/>
          <p14:tracePt t="119368" x="7348538" y="5894388"/>
          <p14:tracePt t="119716" x="7348538" y="5868988"/>
          <p14:tracePt t="119726" x="7348538" y="5843588"/>
          <p14:tracePt t="119736" x="7348538" y="5807075"/>
          <p14:tracePt t="119751" x="7348538" y="5781675"/>
          <p14:tracePt t="119768" x="7335838" y="5707063"/>
          <p14:tracePt t="119785" x="7335838" y="5681663"/>
          <p14:tracePt t="119801" x="7323138" y="5619750"/>
          <p14:tracePt t="119818" x="7323138" y="5581650"/>
          <p14:tracePt t="119834" x="7323138" y="5556250"/>
          <p14:tracePt t="119851" x="7323138" y="5530850"/>
          <p14:tracePt t="119868" x="7323138" y="5518150"/>
          <p14:tracePt t="119907" x="7323138" y="5530850"/>
          <p14:tracePt t="119918" x="7323138" y="5543550"/>
          <p14:tracePt t="119938" x="7323138" y="5556250"/>
          <p14:tracePt t="119968" x="7323138" y="5568950"/>
          <p14:tracePt t="119999" x="7323138" y="5581650"/>
          <p14:tracePt t="120009" x="7323138" y="5594350"/>
          <p14:tracePt t="120029" x="7323138" y="5607050"/>
          <p14:tracePt t="120048" x="7323138" y="5619750"/>
          <p14:tracePt t="120058" x="7323138" y="5630863"/>
          <p14:tracePt t="120069" x="7323138" y="5643563"/>
          <p14:tracePt t="120085" x="7323138" y="5656263"/>
          <p14:tracePt t="120101" x="7323138" y="5668963"/>
          <p14:tracePt t="120118" x="7323138" y="5681663"/>
          <p14:tracePt t="120134" x="7323138" y="5694363"/>
          <p14:tracePt t="120152" x="7359650" y="5719763"/>
          <p14:tracePt t="123136" x="7385050" y="5732463"/>
          <p14:tracePt t="123149" x="7385050" y="5756275"/>
          <p14:tracePt t="123160" x="7410450" y="5756275"/>
          <p14:tracePt t="123171" x="7423150" y="5768975"/>
          <p14:tracePt t="123183" x="7448550" y="5781675"/>
          <p14:tracePt t="123200" x="7497763" y="5794375"/>
          <p14:tracePt t="123217" x="7548563" y="5807075"/>
          <p14:tracePt t="123233" x="7710488" y="5881688"/>
          <p14:tracePt t="123251" x="7948613" y="5981700"/>
          <p14:tracePt t="123267" x="8123238" y="6045200"/>
          <p14:tracePt t="123283" x="8435975" y="6132513"/>
          <p14:tracePt t="123301" x="8674100" y="6169025"/>
          <p14:tracePt t="123317" x="8763000" y="6194425"/>
          <p14:tracePt t="123334" x="8874125" y="6219825"/>
          <p14:tracePt t="123350" x="8886825" y="6219825"/>
          <p14:tracePt t="123623" x="8863013" y="6207125"/>
          <p14:tracePt t="123634" x="8812213" y="6181725"/>
          <p14:tracePt t="123644" x="8786813" y="6157913"/>
          <p14:tracePt t="123654" x="8750300" y="6132513"/>
          <p14:tracePt t="123666" x="8699500" y="6107113"/>
          <p14:tracePt t="123684" x="8561388" y="6045200"/>
          <p14:tracePt t="123700" x="8512175" y="6019800"/>
          <p14:tracePt t="123716" x="8448675" y="5981700"/>
          <p14:tracePt t="123734" x="8412163" y="5945188"/>
          <p14:tracePt t="123750" x="8399463" y="5919788"/>
          <p14:tracePt t="123766" x="8399463" y="5907088"/>
          <p14:tracePt t="124036" x="8399463" y="5919788"/>
          <p14:tracePt t="124046" x="8399463" y="5932488"/>
          <p14:tracePt t="124066" x="8399463" y="5945188"/>
          <p14:tracePt t="124076" x="8399463" y="5969000"/>
          <p14:tracePt t="124087" x="8399463" y="5994400"/>
          <p14:tracePt t="124100" x="8399463" y="6007100"/>
          <p14:tracePt t="124117" x="8399463" y="6056313"/>
          <p14:tracePt t="124133" x="8399463" y="6081713"/>
          <p14:tracePt t="124150" x="8399463" y="6132513"/>
          <p14:tracePt t="124167" x="8399463" y="6181725"/>
          <p14:tracePt t="124183" x="8399463" y="6194425"/>
          <p14:tracePt t="124200" x="8399463" y="6219825"/>
          <p14:tracePt t="124217" x="8412163" y="6232525"/>
          <p14:tracePt t="124233" x="8412163" y="6245225"/>
          <p14:tracePt t="124610" x="8412163" y="6257925"/>
          <p14:tracePt t="124621" x="8424863" y="6269038"/>
          <p14:tracePt t="124631" x="8424863" y="6307138"/>
          <p14:tracePt t="124641" x="8448675" y="6332538"/>
          <p14:tracePt t="124651" x="8461375" y="6357938"/>
          <p14:tracePt t="124666" x="8486775" y="6394450"/>
          <p14:tracePt t="124683" x="8537575" y="6470650"/>
          <p14:tracePt t="124700" x="8599488" y="6532563"/>
          <p14:tracePt t="124701" x="8637588" y="6570663"/>
          <p14:tracePt t="124716" x="8661400" y="6607175"/>
          <p14:tracePt t="124733" x="8674100" y="6619875"/>
          <p14:tracePt t="124750" x="8674100" y="6632575"/>
          <p14:tracePt t="125053" x="8674100" y="6619875"/>
          <p14:tracePt t="125063" x="8674100" y="6583363"/>
          <p14:tracePt t="125073" x="8661400" y="6557963"/>
          <p14:tracePt t="125083" x="8637588" y="6519863"/>
          <p14:tracePt t="125100" x="8637588" y="6494463"/>
          <p14:tracePt t="125116" x="8612188" y="6419850"/>
          <p14:tracePt t="125133" x="8612188" y="6394450"/>
          <p14:tracePt t="125134" x="8612188" y="6370638"/>
          <p14:tracePt t="125149" x="8612188" y="6345238"/>
          <p14:tracePt t="125166" x="8612188" y="6307138"/>
          <p14:tracePt t="125183" x="8612188" y="6281738"/>
          <p14:tracePt t="125199" x="8612188" y="6269038"/>
          <p14:tracePt t="125216" x="8612188" y="6245225"/>
          <p14:tracePt t="125235" x="8612188" y="6232525"/>
          <p14:tracePt t="125265" x="8612188" y="6219825"/>
          <p14:tracePt t="125275" x="8599488" y="6219825"/>
          <p14:tracePt t="125286" x="8599488" y="6207125"/>
          <p14:tracePt t="125299" x="8599488" y="6194425"/>
          <p14:tracePt t="125316" x="8599488" y="6181725"/>
          <p14:tracePt t="126292" x="8624888" y="6181725"/>
          <p14:tracePt t="126299" x="8674100" y="6169025"/>
          <p14:tracePt t="126308" x="8686800" y="6169025"/>
          <p14:tracePt t="126323" x="8737600" y="6169025"/>
          <p14:tracePt t="126333" x="8924925" y="6157913"/>
          <p14:tracePt t="126349" x="9099550" y="6157913"/>
          <p14:tracePt t="126366" x="9437688" y="6157913"/>
          <p14:tracePt t="126383" x="9601200" y="6181725"/>
          <p14:tracePt t="126384" x="9750425" y="6207125"/>
          <p14:tracePt t="126399" x="9863138" y="6232525"/>
          <p14:tracePt t="126416" x="10013950" y="6257925"/>
          <p14:tracePt t="126432" x="10177463" y="6281738"/>
          <p14:tracePt t="126866" x="10201275" y="6269038"/>
          <p14:tracePt t="126876" x="10239375" y="6232525"/>
          <p14:tracePt t="126887" x="10313988" y="6194425"/>
          <p14:tracePt t="126899" x="10401300" y="6157913"/>
          <p14:tracePt t="126916" x="10514013" y="6119813"/>
          <p14:tracePt t="126917" x="10614025" y="6094413"/>
          <p14:tracePt t="126932" x="10739438" y="6056313"/>
          <p14:tracePt t="126949" x="10928350" y="6019800"/>
          <p14:tracePt t="126966" x="11002963" y="6007100"/>
          <p14:tracePt t="126982" x="11077575" y="5994400"/>
          <p14:tracePt t="126999" x="11115675" y="5981700"/>
          <p14:tracePt t="127016" x="11141075" y="5969000"/>
          <p14:tracePt t="127032" x="11164888" y="5945188"/>
          <p14:tracePt t="127049" x="11215688" y="5907088"/>
          <p14:tracePt t="127066" x="11266488" y="5881688"/>
          <p14:tracePt t="127082" x="11377613" y="57816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17224"/>
            <a:ext cx="6984776" cy="381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03512" y="4334040"/>
            <a:ext cx="6624736" cy="2119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chemeClr val="bg1"/>
                </a:solidFill>
              </a:rPr>
              <a:t>Cociente Respiratorio: VCO2 / VO2</a:t>
            </a:r>
          </a:p>
          <a:p>
            <a:pPr algn="ctr"/>
            <a:endParaRPr lang="es-AR" sz="2000" b="1" dirty="0">
              <a:solidFill>
                <a:schemeClr val="bg1"/>
              </a:solidFill>
            </a:endParaRPr>
          </a:p>
          <a:p>
            <a:r>
              <a:rPr lang="es-AR" i="1" dirty="0">
                <a:solidFill>
                  <a:schemeClr val="bg1"/>
                </a:solidFill>
              </a:rPr>
              <a:t>Durante metabolismo aeróbico: 0,7 a 1 (depende del sustrato)</a:t>
            </a:r>
          </a:p>
          <a:p>
            <a:r>
              <a:rPr lang="es-AR" i="1" dirty="0">
                <a:solidFill>
                  <a:schemeClr val="bg1"/>
                </a:solidFill>
              </a:rPr>
              <a:t>Situaciones &gt; 1: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dirty="0">
                <a:solidFill>
                  <a:schemeClr val="bg1"/>
                </a:solidFill>
              </a:rPr>
              <a:t>Estados de </a:t>
            </a:r>
            <a:r>
              <a:rPr lang="es-AR" dirty="0" err="1">
                <a:solidFill>
                  <a:schemeClr val="bg1"/>
                </a:solidFill>
              </a:rPr>
              <a:t>disoxia</a:t>
            </a:r>
            <a:r>
              <a:rPr lang="es-AR" dirty="0">
                <a:solidFill>
                  <a:schemeClr val="bg1"/>
                </a:solidFill>
              </a:rPr>
              <a:t> (lactato)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dirty="0" err="1">
                <a:solidFill>
                  <a:schemeClr val="bg1"/>
                </a:solidFill>
              </a:rPr>
              <a:t>Lipogénesis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827" y="4284876"/>
            <a:ext cx="2059322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151784" y="1"/>
            <a:ext cx="3096344" cy="476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chemeClr val="bg1"/>
                </a:solidFill>
              </a:rPr>
              <a:t>VCO2 = R x VO2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524000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D4597E-9402-0CC5-6894-E15C253D1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30"/>
    </mc:Choice>
    <mc:Fallback xmlns="">
      <p:transition spd="slow" advTm="9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77" x="11328400" y="5768975"/>
          <p14:tracePt t="3287" x="11202988" y="5719763"/>
          <p14:tracePt t="3296" x="11052175" y="5643563"/>
          <p14:tracePt t="3306" x="10839450" y="5556250"/>
          <p14:tracePt t="3316" x="10490200" y="5381625"/>
          <p14:tracePt t="3331" x="10164763" y="5218113"/>
          <p14:tracePt t="3348" x="9363075" y="4805363"/>
          <p14:tracePt t="3365" x="8963025" y="4554538"/>
          <p14:tracePt t="3381" x="8110538" y="4105275"/>
          <p14:tracePt t="3398" x="7410450" y="3854450"/>
          <p14:tracePt t="3415" x="7110413" y="3803650"/>
          <p14:tracePt t="3431" x="6721475" y="3754438"/>
          <p14:tracePt t="3449" x="6434138" y="3741738"/>
          <p14:tracePt t="3465" x="6283325" y="3729038"/>
          <p14:tracePt t="3482" x="6070600" y="3741738"/>
          <p14:tracePt t="3811" x="5983288" y="3741738"/>
          <p14:tracePt t="3821" x="5870575" y="3729038"/>
          <p14:tracePt t="3831" x="5657850" y="3703638"/>
          <p14:tracePt t="3840" x="5357813" y="3667125"/>
          <p14:tracePt t="3850" x="4881563" y="3616325"/>
          <p14:tracePt t="3865" x="4394200" y="3590925"/>
          <p14:tracePt t="3881" x="3192463" y="3503613"/>
          <p14:tracePt t="3898" x="2565400" y="3454400"/>
          <p14:tracePt t="3915" x="1539875" y="3290888"/>
          <p14:tracePt t="3932" x="825500" y="3178175"/>
          <p14:tracePt t="3948" x="588963" y="3103563"/>
          <p14:tracePt t="3965" x="263525" y="3028950"/>
          <p14:tracePt t="3982" x="87313" y="3003550"/>
          <p14:tracePt t="3998" x="12700" y="2990850"/>
          <p14:tracePt t="4485" x="25400" y="2965450"/>
          <p14:tracePt t="4495" x="87313" y="2941638"/>
          <p14:tracePt t="4505" x="200025" y="2878138"/>
          <p14:tracePt t="4515" x="338138" y="2840038"/>
          <p14:tracePt t="4531" x="476250" y="2803525"/>
          <p14:tracePt t="4548" x="788988" y="2765425"/>
          <p14:tracePt t="4565" x="925513" y="2765425"/>
          <p14:tracePt t="4566" x="1038225" y="2740025"/>
          <p14:tracePt t="4581" x="1114425" y="2728913"/>
          <p14:tracePt t="4598" x="1214438" y="2690813"/>
          <p14:tracePt t="4615" x="1239838" y="2678113"/>
          <p14:tracePt t="4616" x="1263650" y="2616200"/>
          <p14:tracePt t="4631" x="1289050" y="2540000"/>
          <p14:tracePt t="4648" x="1339850" y="2490788"/>
          <p14:tracePt t="4665" x="1376363" y="2439988"/>
          <p14:tracePt t="4666" x="1414463" y="2403475"/>
          <p14:tracePt t="4681" x="1452563" y="2339975"/>
          <p14:tracePt t="4698" x="1452563" y="2178050"/>
          <p14:tracePt t="5059" x="1476375" y="2139950"/>
          <p14:tracePt t="5070" x="1501775" y="2101850"/>
          <p14:tracePt t="5079" x="1539875" y="2027238"/>
          <p14:tracePt t="5090" x="1589088" y="1978025"/>
          <p14:tracePt t="5100" x="1652588" y="1939925"/>
          <p14:tracePt t="5114" x="1689100" y="1876425"/>
          <p14:tracePt t="5131" x="1765300" y="1789113"/>
          <p14:tracePt t="5147" x="1778000" y="1776413"/>
          <p14:tracePt t="5164" x="1801813" y="1752600"/>
          <p14:tracePt t="5181" x="1801813" y="1739900"/>
          <p14:tracePt t="5198" x="1801813" y="1727200"/>
          <p14:tracePt t="5214" x="1801813" y="1714500"/>
          <p14:tracePt t="5231" x="1801813" y="1676400"/>
          <p14:tracePt t="5248" x="1801813" y="1663700"/>
          <p14:tracePt t="5264" x="1801813" y="1652588"/>
          <p14:tracePt t="5281" x="1790700" y="1652588"/>
          <p14:tracePt t="5297" x="1778000" y="1663700"/>
          <p14:tracePt t="5314" x="1765300" y="1701800"/>
          <p14:tracePt t="5331" x="1739900" y="1727200"/>
          <p14:tracePt t="5352" x="1739900" y="1739900"/>
          <p14:tracePt t="5372" x="1739900" y="1752600"/>
          <p14:tracePt t="5382" x="1727200" y="1765300"/>
          <p14:tracePt t="5402" x="1727200" y="1776413"/>
          <p14:tracePt t="5414" x="1701800" y="1789113"/>
          <p14:tracePt t="5431" x="1677988" y="1839913"/>
          <p14:tracePt t="5448" x="1677988" y="1852613"/>
          <p14:tracePt t="5464" x="1665288" y="1901825"/>
          <p14:tracePt t="5481" x="1652588" y="1914525"/>
          <p14:tracePt t="5498" x="1652588" y="1927225"/>
          <p14:tracePt t="5514" x="1652588" y="1939925"/>
          <p14:tracePt t="5976" x="1652588" y="1952625"/>
          <p14:tracePt t="5986" x="1652588" y="1965325"/>
          <p14:tracePt t="5996" x="1652588" y="1978025"/>
          <p14:tracePt t="6006" x="1652588" y="2001838"/>
          <p14:tracePt t="6014" x="1652588" y="2027238"/>
          <p14:tracePt t="6031" x="1652588" y="2039938"/>
          <p14:tracePt t="6047" x="1652588" y="2114550"/>
          <p14:tracePt t="6064" x="1652588" y="2201863"/>
          <p14:tracePt t="6081" x="1652588" y="2452688"/>
          <p14:tracePt t="6097" x="1665288" y="2590800"/>
          <p14:tracePt t="6114" x="1665288" y="2640013"/>
          <p14:tracePt t="6130" x="1689100" y="2778125"/>
          <p14:tracePt t="6147" x="1701800" y="2916238"/>
          <p14:tracePt t="6164" x="1714500" y="2978150"/>
          <p14:tracePt t="6181" x="1714500" y="3078163"/>
          <p14:tracePt t="6197" x="1714500" y="3165475"/>
          <p14:tracePt t="6214" x="1727200" y="3190875"/>
          <p14:tracePt t="6231" x="1727200" y="3241675"/>
          <p14:tracePt t="6248" x="1727200" y="3267075"/>
          <p14:tracePt t="6264" x="1739900" y="3290888"/>
          <p14:tracePt t="6281" x="1752600" y="3316288"/>
          <p14:tracePt t="6297" x="1752600" y="3328988"/>
          <p14:tracePt t="6299" x="1752600" y="3367088"/>
          <p14:tracePt t="6314" x="1765300" y="3378200"/>
          <p14:tracePt t="6331" x="1790700" y="3429000"/>
          <p14:tracePt t="6347" x="1801813" y="3454400"/>
          <p14:tracePt t="6349" x="1814513" y="3479800"/>
          <p14:tracePt t="6364" x="1827213" y="3503613"/>
          <p14:tracePt t="6381" x="1852613" y="3529013"/>
          <p14:tracePt t="6397" x="1878013" y="3554413"/>
          <p14:tracePt t="6414" x="1890713" y="3567113"/>
          <p14:tracePt t="6431" x="1927225" y="3603625"/>
          <p14:tracePt t="6782" x="1939925" y="3603625"/>
          <p14:tracePt t="6792" x="1978025" y="3616325"/>
          <p14:tracePt t="6802" x="2014538" y="3616325"/>
          <p14:tracePt t="6813" x="2052638" y="3616325"/>
          <p14:tracePt t="6830" x="2103438" y="3616325"/>
          <p14:tracePt t="6847" x="2203450" y="3603625"/>
          <p14:tracePt t="6864" x="2278063" y="3590925"/>
          <p14:tracePt t="6880" x="2316163" y="3567113"/>
          <p14:tracePt t="6897" x="2352675" y="3541713"/>
          <p14:tracePt t="6913" x="2390775" y="3529013"/>
          <p14:tracePt t="6931" x="2403475" y="3516313"/>
          <p14:tracePt t="6947" x="2441575" y="3503613"/>
          <p14:tracePt t="6964" x="2452688" y="3490913"/>
          <p14:tracePt t="7447" x="2452688" y="3467100"/>
          <p14:tracePt t="7456" x="2452688" y="3416300"/>
          <p14:tracePt t="7467" x="2478088" y="3328988"/>
          <p14:tracePt t="7480" x="2554288" y="3190875"/>
          <p14:tracePt t="7497" x="2879725" y="2690813"/>
          <p14:tracePt t="7514" x="3003550" y="2465388"/>
          <p14:tracePt t="7530" x="3128963" y="2252663"/>
          <p14:tracePt t="7547" x="3141663" y="2139950"/>
          <p14:tracePt t="7563" x="3154363" y="2101850"/>
          <p14:tracePt t="7581" x="3154363" y="2065338"/>
          <p14:tracePt t="7597" x="3154363" y="2052638"/>
          <p14:tracePt t="7613" x="3154363" y="2039938"/>
          <p14:tracePt t="7630" x="3154363" y="2027238"/>
          <p14:tracePt t="7647" x="3141663" y="2014538"/>
          <p14:tracePt t="7648" x="3128963" y="2014538"/>
          <p14:tracePt t="7663" x="3116263" y="2014538"/>
          <p14:tracePt t="7680" x="3054350" y="2014538"/>
          <p14:tracePt t="7697" x="3016250" y="2014538"/>
          <p14:tracePt t="7698" x="2979738" y="2014538"/>
          <p14:tracePt t="7713" x="2941638" y="2014538"/>
          <p14:tracePt t="7730" x="2916238" y="2014538"/>
          <p14:tracePt t="7747" x="2890838" y="2027238"/>
          <p14:tracePt t="7763" x="2854325" y="2039938"/>
          <p14:tracePt t="7781" x="2828925" y="2078038"/>
          <p14:tracePt t="7797" x="2803525" y="2101850"/>
          <p14:tracePt t="7813" x="2767013" y="2152650"/>
          <p14:tracePt t="7830" x="2703513" y="2278063"/>
          <p14:tracePt t="7847" x="2678113" y="2327275"/>
          <p14:tracePt t="7864" x="2628900" y="2378075"/>
          <p14:tracePt t="7880" x="2603500" y="2427288"/>
          <p14:tracePt t="7897" x="2590800" y="2452688"/>
          <p14:tracePt t="7914" x="2578100" y="2490788"/>
          <p14:tracePt t="7930" x="2578100" y="2503488"/>
          <p14:tracePt t="7947" x="2578100" y="2527300"/>
          <p14:tracePt t="10228" x="2628900" y="2565400"/>
          <p14:tracePt t="10238" x="2654300" y="2616200"/>
          <p14:tracePt t="10249" x="2678113" y="2627313"/>
          <p14:tracePt t="10263" x="2678113" y="2640013"/>
          <p14:tracePt t="10773" x="2678113" y="2603500"/>
          <p14:tracePt t="10783" x="2667000" y="2565400"/>
          <p14:tracePt t="10793" x="2641600" y="2478088"/>
          <p14:tracePt t="10803" x="2616200" y="2427288"/>
          <p14:tracePt t="10813" x="2603500" y="2365375"/>
          <p14:tracePt t="10829" x="2590800" y="2303463"/>
          <p14:tracePt t="10846" x="2590800" y="2178050"/>
          <p14:tracePt t="10863" x="2590800" y="2139950"/>
          <p14:tracePt t="10864" x="2590800" y="2127250"/>
          <p14:tracePt t="10879" x="2590800" y="2114550"/>
          <p14:tracePt t="10922" x="2590800" y="2127250"/>
          <p14:tracePt t="11568" x="2578100" y="2152650"/>
          <p14:tracePt t="11578" x="2554288" y="2178050"/>
          <p14:tracePt t="11588" x="2503488" y="2201863"/>
          <p14:tracePt t="11598" x="2428875" y="2252663"/>
          <p14:tracePt t="11612" x="2365375" y="2314575"/>
          <p14:tracePt t="11629" x="2252663" y="2439988"/>
          <p14:tracePt t="11645" x="2216150" y="2503488"/>
          <p14:tracePt t="11662" x="2152650" y="2540000"/>
          <p14:tracePt t="11679" x="2090738" y="2565400"/>
          <p14:tracePt t="11695" x="2052638" y="2578100"/>
          <p14:tracePt t="11713" x="1978025" y="2590800"/>
          <p14:tracePt t="11729" x="1952625" y="2590800"/>
          <p14:tracePt t="11730" x="1914525" y="2590800"/>
          <p14:tracePt t="11746" x="1890713" y="2590800"/>
          <p14:tracePt t="11762" x="1852613" y="2590800"/>
          <p14:tracePt t="11779" x="1827213" y="2590800"/>
          <p14:tracePt t="11800" x="1814513" y="2590800"/>
          <p14:tracePt t="11871" x="1814513" y="2578100"/>
          <p14:tracePt t="11932" x="1814513" y="2565400"/>
          <p14:tracePt t="12344" x="1852613" y="2565400"/>
          <p14:tracePt t="12354" x="1878013" y="2565400"/>
          <p14:tracePt t="12365" x="1914525" y="2565400"/>
          <p14:tracePt t="12379" x="1952625" y="2565400"/>
          <p14:tracePt t="12396" x="2103438" y="2603500"/>
          <p14:tracePt t="12412" x="2190750" y="2640013"/>
          <p14:tracePt t="12429" x="2352675" y="2703513"/>
          <p14:tracePt t="12445" x="2490788" y="2740025"/>
          <p14:tracePt t="12462" x="2565400" y="2740025"/>
          <p14:tracePt t="12479" x="2667000" y="2716213"/>
          <p14:tracePt t="12495" x="2703513" y="2678113"/>
          <p14:tracePt t="12827" x="2703513" y="2652713"/>
          <p14:tracePt t="12838" x="2703513" y="2627313"/>
          <p14:tracePt t="12848" x="2703513" y="2565400"/>
          <p14:tracePt t="12862" x="2690813" y="2490788"/>
          <p14:tracePt t="12879" x="2690813" y="2390775"/>
          <p14:tracePt t="12895" x="2690813" y="2339975"/>
          <p14:tracePt t="12912" x="2678113" y="2239963"/>
          <p14:tracePt t="12929" x="2667000" y="2190750"/>
          <p14:tracePt t="12945" x="2654300" y="2165350"/>
          <p14:tracePt t="12962" x="2641600" y="2139950"/>
          <p14:tracePt t="12979" x="2628900" y="2127250"/>
          <p14:tracePt t="12995" x="2616200" y="2127250"/>
          <p14:tracePt t="13012" x="2603500" y="2139950"/>
          <p14:tracePt t="13029" x="2565400" y="2152650"/>
          <p14:tracePt t="13045" x="2554288" y="2165350"/>
          <p14:tracePt t="13061" x="2516188" y="2190750"/>
          <p14:tracePt t="13078" x="2503488" y="2201863"/>
          <p14:tracePt t="13080" x="2478088" y="2214563"/>
          <p14:tracePt t="13095" x="2441575" y="2227263"/>
          <p14:tracePt t="13112" x="2403475" y="2265363"/>
          <p14:tracePt t="13128" x="2378075" y="2303463"/>
          <p14:tracePt t="13145" x="2339975" y="2378075"/>
          <p14:tracePt t="13161" x="2316163" y="2452688"/>
          <p14:tracePt t="13180" x="2303463" y="2465388"/>
          <p14:tracePt t="13231" x="2303463" y="2452688"/>
          <p14:tracePt t="13241" x="2328863" y="2452688"/>
          <p14:tracePt t="13250" x="2352675" y="2439988"/>
          <p14:tracePt t="14197" x="2365375" y="2427288"/>
          <p14:tracePt t="14207" x="2378075" y="2414588"/>
          <p14:tracePt t="14218" x="2416175" y="2390775"/>
          <p14:tracePt t="14228" x="2441575" y="2390775"/>
          <p14:tracePt t="14245" x="2490788" y="2378075"/>
          <p14:tracePt t="14261" x="2528888" y="2378075"/>
          <p14:tracePt t="14278" x="2554288" y="2378075"/>
          <p14:tracePt t="14295" x="2578100" y="2378075"/>
          <p14:tracePt t="14311" x="2603500" y="2378075"/>
          <p14:tracePt t="14671" x="2628900" y="2365375"/>
          <p14:tracePt t="14681" x="2678113" y="2352675"/>
          <p14:tracePt t="14691" x="2716213" y="2352675"/>
          <p14:tracePt t="14701" x="2767013" y="2352675"/>
          <p14:tracePt t="14711" x="2816225" y="2352675"/>
          <p14:tracePt t="14728" x="2854325" y="2352675"/>
          <p14:tracePt t="14744" x="2928938" y="2352675"/>
          <p14:tracePt t="14761" x="3003550" y="2352675"/>
          <p14:tracePt t="14778" x="3041650" y="2352675"/>
          <p14:tracePt t="14794" x="3079750" y="2352675"/>
          <p14:tracePt t="14811" x="3128963" y="2352675"/>
          <p14:tracePt t="15617" x="3103563" y="2352675"/>
          <p14:tracePt t="15628" x="3079750" y="2365375"/>
          <p14:tracePt t="15638" x="3067050" y="2365375"/>
          <p14:tracePt t="15648" x="3028950" y="2378075"/>
          <p14:tracePt t="15661" x="2992438" y="2378075"/>
          <p14:tracePt t="15678" x="2928938" y="2378075"/>
          <p14:tracePt t="15694" x="2916238" y="2378075"/>
          <p14:tracePt t="15711" x="2890838" y="2378075"/>
          <p14:tracePt t="15728" x="2867025" y="2378075"/>
          <p14:tracePt t="15729" x="2854325" y="2378075"/>
          <p14:tracePt t="15749" x="2841625" y="2378075"/>
          <p14:tracePt t="15761" x="2828925" y="2378075"/>
          <p14:tracePt t="15778" x="2828925" y="2365375"/>
          <p14:tracePt t="15930" x="2841625" y="2365375"/>
          <p14:tracePt t="15940" x="2867025" y="2365375"/>
          <p14:tracePt t="15950" x="2903538" y="2365375"/>
          <p14:tracePt t="15961" x="2979738" y="2365375"/>
          <p14:tracePt t="15977" x="3116263" y="2378075"/>
          <p14:tracePt t="15994" x="3454400" y="2390775"/>
          <p14:tracePt t="16011" x="3743325" y="2452688"/>
          <p14:tracePt t="16028" x="3830638" y="2465388"/>
          <p14:tracePt t="16029" x="3892550" y="2465388"/>
          <p14:tracePt t="17138" x="3892550" y="2478088"/>
          <p14:tracePt t="17149" x="3892550" y="2503488"/>
          <p14:tracePt t="17159" x="3892550" y="2527300"/>
          <p14:tracePt t="17169" x="3892550" y="2552700"/>
          <p14:tracePt t="17179" x="3892550" y="2590800"/>
          <p14:tracePt t="17194" x="3905250" y="2640013"/>
          <p14:tracePt t="17210" x="3930650" y="2740025"/>
          <p14:tracePt t="17227" x="3930650" y="2790825"/>
          <p14:tracePt t="17244" x="3943350" y="2852738"/>
          <p14:tracePt t="17261" x="3956050" y="2890838"/>
          <p14:tracePt t="17279" x="3956050" y="2903538"/>
          <p14:tracePt t="17294" x="3956050" y="2916238"/>
          <p14:tracePt t="17310" x="3968750" y="2928938"/>
          <p14:tracePt t="17702" x="3968750" y="2903538"/>
          <p14:tracePt t="17713" x="3968750" y="2878138"/>
          <p14:tracePt t="17723" x="3979863" y="2840038"/>
          <p14:tracePt t="17733" x="4005263" y="2765425"/>
          <p14:tracePt t="17744" x="4030663" y="2652713"/>
          <p14:tracePt t="17760" x="4092575" y="2565400"/>
          <p14:tracePt t="17777" x="4205288" y="2390775"/>
          <p14:tracePt t="17794" x="4294188" y="2252663"/>
          <p14:tracePt t="17810" x="4305300" y="2239963"/>
          <p14:tracePt t="17827" x="4318000" y="2239963"/>
          <p14:tracePt t="17843" x="4318000" y="2265363"/>
          <p14:tracePt t="18307" x="4330700" y="2252663"/>
          <p14:tracePt t="18317" x="4368800" y="2227263"/>
          <p14:tracePt t="18327" x="4418013" y="2201863"/>
          <p14:tracePt t="18343" x="4518025" y="2190750"/>
          <p14:tracePt t="18360" x="4719638" y="2178050"/>
          <p14:tracePt t="18377" x="4832350" y="2178050"/>
          <p14:tracePt t="18378" x="4932363" y="2178050"/>
          <p14:tracePt t="18393" x="5045075" y="2201863"/>
          <p14:tracePt t="18410" x="5194300" y="2290763"/>
          <p14:tracePt t="18427" x="5232400" y="2314575"/>
          <p14:tracePt t="18428" x="5294313" y="2352675"/>
          <p14:tracePt t="18443" x="5394325" y="2365375"/>
          <p14:tracePt t="18962" x="5394325" y="2352675"/>
          <p14:tracePt t="18972" x="5394325" y="2339975"/>
          <p14:tracePt t="18982" x="5394325" y="2314575"/>
          <p14:tracePt t="18993" x="5394325" y="2290763"/>
          <p14:tracePt t="19010" x="5394325" y="2227263"/>
          <p14:tracePt t="19026" x="5394325" y="1939925"/>
          <p14:tracePt t="19043" x="5407025" y="1552575"/>
          <p14:tracePt t="19060" x="5432425" y="1339850"/>
          <p14:tracePt t="19076" x="5445125" y="1063625"/>
          <p14:tracePt t="19093" x="5445125" y="989013"/>
          <p14:tracePt t="19526" x="5432425" y="989013"/>
          <p14:tracePt t="19536" x="5407025" y="989013"/>
          <p14:tracePt t="19547" x="5357813" y="989013"/>
          <p14:tracePt t="19559" x="5319713" y="989013"/>
          <p14:tracePt t="19577" x="5132388" y="1001713"/>
          <p14:tracePt t="19593" x="4968875" y="1050925"/>
          <p14:tracePt t="19610" x="4594225" y="1250950"/>
          <p14:tracePt t="19626" x="4418013" y="1314450"/>
          <p14:tracePt t="19627" x="4268788" y="1389063"/>
          <p14:tracePt t="19643" x="4168775" y="1439863"/>
          <p14:tracePt t="19660" x="4056063" y="1489075"/>
          <p14:tracePt t="19676" x="3992563" y="1552575"/>
          <p14:tracePt t="19693" x="3979863" y="1563688"/>
          <p14:tracePt t="19709" x="3956050" y="1601788"/>
          <p14:tracePt t="19726" x="3943350" y="1627188"/>
          <p14:tracePt t="19728" x="3943350" y="1652588"/>
          <p14:tracePt t="19743" x="3930650" y="1676400"/>
          <p14:tracePt t="19760" x="3930650" y="1752600"/>
          <p14:tracePt t="19776" x="3930650" y="1776413"/>
          <p14:tracePt t="19793" x="3930650" y="1827213"/>
          <p14:tracePt t="19810" x="3930650" y="1852613"/>
          <p14:tracePt t="19826" x="3930650" y="1889125"/>
          <p14:tracePt t="19843" x="3956050" y="1927225"/>
          <p14:tracePt t="19860" x="3992563" y="1952625"/>
          <p14:tracePt t="19876" x="4017963" y="1965325"/>
          <p14:tracePt t="19893" x="4081463" y="1965325"/>
          <p14:tracePt t="19910" x="4256088" y="1927225"/>
          <p14:tracePt t="19926" x="4406900" y="1889125"/>
          <p14:tracePt t="19943" x="4856163" y="1739900"/>
          <p14:tracePt t="19960" x="5232400" y="1614488"/>
          <p14:tracePt t="19976" x="5319713" y="1589088"/>
          <p14:tracePt t="19993" x="5445125" y="1552575"/>
          <p14:tracePt t="20010" x="5507038" y="1527175"/>
          <p14:tracePt t="20026" x="5519738" y="1527175"/>
          <p14:tracePt t="20422" x="5507038" y="1501775"/>
          <p14:tracePt t="20432" x="5457825" y="1463675"/>
          <p14:tracePt t="20443" x="5383213" y="1414463"/>
          <p14:tracePt t="20453" x="5307013" y="1363663"/>
          <p14:tracePt t="20463" x="5207000" y="1301750"/>
          <p14:tracePt t="20476" x="5132388" y="1250950"/>
          <p14:tracePt t="20493" x="4932363" y="1176338"/>
          <p14:tracePt t="20509" x="4819650" y="1163638"/>
          <p14:tracePt t="20526" x="4668838" y="1150938"/>
          <p14:tracePt t="20543" x="4568825" y="1150938"/>
          <p14:tracePt t="20559" x="4530725" y="1150938"/>
          <p14:tracePt t="20576" x="4443413" y="1189038"/>
          <p14:tracePt t="20593" x="4418013" y="1227138"/>
          <p14:tracePt t="20594" x="4394200" y="1227138"/>
          <p14:tracePt t="20609" x="4394200" y="1250950"/>
          <p14:tracePt t="20626" x="4368800" y="1276350"/>
          <p14:tracePt t="20643" x="4356100" y="1289050"/>
          <p14:tracePt t="20659" x="4330700" y="1339850"/>
          <p14:tracePt t="20676" x="4294188" y="1401763"/>
          <p14:tracePt t="20693" x="4281488" y="1439863"/>
          <p14:tracePt t="20709" x="4268788" y="1501775"/>
          <p14:tracePt t="20726" x="4268788" y="1539875"/>
          <p14:tracePt t="20743" x="4256088" y="1552575"/>
          <p14:tracePt t="20759" x="4256088" y="1639888"/>
          <p14:tracePt t="20776" x="4256088" y="1727200"/>
          <p14:tracePt t="20792" x="4256088" y="1752600"/>
          <p14:tracePt t="20809" x="4256088" y="1776413"/>
          <p14:tracePt t="20826" x="4281488" y="1801813"/>
          <p14:tracePt t="21229" x="4281488" y="1814513"/>
          <p14:tracePt t="21239" x="4243388" y="1814513"/>
          <p14:tracePt t="21249" x="4230688" y="1827213"/>
          <p14:tracePt t="21259" x="4205288" y="1839913"/>
          <p14:tracePt t="21276" x="4181475" y="1852613"/>
          <p14:tracePt t="21293" x="4081463" y="1876425"/>
          <p14:tracePt t="21309" x="4030663" y="1889125"/>
          <p14:tracePt t="21326" x="3917950" y="1965325"/>
          <p14:tracePt t="21342" x="3730625" y="2127250"/>
          <p14:tracePt t="21360" x="3579813" y="2239963"/>
          <p14:tracePt t="21376" x="3541713" y="2278063"/>
          <p14:tracePt t="21392" x="3467100" y="2314575"/>
          <p14:tracePt t="21410" x="3454400" y="2327275"/>
          <p14:tracePt t="21438" x="3454400" y="2339975"/>
          <p14:tracePt t="23366" x="3454400" y="2365375"/>
          <p14:tracePt t="23375" x="3441700" y="2403475"/>
          <p14:tracePt t="23385" x="3441700" y="2439988"/>
          <p14:tracePt t="23396" x="3441700" y="2465388"/>
          <p14:tracePt t="23408" x="3441700" y="2503488"/>
          <p14:tracePt t="23425" x="3441700" y="2540000"/>
          <p14:tracePt t="23426" x="3441700" y="2578100"/>
          <p14:tracePt t="23441" x="3429000" y="2603500"/>
          <p14:tracePt t="23458" x="3405188" y="2640013"/>
          <p14:tracePt t="23475" x="3405188" y="2665413"/>
          <p14:tracePt t="23492" x="3405188" y="2703513"/>
          <p14:tracePt t="23508" x="3405188" y="2716213"/>
          <p14:tracePt t="23638" x="3405188" y="2690813"/>
          <p14:tracePt t="23648" x="3392488" y="2665413"/>
          <p14:tracePt t="23658" x="3392488" y="2640013"/>
          <p14:tracePt t="23668" x="3379788" y="2616200"/>
          <p14:tracePt t="23678" x="3379788" y="2590800"/>
          <p14:tracePt t="23691" x="3379788" y="2578100"/>
          <p14:tracePt t="23709" x="3379788" y="2516188"/>
          <p14:tracePt t="23725" x="3367088" y="2478088"/>
          <p14:tracePt t="23741" x="3367088" y="2439988"/>
          <p14:tracePt t="23758" x="3367088" y="2427288"/>
          <p14:tracePt t="23759" x="3354388" y="2427288"/>
          <p14:tracePt t="23819" x="3354388" y="2439988"/>
          <p14:tracePt t="25428" x="3379788" y="2439988"/>
          <p14:tracePt t="25438" x="3417888" y="2439988"/>
          <p14:tracePt t="25448" x="3479800" y="2427288"/>
          <p14:tracePt t="25458" x="3579813" y="2390775"/>
          <p14:tracePt t="25474" x="3679825" y="2352675"/>
          <p14:tracePt t="25491" x="4017963" y="2227263"/>
          <p14:tracePt t="25508" x="4430713" y="2089150"/>
          <p14:tracePt t="25524" x="4606925" y="2052638"/>
          <p14:tracePt t="25541" x="4919663" y="1939925"/>
          <p14:tracePt t="25558" x="5019675" y="1927225"/>
          <p14:tracePt t="25559" x="5106988" y="1914525"/>
          <p14:tracePt t="25574" x="5194300" y="1901825"/>
          <p14:tracePt t="26865" x="5194300" y="1889125"/>
          <p14:tracePt t="26898" x="5207000" y="1889125"/>
          <p14:tracePt t="26908" x="5219700" y="1889125"/>
          <p14:tracePt t="26918" x="5245100" y="1889125"/>
          <p14:tracePt t="26929" x="5270500" y="1889125"/>
          <p14:tracePt t="26941" x="5281613" y="1889125"/>
          <p14:tracePt t="26957" x="5294313" y="1889125"/>
          <p14:tracePt t="26958" x="5319713" y="1889125"/>
          <p14:tracePt t="26974" x="5345113" y="1901825"/>
          <p14:tracePt t="26991" x="5383213" y="1901825"/>
          <p14:tracePt t="27392" x="5383213" y="1914525"/>
          <p14:tracePt t="27402" x="5383213" y="1927225"/>
          <p14:tracePt t="27412" x="5383213" y="1952625"/>
          <p14:tracePt t="27424" x="5383213" y="1989138"/>
          <p14:tracePt t="27440" x="5345113" y="2027238"/>
          <p14:tracePt t="27442" x="5319713" y="2101850"/>
          <p14:tracePt t="27457" x="5281613" y="2190750"/>
          <p14:tracePt t="27473" x="5194300" y="2403475"/>
          <p14:tracePt t="27490" x="5170488" y="2516188"/>
          <p14:tracePt t="27507" x="5119688" y="2690813"/>
          <p14:tracePt t="27524" x="5068888" y="2828925"/>
          <p14:tracePt t="27540" x="5045075" y="2865438"/>
          <p14:tracePt t="27557" x="5019675" y="2928938"/>
          <p14:tracePt t="27574" x="4994275" y="3028950"/>
          <p14:tracePt t="28581" x="4994275" y="3041650"/>
          <p14:tracePt t="28611" x="4994275" y="3054350"/>
          <p14:tracePt t="28621" x="4994275" y="3065463"/>
          <p14:tracePt t="28631" x="4994275" y="3078163"/>
          <p14:tracePt t="28641" x="4994275" y="3116263"/>
          <p14:tracePt t="28657" x="4994275" y="3128963"/>
          <p14:tracePt t="28673" x="4994275" y="3165475"/>
          <p14:tracePt t="28675" x="4994275" y="3178175"/>
          <p14:tracePt t="28701" x="4994275" y="3203575"/>
          <p14:tracePt t="28712" x="4994275" y="3228975"/>
          <p14:tracePt t="28723" x="4994275" y="3241675"/>
          <p14:tracePt t="28740" x="4994275" y="3254375"/>
          <p14:tracePt t="28741" x="4994275" y="3278188"/>
          <p14:tracePt t="28757" x="4994275" y="3290888"/>
          <p14:tracePt t="28773" x="4994275" y="3316288"/>
          <p14:tracePt t="28790" x="4968875" y="3316288"/>
          <p14:tracePt t="28791" x="4956175" y="3378200"/>
          <p14:tracePt t="29195" x="4919663" y="3390900"/>
          <p14:tracePt t="29206" x="4881563" y="3403600"/>
          <p14:tracePt t="29216" x="4843463" y="3416300"/>
          <p14:tracePt t="29226" x="4806950" y="3429000"/>
          <p14:tracePt t="29240" x="4743450" y="3454400"/>
          <p14:tracePt t="29256" x="4630738" y="3541713"/>
          <p14:tracePt t="29273" x="4568825" y="3554413"/>
          <p14:tracePt t="29290" x="4494213" y="3616325"/>
          <p14:tracePt t="29307" x="4430713" y="3641725"/>
          <p14:tracePt t="29323" x="4406900" y="3654425"/>
          <p14:tracePt t="29340" x="4394200" y="3679825"/>
          <p14:tracePt t="29357" x="4356100" y="3716338"/>
          <p14:tracePt t="30162" x="4368800" y="3716338"/>
          <p14:tracePt t="30169" x="4394200" y="3679825"/>
          <p14:tracePt t="30176" x="4406900" y="3679825"/>
          <p14:tracePt t="30192" x="4430713" y="3654425"/>
          <p14:tracePt t="30206" x="4594225" y="3590925"/>
          <p14:tracePt t="30223" x="4994275" y="3429000"/>
          <p14:tracePt t="30239" x="5157788" y="3390900"/>
          <p14:tracePt t="30256" x="5419725" y="3328988"/>
          <p14:tracePt t="30273" x="5607050" y="3341688"/>
          <p14:tracePt t="30289" x="5757863" y="3454400"/>
          <p14:tracePt t="30306" x="5783263" y="3467100"/>
          <p14:tracePt t="31160" x="5821363" y="3467100"/>
          <p14:tracePt t="31170" x="5857875" y="3467100"/>
          <p14:tracePt t="31180" x="5921375" y="3467100"/>
          <p14:tracePt t="31190" x="5995988" y="3441700"/>
          <p14:tracePt t="31206" x="6096000" y="3429000"/>
          <p14:tracePt t="31222" x="6321425" y="3403600"/>
          <p14:tracePt t="31239" x="6434138" y="3403600"/>
          <p14:tracePt t="31240" x="6534150" y="3403600"/>
          <p14:tracePt t="31256" x="6621463" y="3441700"/>
          <p14:tracePt t="31272" x="6772275" y="3490913"/>
          <p14:tracePt t="31289" x="6834188" y="3554413"/>
          <p14:tracePt t="31724" x="6846888" y="3541713"/>
          <p14:tracePt t="31734" x="6872288" y="3503613"/>
          <p14:tracePt t="31744" x="6910388" y="3454400"/>
          <p14:tracePt t="31756" x="7010400" y="3354388"/>
          <p14:tracePt t="31772" x="7110413" y="3216275"/>
          <p14:tracePt t="31789" x="7372350" y="3003550"/>
          <p14:tracePt t="31805" x="7523163" y="2878138"/>
          <p14:tracePt t="31822" x="7585075" y="2828925"/>
          <p14:tracePt t="32681" x="7585075" y="2840038"/>
          <p14:tracePt t="32711" x="7561263" y="2840038"/>
          <p14:tracePt t="32721" x="7497763" y="2840038"/>
          <p14:tracePt t="32731" x="7410450" y="2840038"/>
          <p14:tracePt t="32741" x="7272338" y="2828925"/>
          <p14:tracePt t="32755" x="7085013" y="2778125"/>
          <p14:tracePt t="32772" x="6584950" y="2728913"/>
          <p14:tracePt t="32788" x="6334125" y="2728913"/>
          <p14:tracePt t="32805" x="6008688" y="2752725"/>
          <p14:tracePt t="32822" x="5770563" y="2878138"/>
          <p14:tracePt t="32839" x="5670550" y="2928938"/>
          <p14:tracePt t="32855" x="5532438" y="3003550"/>
          <p14:tracePt t="32872" x="5457825" y="3054350"/>
          <p14:tracePt t="32888" x="5419725" y="3154363"/>
          <p14:tracePt t="33295" x="5419725" y="3128963"/>
          <p14:tracePt t="33305" x="5419725" y="3103563"/>
          <p14:tracePt t="33315" x="5419725" y="3054350"/>
          <p14:tracePt t="33326" x="5432425" y="2990850"/>
          <p14:tracePt t="33338" x="5483225" y="2865438"/>
          <p14:tracePt t="33355" x="5745163" y="2503488"/>
          <p14:tracePt t="33372" x="5895975" y="2327275"/>
          <p14:tracePt t="33388" x="6170613" y="2039938"/>
          <p14:tracePt t="33405" x="6459538" y="1901825"/>
          <p14:tracePt t="33422" x="6546850" y="1865313"/>
          <p14:tracePt t="33438" x="6684963" y="1827213"/>
          <p14:tracePt t="33455" x="6708775" y="1827213"/>
          <p14:tracePt t="33456" x="6746875" y="1827213"/>
          <p14:tracePt t="33471" x="6821488" y="1852613"/>
          <p14:tracePt t="33839" x="6821488" y="1827213"/>
          <p14:tracePt t="33849" x="6859588" y="1776413"/>
          <p14:tracePt t="33860" x="6921500" y="1689100"/>
          <p14:tracePt t="33872" x="7046913" y="1576388"/>
          <p14:tracePt t="33888" x="7185025" y="1463675"/>
          <p14:tracePt t="33890" x="7423150" y="1339850"/>
          <p14:tracePt t="33905" x="7710488" y="1176338"/>
          <p14:tracePt t="33921" x="8274050" y="863600"/>
          <p14:tracePt t="33938" x="8699500" y="712788"/>
          <p14:tracePt t="33955" x="8774113" y="700088"/>
          <p14:tracePt t="33972" x="9088438" y="676275"/>
          <p14:tracePt t="33988" x="9188450" y="700088"/>
          <p14:tracePt t="34005" x="9301163" y="750888"/>
          <p14:tracePt t="34022" x="9337675" y="776288"/>
          <p14:tracePt t="34404" x="9375775" y="776288"/>
          <p14:tracePt t="34414" x="9413875" y="776288"/>
          <p14:tracePt t="34424" x="9463088" y="776288"/>
          <p14:tracePt t="34438" x="9525000" y="776288"/>
          <p14:tracePt t="34455" x="9663113" y="776288"/>
          <p14:tracePt t="34472" x="9726613" y="776288"/>
          <p14:tracePt t="34488" x="9826625" y="788988"/>
          <p14:tracePt t="34504" x="9888538" y="825500"/>
          <p14:tracePt t="40696" x="9852025" y="876300"/>
          <p14:tracePt t="40707" x="9788525" y="976313"/>
          <p14:tracePt t="40717" x="9688513" y="1076325"/>
          <p14:tracePt t="40726" x="9575800" y="1201738"/>
          <p14:tracePt t="40736" x="9450388" y="1414463"/>
          <p14:tracePt t="40753" x="9337675" y="1614488"/>
          <p14:tracePt t="40769" x="9150350" y="1865313"/>
          <p14:tracePt t="40786" x="9024938" y="2001838"/>
          <p14:tracePt t="40802" x="8986838" y="2052638"/>
          <p14:tracePt t="40819" x="8937625" y="2078038"/>
          <p14:tracePt t="40836" x="8912225" y="2089150"/>
          <p14:tracePt t="41119" x="8886825" y="2089150"/>
          <p14:tracePt t="41129" x="8850313" y="2089150"/>
          <p14:tracePt t="41140" x="8774113" y="2078038"/>
          <p14:tracePt t="41153" x="8637588" y="2039938"/>
          <p14:tracePt t="41169" x="8086725" y="1739900"/>
          <p14:tracePt t="41186" x="7673975" y="1439863"/>
          <p14:tracePt t="41202" x="6934200" y="838200"/>
          <p14:tracePt t="41220" x="6508750" y="338138"/>
          <p14:tracePt t="41236" x="6408738" y="238125"/>
          <p14:tracePt t="41252" x="6334125" y="125413"/>
          <p14:tracePt t="41269" x="6321425" y="112713"/>
          <p14:tracePt t="41633" x="6296025" y="125413"/>
          <p14:tracePt t="41643" x="6246813" y="138113"/>
          <p14:tracePt t="41653" x="6196013" y="161925"/>
          <p14:tracePt t="41669" x="6096000" y="187325"/>
          <p14:tracePt t="41686" x="5808663" y="325438"/>
          <p14:tracePt t="41687" x="5745163" y="350838"/>
          <p14:tracePt t="41703" x="5645150" y="400050"/>
          <p14:tracePt t="41719" x="5495925" y="487363"/>
          <p14:tracePt t="41735" x="5345113" y="563563"/>
          <p14:tracePt t="41752" x="5307013" y="576263"/>
          <p14:tracePt t="41754" x="5281613" y="576263"/>
          <p14:tracePt t="41769" x="5257800" y="588963"/>
          <p14:tracePt t="41785" x="5245100" y="588963"/>
          <p14:tracePt t="41895" x="5232400" y="588963"/>
          <p14:tracePt t="41965" x="5232400" y="576263"/>
          <p14:tracePt t="42006" x="5257800" y="576263"/>
          <p14:tracePt t="42016" x="5270500" y="576263"/>
          <p14:tracePt t="42026" x="5307013" y="576263"/>
          <p14:tracePt t="42036" x="5357813" y="588963"/>
          <p14:tracePt t="42052" x="5432425" y="612775"/>
          <p14:tracePt t="42069" x="5607050" y="676275"/>
          <p14:tracePt t="42086" x="5808663" y="738188"/>
          <p14:tracePt t="42102" x="5883275" y="788988"/>
          <p14:tracePt t="42419" x="5845175" y="801688"/>
          <p14:tracePt t="42429" x="5757863" y="863600"/>
          <p14:tracePt t="42439" x="5645150" y="938213"/>
          <p14:tracePt t="42452" x="5483225" y="1063625"/>
          <p14:tracePt t="42469" x="4868863" y="1627188"/>
          <p14:tracePt t="42485" x="4581525" y="1901825"/>
          <p14:tracePt t="42502" x="4005263" y="2490788"/>
          <p14:tracePt t="42519" x="3592513" y="2965450"/>
          <p14:tracePt t="42535" x="3467100" y="3090863"/>
          <p14:tracePt t="42552" x="3267075" y="3341688"/>
          <p14:tracePt t="42569" x="3192463" y="3454400"/>
          <p14:tracePt t="42570" x="3141663" y="3554413"/>
          <p14:tracePt t="42585" x="3092450" y="3616325"/>
          <p14:tracePt t="42602" x="3003550" y="3741738"/>
          <p14:tracePt t="42619" x="2992438" y="3916363"/>
          <p14:tracePt t="42882" x="2979738" y="3941763"/>
          <p14:tracePt t="42892" x="2941638" y="3979863"/>
          <p14:tracePt t="42902" x="2879725" y="4029075"/>
          <p14:tracePt t="42919" x="2816225" y="4117975"/>
          <p14:tracePt t="42935" x="2578100" y="4305300"/>
          <p14:tracePt t="42952" x="2441575" y="4405313"/>
          <p14:tracePt t="42953" x="2252663" y="4518025"/>
          <p14:tracePt t="42969" x="2052638" y="4656138"/>
          <p14:tracePt t="42985" x="1665288" y="5018088"/>
          <p14:tracePt t="43002" x="1527175" y="5130800"/>
          <p14:tracePt t="43003" x="1414463" y="5218113"/>
          <p14:tracePt t="43018" x="1339850" y="5281613"/>
          <p14:tracePt t="43035" x="1252538" y="5318125"/>
          <p14:tracePt t="43052" x="1239838" y="5330825"/>
          <p14:tracePt t="43053" x="1227138" y="5330825"/>
          <p14:tracePt t="43082" x="1227138" y="5356225"/>
          <p14:tracePt t="43416" x="1227138" y="5330825"/>
          <p14:tracePt t="43426" x="1201738" y="5281613"/>
          <p14:tracePt t="43436" x="1163638" y="5205413"/>
          <p14:tracePt t="43452" x="1101725" y="5056188"/>
          <p14:tracePt t="43468" x="976313" y="4718050"/>
          <p14:tracePt t="43485" x="950913" y="4554538"/>
          <p14:tracePt t="43486" x="950913" y="4392613"/>
          <p14:tracePt t="43502" x="925513" y="4241800"/>
          <p14:tracePt t="43519" x="925513" y="4041775"/>
          <p14:tracePt t="43535" x="925513" y="4005263"/>
          <p14:tracePt t="43536" x="925513" y="3979863"/>
          <p14:tracePt t="43552" x="925513" y="3954463"/>
          <p14:tracePt t="43595" x="950913" y="4005263"/>
          <p14:tracePt t="53649" x="976313" y="4029075"/>
          <p14:tracePt t="53659" x="1014413" y="4041775"/>
          <p14:tracePt t="53670" x="1027113" y="4067175"/>
          <p14:tracePt t="53681" x="1038225" y="4067175"/>
          <p14:tracePt t="53699" x="1114425" y="4105275"/>
          <p14:tracePt t="53715" x="1176338" y="4117975"/>
          <p14:tracePt t="53732" x="1227138" y="4129088"/>
          <p14:tracePt t="53748" x="1414463" y="4192588"/>
          <p14:tracePt t="53750" x="1614488" y="4241800"/>
          <p14:tracePt t="53765" x="1890713" y="4305300"/>
          <p14:tracePt t="53782" x="2403475" y="4454525"/>
          <p14:tracePt t="53798" x="2641600" y="4543425"/>
          <p14:tracePt t="53800" x="2879725" y="4592638"/>
          <p14:tracePt t="53815" x="3092450" y="4667250"/>
          <p14:tracePt t="53831" x="3367088" y="4743450"/>
          <p14:tracePt t="53848" x="3454400" y="4756150"/>
          <p14:tracePt t="53865" x="3630613" y="4792663"/>
          <p14:tracePt t="53882" x="3805238" y="4843463"/>
          <p14:tracePt t="53898" x="3867150" y="4856163"/>
          <p14:tracePt t="53902" x="3930650" y="4856163"/>
          <p14:tracePt t="53915" x="3992563" y="4856163"/>
          <p14:tracePt t="53932" x="4143375" y="4805363"/>
          <p14:tracePt t="53948" x="4192588" y="4768850"/>
          <p14:tracePt t="53965" x="4268788" y="4730750"/>
          <p14:tracePt t="53982" x="4294188" y="4705350"/>
          <p14:tracePt t="54032" x="4305300" y="4718050"/>
          <p14:tracePt t="54053" x="4305300" y="4730750"/>
          <p14:tracePt t="54112" x="4294188" y="4730750"/>
          <p14:tracePt t="54132" x="4281488" y="4743450"/>
          <p14:tracePt t="54143" x="4268788" y="4743450"/>
          <p14:tracePt t="54153" x="4256088" y="4743450"/>
          <p14:tracePt t="54165" x="4243388" y="4756150"/>
          <p14:tracePt t="54183" x="4217988" y="4756150"/>
          <p14:tracePt t="54198" x="4205288" y="4768850"/>
          <p14:tracePt t="54215" x="4181475" y="4768850"/>
          <p14:tracePt t="54232" x="4168775" y="4768850"/>
          <p14:tracePt t="54248" x="4117975" y="4779963"/>
          <p14:tracePt t="54265" x="4068763" y="4779963"/>
          <p14:tracePt t="54283" x="4043363" y="4779963"/>
          <p14:tracePt t="54298" x="4017963" y="4779963"/>
          <p14:tracePt t="54315" x="3992563" y="4779963"/>
          <p14:tracePt t="54332" x="3968750" y="4779963"/>
          <p14:tracePt t="54348" x="3943350" y="4779963"/>
          <p14:tracePt t="54365" x="3930650" y="4779963"/>
          <p14:tracePt t="54381" x="3917950" y="4779963"/>
          <p14:tracePt t="54398" x="3905250" y="4779963"/>
          <p14:tracePt t="54415" x="3856038" y="4779963"/>
          <p14:tracePt t="54431" x="3830638" y="4779963"/>
          <p14:tracePt t="54448" x="3779838" y="4805363"/>
          <p14:tracePt t="54465" x="3679825" y="4830763"/>
          <p14:tracePt t="54482" x="3654425" y="4830763"/>
          <p14:tracePt t="54498" x="3567113" y="4843463"/>
          <p14:tracePt t="54515" x="3517900" y="4843463"/>
          <p14:tracePt t="54531" x="3492500" y="4843463"/>
          <p14:tracePt t="54548" x="3429000" y="4856163"/>
          <p14:tracePt t="54565" x="3405188" y="4856163"/>
          <p14:tracePt t="54566" x="3379788" y="4856163"/>
          <p14:tracePt t="54581" x="3367088" y="4868863"/>
          <p14:tracePt t="54598" x="3317875" y="4868863"/>
          <p14:tracePt t="54615" x="3305175" y="4879975"/>
          <p14:tracePt t="54616" x="3292475" y="4879975"/>
          <p14:tracePt t="54631" x="3279775" y="4879975"/>
          <p14:tracePt t="54648" x="3254375" y="4879975"/>
          <p14:tracePt t="54665" x="3241675" y="4879975"/>
          <p14:tracePt t="54681" x="3228975" y="4892675"/>
          <p14:tracePt t="54698" x="3216275" y="4892675"/>
          <p14:tracePt t="54717" x="3205163" y="4892675"/>
          <p14:tracePt t="54748" x="3192463" y="4892675"/>
          <p14:tracePt t="54778" x="3179763" y="4892675"/>
          <p14:tracePt t="54858" x="3167063" y="4892675"/>
          <p14:tracePt t="54878" x="3154363" y="4892675"/>
          <p14:tracePt t="54888" x="3141663" y="4892675"/>
          <p14:tracePt t="54898" x="3128963" y="4892675"/>
          <p14:tracePt t="54915" x="3116263" y="4892675"/>
          <p14:tracePt t="54931" x="3092450" y="4892675"/>
          <p14:tracePt t="54948" x="3079750" y="4892675"/>
          <p14:tracePt t="54965" x="3067050" y="4892675"/>
          <p14:tracePt t="54981" x="3054350" y="4892675"/>
          <p14:tracePt t="55000" x="3041650" y="4892675"/>
          <p14:tracePt t="55452" x="3016250" y="4892675"/>
          <p14:tracePt t="55462" x="2992438" y="4892675"/>
          <p14:tracePt t="55473" x="2967038" y="4892675"/>
          <p14:tracePt t="55482" x="2941638" y="4892675"/>
          <p14:tracePt t="55498" x="2903538" y="4892675"/>
          <p14:tracePt t="55514" x="2767013" y="4892675"/>
          <p14:tracePt t="55531" x="2703513" y="4892675"/>
          <p14:tracePt t="55548" x="2565400" y="4879975"/>
          <p14:tracePt t="55564" x="2416175" y="4830763"/>
          <p14:tracePt t="55581" x="2316163" y="4830763"/>
          <p14:tracePt t="55598" x="2190750" y="4830763"/>
          <p14:tracePt t="55614" x="2078038" y="4830763"/>
          <p14:tracePt t="55631" x="2027238" y="4830763"/>
          <p14:tracePt t="55648" x="1952625" y="4830763"/>
          <p14:tracePt t="55664" x="1852613" y="4843463"/>
          <p14:tracePt t="55681" x="1814513" y="4843463"/>
          <p14:tracePt t="55698" x="1739900" y="4843463"/>
          <p14:tracePt t="55715" x="1677988" y="4856163"/>
          <p14:tracePt t="55731" x="1639888" y="4868863"/>
          <p14:tracePt t="55748" x="1577975" y="4879975"/>
          <p14:tracePt t="55765" x="1476375" y="4879975"/>
          <p14:tracePt t="55781" x="1427163" y="4879975"/>
          <p14:tracePt t="55798" x="1327150" y="4879975"/>
          <p14:tracePt t="55814" x="1289050" y="4879975"/>
          <p14:tracePt t="55831" x="1252538" y="4879975"/>
          <p14:tracePt t="55848" x="1227138" y="4879975"/>
          <p14:tracePt t="55865" x="1214438" y="4879975"/>
          <p14:tracePt t="55881" x="1201738" y="4879975"/>
          <p14:tracePt t="55898" x="1189038" y="4905375"/>
          <p14:tracePt t="55915" x="1176338" y="4905375"/>
          <p14:tracePt t="55915" x="1163638" y="4918075"/>
          <p14:tracePt t="55936" x="1139825" y="4930775"/>
          <p14:tracePt t="55947" x="1127125" y="4930775"/>
          <p14:tracePt t="55964" x="1114425" y="4943475"/>
          <p14:tracePt t="55981" x="1076325" y="4956175"/>
          <p14:tracePt t="55998" x="1027113" y="4981575"/>
          <p14:tracePt t="56017" x="1014413" y="4992688"/>
          <p14:tracePt t="56031" x="1001713" y="4992688"/>
          <p14:tracePt t="56048" x="1001713" y="5005388"/>
          <p14:tracePt t="56064" x="989013" y="5005388"/>
          <p14:tracePt t="56116" x="1014413" y="50053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47666" y="74712"/>
            <a:ext cx="6184638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b="1" dirty="0">
                <a:solidFill>
                  <a:schemeClr val="bg1"/>
                </a:solidFill>
              </a:rPr>
              <a:t>Contenido de CO2: 1,75 l/kg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524000" y="980729"/>
            <a:ext cx="2699792" cy="760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Compartimentos rápidos (minutos) 2,4%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24000" y="1762410"/>
            <a:ext cx="2699792" cy="281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</a:rPr>
              <a:t>Pulmón</a:t>
            </a:r>
          </a:p>
          <a:p>
            <a:pPr marL="285750" indent="-285750">
              <a:buFont typeface="Arial" pitchFamily="34" charset="0"/>
              <a:buChar char="•"/>
            </a:pPr>
            <a:endParaRPr lang="es-AR" sz="24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</a:rPr>
              <a:t>Sangre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59215" y="949183"/>
            <a:ext cx="302433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Compartimentos  intermedios (horas) 8,8%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559215" y="1762410"/>
            <a:ext cx="3024336" cy="281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</a:rPr>
              <a:t>Intersticio</a:t>
            </a:r>
          </a:p>
          <a:p>
            <a:pPr marL="285750" indent="-285750">
              <a:buFont typeface="Arial" pitchFamily="34" charset="0"/>
              <a:buChar char="•"/>
            </a:pPr>
            <a:endParaRPr lang="es-AR" sz="24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</a:rPr>
              <a:t>Músculo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823684" y="1793955"/>
            <a:ext cx="2844316" cy="27871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</a:rPr>
              <a:t>Tejido adiposo</a:t>
            </a:r>
          </a:p>
          <a:p>
            <a:pPr marL="285750" indent="-285750">
              <a:buFont typeface="Arial" pitchFamily="34" charset="0"/>
              <a:buChar char="•"/>
            </a:pPr>
            <a:endParaRPr lang="es-AR" sz="24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</a:rPr>
              <a:t>Hueso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823684" y="980728"/>
            <a:ext cx="28443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Compartimentos  lentos (días) 88,8%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11" y="4581129"/>
            <a:ext cx="4760293" cy="229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063552" y="5517232"/>
            <a:ext cx="173385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Hiperventilación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8557703" y="5517232"/>
            <a:ext cx="173385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err="1">
                <a:solidFill>
                  <a:schemeClr val="bg1"/>
                </a:solidFill>
              </a:rPr>
              <a:t>Hipoventilación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E542367-FC68-E3AD-E8AD-CB837A5C2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09"/>
    </mc:Choice>
    <mc:Fallback xmlns="">
      <p:transition spd="slow" advTm="11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491" x="1063625" y="5005388"/>
          <p14:tracePt t="95501" x="1150938" y="5005388"/>
          <p14:tracePt t="95511" x="1276350" y="5005388"/>
          <p14:tracePt t="95521" x="1414463" y="5005388"/>
          <p14:tracePt t="95531" x="1577975" y="5030788"/>
          <p14:tracePt t="95546" x="1801813" y="5081588"/>
          <p14:tracePt t="95563" x="2103438" y="5156200"/>
          <p14:tracePt t="95580" x="2203450" y="5181600"/>
          <p14:tracePt t="95596" x="2390775" y="5243513"/>
          <p14:tracePt t="95613" x="2441575" y="5281613"/>
          <p14:tracePt t="95975" x="2465388" y="5281613"/>
          <p14:tracePt t="95985" x="2528888" y="5243513"/>
          <p14:tracePt t="95994" x="2616200" y="5194300"/>
          <p14:tracePt t="96004" x="2741613" y="5143500"/>
          <p14:tracePt t="96014" x="2890838" y="5105400"/>
          <p14:tracePt t="96030" x="3041650" y="5081588"/>
          <p14:tracePt t="96046" x="3341688" y="5056188"/>
          <p14:tracePt t="96063" x="3479800" y="5056188"/>
          <p14:tracePt t="96080" x="3756025" y="5056188"/>
          <p14:tracePt t="96096" x="3968750" y="5130800"/>
          <p14:tracePt t="96113" x="4068763" y="5143500"/>
          <p14:tracePt t="96129" x="4130675" y="5205413"/>
          <p14:tracePt t="96730" x="4156075" y="5205413"/>
          <p14:tracePt t="96740" x="4168775" y="5205413"/>
          <p14:tracePt t="96760" x="4181475" y="5205413"/>
          <p14:tracePt t="96770" x="4192588" y="5205413"/>
          <p14:tracePt t="96791" x="4205288" y="5205413"/>
          <p14:tracePt t="96801" x="4205288" y="5218113"/>
          <p14:tracePt t="96821" x="4217988" y="5218113"/>
          <p14:tracePt t="96890" x="4143375" y="5218113"/>
          <p14:tracePt t="97445" x="4143375" y="5205413"/>
          <p14:tracePt t="97455" x="4143375" y="5194300"/>
          <p14:tracePt t="97466" x="4156075" y="5181600"/>
          <p14:tracePt t="97496" x="4168775" y="5168900"/>
          <p14:tracePt t="97546" x="4181475" y="5168900"/>
          <p14:tracePt t="97606" x="4192588" y="5168900"/>
          <p14:tracePt t="97717" x="4205288" y="5168900"/>
          <p14:tracePt t="97828" x="4217988" y="5168900"/>
          <p14:tracePt t="99585" x="4217988" y="5194300"/>
          <p14:tracePt t="99594" x="4217988" y="5205413"/>
          <p14:tracePt t="99604" x="4217988" y="5218113"/>
          <p14:tracePt t="99614" x="4217988" y="5230813"/>
          <p14:tracePt t="99644" x="4217988" y="5256213"/>
          <p14:tracePt t="99665" x="4217988" y="5268913"/>
          <p14:tracePt t="99675" x="4230688" y="5268913"/>
          <p14:tracePt t="99685" x="4230688" y="5281613"/>
          <p14:tracePt t="99705" x="4230688" y="5305425"/>
          <p14:tracePt t="99725" x="4230688" y="5318125"/>
          <p14:tracePt t="99746" x="4230688" y="5343525"/>
          <p14:tracePt t="99756" x="4230688" y="5356225"/>
          <p14:tracePt t="99766" x="4230688" y="5368925"/>
          <p14:tracePt t="99778" x="4243388" y="5394325"/>
          <p14:tracePt t="99795" x="4256088" y="5418138"/>
          <p14:tracePt t="99812" x="4256088" y="5430838"/>
          <p14:tracePt t="99828" x="4256088" y="5456238"/>
          <p14:tracePt t="99845" x="4256088" y="5481638"/>
          <p14:tracePt t="99846" x="4256088" y="5494338"/>
          <p14:tracePt t="99867" x="4256088" y="5507038"/>
          <p14:tracePt t="99878" x="4268788" y="5518150"/>
          <p14:tracePt t="99895" x="4268788" y="5530850"/>
          <p14:tracePt t="99911" x="4281488" y="5530850"/>
          <p14:tracePt t="99928" x="4281488" y="5556250"/>
          <p14:tracePt t="99945" x="4294188" y="5568950"/>
          <p14:tracePt t="99961" x="4294188" y="5607050"/>
          <p14:tracePt t="99978" x="4294188" y="5619750"/>
          <p14:tracePt t="99995" x="4294188" y="5643563"/>
          <p14:tracePt t="100011" x="4294188" y="5668963"/>
          <p14:tracePt t="100028" x="4294188" y="5694363"/>
          <p14:tracePt t="100045" x="4294188" y="5707063"/>
          <p14:tracePt t="100062" x="4305300" y="5719763"/>
          <p14:tracePt t="100078" x="4305300" y="5756275"/>
          <p14:tracePt t="100095" x="4318000" y="5768975"/>
          <p14:tracePt t="100111" x="4318000" y="5832475"/>
          <p14:tracePt t="100128" x="4356100" y="5881688"/>
          <p14:tracePt t="100145" x="4356100" y="5894388"/>
          <p14:tracePt t="100161" x="4368800" y="5919788"/>
          <p14:tracePt t="100642" x="4368800" y="5932488"/>
          <p14:tracePt t="100673" x="4368800" y="5945188"/>
          <p14:tracePt t="100692" x="4381500" y="5956300"/>
          <p14:tracePt t="100702" x="4381500" y="5969000"/>
          <p14:tracePt t="100712" x="4394200" y="5969000"/>
          <p14:tracePt t="100733" x="4394200" y="5981700"/>
          <p14:tracePt t="100753" x="4394200" y="5994400"/>
          <p14:tracePt t="100773" x="4394200" y="6007100"/>
          <p14:tracePt t="100793" x="4406900" y="6019800"/>
          <p14:tracePt t="100803" x="4406900" y="6032500"/>
          <p14:tracePt t="100824" x="4406900" y="6045200"/>
          <p14:tracePt t="100844" x="4406900" y="6056313"/>
          <p14:tracePt t="100854" x="4418013" y="6056313"/>
          <p14:tracePt t="100864" x="4418013" y="6081713"/>
          <p14:tracePt t="100883" x="4418013" y="6094413"/>
          <p14:tracePt t="100904" x="4430713" y="6094413"/>
          <p14:tracePt t="100914" x="4430713" y="6107113"/>
          <p14:tracePt t="100928" x="4443413" y="6107113"/>
          <p14:tracePt t="100944" x="4456113" y="6119813"/>
          <p14:tracePt t="100965" x="4468813" y="6119813"/>
          <p14:tracePt t="100978" x="4481513" y="6132513"/>
          <p14:tracePt t="100995" x="4494213" y="6132513"/>
          <p14:tracePt t="101011" x="4506913" y="6132513"/>
          <p14:tracePt t="101028" x="4506913" y="6145213"/>
          <p14:tracePt t="101045" x="4518025" y="6145213"/>
          <p14:tracePt t="101046" x="4518025" y="6157913"/>
          <p14:tracePt t="101075" x="4530725" y="6169025"/>
          <p14:tracePt t="101085" x="4543425" y="6169025"/>
          <p14:tracePt t="101095" x="4543425" y="6181725"/>
          <p14:tracePt t="101116" x="4556125" y="6194425"/>
          <p14:tracePt t="101128" x="4568825" y="6207125"/>
          <p14:tracePt t="101146" x="4581525" y="6207125"/>
          <p14:tracePt t="101161" x="4581525" y="6219825"/>
          <p14:tracePt t="101178" x="4594225" y="6219825"/>
          <p14:tracePt t="101194" x="4619625" y="6232525"/>
          <p14:tracePt t="101211" x="4630738" y="6245225"/>
          <p14:tracePt t="101228" x="4656138" y="6257925"/>
          <p14:tracePt t="101244" x="4681538" y="6257925"/>
          <p14:tracePt t="101266" x="4694238" y="6257925"/>
          <p14:tracePt t="101278" x="4694238" y="6269038"/>
          <p14:tracePt t="101294" x="4706938" y="6269038"/>
          <p14:tracePt t="101730" x="4743450" y="6269038"/>
          <p14:tracePt t="101741" x="4756150" y="6269038"/>
          <p14:tracePt t="101751" x="4781550" y="6269038"/>
          <p14:tracePt t="101761" x="4794250" y="6269038"/>
          <p14:tracePt t="101778" x="4832350" y="6281738"/>
          <p14:tracePt t="101794" x="4868863" y="6281738"/>
          <p14:tracePt t="101811" x="4906963" y="6281738"/>
          <p14:tracePt t="101828" x="4932363" y="6294438"/>
          <p14:tracePt t="101844" x="4956175" y="6307138"/>
          <p14:tracePt t="101861" x="4981575" y="6307138"/>
          <p14:tracePt t="101877" x="5006975" y="6319838"/>
          <p14:tracePt t="101894" x="5032375" y="6345238"/>
          <p14:tracePt t="101911" x="5057775" y="6345238"/>
          <p14:tracePt t="101912" x="5068888" y="6357938"/>
          <p14:tracePt t="101928" x="5081588" y="6357938"/>
          <p14:tracePt t="101944" x="5094288" y="6357938"/>
          <p14:tracePt t="101961" x="5106988" y="6357938"/>
          <p14:tracePt t="101978" x="5106988" y="6370638"/>
          <p14:tracePt t="101994" x="5132388" y="6370638"/>
          <p14:tracePt t="102011" x="5132388" y="6381750"/>
          <p14:tracePt t="102027" x="5145088" y="6394450"/>
          <p14:tracePt t="102063" x="5157788" y="6407150"/>
          <p14:tracePt t="102586" x="5181600" y="6407150"/>
          <p14:tracePt t="102593" x="5207000" y="6407150"/>
          <p14:tracePt t="102600" x="5219700" y="6407150"/>
          <p14:tracePt t="102616" x="5245100" y="6407150"/>
          <p14:tracePt t="102627" x="5270500" y="6407150"/>
          <p14:tracePt t="102644" x="5307013" y="6407150"/>
          <p14:tracePt t="102661" x="5357813" y="6407150"/>
          <p14:tracePt t="102678" x="5383213" y="6407150"/>
          <p14:tracePt t="102694" x="5394325" y="6407150"/>
          <p14:tracePt t="102711" x="5419725" y="6407150"/>
          <p14:tracePt t="102728" x="5445125" y="6407150"/>
          <p14:tracePt t="102748" x="5457825" y="6407150"/>
          <p14:tracePt t="102761" x="5470525" y="6407150"/>
          <p14:tracePt t="102777" x="5495925" y="6407150"/>
          <p14:tracePt t="102794" x="5507038" y="6407150"/>
          <p14:tracePt t="102811" x="5545138" y="6407150"/>
          <p14:tracePt t="102827" x="5557838" y="6407150"/>
          <p14:tracePt t="102828" x="5570538" y="6407150"/>
          <p14:tracePt t="102844" x="5583238" y="6407150"/>
          <p14:tracePt t="102860" x="5595938" y="6407150"/>
          <p14:tracePt t="102877" x="5619750" y="6407150"/>
          <p14:tracePt t="102894" x="5632450" y="6407150"/>
          <p14:tracePt t="102911" x="5657850" y="6407150"/>
          <p14:tracePt t="102927" x="5670550" y="6407150"/>
          <p14:tracePt t="102928" x="5683250" y="6407150"/>
          <p14:tracePt t="102944" x="5695950" y="6407150"/>
          <p14:tracePt t="102960" x="5732463" y="6407150"/>
          <p14:tracePt t="102979" x="5757863" y="6407150"/>
          <p14:tracePt t="102994" x="5770563" y="6407150"/>
          <p14:tracePt t="103011" x="5783263" y="6419850"/>
          <p14:tracePt t="103027" x="5795963" y="6419850"/>
          <p14:tracePt t="103044" x="5808663" y="6419850"/>
          <p14:tracePt t="103061" x="5821363" y="6419850"/>
          <p14:tracePt t="103077" x="5832475" y="6419850"/>
          <p14:tracePt t="103094" x="5845175" y="6432550"/>
          <p14:tracePt t="103130" x="5857875" y="6432550"/>
          <p14:tracePt t="103160" x="5870575" y="6432550"/>
          <p14:tracePt t="103171" x="5883275" y="6432550"/>
          <p14:tracePt t="103191" x="5895975" y="6432550"/>
          <p14:tracePt t="103211" x="5908675" y="6432550"/>
          <p14:tracePt t="103242" x="5921375" y="6432550"/>
          <p14:tracePt t="103262" x="5932488" y="6432550"/>
          <p14:tracePt t="103291" x="5932488" y="6445250"/>
          <p14:tracePt t="103305" x="5945188" y="6445250"/>
          <p14:tracePt t="103342" x="5945188" y="6457950"/>
          <p14:tracePt t="104269" x="5983288" y="6419850"/>
          <p14:tracePt t="104279" x="6021388" y="6381750"/>
          <p14:tracePt t="104289" x="6083300" y="6357938"/>
          <p14:tracePt t="104299" x="6121400" y="6319838"/>
          <p14:tracePt t="104310" x="6157913" y="6319838"/>
          <p14:tracePt t="104326" x="6208713" y="6307138"/>
          <p14:tracePt t="104343" x="6283325" y="6307138"/>
          <p14:tracePt t="104360" x="6346825" y="6307138"/>
          <p14:tracePt t="104377" x="6370638" y="6307138"/>
          <p14:tracePt t="104394" x="6421438" y="6307138"/>
          <p14:tracePt t="104410" x="6472238" y="6307138"/>
          <p14:tracePt t="104427" x="6508750" y="6307138"/>
          <p14:tracePt t="104444" x="6546850" y="6319838"/>
          <p14:tracePt t="104460" x="6584950" y="6345238"/>
          <p14:tracePt t="104477" x="6596063" y="6370638"/>
          <p14:tracePt t="104493" x="6621463" y="6394450"/>
          <p14:tracePt t="104510" x="6646863" y="6407150"/>
          <p14:tracePt t="104530" x="6659563" y="6432550"/>
          <p14:tracePt t="104543" x="6659563" y="6445250"/>
          <p14:tracePt t="104560" x="6659563" y="6483350"/>
          <p14:tracePt t="104577" x="6659563" y="6519863"/>
          <p14:tracePt t="104593" x="6672263" y="6594475"/>
          <p14:tracePt t="104610" x="6672263" y="6619875"/>
          <p14:tracePt t="104611" x="6672263" y="6632575"/>
          <p14:tracePt t="104627" x="6672263" y="6657975"/>
          <p14:tracePt t="105084" x="6659563" y="6657975"/>
          <p14:tracePt t="105097" x="6634163" y="6657975"/>
          <p14:tracePt t="105105" x="6596063" y="6619875"/>
          <p14:tracePt t="105115" x="6546850" y="6594475"/>
          <p14:tracePt t="105126" x="6508750" y="6557963"/>
          <p14:tracePt t="105143" x="6472238" y="6532563"/>
          <p14:tracePt t="105160" x="6396038" y="6457950"/>
          <p14:tracePt t="105176" x="6346825" y="6394450"/>
          <p14:tracePt t="105193" x="6321425" y="6381750"/>
          <p14:tracePt t="105210" x="6321425" y="6370638"/>
          <p14:tracePt t="105518" x="6334125" y="6381750"/>
          <p14:tracePt t="105538" x="6334125" y="6394450"/>
          <p14:tracePt t="105548" x="6334125" y="6407150"/>
          <p14:tracePt t="105568" x="6346825" y="6407150"/>
          <p14:tracePt t="105578" x="6346825" y="6419850"/>
          <p14:tracePt t="105588" x="6346825" y="6432550"/>
          <p14:tracePt t="108501" x="6346825" y="6419850"/>
          <p14:tracePt t="108521" x="6346825" y="6407150"/>
          <p14:tracePt t="108542" x="6346825" y="6394450"/>
          <p14:tracePt t="108563" x="6346825" y="6381750"/>
          <p14:tracePt t="108571" x="6346825" y="6370638"/>
          <p14:tracePt t="108592" x="6346825" y="6357938"/>
          <p14:tracePt t="108612" x="6346825" y="6345238"/>
          <p14:tracePt t="108622" x="6346825" y="6332538"/>
          <p14:tracePt t="108632" x="6346825" y="6319838"/>
          <p14:tracePt t="108642" x="6346825" y="6307138"/>
          <p14:tracePt t="108659" x="6346825" y="6294438"/>
          <p14:tracePt t="108675" x="6346825" y="6269038"/>
          <p14:tracePt t="108693" x="6346825" y="6245225"/>
          <p14:tracePt t="108709" x="6359525" y="6232525"/>
          <p14:tracePt t="108725" x="6370638" y="6194425"/>
          <p14:tracePt t="108743" x="6370638" y="6181725"/>
          <p14:tracePt t="108759" x="6370638" y="6169025"/>
          <p14:tracePt t="108775" x="6383338" y="6157913"/>
          <p14:tracePt t="108792" x="6383338" y="6145213"/>
          <p14:tracePt t="108809" x="6383338" y="6119813"/>
          <p14:tracePt t="108825" x="6408738" y="6107113"/>
          <p14:tracePt t="108842" x="6408738" y="6081713"/>
          <p14:tracePt t="108859" x="6421438" y="6056313"/>
          <p14:tracePt t="108875" x="6446838" y="6007100"/>
          <p14:tracePt t="108892" x="6459538" y="5981700"/>
          <p14:tracePt t="108909" x="6508750" y="5932488"/>
          <p14:tracePt t="108925" x="6534150" y="5894388"/>
          <p14:tracePt t="108942" x="6559550" y="5868988"/>
          <p14:tracePt t="108959" x="6572250" y="5868988"/>
          <p14:tracePt t="108975" x="6584950" y="5868988"/>
          <p14:tracePt t="108994" x="6572250" y="5843588"/>
          <p14:tracePt t="109276" x="6572250" y="5819775"/>
          <p14:tracePt t="109287" x="6572250" y="5807075"/>
          <p14:tracePt t="109297" x="6572250" y="5794375"/>
          <p14:tracePt t="109308" x="6584950" y="5768975"/>
          <p14:tracePt t="109325" x="6584950" y="5756275"/>
          <p14:tracePt t="109342" x="6596063" y="5732463"/>
          <p14:tracePt t="109359" x="6596063" y="5707063"/>
          <p14:tracePt t="109375" x="6608763" y="5707063"/>
          <p14:tracePt t="109392" x="6621463" y="5681663"/>
          <p14:tracePt t="109408" x="6634163" y="5668963"/>
          <p14:tracePt t="109425" x="6646863" y="5656263"/>
          <p14:tracePt t="109442" x="6672263" y="5630863"/>
          <p14:tracePt t="109459" x="6708775" y="5619750"/>
          <p14:tracePt t="109475" x="6721475" y="5607050"/>
          <p14:tracePt t="109491" x="6759575" y="5594350"/>
          <p14:tracePt t="109509" x="6797675" y="5581650"/>
          <p14:tracePt t="109525" x="6821488" y="5568950"/>
          <p14:tracePt t="109542" x="6872288" y="5556250"/>
          <p14:tracePt t="109559" x="6897688" y="5556250"/>
          <p14:tracePt t="109560" x="6910388" y="5556250"/>
          <p14:tracePt t="109575" x="6946900" y="5556250"/>
          <p14:tracePt t="109592" x="6985000" y="5568950"/>
          <p14:tracePt t="109609" x="6997700" y="5568950"/>
          <p14:tracePt t="109911" x="7021513" y="5568950"/>
          <p14:tracePt t="109921" x="7034213" y="5543550"/>
          <p14:tracePt t="109932" x="7072313" y="5530850"/>
          <p14:tracePt t="109942" x="7097713" y="5518150"/>
          <p14:tracePt t="109958" x="7134225" y="5494338"/>
          <p14:tracePt t="109975" x="7235825" y="5456238"/>
          <p14:tracePt t="109992" x="7323138" y="5443538"/>
          <p14:tracePt t="109993" x="7385050" y="5430838"/>
          <p14:tracePt t="110008" x="7459663" y="5407025"/>
          <p14:tracePt t="110025" x="7548563" y="5394325"/>
          <p14:tracePt t="110042" x="7585075" y="5381625"/>
          <p14:tracePt t="110043" x="7623175" y="5381625"/>
          <p14:tracePt t="110058" x="7635875" y="5381625"/>
          <p14:tracePt t="110075" x="7661275" y="5381625"/>
          <p14:tracePt t="110526" x="7710488" y="5356225"/>
          <p14:tracePt t="110536" x="7761288" y="5356225"/>
          <p14:tracePt t="110547" x="7810500" y="5356225"/>
          <p14:tracePt t="110558" x="7897813" y="5343525"/>
          <p14:tracePt t="110574" x="7986713" y="5343525"/>
          <p14:tracePt t="110591" x="8199438" y="5343525"/>
          <p14:tracePt t="110608" x="8424863" y="5343525"/>
          <p14:tracePt t="110624" x="8499475" y="5343525"/>
          <p14:tracePt t="110641" x="8586788" y="5356225"/>
          <p14:tracePt t="110658" x="8612188" y="5356225"/>
          <p14:tracePt t="110674" x="8624888" y="5356225"/>
          <p14:tracePt t="110697" x="8637588" y="5356225"/>
          <p14:tracePt t="110708" x="8650288" y="5356225"/>
          <p14:tracePt t="110737" x="8661400" y="5356225"/>
          <p14:tracePt t="111131" x="8686800" y="5356225"/>
          <p14:tracePt t="111141" x="8712200" y="5330825"/>
          <p14:tracePt t="111151" x="8763000" y="5330825"/>
          <p14:tracePt t="111162" x="8837613" y="5318125"/>
          <p14:tracePt t="111174" x="8937625" y="5305425"/>
          <p14:tracePt t="111191" x="9250363" y="5294313"/>
          <p14:tracePt t="111208" x="9413875" y="5294313"/>
          <p14:tracePt t="111224" x="9863138" y="5268913"/>
          <p14:tracePt t="111241" x="10201275" y="5256213"/>
          <p14:tracePt t="111258" x="10352088" y="5243513"/>
          <p14:tracePt t="111274" x="10564813" y="5243513"/>
          <p14:tracePt t="111291" x="10626725" y="5243513"/>
          <p14:tracePt t="111292" x="10677525" y="5243513"/>
          <p14:tracePt t="111308" x="10726738" y="5243513"/>
          <p14:tracePt t="111324" x="10802938" y="5256213"/>
          <p14:tracePt t="111341" x="10828338" y="5281613"/>
          <p14:tracePt t="111343" x="10852150" y="5294313"/>
          <p14:tracePt t="111357" x="10877550" y="5318125"/>
          <p14:tracePt t="111374" x="10939463" y="5343525"/>
          <p14:tracePt t="111391" x="10952163" y="5343525"/>
          <p14:tracePt t="111392" x="10964863" y="53435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63" y="715541"/>
            <a:ext cx="9223241" cy="446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64" y="5190994"/>
            <a:ext cx="3089141" cy="166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05" y="5180434"/>
            <a:ext cx="30384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880" y="5142747"/>
            <a:ext cx="30956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359696" y="0"/>
            <a:ext cx="5616624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b="1" dirty="0">
                <a:solidFill>
                  <a:schemeClr val="bg1"/>
                </a:solidFill>
              </a:rPr>
              <a:t>CO2 en Sangre</a:t>
            </a:r>
          </a:p>
        </p:txBody>
      </p:sp>
      <p:sp>
        <p:nvSpPr>
          <p:cNvPr id="7" name="6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F428EC-6A94-C815-1B22-289B0F184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61"/>
    </mc:Choice>
    <mc:Fallback xmlns="">
      <p:transition spd="slow" advTm="103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5" x="10939463" y="5343525"/>
          <p14:tracePt t="1885" x="10864850" y="5318125"/>
          <p14:tracePt t="1896" x="10726738" y="5268913"/>
          <p14:tracePt t="1906" x="10526713" y="5168900"/>
          <p14:tracePt t="1923" x="10239375" y="5030788"/>
          <p14:tracePt t="1940" x="9563100" y="4768850"/>
          <p14:tracePt t="1956" x="8799513" y="4630738"/>
          <p14:tracePt t="1973" x="8435975" y="4554538"/>
          <p14:tracePt t="1990" x="7635875" y="4405313"/>
          <p14:tracePt t="2007" x="6746875" y="4230688"/>
          <p14:tracePt t="2023" x="6246813" y="4117975"/>
          <p14:tracePt t="2040" x="5194300" y="3829050"/>
          <p14:tracePt t="2057" x="4168775" y="3479800"/>
          <p14:tracePt t="2073" x="3717925" y="3328988"/>
          <p14:tracePt t="2090" x="2954338" y="3028950"/>
          <p14:tracePt t="2106" x="2690813" y="2903538"/>
          <p14:tracePt t="2108" x="2541588" y="2828925"/>
          <p14:tracePt t="2123" x="2378075" y="2752725"/>
          <p14:tracePt t="2140" x="2190750" y="2716213"/>
          <p14:tracePt t="2419" x="2178050" y="2716213"/>
          <p14:tracePt t="2430" x="2152650" y="2678113"/>
          <p14:tracePt t="2440" x="2127250" y="2665413"/>
          <p14:tracePt t="2450" x="2103438" y="2640013"/>
          <p14:tracePt t="2460" x="2052638" y="2590800"/>
          <p14:tracePt t="2473" x="1965325" y="2516188"/>
          <p14:tracePt t="2490" x="1652588" y="2214563"/>
          <p14:tracePt t="2506" x="1489075" y="2001838"/>
          <p14:tracePt t="2523" x="1227138" y="1714500"/>
          <p14:tracePt t="2540" x="1014413" y="1501775"/>
          <p14:tracePt t="2556" x="938213" y="1439863"/>
          <p14:tracePt t="2573" x="901700" y="1376363"/>
          <p14:tracePt t="2590" x="901700" y="1363663"/>
          <p14:tracePt t="2621" x="914400" y="1363663"/>
          <p14:tracePt t="2640" x="938213" y="1363663"/>
          <p14:tracePt t="23218" x="1014413" y="1376363"/>
          <p14:tracePt t="23228" x="1150938" y="1401763"/>
          <p14:tracePt t="23238" x="1263650" y="1439863"/>
          <p14:tracePt t="23250" x="1376363" y="1476375"/>
          <p14:tracePt t="23661" x="1389063" y="1450975"/>
          <p14:tracePt t="23671" x="1439863" y="1414463"/>
          <p14:tracePt t="23681" x="1501775" y="1376363"/>
          <p14:tracePt t="23691" x="1639888" y="1350963"/>
          <p14:tracePt t="23702" x="1814513" y="1339850"/>
          <p14:tracePt t="23716" x="2003425" y="1314450"/>
          <p14:tracePt t="23733" x="2565400" y="1276350"/>
          <p14:tracePt t="23749" x="2867025" y="1276350"/>
          <p14:tracePt t="23766" x="3654425" y="1389063"/>
          <p14:tracePt t="23783" x="4543425" y="1676400"/>
          <p14:tracePt t="23799" x="4906963" y="1876425"/>
          <p14:tracePt t="23816" x="5419725" y="2190750"/>
          <p14:tracePt t="23833" x="5570538" y="2314575"/>
          <p14:tracePt t="23849" x="5595938" y="2314575"/>
          <p14:tracePt t="24144" x="5607050" y="2303463"/>
          <p14:tracePt t="24155" x="5632450" y="2290763"/>
          <p14:tracePt t="24165" x="5657850" y="2278063"/>
          <p14:tracePt t="24175" x="5708650" y="2252663"/>
          <p14:tracePt t="24185" x="5757863" y="2227263"/>
          <p14:tracePt t="24199" x="5832475" y="2178050"/>
          <p14:tracePt t="24216" x="6045200" y="2039938"/>
          <p14:tracePt t="24232" x="6196013" y="1939925"/>
          <p14:tracePt t="24249" x="6396038" y="1765300"/>
          <p14:tracePt t="24266" x="6446838" y="1701800"/>
          <p14:tracePt t="24283" x="6459538" y="1689100"/>
          <p14:tracePt t="24299" x="6459538" y="1676400"/>
          <p14:tracePt t="24316" x="6472238" y="1663700"/>
          <p14:tracePt t="24333" x="6472238" y="1652588"/>
          <p14:tracePt t="24349" x="6472238" y="1614488"/>
          <p14:tracePt t="24366" x="6472238" y="1576388"/>
          <p14:tracePt t="24383" x="6459538" y="1563688"/>
          <p14:tracePt t="24399" x="6396038" y="1552575"/>
          <p14:tracePt t="24416" x="6359525" y="1539875"/>
          <p14:tracePt t="24417" x="6308725" y="1539875"/>
          <p14:tracePt t="24432" x="6259513" y="1527175"/>
          <p14:tracePt t="24449" x="6183313" y="1501775"/>
          <p14:tracePt t="24466" x="6146800" y="1476375"/>
          <p14:tracePt t="24482" x="6121400" y="1463675"/>
          <p14:tracePt t="24499" x="5957888" y="1463675"/>
          <p14:tracePt t="24516" x="5870575" y="1476375"/>
          <p14:tracePt t="24517" x="5783263" y="1527175"/>
          <p14:tracePt t="24533" x="5719763" y="1576388"/>
          <p14:tracePt t="24549" x="5607050" y="1639888"/>
          <p14:tracePt t="24566" x="5583238" y="1676400"/>
          <p14:tracePt t="24567" x="5557838" y="1689100"/>
          <p14:tracePt t="24583" x="5557838" y="1701800"/>
          <p14:tracePt t="24599" x="5545138" y="1714500"/>
          <p14:tracePt t="25501" x="5557838" y="1714500"/>
          <p14:tracePt t="25508" x="5570538" y="1714500"/>
          <p14:tracePt t="25524" x="5595938" y="1714500"/>
          <p14:tracePt t="25534" x="5657850" y="1701800"/>
          <p14:tracePt t="25549" x="5732463" y="1689100"/>
          <p14:tracePt t="25565" x="5932488" y="1652588"/>
          <p14:tracePt t="25582" x="6021388" y="1639888"/>
          <p14:tracePt t="25599" x="6221413" y="1639888"/>
          <p14:tracePt t="25616" x="6421438" y="1639888"/>
          <p14:tracePt t="25632" x="6521450" y="1639888"/>
          <p14:tracePt t="25649" x="6584950" y="1639888"/>
          <p14:tracePt t="26098" x="6559550" y="1639888"/>
          <p14:tracePt t="26108" x="6534150" y="1639888"/>
          <p14:tracePt t="26119" x="6508750" y="1639888"/>
          <p14:tracePt t="26132" x="6472238" y="1639888"/>
          <p14:tracePt t="26149" x="6370638" y="1639888"/>
          <p14:tracePt t="26165" x="6283325" y="1652588"/>
          <p14:tracePt t="26182" x="6108700" y="1676400"/>
          <p14:tracePt t="26199" x="6008688" y="1676400"/>
          <p14:tracePt t="26200" x="5945188" y="1676400"/>
          <p14:tracePt t="26215" x="5895975" y="1676400"/>
          <p14:tracePt t="26232" x="5832475" y="1676400"/>
          <p14:tracePt t="26249" x="5808663" y="1676400"/>
          <p14:tracePt t="26265" x="5808663" y="1689100"/>
          <p14:tracePt t="26282" x="5808663" y="1714500"/>
          <p14:tracePt t="26300" x="5808663" y="1727200"/>
          <p14:tracePt t="26330" x="5808663" y="1739900"/>
          <p14:tracePt t="26371" x="5808663" y="1752600"/>
          <p14:tracePt t="26391" x="5808663" y="1765300"/>
          <p14:tracePt t="26401" x="5808663" y="1789113"/>
          <p14:tracePt t="26411" x="5808663" y="1814513"/>
          <p14:tracePt t="26421" x="5821363" y="1839913"/>
          <p14:tracePt t="26432" x="5832475" y="1852613"/>
          <p14:tracePt t="26448" x="5832475" y="1876425"/>
          <p14:tracePt t="26465" x="5832475" y="1901825"/>
          <p14:tracePt t="26482" x="5845175" y="1914525"/>
          <p14:tracePt t="26502" x="5857875" y="1914525"/>
          <p14:tracePt t="26522" x="5883275" y="1927225"/>
          <p14:tracePt t="26532" x="5895975" y="1927225"/>
          <p14:tracePt t="26548" x="5921375" y="1939925"/>
          <p14:tracePt t="26565" x="5983288" y="1952625"/>
          <p14:tracePt t="26582" x="6057900" y="1965325"/>
          <p14:tracePt t="26598" x="6108700" y="1965325"/>
          <p14:tracePt t="26615" x="6283325" y="1952625"/>
          <p14:tracePt t="26632" x="6434138" y="1914525"/>
          <p14:tracePt t="26649" x="6483350" y="1901825"/>
          <p14:tracePt t="26665" x="6546850" y="1889125"/>
          <p14:tracePt t="26682" x="6584950" y="1865313"/>
          <p14:tracePt t="26683" x="6646863" y="1839913"/>
          <p14:tracePt t="26698" x="6684963" y="1827213"/>
          <p14:tracePt t="26715" x="6784975" y="1739900"/>
          <p14:tracePt t="26732" x="6846888" y="1701800"/>
          <p14:tracePt t="26748" x="6910388" y="1639888"/>
          <p14:tracePt t="26765" x="6959600" y="1601788"/>
          <p14:tracePt t="26782" x="6985000" y="1589088"/>
          <p14:tracePt t="26783" x="6997700" y="1589088"/>
          <p14:tracePt t="26798" x="7010400" y="1589088"/>
          <p14:tracePt t="26815" x="7046913" y="1576388"/>
          <p14:tracePt t="26832" x="7059613" y="1576388"/>
          <p14:tracePt t="26834" x="7085013" y="1576388"/>
          <p14:tracePt t="26848" x="7123113" y="1563688"/>
          <p14:tracePt t="26865" x="7172325" y="1563688"/>
          <p14:tracePt t="26881" x="7185025" y="1563688"/>
          <p14:tracePt t="26898" x="7235825" y="1563688"/>
          <p14:tracePt t="26915" x="7259638" y="1576388"/>
          <p14:tracePt t="26932" x="7285038" y="1589088"/>
          <p14:tracePt t="26948" x="7310438" y="1601788"/>
          <p14:tracePt t="26965" x="7323138" y="1601788"/>
          <p14:tracePt t="27297" x="7297738" y="1601788"/>
          <p14:tracePt t="27307" x="7259638" y="1601788"/>
          <p14:tracePt t="27318" x="7223125" y="1589088"/>
          <p14:tracePt t="27332" x="7185025" y="1589088"/>
          <p14:tracePt t="27348" x="7059613" y="1589088"/>
          <p14:tracePt t="27365" x="6985000" y="1589088"/>
          <p14:tracePt t="27382" x="6797675" y="1589088"/>
          <p14:tracePt t="27398" x="6596063" y="1589088"/>
          <p14:tracePt t="27415" x="6459538" y="1614488"/>
          <p14:tracePt t="27431" x="6246813" y="1676400"/>
          <p14:tracePt t="27449" x="6108700" y="1739900"/>
          <p14:tracePt t="27465" x="6045200" y="1765300"/>
          <p14:tracePt t="27481" x="5957888" y="1814513"/>
          <p14:tracePt t="27499" x="5895975" y="1852613"/>
          <p14:tracePt t="27515" x="5870575" y="1865313"/>
          <p14:tracePt t="27531" x="5832475" y="1914525"/>
          <p14:tracePt t="27548" x="5821363" y="1927225"/>
          <p14:tracePt t="27549" x="5808663" y="1939925"/>
          <p14:tracePt t="27565" x="5808663" y="1952625"/>
          <p14:tracePt t="27630" x="5821363" y="1952625"/>
          <p14:tracePt t="27649" x="5845175" y="1978025"/>
          <p14:tracePt t="27660" x="5870575" y="1989138"/>
          <p14:tracePt t="27670" x="5908675" y="2001838"/>
          <p14:tracePt t="27681" x="5932488" y="2014538"/>
          <p14:tracePt t="27698" x="5957888" y="2039938"/>
          <p14:tracePt t="27715" x="6057900" y="2078038"/>
          <p14:tracePt t="27731" x="6146800" y="2078038"/>
          <p14:tracePt t="27748" x="6208713" y="2078038"/>
          <p14:tracePt t="27765" x="6321425" y="2078038"/>
          <p14:tracePt t="27782" x="6396038" y="2065338"/>
          <p14:tracePt t="27798" x="6421438" y="2065338"/>
          <p14:tracePt t="27815" x="6472238" y="2065338"/>
          <p14:tracePt t="27831" x="6521450" y="2039938"/>
          <p14:tracePt t="27848" x="6559550" y="2001838"/>
          <p14:tracePt t="27864" x="6672263" y="1952625"/>
          <p14:tracePt t="27882" x="6797675" y="1876425"/>
          <p14:tracePt t="27898" x="6872288" y="1852613"/>
          <p14:tracePt t="27915" x="6985000" y="1801813"/>
          <p14:tracePt t="27931" x="7046913" y="1789113"/>
          <p14:tracePt t="27948" x="7059613" y="1789113"/>
          <p14:tracePt t="27965" x="7085013" y="1789113"/>
          <p14:tracePt t="28587" x="7072313" y="1789113"/>
          <p14:tracePt t="28597" x="7034213" y="1789113"/>
          <p14:tracePt t="28606" x="6997700" y="1814513"/>
          <p14:tracePt t="28616" x="6934200" y="1827213"/>
          <p14:tracePt t="28631" x="6872288" y="1827213"/>
          <p14:tracePt t="28648" x="6734175" y="1839913"/>
          <p14:tracePt t="28664" x="6634163" y="1839913"/>
          <p14:tracePt t="28681" x="6408738" y="1839913"/>
          <p14:tracePt t="28698" x="6208713" y="1839913"/>
          <p14:tracePt t="28714" x="6121400" y="1839913"/>
          <p14:tracePt t="28731" x="6021388" y="1839913"/>
          <p14:tracePt t="28748" x="5970588" y="1839913"/>
          <p14:tracePt t="28764" x="5957888" y="1839913"/>
          <p14:tracePt t="28781" x="5945188" y="1839913"/>
          <p14:tracePt t="28798" x="5932488" y="1839913"/>
          <p14:tracePt t="28799" x="5932488" y="1827213"/>
          <p14:tracePt t="28819" x="5921375" y="1827213"/>
          <p14:tracePt t="28835" x="5908675" y="1827213"/>
          <p14:tracePt t="28858" x="5895975" y="1827213"/>
          <p14:tracePt t="28869" x="5883275" y="1827213"/>
          <p14:tracePt t="28889" x="5870575" y="1827213"/>
          <p14:tracePt t="28909" x="5857875" y="1827213"/>
          <p14:tracePt t="28919" x="5857875" y="1839913"/>
          <p14:tracePt t="28931" x="5845175" y="1839913"/>
          <p14:tracePt t="28948" x="5832475" y="1839913"/>
          <p14:tracePt t="28964" x="5821363" y="1852613"/>
          <p14:tracePt t="28981" x="5808663" y="1876425"/>
          <p14:tracePt t="28997" x="5795963" y="1889125"/>
          <p14:tracePt t="29030" x="5783263" y="1901825"/>
          <p14:tracePt t="29050" x="5770563" y="1914525"/>
          <p14:tracePt t="29060" x="5757863" y="1927225"/>
          <p14:tracePt t="29070" x="5745163" y="1927225"/>
          <p14:tracePt t="29081" x="5745163" y="1939925"/>
          <p14:tracePt t="29101" x="5732463" y="1939925"/>
          <p14:tracePt t="29342" x="5745163" y="1939925"/>
          <p14:tracePt t="29353" x="5757863" y="1939925"/>
          <p14:tracePt t="29362" x="5770563" y="1952625"/>
          <p14:tracePt t="29372" x="5783263" y="1952625"/>
          <p14:tracePt t="29382" x="5795963" y="1965325"/>
          <p14:tracePt t="29397" x="5832475" y="1965325"/>
          <p14:tracePt t="29414" x="5895975" y="1978025"/>
          <p14:tracePt t="29431" x="5945188" y="2001838"/>
          <p14:tracePt t="29448" x="6034088" y="2014538"/>
          <p14:tracePt t="29464" x="6134100" y="2052638"/>
          <p14:tracePt t="29481" x="6221413" y="2101850"/>
          <p14:tracePt t="29497" x="6234113" y="2101850"/>
          <p14:tracePt t="29514" x="6308725" y="2114550"/>
          <p14:tracePt t="29531" x="6346825" y="2127250"/>
          <p14:tracePt t="29547" x="6359525" y="2127250"/>
          <p14:tracePt t="29564" x="6383338" y="2127250"/>
          <p14:tracePt t="29581" x="6396038" y="2127250"/>
          <p14:tracePt t="29597" x="6434138" y="2127250"/>
          <p14:tracePt t="29614" x="6472238" y="2127250"/>
          <p14:tracePt t="29631" x="6496050" y="2127250"/>
          <p14:tracePt t="29647" x="6521450" y="2127250"/>
          <p14:tracePt t="29664" x="6546850" y="2114550"/>
          <p14:tracePt t="29684" x="6559550" y="2114550"/>
          <p14:tracePt t="29698" x="6559550" y="2101850"/>
          <p14:tracePt t="29715" x="6584950" y="2078038"/>
          <p14:tracePt t="29731" x="6596063" y="2065338"/>
          <p14:tracePt t="29747" x="6621463" y="2052638"/>
          <p14:tracePt t="29764" x="6634163" y="2039938"/>
          <p14:tracePt t="29765" x="6646863" y="2039938"/>
          <p14:tracePt t="29786" x="6646863" y="2027238"/>
          <p14:tracePt t="29797" x="6659563" y="2027238"/>
          <p14:tracePt t="29814" x="6659563" y="2014538"/>
          <p14:tracePt t="29831" x="6672263" y="2001838"/>
          <p14:tracePt t="29847" x="6672263" y="1989138"/>
          <p14:tracePt t="29864" x="6672263" y="1978025"/>
          <p14:tracePt t="29881" x="6684963" y="1965325"/>
          <p14:tracePt t="29946" x="6684963" y="1952625"/>
          <p14:tracePt t="29987" x="6684963" y="1939925"/>
          <p14:tracePt t="30007" x="6684963" y="1927225"/>
          <p14:tracePt t="30018" x="6659563" y="1927225"/>
          <p14:tracePt t="30027" x="6646863" y="1927225"/>
          <p14:tracePt t="30037" x="6608763" y="1914525"/>
          <p14:tracePt t="30047" x="6572250" y="1901825"/>
          <p14:tracePt t="30064" x="6508750" y="1901825"/>
          <p14:tracePt t="30081" x="6296025" y="1876425"/>
          <p14:tracePt t="30097" x="6045200" y="1865313"/>
          <p14:tracePt t="30114" x="5932488" y="1852613"/>
          <p14:tracePt t="30130" x="5708650" y="1852613"/>
          <p14:tracePt t="30147" x="5532438" y="1901825"/>
          <p14:tracePt t="30164" x="5457825" y="1939925"/>
          <p14:tracePt t="30181" x="5394325" y="1965325"/>
          <p14:tracePt t="30197" x="5370513" y="1978025"/>
          <p14:tracePt t="30199" x="5357813" y="2001838"/>
          <p14:tracePt t="30214" x="5345113" y="2001838"/>
          <p14:tracePt t="30231" x="5332413" y="2001838"/>
          <p14:tracePt t="30247" x="5332413" y="2052638"/>
          <p14:tracePt t="30682" x="5319713" y="2052638"/>
          <p14:tracePt t="30712" x="5319713" y="2065338"/>
          <p14:tracePt t="30722" x="5319713" y="2078038"/>
          <p14:tracePt t="30743" x="5332413" y="2101850"/>
          <p14:tracePt t="30753" x="5332413" y="2114550"/>
          <p14:tracePt t="30764" x="5370513" y="2139950"/>
          <p14:tracePt t="30781" x="5383213" y="2178050"/>
          <p14:tracePt t="30797" x="5394325" y="2190750"/>
          <p14:tracePt t="30814" x="5407025" y="2190750"/>
          <p14:tracePt t="30830" x="5407025" y="2201863"/>
          <p14:tracePt t="30847" x="5419725" y="2201863"/>
          <p14:tracePt t="30864" x="5432425" y="2201863"/>
          <p14:tracePt t="30880" x="5432425" y="2214563"/>
          <p14:tracePt t="30934" x="5432425" y="2227263"/>
          <p14:tracePt t="31095" x="5432425" y="2214563"/>
          <p14:tracePt t="31115" x="5419725" y="2201863"/>
          <p14:tracePt t="31126" x="5407025" y="2201863"/>
          <p14:tracePt t="31135" x="5383213" y="2190750"/>
          <p14:tracePt t="31147" x="5357813" y="2165350"/>
          <p14:tracePt t="31164" x="5332413" y="2165350"/>
          <p14:tracePt t="31165" x="5294313" y="2139950"/>
          <p14:tracePt t="31180" x="5257800" y="2127250"/>
          <p14:tracePt t="31197" x="5181600" y="2127250"/>
          <p14:tracePt t="31214" x="5145088" y="2114550"/>
          <p14:tracePt t="31230" x="5081588" y="2114550"/>
          <p14:tracePt t="31247" x="5057775" y="2101850"/>
          <p14:tracePt t="31599" x="5081588" y="2101850"/>
          <p14:tracePt t="31609" x="5106988" y="2101850"/>
          <p14:tracePt t="31619" x="5132388" y="2101850"/>
          <p14:tracePt t="31630" x="5157788" y="2101850"/>
          <p14:tracePt t="31647" x="5194300" y="2114550"/>
          <p14:tracePt t="31648" x="5232400" y="2127250"/>
          <p14:tracePt t="31663" x="5270500" y="2139950"/>
          <p14:tracePt t="31680" x="5357813" y="2165350"/>
          <p14:tracePt t="31697" x="5394325" y="2178050"/>
          <p14:tracePt t="31713" x="5470525" y="2178050"/>
          <p14:tracePt t="31730" x="5557838" y="2201863"/>
          <p14:tracePt t="31747" x="5595938" y="2214563"/>
          <p14:tracePt t="31764" x="5632450" y="2214563"/>
          <p14:tracePt t="31780" x="5683250" y="2214563"/>
          <p14:tracePt t="31797" x="5708650" y="2214563"/>
          <p14:tracePt t="31813" x="5745163" y="2214563"/>
          <p14:tracePt t="31830" x="5821363" y="2201863"/>
          <p14:tracePt t="31847" x="5870575" y="2178050"/>
          <p14:tracePt t="31863" x="5957888" y="2165350"/>
          <p14:tracePt t="31881" x="6008688" y="2152650"/>
          <p14:tracePt t="32455" x="5983288" y="2152650"/>
          <p14:tracePt t="32465" x="5945188" y="2152650"/>
          <p14:tracePt t="32475" x="5883275" y="2152650"/>
          <p14:tracePt t="32485" x="5783263" y="2152650"/>
          <p14:tracePt t="32496" x="5619750" y="2152650"/>
          <p14:tracePt t="32513" x="5457825" y="2152650"/>
          <p14:tracePt t="32530" x="4806950" y="2114550"/>
          <p14:tracePt t="32546" x="3992563" y="2114550"/>
          <p14:tracePt t="32563" x="3579813" y="2114550"/>
          <p14:tracePt t="32580" x="2879725" y="2165350"/>
          <p14:tracePt t="32597" x="2490788" y="2239963"/>
          <p14:tracePt t="32613" x="2390775" y="2252663"/>
          <p14:tracePt t="32630" x="2252663" y="2303463"/>
          <p14:tracePt t="32646" x="2216150" y="2352675"/>
          <p14:tracePt t="32908" x="2203450" y="2352675"/>
          <p14:tracePt t="32918" x="2165350" y="2365375"/>
          <p14:tracePt t="32928" x="2116138" y="2365375"/>
          <p14:tracePt t="32939" x="2078038" y="2365375"/>
          <p14:tracePt t="32949" x="2014538" y="2365375"/>
          <p14:tracePt t="32963" x="1939925" y="2365375"/>
          <p14:tracePt t="32980" x="1752600" y="2303463"/>
          <p14:tracePt t="32996" x="1627188" y="2227263"/>
          <p14:tracePt t="33013" x="1389063" y="2065338"/>
          <p14:tracePt t="33030" x="1201738" y="1965325"/>
          <p14:tracePt t="33046" x="1127125" y="1939925"/>
          <p14:tracePt t="33063" x="1076325" y="1901825"/>
          <p14:tracePt t="33080" x="1038225" y="1889125"/>
          <p14:tracePt t="33100" x="1038225" y="1876425"/>
          <p14:tracePt t="48164" x="1050925" y="1876425"/>
          <p14:tracePt t="48175" x="1076325" y="1876425"/>
          <p14:tracePt t="48184" x="1101725" y="1889125"/>
          <p14:tracePt t="48195" x="1127125" y="1914525"/>
          <p14:tracePt t="48208" x="1176338" y="1952625"/>
          <p14:tracePt t="48225" x="1289050" y="2065338"/>
          <p14:tracePt t="48241" x="1352550" y="2114550"/>
          <p14:tracePt t="48258" x="1489075" y="2303463"/>
          <p14:tracePt t="48274" x="1539875" y="2403475"/>
          <p14:tracePt t="48658" x="1552575" y="2414588"/>
          <p14:tracePt t="48668" x="1577975" y="2427288"/>
          <p14:tracePt t="48678" x="1589088" y="2452688"/>
          <p14:tracePt t="48691" x="1614488" y="2465388"/>
          <p14:tracePt t="48708" x="1701800" y="2516188"/>
          <p14:tracePt t="48724" x="1739900" y="2552700"/>
          <p14:tracePt t="48741" x="1839913" y="2640013"/>
          <p14:tracePt t="48758" x="1965325" y="2790825"/>
          <p14:tracePt t="48774" x="2014538" y="2890838"/>
          <p14:tracePt t="49161" x="2027238" y="2878138"/>
          <p14:tracePt t="49171" x="2065338" y="2852738"/>
          <p14:tracePt t="49181" x="2090738" y="2816225"/>
          <p14:tracePt t="49191" x="2127250" y="2778125"/>
          <p14:tracePt t="49207" x="2165350" y="2752725"/>
          <p14:tracePt t="49224" x="2239963" y="2716213"/>
          <p14:tracePt t="49241" x="2278063" y="2690813"/>
          <p14:tracePt t="49242" x="2316163" y="2690813"/>
          <p14:tracePt t="49258" x="2339975" y="2690813"/>
          <p14:tracePt t="49274" x="2378075" y="2690813"/>
          <p14:tracePt t="49291" x="2403475" y="2665413"/>
          <p14:tracePt t="49307" x="2416175" y="2665413"/>
          <p14:tracePt t="49324" x="2441575" y="2640013"/>
          <p14:tracePt t="49341" x="2441575" y="2627313"/>
          <p14:tracePt t="49342" x="2452688" y="2616200"/>
          <p14:tracePt t="49358" x="2452688" y="2603500"/>
          <p14:tracePt t="49374" x="2465388" y="2590800"/>
          <p14:tracePt t="49393" x="2465388" y="2565400"/>
          <p14:tracePt t="49413" x="2465388" y="2552700"/>
          <p14:tracePt t="49424" x="2465388" y="2527300"/>
          <p14:tracePt t="49443" x="2465388" y="2516188"/>
          <p14:tracePt t="49463" x="2452688" y="2503488"/>
          <p14:tracePt t="49483" x="2428875" y="2503488"/>
          <p14:tracePt t="49493" x="2403475" y="2503488"/>
          <p14:tracePt t="49507" x="2390775" y="2503488"/>
          <p14:tracePt t="49524" x="2339975" y="2503488"/>
          <p14:tracePt t="49541" x="2316163" y="2503488"/>
          <p14:tracePt t="49557" x="2265363" y="2503488"/>
          <p14:tracePt t="49574" x="2216150" y="2527300"/>
          <p14:tracePt t="49591" x="2203450" y="2540000"/>
          <p14:tracePt t="49607" x="2178050" y="2590800"/>
          <p14:tracePt t="49624" x="2178050" y="2616200"/>
          <p14:tracePt t="49641" x="2178050" y="2627313"/>
          <p14:tracePt t="49657" x="2178050" y="2640013"/>
          <p14:tracePt t="49755" x="2190750" y="2640013"/>
          <p14:tracePt t="49765" x="2203450" y="2640013"/>
          <p14:tracePt t="49775" x="2203450" y="2652713"/>
          <p14:tracePt t="49791" x="2228850" y="2652713"/>
          <p14:tracePt t="50219" x="2239963" y="2652713"/>
          <p14:tracePt t="50229" x="2278063" y="2652713"/>
          <p14:tracePt t="50239" x="2290763" y="2652713"/>
          <p14:tracePt t="50249" x="2316163" y="2652713"/>
          <p14:tracePt t="50259" x="2328863" y="2652713"/>
          <p14:tracePt t="50274" x="2365375" y="2640013"/>
          <p14:tracePt t="50291" x="2403475" y="2640013"/>
          <p14:tracePt t="50307" x="2428875" y="2627313"/>
          <p14:tracePt t="50324" x="2452688" y="2627313"/>
          <p14:tracePt t="50340" x="2465388" y="2627313"/>
          <p14:tracePt t="50471" x="2465388" y="2616200"/>
          <p14:tracePt t="50491" x="2452688" y="2616200"/>
          <p14:tracePt t="50501" x="2441575" y="2616200"/>
          <p14:tracePt t="50512" x="2416175" y="2603500"/>
          <p14:tracePt t="50524" x="2403475" y="2590800"/>
          <p14:tracePt t="50541" x="2352675" y="2590800"/>
          <p14:tracePt t="50557" x="2316163" y="2578100"/>
          <p14:tracePt t="50574" x="2252663" y="2552700"/>
          <p14:tracePt t="50591" x="2178050" y="2552700"/>
          <p14:tracePt t="50607" x="2152650" y="2552700"/>
          <p14:tracePt t="50624" x="2103438" y="2552700"/>
          <p14:tracePt t="50641" x="2090738" y="2565400"/>
          <p14:tracePt t="50642" x="2078038" y="2565400"/>
          <p14:tracePt t="50657" x="2065338" y="2578100"/>
          <p14:tracePt t="50674" x="2052638" y="2590800"/>
          <p14:tracePt t="50690" x="2039938" y="2590800"/>
          <p14:tracePt t="50707" x="2039938" y="2603500"/>
          <p14:tracePt t="50724" x="2039938" y="2627313"/>
          <p14:tracePt t="54800" x="2039938" y="2640013"/>
          <p14:tracePt t="54819" x="2052638" y="2652713"/>
          <p14:tracePt t="54840" x="2078038" y="2665413"/>
          <p14:tracePt t="54850" x="2078038" y="2678113"/>
          <p14:tracePt t="54860" x="2090738" y="2690813"/>
          <p14:tracePt t="54872" x="2116138" y="2703513"/>
          <p14:tracePt t="54889" x="2116138" y="2716213"/>
          <p14:tracePt t="54890" x="2139950" y="2728913"/>
          <p14:tracePt t="54906" x="2139950" y="2752725"/>
          <p14:tracePt t="54922" x="2165350" y="2778125"/>
          <p14:tracePt t="54939" x="2190750" y="2803525"/>
          <p14:tracePt t="54956" x="2190750" y="2828925"/>
          <p14:tracePt t="55635" x="2165350" y="2828925"/>
          <p14:tracePt t="55645" x="2152650" y="2828925"/>
          <p14:tracePt t="55656" x="2127250" y="2828925"/>
          <p14:tracePt t="55665" x="2103438" y="2840038"/>
          <p14:tracePt t="55676" x="2065338" y="2852738"/>
          <p14:tracePt t="55689" x="2027238" y="2865438"/>
          <p14:tracePt t="55706" x="1978025" y="2890838"/>
          <p14:tracePt t="55722" x="1952625" y="2890838"/>
          <p14:tracePt t="55739" x="1914525" y="2916238"/>
          <p14:tracePt t="55756" x="1903413" y="2928938"/>
          <p14:tracePt t="55757" x="1890713" y="2928938"/>
          <p14:tracePt t="55772" x="1890713" y="2941638"/>
          <p14:tracePt t="55789" x="1865313" y="2952750"/>
          <p14:tracePt t="55806" x="1865313" y="2965450"/>
          <p14:tracePt t="56280" x="1852613" y="2965450"/>
          <p14:tracePt t="56290" x="1839913" y="2965450"/>
          <p14:tracePt t="56300" x="1814513" y="2965450"/>
          <p14:tracePt t="56311" x="1790700" y="2952750"/>
          <p14:tracePt t="56322" x="1752600" y="2941638"/>
          <p14:tracePt t="56338" x="1727200" y="2916238"/>
          <p14:tracePt t="56355" x="1689100" y="2890838"/>
          <p14:tracePt t="56372" x="1652588" y="2840038"/>
          <p14:tracePt t="56390" x="1652588" y="2828925"/>
          <p14:tracePt t="56561" x="1639888" y="2828925"/>
          <p14:tracePt t="56955" x="1627188" y="2828925"/>
          <p14:tracePt t="56965" x="1601788" y="2828925"/>
          <p14:tracePt t="56975" x="1577975" y="2816225"/>
          <p14:tracePt t="56988" x="1514475" y="2778125"/>
          <p14:tracePt t="57005" x="1427163" y="2678113"/>
          <p14:tracePt t="57022" x="1376363" y="2616200"/>
          <p14:tracePt t="57038" x="1327150" y="2565400"/>
          <p14:tracePt t="57055" x="1314450" y="2540000"/>
          <p14:tracePt t="57072" x="1301750" y="2540000"/>
          <p14:tracePt t="57095" x="1301750" y="2552700"/>
          <p14:tracePt t="87591" x="1352550" y="2616200"/>
          <p14:tracePt t="87604" x="1376363" y="2640013"/>
          <p14:tracePt t="87612" x="1465263" y="2790825"/>
          <p14:tracePt t="87628" x="1514475" y="2865438"/>
          <p14:tracePt t="87645" x="1752600" y="3254375"/>
          <p14:tracePt t="87662" x="1839913" y="3390900"/>
          <p14:tracePt t="87678" x="2078038" y="3703638"/>
          <p14:tracePt t="87695" x="2365375" y="4092575"/>
          <p14:tracePt t="87712" x="2490788" y="4217988"/>
          <p14:tracePt t="87728" x="2728913" y="4367213"/>
          <p14:tracePt t="87745" x="2828925" y="4479925"/>
          <p14:tracePt t="88129" x="2867025" y="4479925"/>
          <p14:tracePt t="88139" x="2903538" y="4505325"/>
          <p14:tracePt t="88149" x="2954338" y="4543425"/>
          <p14:tracePt t="88162" x="3028950" y="4618038"/>
          <p14:tracePt t="88178" x="3141663" y="4692650"/>
          <p14:tracePt t="88179" x="3254375" y="4818063"/>
          <p14:tracePt t="88195" x="3405188" y="4992688"/>
          <p14:tracePt t="88212" x="3654425" y="5243513"/>
          <p14:tracePt t="88228" x="3756025" y="5394325"/>
          <p14:tracePt t="88229" x="3892550" y="5518150"/>
          <p14:tracePt t="88245" x="4005263" y="5694363"/>
          <p14:tracePt t="88262" x="4305300" y="6194425"/>
          <p14:tracePt t="88278" x="4430713" y="6281738"/>
          <p14:tracePt t="88295" x="4568825" y="6470650"/>
          <p14:tracePt t="88312" x="4619625" y="6583363"/>
          <p14:tracePt t="88702" x="4643438" y="6583363"/>
          <p14:tracePt t="88712" x="4681538" y="6583363"/>
          <p14:tracePt t="88723" x="4732338" y="6583363"/>
          <p14:tracePt t="88733" x="4794250" y="6570663"/>
          <p14:tracePt t="88744" x="4856163" y="6570663"/>
          <p14:tracePt t="88761" x="4919663" y="6570663"/>
          <p14:tracePt t="88778" x="5032375" y="6570663"/>
          <p14:tracePt t="88795" x="5157788" y="6570663"/>
          <p14:tracePt t="88811" x="5245100" y="6583363"/>
          <p14:tracePt t="88828" x="5394325" y="6632575"/>
          <p14:tracePt t="88845" x="5532438" y="6696075"/>
          <p14:tracePt t="88861" x="5557838" y="6719888"/>
          <p14:tracePt t="88878" x="5595938" y="6757988"/>
          <p14:tracePt t="89791" x="5607050" y="6757988"/>
          <p14:tracePt t="89801" x="5632450" y="6745288"/>
          <p14:tracePt t="89811" x="5645150" y="6732588"/>
          <p14:tracePt t="89827" x="5683250" y="6696075"/>
          <p14:tracePt t="89844" x="5783263" y="6619875"/>
          <p14:tracePt t="89861" x="5908675" y="6557963"/>
          <p14:tracePt t="89877" x="5995988" y="6532563"/>
          <p14:tracePt t="89894" x="6157913" y="6519863"/>
          <p14:tracePt t="89911" x="6259513" y="6507163"/>
          <p14:tracePt t="89927" x="6296025" y="6507163"/>
          <p14:tracePt t="89944" x="6370638" y="6507163"/>
          <p14:tracePt t="89961" x="6434138" y="6519863"/>
          <p14:tracePt t="89977" x="6459538" y="6545263"/>
          <p14:tracePt t="89994" x="6472238" y="6570663"/>
          <p14:tracePt t="90264" x="6496050" y="6570663"/>
          <p14:tracePt t="90275" x="6521450" y="6545263"/>
          <p14:tracePt t="90285" x="6534150" y="6532563"/>
          <p14:tracePt t="90295" x="6559550" y="6507163"/>
          <p14:tracePt t="90311" x="6596063" y="6457950"/>
          <p14:tracePt t="90328" x="6659563" y="6345238"/>
          <p14:tracePt t="90344" x="6734175" y="6232525"/>
          <p14:tracePt t="90361" x="6772275" y="6181725"/>
          <p14:tracePt t="90377" x="6846888" y="6119813"/>
          <p14:tracePt t="90394" x="6872288" y="6107113"/>
          <p14:tracePt t="90411" x="6884988" y="6107113"/>
          <p14:tracePt t="90428" x="6910388" y="6094413"/>
          <p14:tracePt t="90446" x="6910388" y="6081713"/>
          <p14:tracePt t="90461" x="6921500" y="6081713"/>
          <p14:tracePt t="90477" x="6921500" y="6069013"/>
          <p14:tracePt t="90494" x="6921500" y="6056313"/>
          <p14:tracePt t="90511" x="6934200" y="6045200"/>
          <p14:tracePt t="90527" x="6934200" y="6032500"/>
          <p14:tracePt t="90544" x="6934200" y="6019800"/>
          <p14:tracePt t="90561" x="6921500" y="5932488"/>
          <p14:tracePt t="90577" x="6859588" y="5843588"/>
          <p14:tracePt t="90594" x="6772275" y="5807075"/>
          <p14:tracePt t="90610" x="6646863" y="5719763"/>
          <p14:tracePt t="90628" x="6508750" y="5643563"/>
          <p14:tracePt t="90644" x="6434138" y="5619750"/>
          <p14:tracePt t="90661" x="6246813" y="5594350"/>
          <p14:tracePt t="90678" x="6108700" y="5594350"/>
          <p14:tracePt t="90694" x="6070600" y="5594350"/>
          <p14:tracePt t="90711" x="5995988" y="5594350"/>
          <p14:tracePt t="90728" x="5932488" y="5607050"/>
          <p14:tracePt t="90744" x="5870575" y="5643563"/>
          <p14:tracePt t="90761" x="5808663" y="5694363"/>
          <p14:tracePt t="90777" x="5770563" y="5719763"/>
          <p14:tracePt t="90778" x="5745163" y="5743575"/>
          <p14:tracePt t="90794" x="5732463" y="5768975"/>
          <p14:tracePt t="90811" x="5719763" y="5832475"/>
          <p14:tracePt t="90827" x="5719763" y="5868988"/>
          <p14:tracePt t="90844" x="5719763" y="5881688"/>
          <p14:tracePt t="90860" x="5719763" y="5919788"/>
          <p14:tracePt t="90877" x="5745163" y="5932488"/>
          <p14:tracePt t="90878" x="5757863" y="5956300"/>
          <p14:tracePt t="90894" x="5783263" y="5969000"/>
          <p14:tracePt t="90911" x="5895975" y="6045200"/>
          <p14:tracePt t="90927" x="5970588" y="6045200"/>
          <p14:tracePt t="90944" x="6134100" y="6056313"/>
          <p14:tracePt t="90960" x="6308725" y="6081713"/>
          <p14:tracePt t="90977" x="6434138" y="6081713"/>
          <p14:tracePt t="90994" x="6621463" y="6069013"/>
          <p14:tracePt t="91010" x="6708775" y="6045200"/>
          <p14:tracePt t="91028" x="6746875" y="6045200"/>
          <p14:tracePt t="91029" x="6759575" y="6045200"/>
          <p14:tracePt t="91836" x="6772275" y="6045200"/>
          <p14:tracePt t="91846" x="6784975" y="6045200"/>
          <p14:tracePt t="91856" x="6797675" y="6045200"/>
          <p14:tracePt t="91866" x="6808788" y="6045200"/>
          <p14:tracePt t="91877" x="6834188" y="6056313"/>
          <p14:tracePt t="91894" x="6884988" y="6094413"/>
          <p14:tracePt t="91910" x="6997700" y="6232525"/>
          <p14:tracePt t="91927" x="7272338" y="6707188"/>
          <p14:tracePt t="92410" x="8186738" y="6732588"/>
          <p14:tracePt t="92420" x="8348663" y="6632575"/>
          <p14:tracePt t="92430" x="8586788" y="6557963"/>
          <p14:tracePt t="92443" x="8737600" y="6494463"/>
          <p14:tracePt t="92460" x="8886825" y="6432550"/>
          <p14:tracePt t="92461" x="9024938" y="6381750"/>
          <p14:tracePt t="92476" x="9150350" y="6307138"/>
          <p14:tracePt t="92481" x="9237663" y="6269038"/>
          <p14:tracePt t="92493" x="9337675" y="6232525"/>
          <p14:tracePt t="92510" x="9424988" y="6194425"/>
          <p14:tracePt t="92527" x="9437688" y="6157913"/>
          <p14:tracePt t="92897" x="9437688" y="6132513"/>
          <p14:tracePt t="92903" x="9450388" y="6081713"/>
          <p14:tracePt t="92914" x="9450388" y="6032500"/>
          <p14:tracePt t="92926" x="9463088" y="5945188"/>
          <p14:tracePt t="92944" x="9488488" y="5781675"/>
          <p14:tracePt t="92960" x="9488488" y="5707063"/>
          <p14:tracePt t="92976" x="9488488" y="5619750"/>
          <p14:tracePt t="92993" x="9488488" y="5581650"/>
          <p14:tracePt t="92994" x="9488488" y="5568950"/>
          <p14:tracePt t="93010" x="9488488" y="5556250"/>
          <p14:tracePt t="93027" x="9488488" y="5530850"/>
          <p14:tracePt t="93044" x="9475788" y="5530850"/>
          <p14:tracePt t="93060" x="9450388" y="5530850"/>
          <p14:tracePt t="93077" x="9375775" y="5530850"/>
          <p14:tracePt t="93093" x="9312275" y="5543550"/>
          <p14:tracePt t="93095" x="9250363" y="5556250"/>
          <p14:tracePt t="93110" x="9199563" y="5581650"/>
          <p14:tracePt t="93126" x="9137650" y="5607050"/>
          <p14:tracePt t="93143" x="9112250" y="5607050"/>
          <p14:tracePt t="93160" x="9088438" y="5630863"/>
          <p14:tracePt t="93177" x="9050338" y="5643563"/>
          <p14:tracePt t="93193" x="9037638" y="5668963"/>
          <p14:tracePt t="93210" x="9024938" y="5681663"/>
          <p14:tracePt t="93226" x="9012238" y="5707063"/>
          <p14:tracePt t="93296" x="9024938" y="5707063"/>
          <p14:tracePt t="93821" x="9037638" y="5694363"/>
          <p14:tracePt t="93831" x="9112250" y="5668963"/>
          <p14:tracePt t="93841" x="9199563" y="5630863"/>
          <p14:tracePt t="93850" x="9375775" y="5530850"/>
          <p14:tracePt t="93860" x="9675813" y="5407025"/>
          <p14:tracePt t="93876" x="10026650" y="5230813"/>
          <p14:tracePt t="93893" x="10752138" y="5005388"/>
          <p14:tracePt t="93910" x="11041063" y="4943475"/>
          <p14:tracePt t="93911" x="11228388" y="4943475"/>
          <p14:tracePt t="93926" x="11366500" y="4943475"/>
          <p14:tracePt t="93943" x="11503025" y="5068888"/>
          <p14:tracePt t="94152" x="11515725" y="5043488"/>
          <p14:tracePt t="94162" x="11553825" y="4992688"/>
          <p14:tracePt t="94172" x="11641138" y="4918075"/>
          <p14:tracePt t="94183" x="11753850" y="4805363"/>
          <p14:tracePt t="94193" x="11879263" y="4679950"/>
          <p14:tracePt t="94210" x="12004675" y="4554538"/>
          <p14:tracePt t="94556" x="12117388" y="4405313"/>
          <p14:tracePt t="94566" x="12066588" y="4405313"/>
          <p14:tracePt t="94576" x="12028488" y="4418013"/>
          <p14:tracePt t="94593" x="12004675" y="4418013"/>
          <p14:tracePt t="94609" x="11953875" y="4392613"/>
          <p14:tracePt t="94626" x="11928475" y="4367213"/>
          <p14:tracePt t="94643" x="11928475" y="4354513"/>
          <p14:tracePt t="94659" x="11928475" y="4330700"/>
          <p14:tracePt t="94676" x="11928475" y="4305300"/>
          <p14:tracePt t="94818" x="11928475" y="4292600"/>
          <p14:tracePt t="94827" x="11941175" y="4292600"/>
          <p14:tracePt t="94848" x="11953875" y="4292600"/>
          <p14:tracePt t="94868" x="11966575" y="4279900"/>
          <p14:tracePt t="94878" x="11979275" y="4267200"/>
          <p14:tracePt t="94888" x="11991975" y="4267200"/>
          <p14:tracePt t="94898" x="12004675" y="4254500"/>
          <p14:tracePt t="94909" x="12028488" y="4241800"/>
          <p14:tracePt t="94926" x="12053888" y="4241800"/>
          <p14:tracePt t="94943" x="12091988" y="4230688"/>
          <p14:tracePt t="94959" x="12141200" y="4217988"/>
          <p14:tracePt t="94979" x="12153900" y="4217988"/>
          <p14:tracePt t="94993" x="12166600" y="4217988"/>
          <p14:tracePt t="95009" x="12179300" y="42179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671" y="1548160"/>
            <a:ext cx="4038903" cy="530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49" y="1548160"/>
            <a:ext cx="3717765" cy="496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1F598A-F471-EB40-74B1-99BE2439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PaCO2 y Contenido de CO2 en la sangre</a:t>
            </a:r>
            <a:endParaRPr 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B3E167-3F59-984D-149B-7D29A6DB3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56"/>
    </mc:Choice>
    <mc:Fallback xmlns="">
      <p:transition spd="slow" advTm="7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46" x="11728450" y="4418013"/>
          <p14:tracePt t="4656" x="11453813" y="4418013"/>
          <p14:tracePt t="4666" x="11153775" y="4418013"/>
          <p14:tracePt t="4682" x="10877550" y="4418013"/>
          <p14:tracePt t="4698" x="10288588" y="4430713"/>
          <p14:tracePt t="4715" x="9926638" y="4467225"/>
          <p14:tracePt t="4732" x="9275763" y="4579938"/>
          <p14:tracePt t="4748" x="8674100" y="4692650"/>
          <p14:tracePt t="4765" x="8461375" y="4730750"/>
          <p14:tracePt t="4781" x="8023225" y="4818063"/>
          <p14:tracePt t="4798" x="7874000" y="4879975"/>
          <p14:tracePt t="4815" x="7697788" y="4918075"/>
          <p14:tracePt t="4831" x="7285038" y="5105400"/>
          <p14:tracePt t="4848" x="6934200" y="5243513"/>
          <p14:tracePt t="4865" x="6821488" y="5281613"/>
          <p14:tracePt t="4881" x="6559550" y="5356225"/>
          <p14:tracePt t="4898" x="6370638" y="5394325"/>
          <p14:tracePt t="4915" x="6283325" y="5407025"/>
          <p14:tracePt t="4931" x="6121400" y="5430838"/>
          <p14:tracePt t="4948" x="6008688" y="5430838"/>
          <p14:tracePt t="4965" x="5957888" y="5430838"/>
          <p14:tracePt t="4982" x="5908675" y="5430838"/>
          <p14:tracePt t="4998" x="5883275" y="5430838"/>
          <p14:tracePt t="5482" x="5832475" y="5430838"/>
          <p14:tracePt t="5493" x="5783263" y="5443538"/>
          <p14:tracePt t="5503" x="5695950" y="5456238"/>
          <p14:tracePt t="5514" x="5607050" y="5456238"/>
          <p14:tracePt t="5531" x="5507038" y="5456238"/>
          <p14:tracePt t="5532" x="5407025" y="5456238"/>
          <p14:tracePt t="5548" x="5307013" y="5456238"/>
          <p14:tracePt t="5564" x="5068888" y="5430838"/>
          <p14:tracePt t="5581" x="4968875" y="5407025"/>
          <p14:tracePt t="5582" x="4832350" y="5394325"/>
          <p14:tracePt t="5598" x="4681538" y="5394325"/>
          <p14:tracePt t="5615" x="4356100" y="5394325"/>
          <p14:tracePt t="5631" x="4205288" y="5394325"/>
          <p14:tracePt t="5633" x="4017963" y="5407025"/>
          <p14:tracePt t="5648" x="3843338" y="5407025"/>
          <p14:tracePt t="5664" x="3530600" y="5430838"/>
          <p14:tracePt t="5681" x="3341688" y="5430838"/>
          <p14:tracePt t="5698" x="2967038" y="5456238"/>
          <p14:tracePt t="5714" x="2628900" y="5530850"/>
          <p14:tracePt t="5731" x="2478088" y="5543550"/>
          <p14:tracePt t="5748" x="2228850" y="5556250"/>
          <p14:tracePt t="5765" x="2090738" y="5556250"/>
          <p14:tracePt t="5781" x="2039938" y="5568950"/>
          <p14:tracePt t="5798" x="1978025" y="5594350"/>
          <p14:tracePt t="5815" x="1978025" y="5630863"/>
          <p14:tracePt t="5876" x="1990725" y="5630863"/>
          <p14:tracePt t="5886" x="2027238" y="5630863"/>
          <p14:tracePt t="5895" x="2065338" y="5630863"/>
          <p14:tracePt t="5905" x="2116138" y="5630863"/>
          <p14:tracePt t="5915" x="2152650" y="5643563"/>
          <p14:tracePt t="5931" x="2190750" y="5668963"/>
          <p14:tracePt t="5948" x="2265363" y="5694363"/>
          <p14:tracePt t="5964" x="2303463" y="5732463"/>
          <p14:tracePt t="5981" x="2352675" y="5794375"/>
          <p14:tracePt t="5998" x="2378075" y="5868988"/>
          <p14:tracePt t="6014" x="2390775" y="5907088"/>
          <p14:tracePt t="6015" x="2403475" y="5945188"/>
          <p14:tracePt t="6031" x="2403475" y="5981700"/>
          <p14:tracePt t="6048" x="2403475" y="6069013"/>
          <p14:tracePt t="6064" x="2403475" y="6132513"/>
          <p14:tracePt t="6081" x="2403475" y="6294438"/>
          <p14:tracePt t="6098" x="2378075" y="6419850"/>
          <p14:tracePt t="6852" x="2390775" y="6394450"/>
          <p14:tracePt t="6863" x="2403475" y="6394450"/>
          <p14:tracePt t="6873" x="2428875" y="6394450"/>
          <p14:tracePt t="6883" x="2452688" y="6394450"/>
          <p14:tracePt t="6897" x="2478088" y="6394450"/>
          <p14:tracePt t="6914" x="2528888" y="6394450"/>
          <p14:tracePt t="6931" x="2554288" y="6394450"/>
          <p14:tracePt t="6932" x="2590800" y="6394450"/>
          <p14:tracePt t="6948" x="2603500" y="6394450"/>
          <p14:tracePt t="7980" x="2628900" y="6394450"/>
          <p14:tracePt t="7990" x="2667000" y="6407150"/>
          <p14:tracePt t="8001" x="2690813" y="6407150"/>
          <p14:tracePt t="8014" x="2716213" y="6432550"/>
          <p14:tracePt t="8031" x="2754313" y="6470650"/>
          <p14:tracePt t="8047" x="2778125" y="6483350"/>
          <p14:tracePt t="8064" x="2816225" y="6507163"/>
          <p14:tracePt t="8081" x="2828925" y="6507163"/>
          <p14:tracePt t="9592" x="2854325" y="6507163"/>
          <p14:tracePt t="9602" x="2879725" y="6507163"/>
          <p14:tracePt t="9612" x="2903538" y="6507163"/>
          <p14:tracePt t="9622" x="2928938" y="6507163"/>
          <p14:tracePt t="9633" x="2954338" y="6507163"/>
          <p14:tracePt t="9647" x="2967038" y="6507163"/>
          <p14:tracePt t="9663" x="3016250" y="6507163"/>
          <p14:tracePt t="9680" x="3041650" y="6507163"/>
          <p14:tracePt t="9697" x="3067050" y="6507163"/>
          <p14:tracePt t="9985" x="3067050" y="6470650"/>
          <p14:tracePt t="9995" x="3067050" y="6445250"/>
          <p14:tracePt t="10005" x="3067050" y="6394450"/>
          <p14:tracePt t="10016" x="3067050" y="6319838"/>
          <p14:tracePt t="10030" x="3067050" y="6219825"/>
          <p14:tracePt t="10047" x="3067050" y="6019800"/>
          <p14:tracePt t="10063" x="3067050" y="5956300"/>
          <p14:tracePt t="10080" x="3054350" y="5868988"/>
          <p14:tracePt t="10096" x="3054350" y="5807075"/>
          <p14:tracePt t="10113" x="3041650" y="5781675"/>
          <p14:tracePt t="10130" x="3028950" y="5719763"/>
          <p14:tracePt t="10147" x="3003550" y="5607050"/>
          <p14:tracePt t="10163" x="2979738" y="5568950"/>
          <p14:tracePt t="10179" x="2967038" y="5507038"/>
          <p14:tracePt t="10197" x="2967038" y="5494338"/>
          <p14:tracePt t="10215" x="2967038" y="5518150"/>
          <p14:tracePt t="10539" x="2967038" y="5507038"/>
          <p14:tracePt t="10550" x="2967038" y="5456238"/>
          <p14:tracePt t="10560" x="2954338" y="5343525"/>
          <p14:tracePt t="10570" x="2954338" y="5194300"/>
          <p14:tracePt t="10580" x="2941638" y="4992688"/>
          <p14:tracePt t="10596" x="2928938" y="4643438"/>
          <p14:tracePt t="10613" x="2890838" y="3941763"/>
          <p14:tracePt t="10630" x="2867025" y="3254375"/>
          <p14:tracePt t="10646" x="2867025" y="3078163"/>
          <p14:tracePt t="10663" x="2867025" y="2778125"/>
          <p14:tracePt t="10680" x="2867025" y="2716213"/>
          <p14:tracePt t="10681" x="2867025" y="2652713"/>
          <p14:tracePt t="10696" x="2879725" y="2616200"/>
          <p14:tracePt t="10932" x="2879725" y="2603500"/>
          <p14:tracePt t="10942" x="2879725" y="2578100"/>
          <p14:tracePt t="10953" x="2879725" y="2552700"/>
          <p14:tracePt t="10963" x="2879725" y="2516188"/>
          <p14:tracePt t="10979" x="2879725" y="2478088"/>
          <p14:tracePt t="10996" x="2890838" y="2403475"/>
          <p14:tracePt t="11013" x="2890838" y="2278063"/>
          <p14:tracePt t="11029" x="2890838" y="2252663"/>
          <p14:tracePt t="11046" x="2903538" y="2152650"/>
          <p14:tracePt t="11063" x="2928938" y="2065338"/>
          <p14:tracePt t="11079" x="2928938" y="2027238"/>
          <p14:tracePt t="11096" x="2941638" y="1989138"/>
          <p14:tracePt t="11113" x="2941638" y="1978025"/>
          <p14:tracePt t="11129" x="2954338" y="1978025"/>
          <p14:tracePt t="11146" x="2954338" y="2001838"/>
          <p14:tracePt t="11576" x="2967038" y="2001838"/>
          <p14:tracePt t="11607" x="2967038" y="1989138"/>
          <p14:tracePt t="11617" x="2979738" y="1989138"/>
          <p14:tracePt t="11637" x="2992438" y="1989138"/>
          <p14:tracePt t="11647" x="3003550" y="1989138"/>
          <p14:tracePt t="11657" x="3016250" y="1978025"/>
          <p14:tracePt t="11677" x="2967038" y="2001838"/>
          <p14:tracePt t="12100" x="2967038" y="1989138"/>
          <p14:tracePt t="12107" x="2967038" y="1978025"/>
          <p14:tracePt t="12120" x="2967038" y="1952625"/>
          <p14:tracePt t="12131" x="2979738" y="1939925"/>
          <p14:tracePt t="12145" x="2992438" y="1927225"/>
          <p14:tracePt t="12162" x="3016250" y="1901825"/>
          <p14:tracePt t="12181" x="3028950" y="1889125"/>
          <p14:tracePt t="12196" x="3041650" y="1889125"/>
          <p14:tracePt t="12212" x="3067050" y="1865313"/>
          <p14:tracePt t="12229" x="3079750" y="1852613"/>
          <p14:tracePt t="12246" x="3103563" y="1852613"/>
          <p14:tracePt t="12262" x="3116263" y="1839913"/>
          <p14:tracePt t="12279" x="3128963" y="1839913"/>
          <p14:tracePt t="12296" x="3141663" y="1839913"/>
          <p14:tracePt t="12312" x="3154363" y="1839913"/>
          <p14:tracePt t="12333" x="3167063" y="1839913"/>
          <p14:tracePt t="12346" x="3167063" y="1852613"/>
          <p14:tracePt t="12796" x="3192463" y="1852613"/>
          <p14:tracePt t="12806" x="3205163" y="1852613"/>
          <p14:tracePt t="12817" x="3216275" y="1852613"/>
          <p14:tracePt t="12836" x="3228975" y="1852613"/>
          <p14:tracePt t="12845" x="3241675" y="1852613"/>
          <p14:tracePt t="12862" x="3254375" y="1852613"/>
          <p14:tracePt t="12879" x="3292475" y="1852613"/>
          <p14:tracePt t="12896" x="3317875" y="1865313"/>
          <p14:tracePt t="12912" x="3341688" y="1865313"/>
          <p14:tracePt t="12929" x="3354388" y="1876425"/>
          <p14:tracePt t="12946" x="3367088" y="1889125"/>
          <p14:tracePt t="13592" x="3379788" y="1889125"/>
          <p14:tracePt t="13602" x="3405188" y="1889125"/>
          <p14:tracePt t="13612" x="3429000" y="1876425"/>
          <p14:tracePt t="13629" x="3441700" y="1876425"/>
          <p14:tracePt t="13645" x="3479800" y="1876425"/>
          <p14:tracePt t="13662" x="3517900" y="1876425"/>
          <p14:tracePt t="13678" x="3541713" y="1876425"/>
          <p14:tracePt t="13695" x="3605213" y="1876425"/>
          <p14:tracePt t="13712" x="3643313" y="1901825"/>
          <p14:tracePt t="13729" x="3654425" y="1914525"/>
          <p14:tracePt t="14357" x="3679825" y="1914525"/>
          <p14:tracePt t="14367" x="3705225" y="1914525"/>
          <p14:tracePt t="14377" x="3730625" y="1914525"/>
          <p14:tracePt t="14387" x="3743325" y="1914525"/>
          <p14:tracePt t="14398" x="3767138" y="1914525"/>
          <p14:tracePt t="14412" x="3779838" y="1914525"/>
          <p14:tracePt t="14428" x="3817938" y="1914525"/>
          <p14:tracePt t="14445" x="3843338" y="1914525"/>
          <p14:tracePt t="14462" x="3892550" y="1914525"/>
          <p14:tracePt t="14478" x="3956050" y="1914525"/>
          <p14:tracePt t="14495" x="3979863" y="1914525"/>
          <p14:tracePt t="14512" x="4043363" y="1927225"/>
          <p14:tracePt t="14528" x="4068763" y="1939925"/>
          <p14:tracePt t="14545" x="4092575" y="1952625"/>
          <p14:tracePt t="14881" x="4117975" y="1952625"/>
          <p14:tracePt t="14891" x="4130675" y="1952625"/>
          <p14:tracePt t="14901" x="4168775" y="1952625"/>
          <p14:tracePt t="14911" x="4181475" y="1952625"/>
          <p14:tracePt t="14928" x="4205288" y="1952625"/>
          <p14:tracePt t="14945" x="4230688" y="1952625"/>
          <p14:tracePt t="14962" x="4256088" y="1952625"/>
          <p14:tracePt t="14978" x="4268788" y="1952625"/>
          <p14:tracePt t="14995" x="4294188" y="1952625"/>
          <p14:tracePt t="15012" x="4318000" y="1952625"/>
          <p14:tracePt t="15028" x="4330700" y="1952625"/>
          <p14:tracePt t="15045" x="4356100" y="1952625"/>
          <p14:tracePt t="15061" x="4368800" y="1952625"/>
          <p14:tracePt t="15063" x="4381500" y="1952625"/>
          <p14:tracePt t="15078" x="4394200" y="1952625"/>
          <p14:tracePt t="15095" x="4406900" y="1952625"/>
          <p14:tracePt t="15113" x="4418013" y="1952625"/>
          <p14:tracePt t="16070" x="4443413" y="1952625"/>
          <p14:tracePt t="16079" x="4443413" y="1939925"/>
          <p14:tracePt t="16089" x="4468813" y="1939925"/>
          <p14:tracePt t="16100" x="4468813" y="1927225"/>
          <p14:tracePt t="16111" x="4481513" y="1927225"/>
          <p14:tracePt t="16128" x="4494213" y="1927225"/>
          <p14:tracePt t="16144" x="4506913" y="1927225"/>
          <p14:tracePt t="16161" x="4518025" y="1927225"/>
          <p14:tracePt t="16178" x="4530725" y="1927225"/>
          <p14:tracePt t="16201" x="4543425" y="1927225"/>
          <p14:tracePt t="16211" x="4556125" y="1927225"/>
          <p14:tracePt t="16241" x="4568825" y="1927225"/>
          <p14:tracePt t="16259" x="4581525" y="1927225"/>
          <p14:tracePt t="16986" x="4619625" y="1927225"/>
          <p14:tracePt t="16996" x="4668838" y="1927225"/>
          <p14:tracePt t="17006" x="4719638" y="1927225"/>
          <p14:tracePt t="17016" x="4768850" y="1927225"/>
          <p14:tracePt t="17028" x="4819650" y="1927225"/>
          <p14:tracePt t="17044" x="4868863" y="1927225"/>
          <p14:tracePt t="17061" x="4994275" y="1927225"/>
          <p14:tracePt t="17078" x="5081588" y="1927225"/>
          <p14:tracePt t="17094" x="5119688" y="1927225"/>
          <p14:tracePt t="17111" x="5219700" y="1927225"/>
          <p14:tracePt t="17460" x="5245100" y="1927225"/>
          <p14:tracePt t="17470" x="5257800" y="1939925"/>
          <p14:tracePt t="17479" x="5270500" y="1952625"/>
          <p14:tracePt t="17494" x="5270500" y="1965325"/>
          <p14:tracePt t="17511" x="5281613" y="1989138"/>
          <p14:tracePt t="17527" x="5294313" y="1989138"/>
          <p14:tracePt t="17544" x="5294313" y="2001838"/>
          <p14:tracePt t="17561" x="5294313" y="2014538"/>
          <p14:tracePt t="17577" x="5294313" y="2027238"/>
          <p14:tracePt t="17601" x="5294313" y="2039938"/>
          <p14:tracePt t="17611" x="5294313" y="2052638"/>
          <p14:tracePt t="17627" x="5294313" y="2065338"/>
          <p14:tracePt t="17644" x="5270500" y="2089150"/>
          <p14:tracePt t="17661" x="5232400" y="2127250"/>
          <p14:tracePt t="17662" x="5157788" y="2165350"/>
          <p14:tracePt t="17677" x="4906963" y="2314575"/>
          <p14:tracePt t="17694" x="4832350" y="2365375"/>
          <p14:tracePt t="17711" x="4368800" y="2640013"/>
          <p14:tracePt t="17727" x="4105275" y="2790825"/>
          <p14:tracePt t="17744" x="3830638" y="2903538"/>
          <p14:tracePt t="17761" x="3743325" y="2941638"/>
          <p14:tracePt t="17762" x="3654425" y="2965450"/>
          <p14:tracePt t="17777" x="3579813" y="3003550"/>
          <p14:tracePt t="17794" x="3505200" y="3065463"/>
          <p14:tracePt t="17810" x="3492500" y="3103563"/>
          <p14:tracePt t="17827" x="3454400" y="3178175"/>
          <p14:tracePt t="18145" x="3454400" y="3203575"/>
          <p14:tracePt t="18155" x="3454400" y="3241675"/>
          <p14:tracePt t="18166" x="3441700" y="3278188"/>
          <p14:tracePt t="18177" x="3429000" y="3328988"/>
          <p14:tracePt t="18194" x="3392488" y="3503613"/>
          <p14:tracePt t="18210" x="3379788" y="3590925"/>
          <p14:tracePt t="18227" x="3341688" y="3754438"/>
          <p14:tracePt t="18244" x="3328988" y="3854450"/>
          <p14:tracePt t="18245" x="3292475" y="3992563"/>
          <p14:tracePt t="18260" x="3279775" y="4154488"/>
          <p14:tracePt t="18277" x="3228975" y="4430713"/>
          <p14:tracePt t="18294" x="3205163" y="4592638"/>
          <p14:tracePt t="18310" x="3179763" y="4792663"/>
          <p14:tracePt t="18327" x="3154363" y="4905375"/>
          <p14:tracePt t="18344" x="3141663" y="4943475"/>
          <p14:tracePt t="18360" x="3141663" y="4968875"/>
          <p14:tracePt t="18377" x="3141663" y="4981575"/>
          <p14:tracePt t="18394" x="3141663" y="4992688"/>
          <p14:tracePt t="18426" x="3141663" y="5005388"/>
          <p14:tracePt t="18467" x="3141663" y="5018088"/>
          <p14:tracePt t="18477" x="3128963" y="5018088"/>
          <p14:tracePt t="18487" x="3128963" y="5030788"/>
          <p14:tracePt t="18498" x="3128963" y="5043488"/>
          <p14:tracePt t="18518" x="3116263" y="5068888"/>
          <p14:tracePt t="18528" x="3103563" y="5105400"/>
          <p14:tracePt t="18543" x="3103563" y="5118100"/>
          <p14:tracePt t="18560" x="3103563" y="5130800"/>
          <p14:tracePt t="18587" x="3103563" y="5143500"/>
          <p14:tracePt t="18608" x="3103563" y="5156200"/>
          <p14:tracePt t="18689" x="3103563" y="5168900"/>
          <p14:tracePt t="18699" x="3092450" y="5168900"/>
          <p14:tracePt t="18829" x="3079750" y="5143500"/>
          <p14:tracePt t="18850" x="3079750" y="5130800"/>
          <p14:tracePt t="18870" x="3079750" y="5118100"/>
          <p14:tracePt t="18880" x="3067050" y="5105400"/>
          <p14:tracePt t="18890" x="3067050" y="5092700"/>
          <p14:tracePt t="18900" x="3067050" y="5068888"/>
          <p14:tracePt t="18910" x="3054350" y="5030788"/>
          <p14:tracePt t="18927" x="3054350" y="4956175"/>
          <p14:tracePt t="18944" x="3041650" y="4805363"/>
          <p14:tracePt t="18960" x="3041650" y="4667250"/>
          <p14:tracePt t="18977" x="3041650" y="4630738"/>
          <p14:tracePt t="18994" x="3041650" y="4543425"/>
          <p14:tracePt t="19010" x="3041650" y="4505325"/>
          <p14:tracePt t="19012" x="3041650" y="4443413"/>
          <p14:tracePt t="19027" x="3041650" y="4392613"/>
          <p14:tracePt t="19044" x="3041650" y="4305300"/>
          <p14:tracePt t="19060" x="3041650" y="4267200"/>
          <p14:tracePt t="19061" x="3041650" y="4254500"/>
          <p14:tracePt t="19077" x="3041650" y="4241800"/>
          <p14:tracePt t="19094" x="3041650" y="4230688"/>
          <p14:tracePt t="19131" x="3054350" y="4230688"/>
          <p14:tracePt t="20179" x="3054350" y="4254500"/>
          <p14:tracePt t="20189" x="3054350" y="4292600"/>
          <p14:tracePt t="20199" x="3054350" y="4330700"/>
          <p14:tracePt t="20210" x="3054350" y="4354513"/>
          <p14:tracePt t="20226" x="3054350" y="4379913"/>
          <p14:tracePt t="20243" x="3054350" y="4443413"/>
          <p14:tracePt t="20260" x="3067050" y="4554538"/>
          <p14:tracePt t="20276" x="3067050" y="4605338"/>
          <p14:tracePt t="20293" x="3067050" y="4805363"/>
          <p14:tracePt t="20310" x="3067050" y="4905375"/>
          <p14:tracePt t="20311" x="3067050" y="4968875"/>
          <p14:tracePt t="20326" x="3067050" y="5018088"/>
          <p14:tracePt t="20343" x="3067050" y="5068888"/>
          <p14:tracePt t="21600" x="3067050" y="5081588"/>
          <p14:tracePt t="21610" x="3079750" y="5092700"/>
          <p14:tracePt t="21630" x="3079750" y="5105400"/>
          <p14:tracePt t="21640" x="3079750" y="5130800"/>
          <p14:tracePt t="21650" x="3092450" y="5130800"/>
          <p14:tracePt t="21660" x="3092450" y="5143500"/>
          <p14:tracePt t="21676" x="3103563" y="5156200"/>
          <p14:tracePt t="21693" x="3103563" y="5194300"/>
          <p14:tracePt t="21709" x="3116263" y="5218113"/>
          <p14:tracePt t="21726" x="3141663" y="5294313"/>
          <p14:tracePt t="21743" x="3141663" y="5356225"/>
          <p14:tracePt t="21759" x="3141663" y="5381625"/>
          <p14:tracePt t="21760" x="3154363" y="5381625"/>
          <p14:tracePt t="21776" x="3154363" y="5394325"/>
          <p14:tracePt t="21822" x="3154363" y="5407025"/>
          <p14:tracePt t="21872" x="3154363" y="5381625"/>
          <p14:tracePt t="21882" x="3141663" y="5368925"/>
          <p14:tracePt t="21893" x="3128963" y="5343525"/>
          <p14:tracePt t="21902" x="3092450" y="5268913"/>
          <p14:tracePt t="21913" x="3079750" y="5156200"/>
          <p14:tracePt t="21926" x="3054350" y="5005388"/>
          <p14:tracePt t="21943" x="3028950" y="4667250"/>
          <p14:tracePt t="21959" x="3028950" y="4418013"/>
          <p14:tracePt t="21976" x="3028950" y="4067175"/>
          <p14:tracePt t="21993" x="3054350" y="3867150"/>
          <p14:tracePt t="22009" x="3092450" y="3779838"/>
          <p14:tracePt t="22325" x="3103563" y="3741738"/>
          <p14:tracePt t="22335" x="3103563" y="3716338"/>
          <p14:tracePt t="22345" x="3116263" y="3667125"/>
          <p14:tracePt t="22359" x="3141663" y="3590925"/>
          <p14:tracePt t="22376" x="3179763" y="3267075"/>
          <p14:tracePt t="22392" x="3241675" y="2903538"/>
          <p14:tracePt t="22409" x="3454400" y="2127250"/>
          <p14:tracePt t="22426" x="3605213" y="1701800"/>
          <p14:tracePt t="22442" x="3643313" y="1614488"/>
          <p14:tracePt t="22459" x="3654425" y="1576388"/>
          <p14:tracePt t="22748" x="3654425" y="1589088"/>
          <p14:tracePt t="22768" x="3654425" y="1601788"/>
          <p14:tracePt t="22779" x="3654425" y="1627188"/>
          <p14:tracePt t="22789" x="3654425" y="1663700"/>
          <p14:tracePt t="22799" x="3654425" y="1689100"/>
          <p14:tracePt t="22809" x="3654425" y="1727200"/>
          <p14:tracePt t="22826" x="3654425" y="1765300"/>
          <p14:tracePt t="22842" x="3654425" y="1814513"/>
          <p14:tracePt t="22859" x="3667125" y="1839913"/>
          <p14:tracePt t="22940" x="3679825" y="1839913"/>
          <p14:tracePt t="23292" x="3692525" y="1839913"/>
          <p14:tracePt t="23302" x="3717925" y="1839913"/>
          <p14:tracePt t="23313" x="3743325" y="1839913"/>
          <p14:tracePt t="23325" x="3767138" y="1839913"/>
          <p14:tracePt t="23342" x="3792538" y="1839913"/>
          <p14:tracePt t="23343" x="3830638" y="1839913"/>
          <p14:tracePt t="23359" x="3843338" y="1839913"/>
          <p14:tracePt t="23375" x="3892550" y="1839913"/>
          <p14:tracePt t="23392" x="3943350" y="1839913"/>
          <p14:tracePt t="23409" x="3968750" y="1839913"/>
          <p14:tracePt t="23425" x="4017963" y="1839913"/>
          <p14:tracePt t="23442" x="4043363" y="1839913"/>
          <p14:tracePt t="23443" x="4081463" y="1839913"/>
          <p14:tracePt t="23459" x="4105275" y="1839913"/>
          <p14:tracePt t="23475" x="4168775" y="1839913"/>
          <p14:tracePt t="23492" x="4192588" y="1839913"/>
          <p14:tracePt t="23494" x="4205288" y="1839913"/>
          <p14:tracePt t="23509" x="4230688" y="1839913"/>
          <p14:tracePt t="23525" x="4268788" y="1852613"/>
          <p14:tracePt t="23542" x="4294188" y="1852613"/>
          <p14:tracePt t="23559" x="4343400" y="1865313"/>
          <p14:tracePt t="23575" x="4406900" y="1865313"/>
          <p14:tracePt t="23592" x="4418013" y="1865313"/>
          <p14:tracePt t="23609" x="4456113" y="1865313"/>
          <p14:tracePt t="23625" x="4518025" y="1865313"/>
          <p14:tracePt t="23642" x="4530725" y="1865313"/>
          <p14:tracePt t="23659" x="4568825" y="1876425"/>
          <p14:tracePt t="23675" x="4606925" y="1889125"/>
          <p14:tracePt t="23692" x="4619625" y="1889125"/>
          <p14:tracePt t="23709" x="4656138" y="1889125"/>
          <p14:tracePt t="23725" x="4681538" y="1889125"/>
          <p14:tracePt t="23742" x="4694238" y="1889125"/>
          <p14:tracePt t="23759" x="4719638" y="1889125"/>
          <p14:tracePt t="23776" x="4756150" y="1889125"/>
          <p14:tracePt t="23792" x="4768850" y="1889125"/>
          <p14:tracePt t="23808" x="4806950" y="1889125"/>
          <p14:tracePt t="23826" x="4832350" y="1889125"/>
          <p14:tracePt t="23846" x="4843463" y="1889125"/>
          <p14:tracePt t="23858" x="4856163" y="1889125"/>
          <p14:tracePt t="23875" x="4868863" y="1889125"/>
          <p14:tracePt t="23876" x="4894263" y="1889125"/>
          <p14:tracePt t="23897" x="4906963" y="1889125"/>
          <p14:tracePt t="23908" x="4932363" y="1889125"/>
          <p14:tracePt t="23925" x="4945063" y="1889125"/>
          <p14:tracePt t="23926" x="4956175" y="1889125"/>
          <p14:tracePt t="23942" x="4968875" y="1889125"/>
          <p14:tracePt t="23958" x="4981575" y="1889125"/>
          <p14:tracePt t="23988" x="4994275" y="1889125"/>
          <p14:tracePt t="24470" x="4981575" y="1914525"/>
          <p14:tracePt t="24481" x="4956175" y="1952625"/>
          <p14:tracePt t="24491" x="4919663" y="1989138"/>
          <p14:tracePt t="24501" x="4881563" y="2101850"/>
          <p14:tracePt t="24511" x="4819650" y="2178050"/>
          <p14:tracePt t="24525" x="4781550" y="2252663"/>
          <p14:tracePt t="24542" x="4694238" y="2365375"/>
          <p14:tracePt t="24558" x="4681538" y="2403475"/>
          <p14:tracePt t="24575" x="4656138" y="2439988"/>
          <p14:tracePt t="24592" x="4619625" y="2490788"/>
          <p14:tracePt t="24610" x="4606925" y="2516188"/>
          <p14:tracePt t="25146" x="4606925" y="2478088"/>
          <p14:tracePt t="25156" x="4606925" y="2452688"/>
          <p14:tracePt t="25165" x="4606925" y="2403475"/>
          <p14:tracePt t="25175" x="4606925" y="2378075"/>
          <p14:tracePt t="25192" x="4606925" y="2339975"/>
          <p14:tracePt t="25208" x="4606925" y="2265363"/>
          <p14:tracePt t="25225" x="4606925" y="2239963"/>
          <p14:tracePt t="25226" x="4606925" y="2201863"/>
          <p14:tracePt t="25241" x="4606925" y="2190750"/>
          <p14:tracePt t="25258" x="4606925" y="2165350"/>
          <p14:tracePt t="25296" x="4606925" y="2152650"/>
          <p14:tracePt t="25699" x="4606925" y="2165350"/>
          <p14:tracePt t="25709" x="4606925" y="2201863"/>
          <p14:tracePt t="25719" x="4606925" y="2252663"/>
          <p14:tracePt t="25730" x="4606925" y="2339975"/>
          <p14:tracePt t="25741" x="4606925" y="2403475"/>
          <p14:tracePt t="25758" x="4606925" y="2490788"/>
          <p14:tracePt t="25759" x="4606925" y="2590800"/>
          <p14:tracePt t="25775" x="4606925" y="2665413"/>
          <p14:tracePt t="25791" x="4630738" y="2878138"/>
          <p14:tracePt t="25808" x="4643438" y="2965450"/>
          <p14:tracePt t="25825" x="4643438" y="3141663"/>
          <p14:tracePt t="25841" x="4656138" y="3303588"/>
          <p14:tracePt t="25858" x="4656138" y="3378200"/>
          <p14:tracePt t="25874" x="4656138" y="3479800"/>
          <p14:tracePt t="25891" x="4656138" y="3541713"/>
          <p14:tracePt t="25908" x="4656138" y="3554413"/>
          <p14:tracePt t="25924" x="4656138" y="3567113"/>
          <p14:tracePt t="25941" x="4656138" y="3590925"/>
          <p14:tracePt t="25962" x="4656138" y="3603625"/>
          <p14:tracePt t="25982" x="4656138" y="3616325"/>
          <p14:tracePt t="26002" x="4656138" y="3641725"/>
          <p14:tracePt t="26014" x="4656138" y="3654425"/>
          <p14:tracePt t="26031" x="4656138" y="3667125"/>
          <p14:tracePt t="26041" x="4656138" y="3729038"/>
          <p14:tracePt t="26058" x="4656138" y="3792538"/>
          <p14:tracePt t="26074" x="4630738" y="3892550"/>
          <p14:tracePt t="26091" x="4630738" y="3929063"/>
          <p14:tracePt t="26092" x="4619625" y="3954463"/>
          <p14:tracePt t="26108" x="4619625" y="3992563"/>
          <p14:tracePt t="26124" x="4619625" y="4005263"/>
          <p14:tracePt t="26141" x="4619625" y="4029075"/>
          <p14:tracePt t="26158" x="4619625" y="4041775"/>
          <p14:tracePt t="26174" x="4606925" y="4067175"/>
          <p14:tracePt t="26191" x="4594225" y="4079875"/>
          <p14:tracePt t="26192" x="4594225" y="4105275"/>
          <p14:tracePt t="26208" x="4594225" y="4117975"/>
          <p14:tracePt t="26224" x="4581525" y="4167188"/>
          <p14:tracePt t="26241" x="4568825" y="4179888"/>
          <p14:tracePt t="26258" x="4568825" y="4192588"/>
          <p14:tracePt t="26274" x="4543425" y="4230688"/>
          <p14:tracePt t="26291" x="4543425" y="4241800"/>
          <p14:tracePt t="26308" x="4530725" y="4254500"/>
          <p14:tracePt t="26325" x="4518025" y="4254500"/>
          <p14:tracePt t="26666" x="4518025" y="4279900"/>
          <p14:tracePt t="26673" x="4518025" y="4305300"/>
          <p14:tracePt t="26696" x="4518025" y="4341813"/>
          <p14:tracePt t="26706" x="4518025" y="4392613"/>
          <p14:tracePt t="26716" x="4518025" y="4443413"/>
          <p14:tracePt t="26726" x="4518025" y="4492625"/>
          <p14:tracePt t="26741" x="4518025" y="4543425"/>
          <p14:tracePt t="26758" x="4518025" y="4630738"/>
          <p14:tracePt t="26774" x="4518025" y="4705350"/>
          <p14:tracePt t="26791" x="4518025" y="4818063"/>
          <p14:tracePt t="26808" x="4518025" y="4892675"/>
          <p14:tracePt t="26824" x="4518025" y="4930775"/>
          <p14:tracePt t="26841" x="4518025" y="5005388"/>
          <p14:tracePt t="26857" x="4518025" y="5105400"/>
          <p14:tracePt t="26874" x="4518025" y="5181600"/>
          <p14:tracePt t="26891" x="4518025" y="5218113"/>
          <p14:tracePt t="26908" x="4518025" y="5343525"/>
          <p14:tracePt t="26924" x="4518025" y="5394325"/>
          <p14:tracePt t="26941" x="4494213" y="5468938"/>
          <p14:tracePt t="26958" x="4494213" y="5518150"/>
          <p14:tracePt t="26959" x="4494213" y="5568950"/>
          <p14:tracePt t="26974" x="4494213" y="5607050"/>
          <p14:tracePt t="26991" x="4494213" y="5694363"/>
          <p14:tracePt t="27007" x="4494213" y="5743575"/>
          <p14:tracePt t="27009" x="4494213" y="5807075"/>
          <p14:tracePt t="27024" x="4494213" y="5843588"/>
          <p14:tracePt t="27041" x="4494213" y="5907088"/>
          <p14:tracePt t="27058" x="4494213" y="5919788"/>
          <p14:tracePt t="27401" x="4494213" y="5932488"/>
          <p14:tracePt t="27412" x="4494213" y="5945188"/>
          <p14:tracePt t="27422" x="4494213" y="5956300"/>
          <p14:tracePt t="27432" x="4494213" y="5969000"/>
          <p14:tracePt t="27442" x="4481513" y="6007100"/>
          <p14:tracePt t="27457" x="4468813" y="6019800"/>
          <p14:tracePt t="27474" x="4456113" y="6069013"/>
          <p14:tracePt t="27491" x="4456113" y="6119813"/>
          <p14:tracePt t="27512" x="4456113" y="6145213"/>
          <p14:tracePt t="27524" x="4456113" y="6194425"/>
          <p14:tracePt t="27541" x="4456113" y="6232525"/>
          <p14:tracePt t="27542" x="4443413" y="6269038"/>
          <p14:tracePt t="27557" x="4443413" y="6294438"/>
          <p14:tracePt t="27574" x="4430713" y="6332538"/>
          <p14:tracePt t="27591" x="4430713" y="6345238"/>
          <p14:tracePt t="27607" x="4430713" y="6370638"/>
          <p14:tracePt t="27624" x="4430713" y="6394450"/>
          <p14:tracePt t="27640" x="4430713" y="6407150"/>
          <p14:tracePt t="27657" x="4418013" y="6470650"/>
          <p14:tracePt t="27674" x="4406900" y="6519863"/>
          <p14:tracePt t="27691" x="4394200" y="6545263"/>
          <p14:tracePt t="27707" x="4381500" y="6570663"/>
          <p14:tracePt t="27724" x="4368800" y="6583363"/>
          <p14:tracePt t="27741" x="4356100" y="6583363"/>
          <p14:tracePt t="27757" x="4343400" y="6583363"/>
          <p14:tracePt t="27774" x="4318000" y="6583363"/>
          <p14:tracePt t="27791" x="4305300" y="6583363"/>
          <p14:tracePt t="27807" x="4230688" y="6583363"/>
          <p14:tracePt t="27824" x="4156075" y="6583363"/>
          <p14:tracePt t="27840" x="4130675" y="6583363"/>
          <p14:tracePt t="27857" x="4105275" y="6583363"/>
          <p14:tracePt t="27874" x="4068763" y="6583363"/>
          <p14:tracePt t="27895" x="4043363" y="6583363"/>
          <p14:tracePt t="27915" x="4030663" y="6583363"/>
          <p14:tracePt t="27935" x="4017963" y="6583363"/>
          <p14:tracePt t="27965" x="4005263" y="6583363"/>
          <p14:tracePt t="27986" x="3992563" y="6583363"/>
          <p14:tracePt t="28016" x="3979863" y="6583363"/>
          <p14:tracePt t="28036" x="3968750" y="6583363"/>
          <p14:tracePt t="28047" x="3956050" y="6583363"/>
          <p14:tracePt t="28056" x="3943350" y="6583363"/>
          <p14:tracePt t="28076" x="3930650" y="6583363"/>
          <p14:tracePt t="28086" x="3917950" y="6583363"/>
          <p14:tracePt t="28096" x="3905250" y="6583363"/>
          <p14:tracePt t="28107" x="3879850" y="6583363"/>
          <p14:tracePt t="28124" x="3867150" y="6570663"/>
          <p14:tracePt t="28141" x="3830638" y="6557963"/>
          <p14:tracePt t="28157" x="3805238" y="6545263"/>
          <p14:tracePt t="28174" x="3779838" y="6545263"/>
          <p14:tracePt t="28191" x="3756025" y="6532563"/>
          <p14:tracePt t="28207" x="3730625" y="6519863"/>
          <p14:tracePt t="28224" x="3717925" y="6519863"/>
          <p14:tracePt t="28240" x="3692525" y="6519863"/>
          <p14:tracePt t="28258" x="3679825" y="6519863"/>
          <p14:tracePt t="28279" x="3667125" y="6519863"/>
          <p14:tracePt t="28298" x="3654425" y="6519863"/>
          <p14:tracePt t="28318" x="3654425" y="6507163"/>
          <p14:tracePt t="28671" x="3617913" y="6507163"/>
          <p14:tracePt t="28681" x="3579813" y="6483350"/>
          <p14:tracePt t="28691" x="3554413" y="6470650"/>
          <p14:tracePt t="28707" x="3517900" y="6457950"/>
          <p14:tracePt t="28723" x="3441700" y="6419850"/>
          <p14:tracePt t="28740" x="3367088" y="6394450"/>
          <p14:tracePt t="28757" x="3341688" y="6394450"/>
          <p14:tracePt t="28774" x="3305175" y="6394450"/>
          <p14:tracePt t="28791" x="3292475" y="6394450"/>
          <p14:tracePt t="28812" x="3279775" y="6394450"/>
          <p14:tracePt t="28824" x="3267075" y="6394450"/>
          <p14:tracePt t="28842" x="3254375" y="6394450"/>
          <p14:tracePt t="28872" x="3254375" y="6407150"/>
          <p14:tracePt t="28913" x="3241675" y="6407150"/>
          <p14:tracePt t="29204" x="3241675" y="6419850"/>
          <p14:tracePt t="29214" x="3241675" y="6432550"/>
          <p14:tracePt t="29224" x="3241675" y="6445250"/>
          <p14:tracePt t="29246" x="3254375" y="6445250"/>
          <p14:tracePt t="29256" x="3254375" y="6457950"/>
          <p14:tracePt t="29274" x="3254375" y="6470650"/>
          <p14:tracePt t="29305" x="3254375" y="6483350"/>
          <p14:tracePt t="29325" x="3254375" y="6494463"/>
          <p14:tracePt t="29406" x="3241675" y="6494463"/>
          <p14:tracePt t="29447" x="3228975" y="6494463"/>
          <p14:tracePt t="29477" x="3216275" y="6494463"/>
          <p14:tracePt t="29487" x="3216275" y="6483350"/>
          <p14:tracePt t="29527" x="3205163" y="6483350"/>
          <p14:tracePt t="29658" x="3205163" y="6470650"/>
          <p14:tracePt t="30051" x="3216275" y="6470650"/>
          <p14:tracePt t="30071" x="3228975" y="6470650"/>
          <p14:tracePt t="30091" x="3241675" y="6470650"/>
          <p14:tracePt t="30101" x="3254375" y="6457950"/>
          <p14:tracePt t="30112" x="3267075" y="6457950"/>
          <p14:tracePt t="30123" x="3292475" y="6445250"/>
          <p14:tracePt t="30140" x="3317875" y="6445250"/>
          <p14:tracePt t="30156" x="3379788" y="6419850"/>
          <p14:tracePt t="30173" x="3429000" y="6419850"/>
          <p14:tracePt t="30190" x="3454400" y="6419850"/>
          <p14:tracePt t="30191" x="3467100" y="6419850"/>
          <p14:tracePt t="30206" x="3492500" y="6419850"/>
          <p14:tracePt t="30223" x="3541713" y="6394450"/>
          <p14:tracePt t="30240" x="3554413" y="6381750"/>
          <p14:tracePt t="30256" x="3605213" y="6381750"/>
          <p14:tracePt t="30273" x="3643313" y="6357938"/>
          <p14:tracePt t="30290" x="3654425" y="6357938"/>
          <p14:tracePt t="30306" x="3679825" y="6357938"/>
          <p14:tracePt t="30323" x="3705225" y="6357938"/>
          <p14:tracePt t="30340" x="3717925" y="6357938"/>
          <p14:tracePt t="30356" x="3730625" y="6357938"/>
          <p14:tracePt t="30373" x="3743325" y="6357938"/>
          <p14:tracePt t="30393" x="3756025" y="6357938"/>
          <p14:tracePt t="30413" x="3767138" y="6357938"/>
          <p14:tracePt t="30433" x="3779838" y="6357938"/>
          <p14:tracePt t="30464" x="3792538" y="6357938"/>
          <p14:tracePt t="30484" x="3817938" y="6357938"/>
          <p14:tracePt t="30504" x="3830638" y="6357938"/>
          <p14:tracePt t="30513" x="3843338" y="6357938"/>
          <p14:tracePt t="30523" x="3856038" y="6357938"/>
          <p14:tracePt t="30539" x="3867150" y="6357938"/>
          <p14:tracePt t="30556" x="3892550" y="6357938"/>
          <p14:tracePt t="30573" x="3905250" y="6370638"/>
          <p14:tracePt t="30574" x="3917950" y="6370638"/>
          <p14:tracePt t="30590" x="3930650" y="6370638"/>
          <p14:tracePt t="30607" x="3956050" y="6381750"/>
          <p14:tracePt t="30623" x="3968750" y="6381750"/>
          <p14:tracePt t="30639" x="3979863" y="6381750"/>
          <p14:tracePt t="31340" x="3992563" y="6381750"/>
          <p14:tracePt t="31361" x="4005263" y="6381750"/>
          <p14:tracePt t="31391" x="4017963" y="6381750"/>
          <p14:tracePt t="31457" x="4030663" y="6381750"/>
          <p14:tracePt t="31562" x="4043363" y="6381750"/>
          <p14:tracePt t="31582" x="4056063" y="6381750"/>
          <p14:tracePt t="31602" x="4068763" y="6381750"/>
          <p14:tracePt t="31618" x="4081463" y="6381750"/>
          <p14:tracePt t="31642" x="4092575" y="6381750"/>
          <p14:tracePt t="31652" x="4105275" y="6381750"/>
          <p14:tracePt t="31682" x="4117975" y="6381750"/>
          <p14:tracePt t="31733" x="4130675" y="6381750"/>
          <p14:tracePt t="32278" x="4130675" y="6357938"/>
          <p14:tracePt t="32297" x="4130675" y="6345238"/>
          <p14:tracePt t="32307" x="4143375" y="6345238"/>
          <p14:tracePt t="32327" x="4156075" y="6345238"/>
          <p14:tracePt t="32348" x="4168775" y="6332538"/>
          <p14:tracePt t="32368" x="4181475" y="6319838"/>
          <p14:tracePt t="32388" x="4205288" y="6319838"/>
          <p14:tracePt t="32408" x="4217988" y="6319838"/>
          <p14:tracePt t="32418" x="4243388" y="6307138"/>
          <p14:tracePt t="32438" x="4268788" y="6307138"/>
          <p14:tracePt t="32458" x="4281488" y="6307138"/>
          <p14:tracePt t="32468" x="4294188" y="6307138"/>
          <p14:tracePt t="32478" x="4305300" y="6294438"/>
          <p14:tracePt t="32489" x="4318000" y="6294438"/>
          <p14:tracePt t="32506" x="4330700" y="6294438"/>
          <p14:tracePt t="32522" x="4356100" y="6294438"/>
          <p14:tracePt t="32539" x="4381500" y="6294438"/>
          <p14:tracePt t="32555" x="4394200" y="6294438"/>
          <p14:tracePt t="32572" x="4418013" y="6294438"/>
          <p14:tracePt t="32589" x="4430713" y="6294438"/>
          <p14:tracePt t="32606" x="4456113" y="6294438"/>
          <p14:tracePt t="32622" x="4468813" y="6294438"/>
          <p14:tracePt t="32639" x="4494213" y="6294438"/>
          <p14:tracePt t="32660" x="4506913" y="6294438"/>
          <p14:tracePt t="32690" x="4518025" y="6294438"/>
          <p14:tracePt t="32710" x="4530725" y="6294438"/>
          <p14:tracePt t="32720" x="4543425" y="6294438"/>
          <p14:tracePt t="32730" x="4556125" y="6294438"/>
          <p14:tracePt t="32751" x="4568825" y="6294438"/>
          <p14:tracePt t="32771" x="4594225" y="6294438"/>
          <p14:tracePt t="32791" x="4606925" y="6294438"/>
          <p14:tracePt t="32800" x="4619625" y="6294438"/>
          <p14:tracePt t="32811" x="4630738" y="6294438"/>
          <p14:tracePt t="32822" x="4643438" y="6294438"/>
          <p14:tracePt t="32839" x="4656138" y="6294438"/>
          <p14:tracePt t="32855" x="4694238" y="6281738"/>
          <p14:tracePt t="32872" x="4732338" y="6281738"/>
          <p14:tracePt t="32889" x="4743450" y="6281738"/>
          <p14:tracePt t="32906" x="4806950" y="6257925"/>
          <p14:tracePt t="32922" x="4843463" y="6257925"/>
          <p14:tracePt t="32939" x="4868863" y="6257925"/>
          <p14:tracePt t="32955" x="4894263" y="6257925"/>
          <p14:tracePt t="33577" x="4894263" y="6245225"/>
          <p14:tracePt t="33587" x="4919663" y="6232525"/>
          <p14:tracePt t="33597" x="4919663" y="6219825"/>
          <p14:tracePt t="33607" x="4932363" y="6219825"/>
          <p14:tracePt t="33622" x="4956175" y="6207125"/>
          <p14:tracePt t="33623" x="4968875" y="6207125"/>
          <p14:tracePt t="33639" x="4981575" y="6194425"/>
          <p14:tracePt t="33656" x="4994275" y="6194425"/>
          <p14:tracePt t="33672" x="5019675" y="6194425"/>
          <p14:tracePt t="33689" x="5045075" y="6194425"/>
          <p14:tracePt t="33707" x="5057775" y="6194425"/>
          <p14:tracePt t="34765" x="5045075" y="6194425"/>
          <p14:tracePt t="34775" x="5032375" y="6194425"/>
          <p14:tracePt t="34785" x="5019675" y="6194425"/>
          <p14:tracePt t="34795" x="5006975" y="6194425"/>
          <p14:tracePt t="34805" x="4994275" y="6194425"/>
          <p14:tracePt t="34822" x="4968875" y="6194425"/>
          <p14:tracePt t="34838" x="4894263" y="6194425"/>
          <p14:tracePt t="34855" x="4843463" y="6194425"/>
          <p14:tracePt t="34856" x="4781550" y="6194425"/>
          <p14:tracePt t="34872" x="4743450" y="6194425"/>
          <p14:tracePt t="34888" x="4681538" y="6194425"/>
          <p14:tracePt t="34905" x="4656138" y="6194425"/>
          <p14:tracePt t="34921" x="4630738" y="6194425"/>
          <p14:tracePt t="34946" x="4619625" y="6194425"/>
          <p14:tracePt t="35098" x="4619625" y="6207125"/>
          <p14:tracePt t="35269" x="4619625" y="6219825"/>
          <p14:tracePt t="35289" x="4619625" y="6232525"/>
          <p14:tracePt t="35309" x="4606925" y="6232525"/>
          <p14:tracePt t="35319" x="4606925" y="6245225"/>
          <p14:tracePt t="35329" x="4594225" y="6245225"/>
          <p14:tracePt t="35339" x="4581525" y="6245225"/>
          <p14:tracePt t="35355" x="4581525" y="6257925"/>
          <p14:tracePt t="35371" x="4568825" y="6257925"/>
          <p14:tracePt t="35388" x="4556125" y="6257925"/>
          <p14:tracePt t="35405" x="4543425" y="6269038"/>
          <p14:tracePt t="35440" x="4530725" y="6269038"/>
          <p14:tracePt t="35792" x="4518025" y="6269038"/>
          <p14:tracePt t="35802" x="4494213" y="6269038"/>
          <p14:tracePt t="35812" x="4481513" y="6269038"/>
          <p14:tracePt t="35822" x="4468813" y="6269038"/>
          <p14:tracePt t="35838" x="4443413" y="6269038"/>
          <p14:tracePt t="35855" x="4394200" y="6269038"/>
          <p14:tracePt t="35871" x="4356100" y="6257925"/>
          <p14:tracePt t="35888" x="4281488" y="6257925"/>
          <p14:tracePt t="35905" x="4217988" y="6269038"/>
          <p14:tracePt t="35921" x="4205288" y="6281738"/>
          <p14:tracePt t="35938" x="4168775" y="6294438"/>
          <p14:tracePt t="35955" x="4143375" y="6307138"/>
          <p14:tracePt t="35974" x="4130675" y="6319838"/>
          <p14:tracePt t="35988" x="4117975" y="6319838"/>
          <p14:tracePt t="36005" x="4105275" y="6319838"/>
          <p14:tracePt t="36021" x="4081463" y="6332538"/>
          <p14:tracePt t="36038" x="4068763" y="6332538"/>
          <p14:tracePt t="36055" x="4043363" y="6332538"/>
          <p14:tracePt t="36071" x="4017963" y="6332538"/>
          <p14:tracePt t="36088" x="4005263" y="6345238"/>
          <p14:tracePt t="36105" x="3979863" y="6345238"/>
          <p14:tracePt t="36126" x="3968750" y="6345238"/>
          <p14:tracePt t="36427" x="3992563" y="6345238"/>
          <p14:tracePt t="36438" x="4005263" y="6345238"/>
          <p14:tracePt t="36458" x="4030663" y="6345238"/>
          <p14:tracePt t="36468" x="4043363" y="6345238"/>
          <p14:tracePt t="36478" x="4056063" y="6345238"/>
          <p14:tracePt t="36488" x="4081463" y="6345238"/>
          <p14:tracePt t="36504" x="4092575" y="6345238"/>
          <p14:tracePt t="36521" x="4130675" y="6345238"/>
          <p14:tracePt t="36538" x="4143375" y="6345238"/>
          <p14:tracePt t="36539" x="4156075" y="6345238"/>
          <p14:tracePt t="36554" x="4168775" y="6345238"/>
          <p14:tracePt t="36571" x="4217988" y="6345238"/>
          <p14:tracePt t="36588" x="4230688" y="6345238"/>
          <p14:tracePt t="36604" x="4256088" y="6345238"/>
          <p14:tracePt t="36621" x="4281488" y="6345238"/>
          <p14:tracePt t="36638" x="4305300" y="6345238"/>
          <p14:tracePt t="36654" x="4318000" y="6345238"/>
          <p14:tracePt t="36671" x="4368800" y="6345238"/>
          <p14:tracePt t="36689" x="4394200" y="6345238"/>
          <p14:tracePt t="36704" x="4418013" y="6345238"/>
          <p14:tracePt t="36721" x="4456113" y="6345238"/>
          <p14:tracePt t="36722" x="4481513" y="6332538"/>
          <p14:tracePt t="36740" x="4506913" y="6332538"/>
          <p14:tracePt t="36754" x="4556125" y="6319838"/>
          <p14:tracePt t="36771" x="4619625" y="6307138"/>
          <p14:tracePt t="36788" x="4643438" y="6307138"/>
          <p14:tracePt t="36804" x="4706938" y="6294438"/>
          <p14:tracePt t="36821" x="4743450" y="6281738"/>
          <p14:tracePt t="36838" x="4768850" y="6269038"/>
          <p14:tracePt t="36854" x="4832350" y="6257925"/>
          <p14:tracePt t="36871" x="4881563" y="6232525"/>
          <p14:tracePt t="36887" x="4919663" y="6219825"/>
          <p14:tracePt t="36904" x="4968875" y="6219825"/>
          <p14:tracePt t="36921" x="5006975" y="6219825"/>
          <p14:tracePt t="36937" x="5032375" y="6219825"/>
          <p14:tracePt t="36954" x="5068888" y="6219825"/>
          <p14:tracePt t="36971" x="5106988" y="6219825"/>
          <p14:tracePt t="36992" x="5119688" y="6207125"/>
          <p14:tracePt t="37004" x="5132388" y="6207125"/>
          <p14:tracePt t="37021" x="5145088" y="6207125"/>
          <p14:tracePt t="37022" x="5170488" y="6194425"/>
          <p14:tracePt t="37043" x="5181600" y="6194425"/>
          <p14:tracePt t="37054" x="5194300" y="6194425"/>
          <p14:tracePt t="37071" x="5207000" y="6194425"/>
          <p14:tracePt t="37088" x="5219700" y="6194425"/>
          <p14:tracePt t="37104" x="5257800" y="6194425"/>
          <p14:tracePt t="37122" x="5281613" y="6194425"/>
          <p14:tracePt t="37137" x="5294313" y="6194425"/>
          <p14:tracePt t="37154" x="5319713" y="6194425"/>
          <p14:tracePt t="37173" x="5332413" y="6194425"/>
          <p14:tracePt t="37203" x="5345113" y="6194425"/>
          <p14:tracePt t="37212" x="5357813" y="6194425"/>
          <p14:tracePt t="37314" x="5370513" y="6194425"/>
          <p14:tracePt t="37515" x="5345113" y="6194425"/>
          <p14:tracePt t="37526" x="5319713" y="6194425"/>
          <p14:tracePt t="37536" x="5294313" y="6194425"/>
          <p14:tracePt t="37546" x="5245100" y="6194425"/>
          <p14:tracePt t="37556" x="5181600" y="6207125"/>
          <p14:tracePt t="37571" x="5119688" y="6207125"/>
          <p14:tracePt t="37587" x="4956175" y="6232525"/>
          <p14:tracePt t="37604" x="4856163" y="6232525"/>
          <p14:tracePt t="37605" x="4743450" y="6257925"/>
          <p14:tracePt t="37621" x="4619625" y="6294438"/>
          <p14:tracePt t="37637" x="4356100" y="6332538"/>
          <p14:tracePt t="37654" x="4205288" y="6345238"/>
          <p14:tracePt t="37670" x="4017963" y="6357938"/>
          <p14:tracePt t="37687" x="3905250" y="6357938"/>
          <p14:tracePt t="37704" x="3867150" y="6357938"/>
          <p14:tracePt t="37721" x="3817938" y="6357938"/>
          <p14:tracePt t="37737" x="3779838" y="6370638"/>
          <p14:tracePt t="37754" x="3756025" y="6370638"/>
          <p14:tracePt t="37770" x="3717925" y="6370638"/>
          <p14:tracePt t="37787" x="3667125" y="6394450"/>
          <p14:tracePt t="37807" x="3654425" y="6394450"/>
          <p14:tracePt t="37821" x="3643313" y="6394450"/>
          <p14:tracePt t="37837" x="3617913" y="6407150"/>
          <p14:tracePt t="37858" x="3617913" y="6419850"/>
          <p14:tracePt t="37871" x="3605213" y="6419850"/>
          <p14:tracePt t="37887" x="3592513" y="6432550"/>
          <p14:tracePt t="37918" x="3579813" y="6432550"/>
          <p14:tracePt t="37928" x="3579813" y="6445250"/>
          <p14:tracePt t="37948" x="3567113" y="6445250"/>
          <p14:tracePt t="38241" x="3579813" y="6445250"/>
          <p14:tracePt t="38260" x="3605213" y="6445250"/>
          <p14:tracePt t="38281" x="3617913" y="6445250"/>
          <p14:tracePt t="38291" x="3643313" y="6445250"/>
          <p14:tracePt t="38311" x="3667125" y="6432550"/>
          <p14:tracePt t="38321" x="3692525" y="6432550"/>
          <p14:tracePt t="38331" x="3717925" y="6419850"/>
          <p14:tracePt t="38342" x="3743325" y="6419850"/>
          <p14:tracePt t="38354" x="3756025" y="6419850"/>
          <p14:tracePt t="38371" x="3779838" y="6419850"/>
          <p14:tracePt t="38372" x="3805238" y="6419850"/>
          <p14:tracePt t="38387" x="3856038" y="6407150"/>
          <p14:tracePt t="38404" x="3905250" y="6407150"/>
          <p14:tracePt t="38420" x="3930650" y="6394450"/>
          <p14:tracePt t="38437" x="3992563" y="6381750"/>
          <p14:tracePt t="38454" x="4056063" y="6381750"/>
          <p14:tracePt t="38470" x="4092575" y="6381750"/>
          <p14:tracePt t="38472" x="4117975" y="6381750"/>
          <p14:tracePt t="38487" x="4156075" y="6381750"/>
          <p14:tracePt t="38504" x="4217988" y="6345238"/>
          <p14:tracePt t="38520" x="4281488" y="6319838"/>
          <p14:tracePt t="38537" x="4343400" y="6307138"/>
          <p14:tracePt t="38554" x="4406900" y="6294438"/>
          <p14:tracePt t="38570" x="4443413" y="6281738"/>
          <p14:tracePt t="38587" x="4506913" y="6269038"/>
          <p14:tracePt t="38604" x="4556125" y="6257925"/>
          <p14:tracePt t="38620" x="4581525" y="6257925"/>
          <p14:tracePt t="38637" x="4619625" y="6257925"/>
          <p14:tracePt t="38654" x="4706938" y="6232525"/>
          <p14:tracePt t="38670" x="4743450" y="6219825"/>
          <p14:tracePt t="38687" x="4794250" y="6194425"/>
          <p14:tracePt t="38704" x="4819650" y="6194425"/>
          <p14:tracePt t="38734" x="4819650" y="6181725"/>
          <p14:tracePt t="38865" x="4806950" y="6181725"/>
          <p14:tracePt t="38885" x="4806950" y="6169025"/>
          <p14:tracePt t="38895" x="4794250" y="6169025"/>
          <p14:tracePt t="38906" x="4794250" y="6145213"/>
          <p14:tracePt t="38920" x="4768850" y="6132513"/>
          <p14:tracePt t="38937" x="4768850" y="6094413"/>
          <p14:tracePt t="38954" x="4756150" y="6069013"/>
          <p14:tracePt t="38970" x="4732338" y="5994400"/>
          <p14:tracePt t="38987" x="4719638" y="5881688"/>
          <p14:tracePt t="39004" x="4706938" y="5794375"/>
          <p14:tracePt t="39020" x="4706938" y="5568950"/>
          <p14:tracePt t="39037" x="4706938" y="5407025"/>
          <p14:tracePt t="39053" x="4706938" y="5356225"/>
          <p14:tracePt t="39070" x="4706938" y="5330825"/>
          <p14:tracePt t="39087" x="4694238" y="5330825"/>
          <p14:tracePt t="39439" x="4681538" y="5305425"/>
          <p14:tracePt t="39449" x="4668838" y="5281613"/>
          <p14:tracePt t="39460" x="4668838" y="5256213"/>
          <p14:tracePt t="39470" x="4643438" y="5230813"/>
          <p14:tracePt t="39487" x="4630738" y="5181600"/>
          <p14:tracePt t="39503" x="4630738" y="5092700"/>
          <p14:tracePt t="39520" x="4606925" y="4968875"/>
          <p14:tracePt t="39536" x="4606925" y="4879975"/>
          <p14:tracePt t="39554" x="4606925" y="4630738"/>
          <p14:tracePt t="39570" x="4606925" y="4367213"/>
          <p14:tracePt t="39587" x="4606925" y="4230688"/>
          <p14:tracePt t="39603" x="4606925" y="3992563"/>
          <p14:tracePt t="39620" x="4606925" y="3841750"/>
          <p14:tracePt t="39637" x="4606925" y="3792538"/>
          <p14:tracePt t="39653" x="4619625" y="3667125"/>
          <p14:tracePt t="39670" x="4630738" y="3629025"/>
          <p14:tracePt t="39671" x="4630738" y="3590925"/>
          <p14:tracePt t="39687" x="4630738" y="3579813"/>
          <p14:tracePt t="39703" x="4630738" y="3567113"/>
          <p14:tracePt t="39771" x="4643438" y="3616325"/>
          <p14:tracePt t="40084" x="4643438" y="3629025"/>
          <p14:tracePt t="40094" x="4643438" y="3654425"/>
          <p14:tracePt t="40104" x="4643438" y="3679825"/>
          <p14:tracePt t="40120" x="4643438" y="3729038"/>
          <p14:tracePt t="40136" x="4643438" y="3841750"/>
          <p14:tracePt t="40153" x="4643438" y="3905250"/>
          <p14:tracePt t="40170" x="4643438" y="4041775"/>
          <p14:tracePt t="40187" x="4643438" y="4241800"/>
          <p14:tracePt t="40203" x="4643438" y="4341813"/>
          <p14:tracePt t="40204" x="4643438" y="4454525"/>
          <p14:tracePt t="40220" x="4643438" y="4579938"/>
          <p14:tracePt t="40236" x="4643438" y="4892675"/>
          <p14:tracePt t="40253" x="4643438" y="5056188"/>
          <p14:tracePt t="40270" x="4643438" y="5368925"/>
          <p14:tracePt t="40287" x="4630738" y="5643563"/>
          <p14:tracePt t="40303" x="4630738" y="5756275"/>
          <p14:tracePt t="40320" x="4630738" y="5945188"/>
          <p14:tracePt t="40336" x="4630738" y="6045200"/>
          <p14:tracePt t="40353" x="4630738" y="6069013"/>
          <p14:tracePt t="40354" x="4630738" y="6107113"/>
          <p14:tracePt t="40799" x="4630738" y="6081713"/>
          <p14:tracePt t="40809" x="4630738" y="6069013"/>
          <p14:tracePt t="40820" x="4630738" y="6032500"/>
          <p14:tracePt t="40836" x="4630738" y="6007100"/>
          <p14:tracePt t="40853" x="4630738" y="5919788"/>
          <p14:tracePt t="40870" x="4619625" y="5756275"/>
          <p14:tracePt t="40886" x="4619625" y="5681663"/>
          <p14:tracePt t="40903" x="4619625" y="5581650"/>
          <p14:tracePt t="40920" x="4619625" y="5530850"/>
          <p14:tracePt t="40921" x="4619625" y="5481638"/>
          <p14:tracePt t="40936" x="4606925" y="5407025"/>
          <p14:tracePt t="40953" x="4606925" y="5243513"/>
          <p14:tracePt t="40954" x="4606925" y="5205413"/>
          <p14:tracePt t="40970" x="4606925" y="5130800"/>
          <p14:tracePt t="40986" x="4606925" y="4943475"/>
          <p14:tracePt t="41003" x="4606925" y="4579938"/>
          <p14:tracePt t="41020" x="4619625" y="4430713"/>
          <p14:tracePt t="41021" x="4643438" y="4305300"/>
          <p14:tracePt t="41036" x="4668838" y="4217988"/>
          <p14:tracePt t="41053" x="4694238" y="4167188"/>
          <p14:tracePt t="41069" x="4706938" y="4154488"/>
          <p14:tracePt t="41615" x="4706938" y="4179888"/>
          <p14:tracePt t="41625" x="4706938" y="4230688"/>
          <p14:tracePt t="41636" x="4706938" y="4305300"/>
          <p14:tracePt t="41646" x="4719638" y="4392613"/>
          <p14:tracePt t="41656" x="4719638" y="4492625"/>
          <p14:tracePt t="41669" x="4732338" y="4605338"/>
          <p14:tracePt t="41686" x="4732338" y="4868863"/>
          <p14:tracePt t="41703" x="4732338" y="4968875"/>
          <p14:tracePt t="41719" x="4732338" y="5143500"/>
          <p14:tracePt t="41736" x="4732338" y="5281613"/>
          <p14:tracePt t="41753" x="4732338" y="5356225"/>
          <p14:tracePt t="41769" x="4732338" y="5518150"/>
          <p14:tracePt t="41786" x="4732338" y="5668963"/>
          <p14:tracePt t="41803" x="4732338" y="5719763"/>
          <p14:tracePt t="41819" x="4732338" y="5807075"/>
          <p14:tracePt t="41836" x="4732338" y="5832475"/>
          <p14:tracePt t="41837" x="4732338" y="5881688"/>
          <p14:tracePt t="41853" x="4732338" y="5907088"/>
          <p14:tracePt t="41869" x="4732338" y="5956300"/>
          <p14:tracePt t="41894" x="4732338" y="5969000"/>
          <p14:tracePt t="41927" x="4732338" y="5981700"/>
          <p14:tracePt t="41937" x="4732338" y="5994400"/>
          <p14:tracePt t="41947" x="4719638" y="5994400"/>
          <p14:tracePt t="41978" x="4706938" y="5994400"/>
          <p14:tracePt t="41998" x="4694238" y="5994400"/>
          <p14:tracePt t="42018" x="4681538" y="5994400"/>
          <p14:tracePt t="42039" x="4668838" y="5994400"/>
          <p14:tracePt t="42049" x="4656138" y="5994400"/>
          <p14:tracePt t="42079" x="4643438" y="5994400"/>
          <p14:tracePt t="42098" x="4630738" y="5994400"/>
          <p14:tracePt t="42109" x="4619625" y="5994400"/>
          <p14:tracePt t="42118" x="4619625" y="5981700"/>
          <p14:tracePt t="42129" x="4606925" y="5969000"/>
          <p14:tracePt t="42139" x="4594225" y="5919788"/>
          <p14:tracePt t="42152" x="4594225" y="5881688"/>
          <p14:tracePt t="42169" x="4568825" y="5768975"/>
          <p14:tracePt t="42186" x="4568825" y="5707063"/>
          <p14:tracePt t="42203" x="4556125" y="5468938"/>
          <p14:tracePt t="42219" x="4556125" y="5330825"/>
          <p14:tracePt t="42220" x="4568825" y="5181600"/>
          <p14:tracePt t="42236" x="4581525" y="4992688"/>
          <p14:tracePt t="42252" x="4643438" y="4618038"/>
          <p14:tracePt t="42269" x="4681538" y="4467225"/>
          <p14:tracePt t="42270" x="4706938" y="4318000"/>
          <p14:tracePt t="42286" x="4719638" y="4217988"/>
          <p14:tracePt t="42302" x="4781550" y="4005263"/>
          <p14:tracePt t="42319" x="4794250" y="3929063"/>
          <p14:tracePt t="42320" x="4806950" y="3879850"/>
          <p14:tracePt t="42336" x="4819650" y="3829050"/>
          <p14:tracePt t="42352" x="4868863" y="3754438"/>
          <p14:tracePt t="42369" x="4906963" y="3767138"/>
          <p14:tracePt t="42724" x="4881563" y="3729038"/>
          <p14:tracePt t="42733" x="4868863" y="3703638"/>
          <p14:tracePt t="42743" x="4856163" y="3654425"/>
          <p14:tracePt t="42753" x="4832350" y="3603625"/>
          <p14:tracePt t="42769" x="4819650" y="3567113"/>
          <p14:tracePt t="42785" x="4794250" y="3454400"/>
          <p14:tracePt t="42803" x="4794250" y="3403600"/>
          <p14:tracePt t="42804" x="4781550" y="3367088"/>
          <p14:tracePt t="42819" x="4781550" y="3341688"/>
          <p14:tracePt t="42836" x="4781550" y="3290888"/>
          <p14:tracePt t="42985" x="4781550" y="3303588"/>
          <p14:tracePt t="43298" x="4781550" y="3316288"/>
          <p14:tracePt t="43308" x="4781550" y="3328988"/>
          <p14:tracePt t="43318" x="4781550" y="3354388"/>
          <p14:tracePt t="43328" x="4768850" y="3378200"/>
          <p14:tracePt t="43338" x="4756150" y="3403600"/>
          <p14:tracePt t="43352" x="4756150" y="3416300"/>
          <p14:tracePt t="43369" x="4732338" y="3503613"/>
          <p14:tracePt t="43385" x="4732338" y="3541713"/>
          <p14:tracePt t="43402" x="4694238" y="3692525"/>
          <p14:tracePt t="43419" x="4681538" y="3967163"/>
          <p14:tracePt t="43435" x="4681538" y="4105275"/>
          <p14:tracePt t="43453" x="4656138" y="4405313"/>
          <p14:tracePt t="43469" x="4643438" y="4692650"/>
          <p14:tracePt t="43485" x="4619625" y="4830763"/>
          <p14:tracePt t="43502" x="4581525" y="5081588"/>
          <p14:tracePt t="43519" x="4543425" y="5381625"/>
          <p14:tracePt t="43536" x="4543425" y="5481638"/>
          <p14:tracePt t="43552" x="4530725" y="5619750"/>
          <p14:tracePt t="43569" x="4530725" y="5668963"/>
          <p14:tracePt t="43570" x="4530725" y="5719763"/>
          <p14:tracePt t="43585" x="4518025" y="5768975"/>
          <p14:tracePt t="43602" x="4518025" y="5819775"/>
          <p14:tracePt t="43619" x="4518025" y="5843588"/>
          <p14:tracePt t="43620" x="4518025" y="5881688"/>
          <p14:tracePt t="43635" x="4518025" y="5919788"/>
          <p14:tracePt t="43652" x="4518025" y="5956300"/>
          <p14:tracePt t="43669" x="4518025" y="5981700"/>
          <p14:tracePt t="43685" x="4518025" y="5994400"/>
          <p14:tracePt t="43702" x="4518025" y="6032500"/>
          <p14:tracePt t="43718" x="4518025" y="6045200"/>
          <p14:tracePt t="43735" x="4506913" y="6081713"/>
          <p14:tracePt t="43752" x="4506913" y="6094413"/>
          <p14:tracePt t="43811" x="4506913" y="6081713"/>
          <p14:tracePt t="43824" x="4494213" y="6032500"/>
          <p14:tracePt t="43832" x="4494213" y="5994400"/>
          <p14:tracePt t="43842" x="4481513" y="5956300"/>
          <p14:tracePt t="43852" x="4468813" y="5907088"/>
          <p14:tracePt t="43869" x="4468813" y="5856288"/>
          <p14:tracePt t="43885" x="4456113" y="5781675"/>
          <p14:tracePt t="43902" x="4456113" y="5656263"/>
          <p14:tracePt t="43919" x="4456113" y="5543550"/>
          <p14:tracePt t="43935" x="4468813" y="5256213"/>
          <p14:tracePt t="43952" x="4506913" y="4792663"/>
          <p14:tracePt t="43968" x="4543425" y="4579938"/>
          <p14:tracePt t="43985" x="4568825" y="4205288"/>
          <p14:tracePt t="44002" x="4581525" y="4054475"/>
          <p14:tracePt t="44003" x="4594225" y="3954463"/>
          <p14:tracePt t="44019" x="4594225" y="3892550"/>
          <p14:tracePt t="44035" x="4619625" y="3779838"/>
          <p14:tracePt t="44052" x="4630738" y="3741738"/>
          <p14:tracePt t="44069" x="4643438" y="3692525"/>
          <p14:tracePt t="44085" x="4656138" y="3692525"/>
          <p14:tracePt t="44102" x="4681538" y="3703638"/>
          <p14:tracePt t="44577" x="4668838" y="3729038"/>
          <p14:tracePt t="44587" x="4606925" y="3754438"/>
          <p14:tracePt t="44597" x="4556125" y="3754438"/>
          <p14:tracePt t="44607" x="4468813" y="3779838"/>
          <p14:tracePt t="44618" x="4381500" y="3792538"/>
          <p14:tracePt t="44635" x="4294188" y="3803650"/>
          <p14:tracePt t="44652" x="4068763" y="3829050"/>
          <p14:tracePt t="44668" x="3817938" y="3829050"/>
          <p14:tracePt t="44685" x="3717925" y="3829050"/>
          <p14:tracePt t="44702" x="3517900" y="3829050"/>
          <p14:tracePt t="44718" x="3379788" y="3829050"/>
          <p14:tracePt t="44735" x="3341688" y="3829050"/>
          <p14:tracePt t="44752" x="3241675" y="3829050"/>
          <p14:tracePt t="44769" x="3067050" y="3854450"/>
          <p14:tracePt t="44785" x="2941638" y="3867150"/>
          <p14:tracePt t="44801" x="2754313" y="3916363"/>
          <p14:tracePt t="44818" x="2667000" y="3916363"/>
          <p14:tracePt t="44835" x="2654300" y="3929063"/>
          <p14:tracePt t="44852" x="2628900" y="3941763"/>
          <p14:tracePt t="44868" x="2578100" y="4017963"/>
          <p14:tracePt t="45211" x="2541588" y="4017963"/>
          <p14:tracePt t="45222" x="2478088" y="4029075"/>
          <p14:tracePt t="45231" x="2441575" y="4041775"/>
          <p14:tracePt t="45242" x="2390775" y="4041775"/>
          <p14:tracePt t="45252" x="2352675" y="4041775"/>
          <p14:tracePt t="45268" x="2316163" y="4054475"/>
          <p14:tracePt t="45285" x="2239963" y="4067175"/>
          <p14:tracePt t="45302" x="2216150" y="4079875"/>
          <p14:tracePt t="45303" x="2190750" y="4079875"/>
          <p14:tracePt t="45318" x="2165350" y="4105275"/>
          <p14:tracePt t="45335" x="2116138" y="4117975"/>
          <p14:tracePt t="45351" x="2103438" y="4117975"/>
          <p14:tracePt t="45353" x="2090738" y="4117975"/>
          <p14:tracePt t="45368" x="2065338" y="4129088"/>
          <p14:tracePt t="45385" x="2065338" y="4141788"/>
          <p14:tracePt t="45401" x="2052638" y="4141788"/>
          <p14:tracePt t="45635" x="2065338" y="4141788"/>
          <p14:tracePt t="46542" x="2039938" y="4141788"/>
          <p14:tracePt t="46552" x="2003425" y="4141788"/>
          <p14:tracePt t="46562" x="1939925" y="4154488"/>
          <p14:tracePt t="46573" x="1865313" y="4167188"/>
          <p14:tracePt t="46584" x="1778000" y="4179888"/>
          <p14:tracePt t="46601" x="1652588" y="4205288"/>
          <p14:tracePt t="46618" x="1589088" y="4217988"/>
          <p14:tracePt t="46634" x="1489075" y="4241800"/>
          <p14:tracePt t="46651" x="1439863" y="4254500"/>
          <p14:tracePt t="46652" x="1389063" y="4279900"/>
          <p14:tracePt t="46668" x="1363663" y="4292600"/>
          <p14:tracePt t="46684" x="1301750" y="4341813"/>
          <p14:tracePt t="46701" x="1214438" y="4430713"/>
          <p14:tracePt t="48159" x="1214438" y="4418013"/>
          <p14:tracePt t="48169" x="1252538" y="4405313"/>
          <p14:tracePt t="48179" x="1289050" y="4392613"/>
          <p14:tracePt t="48189" x="1327150" y="4379913"/>
          <p14:tracePt t="48200" x="1352550" y="4379913"/>
          <p14:tracePt t="48217" x="1376363" y="4367213"/>
          <p14:tracePt t="48234" x="1439863" y="4367213"/>
          <p14:tracePt t="48251" x="1465263" y="4354513"/>
          <p14:tracePt t="48267" x="1476375" y="4354513"/>
          <p14:tracePt t="50314" x="1552575" y="4341813"/>
          <p14:tracePt t="50327" x="1589088" y="4330700"/>
          <p14:tracePt t="50338" x="1965325" y="4241800"/>
          <p14:tracePt t="50350" x="2528888" y="4105275"/>
          <p14:tracePt t="50367" x="3067050" y="4005263"/>
          <p14:tracePt t="50368" x="3792538" y="3929063"/>
          <p14:tracePt t="50383" x="4506913" y="3879850"/>
          <p14:tracePt t="50400" x="5832475" y="3916363"/>
          <p14:tracePt t="50416" x="6483350" y="3941763"/>
          <p14:tracePt t="50433" x="7197725" y="4579938"/>
          <p14:tracePt t="50450" x="7948613" y="4918075"/>
          <p14:tracePt t="50467" x="8086725" y="5005388"/>
          <p14:tracePt t="51265" x="8086725" y="4992688"/>
          <p14:tracePt t="51275" x="8086725" y="4981575"/>
          <p14:tracePt t="51305" x="8086725" y="4968875"/>
          <p14:tracePt t="51315" x="8074025" y="4943475"/>
          <p14:tracePt t="51325" x="8061325" y="4930775"/>
          <p14:tracePt t="51335" x="8061325" y="4918075"/>
          <p14:tracePt t="51350" x="8061325" y="4892675"/>
          <p14:tracePt t="51366" x="8035925" y="4843463"/>
          <p14:tracePt t="51383" x="8035925" y="4805363"/>
          <p14:tracePt t="51399" x="8035925" y="4679950"/>
          <p14:tracePt t="51416" x="8035925" y="4579938"/>
          <p14:tracePt t="51433" x="8048625" y="4530725"/>
          <p14:tracePt t="51449" x="8074025" y="4467225"/>
          <p14:tracePt t="51467" x="8086725" y="4454525"/>
          <p14:tracePt t="51483" x="8099425" y="4443413"/>
          <p14:tracePt t="51499" x="8110538" y="4443413"/>
          <p14:tracePt t="51516" x="8123238" y="4443413"/>
          <p14:tracePt t="51537" x="8135938" y="4443413"/>
          <p14:tracePt t="51550" x="8148638" y="4454525"/>
          <p14:tracePt t="52624" x="8161338" y="4467225"/>
          <p14:tracePt t="52635" x="8161338" y="4492625"/>
          <p14:tracePt t="52645" x="8174038" y="4530725"/>
          <p14:tracePt t="52655" x="8199438" y="4567238"/>
          <p14:tracePt t="52666" x="8212138" y="4618038"/>
          <p14:tracePt t="52682" x="8223250" y="4679950"/>
          <p14:tracePt t="52699" x="8235950" y="4779963"/>
          <p14:tracePt t="52716" x="8248650" y="4905375"/>
          <p14:tracePt t="52732" x="8223250" y="4992688"/>
          <p14:tracePt t="53460" x="8223250" y="5005388"/>
          <p14:tracePt t="53471" x="8261350" y="5018088"/>
          <p14:tracePt t="53481" x="8274050" y="5018088"/>
          <p14:tracePt t="53491" x="8286750" y="5030788"/>
          <p14:tracePt t="53501" x="8324850" y="5043488"/>
          <p14:tracePt t="53515" x="8335963" y="5056188"/>
          <p14:tracePt t="53532" x="8386763" y="5092700"/>
          <p14:tracePt t="53549" x="8399463" y="5118100"/>
          <p14:tracePt t="53565" x="8435975" y="5156200"/>
          <p14:tracePt t="53582" x="8448675" y="5194300"/>
          <p14:tracePt t="54327" x="8448675" y="5168900"/>
          <p14:tracePt t="54338" x="8448675" y="5143500"/>
          <p14:tracePt t="54347" x="8435975" y="5118100"/>
          <p14:tracePt t="54357" x="8435975" y="5081588"/>
          <p14:tracePt t="54367" x="8435975" y="5043488"/>
          <p14:tracePt t="54382" x="8435975" y="4992688"/>
          <p14:tracePt t="54398" x="8424863" y="4856163"/>
          <p14:tracePt t="54415" x="8424863" y="4779963"/>
          <p14:tracePt t="54432" x="8424863" y="4592638"/>
          <p14:tracePt t="54449" x="8435975" y="4418013"/>
          <p14:tracePt t="54465" x="8435975" y="4367213"/>
          <p14:tracePt t="54482" x="8461375" y="4305300"/>
          <p14:tracePt t="54499" x="8461375" y="4279900"/>
          <p14:tracePt t="55052" x="8461375" y="4292600"/>
          <p14:tracePt t="55062" x="8461375" y="4318000"/>
          <p14:tracePt t="55072" x="8461375" y="4341813"/>
          <p14:tracePt t="55082" x="8461375" y="4379913"/>
          <p14:tracePt t="55098" x="8461375" y="4418013"/>
          <p14:tracePt t="55115" x="8461375" y="4479925"/>
          <p14:tracePt t="55132" x="8461375" y="4518025"/>
          <p14:tracePt t="55133" x="8461375" y="4554538"/>
          <p14:tracePt t="55148" x="8461375" y="4579938"/>
          <p14:tracePt t="55165" x="8461375" y="4667250"/>
          <p14:tracePt t="55167" x="8461375" y="4692650"/>
          <p14:tracePt t="55183" x="8461375" y="4718050"/>
          <p14:tracePt t="55198" x="8461375" y="4805363"/>
          <p14:tracePt t="55215" x="8461375" y="4918075"/>
          <p14:tracePt t="55232" x="8461375" y="4956175"/>
          <p14:tracePt t="55248" x="8461375" y="5005388"/>
          <p14:tracePt t="55265" x="8461375" y="5030788"/>
          <p14:tracePt t="55285" x="8461375" y="5043488"/>
          <p14:tracePt t="55298" x="8461375" y="5056188"/>
          <p14:tracePt t="55323" x="8461375" y="5068888"/>
          <p14:tracePt t="55697" x="8461375" y="5056188"/>
          <p14:tracePt t="55707" x="8461375" y="5030788"/>
          <p14:tracePt t="55717" x="8461375" y="4981575"/>
          <p14:tracePt t="55731" x="8461375" y="4930775"/>
          <p14:tracePt t="55748" x="8461375" y="4792663"/>
          <p14:tracePt t="55764" x="8474075" y="4730750"/>
          <p14:tracePt t="55781" x="8474075" y="4605338"/>
          <p14:tracePt t="55798" x="8499475" y="4505325"/>
          <p14:tracePt t="55815" x="8499475" y="4430713"/>
          <p14:tracePt t="55831" x="8524875" y="4330700"/>
          <p14:tracePt t="55848" x="8524875" y="4254500"/>
          <p14:tracePt t="55865" x="8524875" y="4230688"/>
          <p14:tracePt t="55881" x="8537575" y="4217988"/>
          <p14:tracePt t="56190" x="8537575" y="4192588"/>
          <p14:tracePt t="56201" x="8537575" y="4154488"/>
          <p14:tracePt t="56211" x="8537575" y="4105275"/>
          <p14:tracePt t="56221" x="8537575" y="4017963"/>
          <p14:tracePt t="56231" x="8537575" y="3916363"/>
          <p14:tracePt t="56248" x="8512175" y="3792538"/>
          <p14:tracePt t="56264" x="8486775" y="3490913"/>
          <p14:tracePt t="56282" x="8461375" y="3216275"/>
          <p14:tracePt t="56298" x="8461375" y="3090863"/>
          <p14:tracePt t="56314" x="8461375" y="2978150"/>
          <p14:tracePt t="56331" x="8461375" y="2941638"/>
          <p14:tracePt t="56333" x="8461375" y="2903538"/>
          <p14:tracePt t="56348" x="8461375" y="2890838"/>
          <p14:tracePt t="56364" x="8461375" y="2878138"/>
          <p14:tracePt t="56381" x="8461375" y="2865438"/>
          <p14:tracePt t="56745" x="8461375" y="2890838"/>
          <p14:tracePt t="56755" x="8461375" y="2916238"/>
          <p14:tracePt t="56765" x="8461375" y="2928938"/>
          <p14:tracePt t="56781" x="8461375" y="2952750"/>
          <p14:tracePt t="56797" x="8461375" y="3041650"/>
          <p14:tracePt t="56814" x="8461375" y="3103563"/>
          <p14:tracePt t="56816" x="8461375" y="3165475"/>
          <p14:tracePt t="56831" x="8461375" y="3254375"/>
          <p14:tracePt t="56848" x="8448675" y="3454400"/>
          <p14:tracePt t="56864" x="8448675" y="3590925"/>
          <p14:tracePt t="56865" x="8448675" y="3703638"/>
          <p14:tracePt t="56881" x="8424863" y="3816350"/>
          <p14:tracePt t="56897" x="8412163" y="4029075"/>
          <p14:tracePt t="56914" x="8412163" y="4092575"/>
          <p14:tracePt t="56931" x="8386763" y="4154488"/>
          <p14:tracePt t="56947" x="8374063" y="4192588"/>
          <p14:tracePt t="60022" x="8386763" y="4241800"/>
          <p14:tracePt t="60039" x="8412163" y="4279900"/>
          <p14:tracePt t="60049" x="8424863" y="4341813"/>
          <p14:tracePt t="60059" x="8448675" y="4430713"/>
          <p14:tracePt t="60069" x="8461375" y="4467225"/>
          <p14:tracePt t="60080" x="8461375" y="4505325"/>
          <p14:tracePt t="60097" x="8474075" y="4530725"/>
          <p14:tracePt t="60113" x="8486775" y="4579938"/>
          <p14:tracePt t="60130" x="8486775" y="4643438"/>
          <p14:tracePt t="60147" x="8486775" y="4667250"/>
          <p14:tracePt t="60148" x="8486775" y="4705350"/>
          <p14:tracePt t="60896" x="8524875" y="4705350"/>
          <p14:tracePt t="60906" x="8537575" y="4718050"/>
          <p14:tracePt t="60915" x="8548688" y="4730750"/>
          <p14:tracePt t="60930" x="8574088" y="4730750"/>
          <p14:tracePt t="60946" x="8624888" y="4768850"/>
          <p14:tracePt t="60963" x="8674100" y="4805363"/>
          <p14:tracePt t="60979" x="8774113" y="4892675"/>
          <p14:tracePt t="60997" x="8963025" y="5092700"/>
          <p14:tracePt t="61013" x="9050338" y="5194300"/>
          <p14:tracePt t="61030" x="9137650" y="5356225"/>
          <p14:tracePt t="61046" x="9150350" y="5407025"/>
          <p14:tracePt t="61063" x="9163050" y="5430838"/>
          <p14:tracePt t="61080" x="9163050" y="5443538"/>
          <p14:tracePt t="61409" x="9175750" y="5443538"/>
          <p14:tracePt t="61419" x="9199563" y="5418138"/>
          <p14:tracePt t="61429" x="9212263" y="5407025"/>
          <p14:tracePt t="61439" x="9237663" y="5381625"/>
          <p14:tracePt t="61450" x="9250363" y="5381625"/>
          <p14:tracePt t="61463" x="9263063" y="5356225"/>
          <p14:tracePt t="61480" x="9301163" y="5330825"/>
          <p14:tracePt t="61496" x="9312275" y="5330825"/>
          <p14:tracePt t="61513" x="9337675" y="5318125"/>
          <p14:tracePt t="61530" x="9350375" y="5305425"/>
          <p14:tracePt t="61546" x="9363075" y="5305425"/>
          <p14:tracePt t="61563" x="9375775" y="5281613"/>
          <p14:tracePt t="61580" x="9388475" y="5268913"/>
          <p14:tracePt t="61599" x="9388475" y="5243513"/>
          <p14:tracePt t="66799" x="9375775" y="5243513"/>
          <p14:tracePt t="66810" x="9337675" y="5243513"/>
          <p14:tracePt t="66820" x="9250363" y="5243513"/>
          <p14:tracePt t="66830" x="9124950" y="5256213"/>
          <p14:tracePt t="66844" x="8986838" y="5281613"/>
          <p14:tracePt t="66861" x="8686800" y="5318125"/>
          <p14:tracePt t="66878" x="8637588" y="5330825"/>
          <p14:tracePt t="66894" x="8348663" y="5368925"/>
          <p14:tracePt t="66911" x="8161338" y="5381625"/>
          <p14:tracePt t="66928" x="8086725" y="5381625"/>
          <p14:tracePt t="66944" x="7861300" y="5430838"/>
          <p14:tracePt t="66961" x="7485063" y="5543550"/>
          <p14:tracePt t="66978" x="7210425" y="5630863"/>
          <p14:tracePt t="66994" x="6672263" y="5832475"/>
          <p14:tracePt t="67011" x="6359525" y="5907088"/>
          <p14:tracePt t="67028" x="6283325" y="5907088"/>
          <p14:tracePt t="67044" x="6208713" y="5907088"/>
          <p14:tracePt t="67344" x="6221413" y="5881688"/>
          <p14:tracePt t="67353" x="6270625" y="5868988"/>
          <p14:tracePt t="67363" x="6321425" y="5843588"/>
          <p14:tracePt t="67378" x="6396038" y="5819775"/>
          <p14:tracePt t="67394" x="6659563" y="5681663"/>
          <p14:tracePt t="67411" x="6759575" y="5643563"/>
          <p14:tracePt t="67428" x="6997700" y="5594350"/>
          <p14:tracePt t="67444" x="7359650" y="5568950"/>
          <p14:tracePt t="67461" x="7572375" y="5568950"/>
          <p14:tracePt t="67478" x="8199438" y="5619750"/>
          <p14:tracePt t="67495" x="9012238" y="5807075"/>
          <p14:tracePt t="67511" x="9488488" y="5807075"/>
          <p14:tracePt t="67528" x="9839325" y="5969000"/>
          <p14:tracePt t="67544" x="10001250" y="6332538"/>
          <p14:tracePt t="67787" x="10026650" y="6332538"/>
          <p14:tracePt t="67797" x="10088563" y="6319838"/>
          <p14:tracePt t="67807" x="10188575" y="6294438"/>
          <p14:tracePt t="67817" x="10364788" y="6232525"/>
          <p14:tracePt t="67828" x="10715625" y="6069013"/>
          <p14:tracePt t="67844" x="11090275" y="5969000"/>
          <p14:tracePt t="67861" x="11753850" y="5856288"/>
          <p14:tracePt t="68301" x="12104688" y="5543550"/>
          <p14:tracePt t="68311" x="12017375" y="5543550"/>
          <p14:tracePt t="68327" x="11917363" y="5543550"/>
          <p14:tracePt t="68344" x="11653838" y="5543550"/>
          <p14:tracePt t="68361" x="11603038" y="5556250"/>
          <p14:tracePt t="68377" x="11479213" y="5619750"/>
          <p14:tracePt t="68394" x="11377613" y="5668963"/>
          <p14:tracePt t="68411" x="11328400" y="5732463"/>
          <p14:tracePt t="68432" x="11328400" y="5743575"/>
          <p14:tracePt t="68444" x="11328400" y="5756275"/>
          <p14:tracePt t="68462" x="11328400" y="5768975"/>
          <p14:tracePt t="68477" x="11328400" y="5781675"/>
          <p14:tracePt t="68494" x="11328400" y="5794375"/>
          <p14:tracePt t="68511" x="11328400" y="5807075"/>
          <p14:tracePt t="68527" x="11328400" y="5819775"/>
          <p14:tracePt t="68544" x="11328400" y="5843588"/>
          <p14:tracePt t="68572" x="11341100" y="5856288"/>
          <p14:tracePt t="68593" x="11353800" y="5868988"/>
          <p14:tracePt t="68603" x="11366500" y="5868988"/>
          <p14:tracePt t="68613" x="11390313" y="5868988"/>
          <p14:tracePt t="68627" x="11428413" y="5843588"/>
          <p14:tracePt t="68644" x="11579225" y="5756275"/>
          <p14:tracePt t="68660" x="11703050" y="5681663"/>
          <p14:tracePt t="68677" x="11866563" y="5518150"/>
          <p14:tracePt t="68694" x="11917363" y="5407025"/>
          <p14:tracePt t="68710" x="11917363" y="5356225"/>
          <p14:tracePt t="68727" x="11917363" y="5343525"/>
          <p14:tracePt t="68814" x="11928475" y="5343525"/>
          <p14:tracePt t="68824" x="11928475" y="5356225"/>
          <p14:tracePt t="68845" x="11928475" y="5381625"/>
          <p14:tracePt t="68865" x="11928475" y="5394325"/>
          <p14:tracePt t="68875" x="11928475" y="5407025"/>
          <p14:tracePt t="68885" x="11928475" y="5418138"/>
          <p14:tracePt t="68894" x="11928475" y="5430838"/>
          <p14:tracePt t="68915" x="11917363" y="5456238"/>
          <p14:tracePt t="68927" x="11879263" y="5468938"/>
          <p14:tracePt t="68944" x="11853863" y="5468938"/>
          <p14:tracePt t="68945" x="11815763" y="5494338"/>
          <p14:tracePt t="68960" x="11753850" y="5518150"/>
          <p14:tracePt t="68977" x="11615738" y="5568950"/>
          <p14:tracePt t="68993" x="11541125" y="5568950"/>
          <p14:tracePt t="69010" x="11353800" y="5594350"/>
          <p14:tracePt t="69027" x="11228388" y="5594350"/>
          <p14:tracePt t="69044" x="11164888" y="5594350"/>
          <p14:tracePt t="69060" x="11102975" y="5568950"/>
          <p14:tracePt t="69077" x="11077575" y="5543550"/>
          <p14:tracePt t="69094" x="11064875" y="5530850"/>
          <p14:tracePt t="69288" x="11064875" y="5518150"/>
          <p14:tracePt t="69328" x="11077575" y="5518150"/>
          <p14:tracePt t="69338" x="11102975" y="5507038"/>
          <p14:tracePt t="69349" x="11153775" y="5494338"/>
          <p14:tracePt t="69360" x="11228388" y="5468938"/>
          <p14:tracePt t="69377" x="11303000" y="5430838"/>
          <p14:tracePt t="69378" x="11390313" y="5394325"/>
          <p14:tracePt t="69393" x="11479213" y="5343525"/>
          <p14:tracePt t="69410" x="11679238" y="5156200"/>
          <p14:tracePt t="69427" x="11703050" y="5092700"/>
          <p14:tracePt t="69428" x="11728450" y="5043488"/>
          <p14:tracePt t="69443" x="11741150" y="5005388"/>
          <p14:tracePt t="69460" x="11741150" y="4968875"/>
          <p14:tracePt t="69477" x="11741150" y="4956175"/>
          <p14:tracePt t="69494" x="11703050" y="4930775"/>
          <p14:tracePt t="69510" x="11641138" y="4892675"/>
          <p14:tracePt t="69527" x="11603038" y="4868863"/>
          <p14:tracePt t="69543" x="11528425" y="4843463"/>
          <p14:tracePt t="69560" x="11466513" y="4843463"/>
          <p14:tracePt t="69577" x="11453813" y="4843463"/>
          <p14:tracePt t="69593" x="11403013" y="4879975"/>
          <p14:tracePt t="69610" x="11366500" y="4905375"/>
          <p14:tracePt t="69627" x="11366500" y="4918075"/>
          <p14:tracePt t="69644" x="11328400" y="4956175"/>
          <p14:tracePt t="69660" x="11290300" y="4981575"/>
          <p14:tracePt t="69677" x="11277600" y="5018088"/>
          <p14:tracePt t="69694" x="11228388" y="5068888"/>
          <p14:tracePt t="69710" x="11177588" y="5143500"/>
          <p14:tracePt t="69727" x="11153775" y="5168900"/>
          <p14:tracePt t="69743" x="11115675" y="5218113"/>
          <p14:tracePt t="69760" x="11115675" y="5256213"/>
          <p14:tracePt t="69761" x="11102975" y="5268913"/>
          <p14:tracePt t="69777" x="11090275" y="5281613"/>
          <p14:tracePt t="69794" x="11090275" y="5318125"/>
          <p14:tracePt t="69810" x="11090275" y="5330825"/>
          <p14:tracePt t="69811" x="11090275" y="5343525"/>
          <p14:tracePt t="69827" x="11090275" y="5356225"/>
          <p14:tracePt t="69844" x="11090275" y="5368925"/>
          <p14:tracePt t="70204" x="11115675" y="5368925"/>
          <p14:tracePt t="70215" x="11153775" y="5368925"/>
          <p14:tracePt t="70224" x="11177588" y="5368925"/>
          <p14:tracePt t="70234" x="11228388" y="5368925"/>
          <p14:tracePt t="70245" x="11277600" y="5368925"/>
          <p14:tracePt t="70260" x="11353800" y="5368925"/>
          <p14:tracePt t="70277" x="11566525" y="5356225"/>
          <p14:tracePt t="70293" x="11666538" y="5356225"/>
          <p14:tracePt t="70295" x="11766550" y="5356225"/>
          <p14:tracePt t="70310" x="11866563" y="5356225"/>
          <p14:tracePt t="70326" x="12079288" y="5407025"/>
          <p14:tracePt t="70343" x="12153900" y="54070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Efectos del CO2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835455" y="3108499"/>
            <a:ext cx="2448272" cy="2808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s-AR" dirty="0">
                <a:solidFill>
                  <a:schemeClr val="bg1"/>
                </a:solidFill>
              </a:rPr>
              <a:t>Factor importante en el FSC.</a:t>
            </a:r>
          </a:p>
          <a:p>
            <a:pPr marL="342900" indent="-342900">
              <a:buFont typeface="+mj-lt"/>
              <a:buAutoNum type="arabicPeriod"/>
            </a:pPr>
            <a:r>
              <a:rPr lang="es-AR" dirty="0">
                <a:solidFill>
                  <a:schemeClr val="bg1"/>
                </a:solidFill>
              </a:rPr>
              <a:t>Impacto en la PIC.</a:t>
            </a:r>
          </a:p>
          <a:p>
            <a:pPr marL="342900" indent="-342900">
              <a:buFont typeface="+mj-lt"/>
              <a:buAutoNum type="arabicPeriod"/>
            </a:pPr>
            <a:r>
              <a:rPr lang="es-AR" dirty="0">
                <a:solidFill>
                  <a:schemeClr val="bg1"/>
                </a:solidFill>
              </a:rPr>
              <a:t>Influencia en el pH intracelular, y la función celular.</a:t>
            </a:r>
          </a:p>
          <a:p>
            <a:pPr marL="342900" indent="-342900">
              <a:buFont typeface="+mj-lt"/>
              <a:buAutoNum type="arabicPeriod"/>
            </a:pPr>
            <a:r>
              <a:rPr lang="es-AR" dirty="0">
                <a:solidFill>
                  <a:schemeClr val="bg1"/>
                </a:solidFill>
              </a:rPr>
              <a:t>Influencia en la excitabilidad celular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835455" y="2616498"/>
            <a:ext cx="24482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Sistema Nervioso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878784" y="2578754"/>
            <a:ext cx="24482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Otros Efectos Fisiológicos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892432" y="3094308"/>
            <a:ext cx="2448272" cy="36724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i="1" dirty="0">
                <a:solidFill>
                  <a:schemeClr val="bg1"/>
                </a:solidFill>
              </a:rPr>
              <a:t>Oxigenación</a:t>
            </a:r>
          </a:p>
          <a:p>
            <a:r>
              <a:rPr lang="es-AR" dirty="0">
                <a:solidFill>
                  <a:schemeClr val="bg1"/>
                </a:solidFill>
              </a:rPr>
              <a:t>Si persiste el nitrógeno, desplaza al O2 en alvéolo.</a:t>
            </a:r>
          </a:p>
          <a:p>
            <a:r>
              <a:rPr lang="es-AR" dirty="0">
                <a:solidFill>
                  <a:schemeClr val="bg1"/>
                </a:solidFill>
              </a:rPr>
              <a:t>Desplaza la curva de disociación de </a:t>
            </a:r>
            <a:r>
              <a:rPr lang="es-AR" dirty="0" err="1">
                <a:solidFill>
                  <a:schemeClr val="bg1"/>
                </a:solidFill>
              </a:rPr>
              <a:t>Hb</a:t>
            </a:r>
            <a:r>
              <a:rPr lang="es-AR" dirty="0">
                <a:solidFill>
                  <a:schemeClr val="bg1"/>
                </a:solidFill>
              </a:rPr>
              <a:t> hacia derecha.</a:t>
            </a:r>
          </a:p>
          <a:p>
            <a:endParaRPr lang="es-AR" dirty="0">
              <a:solidFill>
                <a:schemeClr val="bg1"/>
              </a:solidFill>
            </a:endParaRPr>
          </a:p>
          <a:p>
            <a:r>
              <a:rPr lang="es-AR" b="1" i="1" dirty="0">
                <a:solidFill>
                  <a:schemeClr val="bg1"/>
                </a:solidFill>
              </a:rPr>
              <a:t>Electrolitos</a:t>
            </a:r>
          </a:p>
          <a:p>
            <a:r>
              <a:rPr lang="es-AR" dirty="0">
                <a:solidFill>
                  <a:schemeClr val="bg1"/>
                </a:solidFill>
              </a:rPr>
              <a:t>La hipercapnia provoca pérdida de K celular hacia el plasma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4829823" y="2587062"/>
            <a:ext cx="24482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Sistema Cardiovascular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809738" y="3108499"/>
            <a:ext cx="2448272" cy="33024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i="1" dirty="0">
                <a:solidFill>
                  <a:schemeClr val="bg1"/>
                </a:solidFill>
              </a:rPr>
              <a:t>Contractilidad y FC</a:t>
            </a:r>
          </a:p>
          <a:p>
            <a:r>
              <a:rPr lang="es-AR" dirty="0">
                <a:solidFill>
                  <a:schemeClr val="bg1"/>
                </a:solidFill>
              </a:rPr>
              <a:t>Disminuyen con el aumento de CO2</a:t>
            </a:r>
          </a:p>
          <a:p>
            <a:r>
              <a:rPr lang="es-AR" dirty="0">
                <a:solidFill>
                  <a:schemeClr val="bg1"/>
                </a:solidFill>
              </a:rPr>
              <a:t>Arritmias</a:t>
            </a:r>
          </a:p>
          <a:p>
            <a:endParaRPr lang="es-AR" b="1" i="1" dirty="0">
              <a:solidFill>
                <a:schemeClr val="bg1"/>
              </a:solidFill>
            </a:endParaRPr>
          </a:p>
          <a:p>
            <a:r>
              <a:rPr lang="es-AR" b="1" i="1" dirty="0">
                <a:solidFill>
                  <a:schemeClr val="bg1"/>
                </a:solidFill>
              </a:rPr>
              <a:t>Circulación Pulmonar</a:t>
            </a:r>
          </a:p>
          <a:p>
            <a:r>
              <a:rPr lang="es-AR" dirty="0">
                <a:solidFill>
                  <a:schemeClr val="bg1"/>
                </a:solidFill>
              </a:rPr>
              <a:t>Aumento de PaCO2 provoca vasoconstricción.</a:t>
            </a:r>
          </a:p>
          <a:p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3947B3-2C4D-05D9-D553-002489676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88"/>
    </mc:Choice>
    <mc:Fallback xmlns="">
      <p:transition spd="slow" advTm="8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25" x="11841163" y="5732463"/>
          <p14:tracePt t="16238" x="11753850" y="5756275"/>
          <p14:tracePt t="16248" x="11266488" y="5881688"/>
          <p14:tracePt t="16260" x="10715625" y="6069013"/>
          <p14:tracePt t="16277" x="10201275" y="6232525"/>
          <p14:tracePt t="16278" x="9726613" y="6345238"/>
          <p14:tracePt t="16293" x="9237663" y="6432550"/>
          <p14:tracePt t="16310" x="8386763" y="6557963"/>
          <p14:tracePt t="16327" x="8048625" y="6619875"/>
          <p14:tracePt t="16343" x="7597775" y="6696075"/>
          <p14:tracePt t="16360" x="7410450" y="6719888"/>
          <p14:tracePt t="16377" x="7348538" y="6732588"/>
          <p14:tracePt t="16378" x="7335838" y="6757988"/>
          <p14:tracePt t="16393" x="7223125" y="6832600"/>
          <p14:tracePt t="16651" x="7197725" y="6832600"/>
          <p14:tracePt t="16661" x="7134225" y="6832600"/>
          <p14:tracePt t="16671" x="7046913" y="6832600"/>
          <p14:tracePt t="16682" x="6921500" y="6832600"/>
          <p14:tracePt t="16693" x="6684963" y="6819900"/>
          <p14:tracePt t="16710" x="6296025" y="6783388"/>
          <p14:tracePt t="16727" x="5370513" y="6594475"/>
          <p14:tracePt t="16743" x="4368800" y="6419850"/>
          <p14:tracePt t="16760" x="3843338" y="6332538"/>
          <p14:tracePt t="16777" x="2690813" y="6207125"/>
          <p14:tracePt t="16793" x="1401763" y="6181725"/>
          <p14:tracePt t="16810" x="788988" y="6181725"/>
          <p14:tracePt t="22758" x="250825" y="4518025"/>
          <p14:tracePt t="22768" x="463550" y="3941763"/>
          <p14:tracePt t="22778" x="650875" y="3416300"/>
          <p14:tracePt t="22791" x="825500" y="3028950"/>
          <p14:tracePt t="22808" x="1027113" y="2652713"/>
          <p14:tracePt t="22825" x="1063625" y="2590800"/>
          <p14:tracePt t="22841" x="1063625" y="2578100"/>
          <p14:tracePt t="23272" x="1089025" y="2578100"/>
          <p14:tracePt t="23282" x="1127125" y="2578100"/>
          <p14:tracePt t="23292" x="1163638" y="2578100"/>
          <p14:tracePt t="23308" x="1201738" y="2578100"/>
          <p14:tracePt t="23324" x="1314450" y="2565400"/>
          <p14:tracePt t="23341" x="1439863" y="2565400"/>
          <p14:tracePt t="23358" x="1476375" y="2565400"/>
          <p14:tracePt t="23375" x="1539875" y="2590800"/>
          <p14:tracePt t="23391" x="1565275" y="2603500"/>
          <p14:tracePt t="23392" x="1589088" y="2616200"/>
          <p14:tracePt t="23413" x="1601788" y="2627313"/>
          <p14:tracePt t="23424" x="1614488" y="2627313"/>
          <p14:tracePt t="23441" x="1627188" y="2627313"/>
          <p14:tracePt t="23443" x="1639888" y="2627313"/>
          <p14:tracePt t="23463" x="1652588" y="2627313"/>
          <p14:tracePt t="23474" x="1665288" y="2627313"/>
          <p14:tracePt t="23493" x="1677988" y="2627313"/>
          <p14:tracePt t="23508" x="1689100" y="2627313"/>
          <p14:tracePt t="23525" x="1701800" y="2627313"/>
          <p14:tracePt t="24633" x="1714500" y="2627313"/>
          <p14:tracePt t="24641" x="1739900" y="2627313"/>
          <p14:tracePt t="24652" x="1752600" y="2627313"/>
          <p14:tracePt t="24662" x="1765300" y="2627313"/>
          <p14:tracePt t="24674" x="1778000" y="2627313"/>
          <p14:tracePt t="24691" x="1778000" y="2640013"/>
          <p14:tracePt t="24692" x="1790700" y="2640013"/>
          <p14:tracePt t="24707" x="1801813" y="2640013"/>
          <p14:tracePt t="24724" x="1839913" y="2703513"/>
          <p14:tracePt t="24741" x="1865313" y="2740025"/>
          <p14:tracePt t="24742" x="1890713" y="2765425"/>
          <p14:tracePt t="24757" x="1914525" y="2828925"/>
          <p14:tracePt t="25246" x="1927225" y="2828925"/>
          <p14:tracePt t="25256" x="1939925" y="2852738"/>
          <p14:tracePt t="25266" x="1939925" y="2878138"/>
          <p14:tracePt t="25277" x="1952625" y="2903538"/>
          <p14:tracePt t="25290" x="1965325" y="2941638"/>
          <p14:tracePt t="25307" x="1978025" y="3003550"/>
          <p14:tracePt t="25324" x="1990725" y="3028950"/>
          <p14:tracePt t="25340" x="1990725" y="3103563"/>
          <p14:tracePt t="25357" x="2003425" y="3141663"/>
          <p14:tracePt t="25373" x="2003425" y="3165475"/>
          <p14:tracePt t="25391" x="2003425" y="3190875"/>
          <p14:tracePt t="25407" x="2003425" y="3203575"/>
          <p14:tracePt t="25424" x="2003425" y="3228975"/>
          <p14:tracePt t="25468" x="2003425" y="3241675"/>
          <p14:tracePt t="25488" x="2003425" y="3254375"/>
          <p14:tracePt t="25508" x="2003425" y="3267075"/>
          <p14:tracePt t="25528" x="2003425" y="3278188"/>
          <p14:tracePt t="25759" x="2027238" y="3267075"/>
          <p14:tracePt t="25770" x="2039938" y="3254375"/>
          <p14:tracePt t="25780" x="2065338" y="3254375"/>
          <p14:tracePt t="25791" x="2090738" y="3228975"/>
          <p14:tracePt t="25807" x="2127250" y="3228975"/>
          <p14:tracePt t="25823" x="2203450" y="3216275"/>
          <p14:tracePt t="25841" x="2265363" y="3216275"/>
          <p14:tracePt t="25857" x="2278063" y="3216275"/>
          <p14:tracePt t="25874" x="2316163" y="3216275"/>
          <p14:tracePt t="25891" x="2339975" y="3216275"/>
          <p14:tracePt t="25907" x="2378075" y="3216275"/>
          <p14:tracePt t="25923" x="2403475" y="3216275"/>
          <p14:tracePt t="25941" x="2416175" y="3216275"/>
          <p14:tracePt t="25962" x="2428875" y="3241675"/>
          <p14:tracePt t="25982" x="2441575" y="3254375"/>
          <p14:tracePt t="25992" x="2441575" y="3267075"/>
          <p14:tracePt t="26011" x="2441575" y="3278188"/>
          <p14:tracePt t="26024" x="2441575" y="3290888"/>
          <p14:tracePt t="26040" x="2441575" y="3303588"/>
          <p14:tracePt t="26057" x="2441575" y="3316288"/>
          <p14:tracePt t="26073" x="2441575" y="3341688"/>
          <p14:tracePt t="26092" x="2428875" y="3367088"/>
          <p14:tracePt t="26107" x="2403475" y="3367088"/>
          <p14:tracePt t="26123" x="2352675" y="3390900"/>
          <p14:tracePt t="26140" x="2328863" y="3390900"/>
          <p14:tracePt t="26157" x="2278063" y="3390900"/>
          <p14:tracePt t="26174" x="2216150" y="3390900"/>
          <p14:tracePt t="26190" x="2178050" y="3390900"/>
          <p14:tracePt t="26207" x="2103438" y="3390900"/>
          <p14:tracePt t="26223" x="2090738" y="3390900"/>
          <p14:tracePt t="26240" x="2052638" y="3416300"/>
          <p14:tracePt t="26257" x="2027238" y="3441700"/>
          <p14:tracePt t="26273" x="2003425" y="3479800"/>
          <p14:tracePt t="26290" x="2003425" y="3490913"/>
          <p14:tracePt t="26307" x="1990725" y="3529013"/>
          <p14:tracePt t="26324" x="1990725" y="3616325"/>
          <p14:tracePt t="26340" x="1978025" y="3654425"/>
          <p14:tracePt t="26357" x="1965325" y="3729038"/>
          <p14:tracePt t="26373" x="1965325" y="3754438"/>
          <p14:tracePt t="26375" x="1952625" y="3792538"/>
          <p14:tracePt t="26390" x="1952625" y="3803650"/>
          <p14:tracePt t="26465" x="1939925" y="3803650"/>
          <p14:tracePt t="26485" x="1927225" y="3803650"/>
          <p14:tracePt t="26495" x="1914525" y="3803650"/>
          <p14:tracePt t="26505" x="1890713" y="3803650"/>
          <p14:tracePt t="26516" x="1839913" y="3792538"/>
          <p14:tracePt t="26526" x="1801813" y="3767138"/>
          <p14:tracePt t="26540" x="1752600" y="3754438"/>
          <p14:tracePt t="26557" x="1677988" y="3729038"/>
          <p14:tracePt t="26573" x="1639888" y="3729038"/>
          <p14:tracePt t="26590" x="1565275" y="3729038"/>
          <p14:tracePt t="26607" x="1501775" y="3729038"/>
          <p14:tracePt t="26624" x="1476375" y="3729038"/>
          <p14:tracePt t="26640" x="1465263" y="3716338"/>
          <p14:tracePt t="26657" x="1452563" y="3703638"/>
          <p14:tracePt t="26674" x="1439863" y="3692525"/>
          <p14:tracePt t="26735" x="1452563" y="3692525"/>
          <p14:tracePt t="27221" x="1452563" y="3679825"/>
          <p14:tracePt t="27231" x="1452563" y="3667125"/>
          <p14:tracePt t="27241" x="1452563" y="3654425"/>
          <p14:tracePt t="27256" x="1427163" y="3616325"/>
          <p14:tracePt t="27273" x="1401763" y="3529013"/>
          <p14:tracePt t="27290" x="1339850" y="3429000"/>
          <p14:tracePt t="27306" x="1327150" y="3378200"/>
          <p14:tracePt t="27323" x="1276350" y="3354388"/>
          <p14:tracePt t="40894" x="1276350" y="3341688"/>
          <p14:tracePt t="40908" x="1276350" y="3328988"/>
          <p14:tracePt t="40919" x="1301750" y="3290888"/>
          <p14:tracePt t="40929" x="1352550" y="3241675"/>
          <p14:tracePt t="40940" x="1389063" y="3178175"/>
          <p14:tracePt t="40952" x="1452563" y="3103563"/>
          <p14:tracePt t="40969" x="1614488" y="2928938"/>
          <p14:tracePt t="40985" x="1714500" y="2852738"/>
          <p14:tracePt t="41002" x="1965325" y="2665413"/>
          <p14:tracePt t="41019" x="2252663" y="2414588"/>
          <p14:tracePt t="41035" x="2403475" y="2303463"/>
          <p14:tracePt t="41052" x="2728913" y="2127250"/>
          <p14:tracePt t="41069" x="2916238" y="2027238"/>
          <p14:tracePt t="41070" x="3067050" y="1978025"/>
          <p14:tracePt t="41085" x="3216275" y="1952625"/>
          <p14:tracePt t="41102" x="3479800" y="1901825"/>
          <p14:tracePt t="41119" x="3592513" y="1901825"/>
          <p14:tracePt t="41120" x="3705225" y="1901825"/>
          <p14:tracePt t="41135" x="3805238" y="1901825"/>
          <p14:tracePt t="41152" x="4030663" y="1939925"/>
          <p14:tracePt t="41169" x="4130675" y="1965325"/>
          <p14:tracePt t="41492" x="4156075" y="1965325"/>
          <p14:tracePt t="41502" x="4217988" y="1965325"/>
          <p14:tracePt t="41513" x="4256088" y="1952625"/>
          <p14:tracePt t="41523" x="4305300" y="1939925"/>
          <p14:tracePt t="41535" x="4356100" y="1939925"/>
          <p14:tracePt t="41552" x="4394200" y="1927225"/>
          <p14:tracePt t="41553" x="4430713" y="1927225"/>
          <p14:tracePt t="41569" x="4456113" y="1927225"/>
          <p14:tracePt t="41585" x="4506913" y="1927225"/>
          <p14:tracePt t="41602" x="4530725" y="1927225"/>
          <p14:tracePt t="41603" x="4556125" y="1939925"/>
          <p14:tracePt t="41618" x="4581525" y="1952625"/>
          <p14:tracePt t="41635" x="4630738" y="1978025"/>
          <p14:tracePt t="41652" x="4643438" y="1989138"/>
          <p14:tracePt t="41668" x="4694238" y="1989138"/>
          <p14:tracePt t="41685" x="4719638" y="2001838"/>
          <p14:tracePt t="41702" x="4732338" y="2014538"/>
          <p14:tracePt t="41718" x="4743450" y="2027238"/>
          <p14:tracePt t="41735" x="4756150" y="2039938"/>
          <p14:tracePt t="41752" x="4781550" y="2052638"/>
          <p14:tracePt t="41768" x="4806950" y="2078038"/>
          <p14:tracePt t="41785" x="4843463" y="2101850"/>
          <p14:tracePt t="41802" x="4868863" y="2127250"/>
          <p14:tracePt t="41818" x="4919663" y="2165350"/>
          <p14:tracePt t="41835" x="4945063" y="2201863"/>
          <p14:tracePt t="41852" x="4968875" y="2214563"/>
          <p14:tracePt t="41868" x="4994275" y="2227263"/>
          <p14:tracePt t="42248" x="4994275" y="2239963"/>
          <p14:tracePt t="42258" x="5006975" y="2252663"/>
          <p14:tracePt t="42268" x="5019675" y="2265363"/>
          <p14:tracePt t="42285" x="5032375" y="2265363"/>
          <p14:tracePt t="42301" x="5045075" y="2290763"/>
          <p14:tracePt t="42318" x="5057775" y="2303463"/>
          <p14:tracePt t="42335" x="5068888" y="2314575"/>
          <p14:tracePt t="62875" x="5094288" y="2303463"/>
          <p14:tracePt t="62885" x="5145088" y="2290763"/>
          <p14:tracePt t="62895" x="5219700" y="2252663"/>
          <p14:tracePt t="62912" x="5281613" y="2227263"/>
          <p14:tracePt t="62928" x="5519738" y="2101850"/>
          <p14:tracePt t="62945" x="5895975" y="2027238"/>
          <p14:tracePt t="62961" x="6134100" y="1978025"/>
          <p14:tracePt t="62978" x="6721475" y="1889125"/>
          <p14:tracePt t="62995" x="7235825" y="1876425"/>
          <p14:tracePt t="63012" x="7410450" y="1889125"/>
          <p14:tracePt t="63028" x="7673975" y="2027238"/>
          <p14:tracePt t="63045" x="7923213" y="2089150"/>
          <p14:tracePt t="63368" x="7948613" y="2089150"/>
          <p14:tracePt t="63378" x="7974013" y="2089150"/>
          <p14:tracePt t="63388" x="7999413" y="2101850"/>
          <p14:tracePt t="63399" x="8035925" y="2114550"/>
          <p14:tracePt t="63411" x="8061325" y="2114550"/>
          <p14:tracePt t="63428" x="8099425" y="2127250"/>
          <p14:tracePt t="63429" x="8110538" y="2139950"/>
          <p14:tracePt t="63445" x="8123238" y="2139950"/>
          <p14:tracePt t="63461" x="8148638" y="2165350"/>
          <p14:tracePt t="63478" x="8174038" y="2165350"/>
          <p14:tracePt t="63494" x="8186738" y="2178050"/>
          <p14:tracePt t="63511" x="8199438" y="2190750"/>
          <p14:tracePt t="63528" x="8212138" y="2201863"/>
          <p14:tracePt t="63529" x="8223250" y="2227263"/>
          <p14:tracePt t="63545" x="8235950" y="2227263"/>
          <p14:tracePt t="63561" x="8248650" y="2265363"/>
          <p14:tracePt t="63578" x="8261350" y="2278063"/>
          <p14:tracePt t="63579" x="8274050" y="2290763"/>
          <p14:tracePt t="63600" x="8286750" y="2290763"/>
          <p14:tracePt t="86165" x="8324850" y="2290763"/>
          <p14:tracePt t="86176" x="8361363" y="2290763"/>
          <p14:tracePt t="86185" x="8386763" y="2290763"/>
          <p14:tracePt t="86194" x="8412163" y="2290763"/>
          <p14:tracePt t="86204" x="8424863" y="2290763"/>
          <p14:tracePt t="86225" x="8448675" y="2290763"/>
          <p14:tracePt t="86237" x="8474075" y="2290763"/>
          <p14:tracePt t="86254" x="8499475" y="2290763"/>
          <p14:tracePt t="86255" x="8537575" y="2290763"/>
          <p14:tracePt t="86270" x="8586788" y="2290763"/>
          <p14:tracePt t="86287" x="8724900" y="2327275"/>
          <p14:tracePt t="86304" x="8799513" y="2339975"/>
          <p14:tracePt t="86320" x="8963025" y="2390775"/>
          <p14:tracePt t="86337" x="9099550" y="2427288"/>
          <p14:tracePt t="86628" x="9137650" y="2414588"/>
          <p14:tracePt t="86638" x="9237663" y="2378075"/>
          <p14:tracePt t="86648" x="9337675" y="2339975"/>
          <p14:tracePt t="86659" x="9488488" y="2290763"/>
          <p14:tracePt t="86670" x="9688513" y="2227263"/>
          <p14:tracePt t="86687" x="9901238" y="2165350"/>
          <p14:tracePt t="86688" x="10152063" y="2127250"/>
          <p14:tracePt t="86703" x="10414000" y="2089150"/>
          <p14:tracePt t="86720" x="10815638" y="2078038"/>
          <p14:tracePt t="86737" x="11028363" y="2078038"/>
          <p14:tracePt t="86738" x="11202988" y="2078038"/>
          <p14:tracePt t="86753" x="11377613" y="2078038"/>
          <p14:tracePt t="86770" x="11728450" y="2114550"/>
          <p14:tracePt t="86787" x="11853863" y="2127250"/>
          <p14:tracePt t="86804" x="12091988" y="21272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34" y="2151058"/>
            <a:ext cx="594292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CO2 y Relación V/Q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120336" y="6525344"/>
            <a:ext cx="1547664" cy="32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i="1" dirty="0">
                <a:solidFill>
                  <a:schemeClr val="bg1">
                    <a:lumMod val="65000"/>
                  </a:schemeClr>
                </a:solidFill>
              </a:rPr>
              <a:t>Marco </a:t>
            </a:r>
            <a:r>
              <a:rPr lang="es-AR" sz="1400" i="1" dirty="0" err="1">
                <a:solidFill>
                  <a:schemeClr val="bg1">
                    <a:lumMod val="65000"/>
                  </a:schemeClr>
                </a:solidFill>
              </a:rPr>
              <a:t>Bezzi</a:t>
            </a:r>
            <a:endParaRPr lang="es-AR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AB45F2-2695-FD13-64C3-61C262625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61"/>
    </mc:Choice>
    <mc:Fallback xmlns="">
      <p:transition spd="slow" advTm="151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330" x="11804650" y="2190750"/>
          <p14:tracePt t="28341" x="11403013" y="2252663"/>
          <p14:tracePt t="28354" x="11015663" y="2314575"/>
          <p14:tracePt t="28371" x="10152063" y="2352675"/>
          <p14:tracePt t="28387" x="9701213" y="2378075"/>
          <p14:tracePt t="28404" x="8750300" y="2378075"/>
          <p14:tracePt t="28421" x="8312150" y="2378075"/>
          <p14:tracePt t="28422" x="7797800" y="2403475"/>
          <p14:tracePt t="28437" x="7335838" y="2490788"/>
          <p14:tracePt t="28454" x="6672263" y="2627313"/>
          <p14:tracePt t="28471" x="6472238" y="2678113"/>
          <p14:tracePt t="28472" x="6346825" y="2690813"/>
          <p14:tracePt t="28488" x="6283325" y="2690813"/>
          <p14:tracePt t="28504" x="6234113" y="2690813"/>
          <p14:tracePt t="28834" x="6196013" y="2690813"/>
          <p14:tracePt t="28844" x="6146800" y="2690813"/>
          <p14:tracePt t="28854" x="6070600" y="2690813"/>
          <p14:tracePt t="28864" x="6008688" y="2690813"/>
          <p14:tracePt t="28875" x="5908675" y="2690813"/>
          <p14:tracePt t="28887" x="5808663" y="2703513"/>
          <p14:tracePt t="28904" x="5695950" y="2716213"/>
          <p14:tracePt t="28905" x="5632450" y="2728913"/>
          <p14:tracePt t="28921" x="5557838" y="2728913"/>
          <p14:tracePt t="28937" x="5457825" y="2728913"/>
          <p14:tracePt t="28954" x="5407025" y="2728913"/>
          <p14:tracePt t="28955" x="5345113" y="2728913"/>
          <p14:tracePt t="28971" x="5257800" y="2728913"/>
          <p14:tracePt t="28987" x="5106988" y="2728913"/>
          <p14:tracePt t="29004" x="5032375" y="2728913"/>
          <p14:tracePt t="29020" x="5019675" y="2728913"/>
          <p14:tracePt t="29037" x="5006975" y="2740025"/>
          <p14:tracePt t="29054" x="4994275" y="2740025"/>
          <p14:tracePt t="29691" x="4994275" y="2752725"/>
          <p14:tracePt t="29701" x="4981575" y="2803525"/>
          <p14:tracePt t="29711" x="4968875" y="2840038"/>
          <p14:tracePt t="29720" x="4945063" y="2865438"/>
          <p14:tracePt t="29737" x="4932363" y="2890838"/>
          <p14:tracePt t="29754" x="4881563" y="2965450"/>
          <p14:tracePt t="29770" x="4843463" y="3028950"/>
          <p14:tracePt t="29787" x="4832350" y="3065463"/>
          <p14:tracePt t="29804" x="4768850" y="3203575"/>
          <p14:tracePt t="29821" x="4743450" y="3254375"/>
          <p14:tracePt t="29821" x="4732338" y="3278188"/>
          <p14:tracePt t="29837" x="4732338" y="3290888"/>
          <p14:tracePt t="29854" x="4732338" y="3303588"/>
          <p14:tracePt t="32011" x="4732338" y="3316288"/>
          <p14:tracePt t="32021" x="4719638" y="3316288"/>
          <p14:tracePt t="32032" x="4719638" y="3328988"/>
          <p14:tracePt t="32062" x="4719638" y="3341688"/>
          <p14:tracePt t="32082" x="4719638" y="3354388"/>
          <p14:tracePt t="32102" x="4719638" y="3367088"/>
          <p14:tracePt t="32113" x="4719638" y="3378200"/>
          <p14:tracePt t="32123" x="4719638" y="3390900"/>
          <p14:tracePt t="32143" x="4719638" y="3403600"/>
          <p14:tracePt t="32173" x="4719638" y="3416300"/>
          <p14:tracePt t="32203" x="4719638" y="3429000"/>
          <p14:tracePt t="32626" x="4719638" y="3454400"/>
          <p14:tracePt t="32636" x="4732338" y="3467100"/>
          <p14:tracePt t="32646" x="4732338" y="3479800"/>
          <p14:tracePt t="32657" x="4732338" y="3490913"/>
          <p14:tracePt t="32669" x="4732338" y="3503613"/>
          <p14:tracePt t="32686" x="4732338" y="3529013"/>
          <p14:tracePt t="32687" x="4732338" y="3541713"/>
          <p14:tracePt t="32708" x="4743450" y="3567113"/>
          <p14:tracePt t="32719" x="4743450" y="3579813"/>
          <p14:tracePt t="32736" x="4743450" y="3590925"/>
          <p14:tracePt t="32737" x="4743450" y="3603625"/>
          <p14:tracePt t="32807" x="4743450" y="3616325"/>
          <p14:tracePt t="32999" x="4732338" y="3616325"/>
          <p14:tracePt t="33019" x="4719638" y="3616325"/>
          <p14:tracePt t="33029" x="4706938" y="3616325"/>
          <p14:tracePt t="33110" x="4694238" y="3616325"/>
          <p14:tracePt t="33180" x="4681538" y="3616325"/>
          <p14:tracePt t="33764" x="4681538" y="3590925"/>
          <p14:tracePt t="33784" x="4681538" y="3579813"/>
          <p14:tracePt t="33865" x="4694238" y="3579813"/>
          <p14:tracePt t="33876" x="4706938" y="3567113"/>
          <p14:tracePt t="33896" x="4719638" y="3567113"/>
          <p14:tracePt t="33916" x="4732338" y="3567113"/>
          <p14:tracePt t="33926" x="4743450" y="3554413"/>
          <p14:tracePt t="33936" x="4756150" y="3554413"/>
          <p14:tracePt t="33952" x="4768850" y="3541713"/>
          <p14:tracePt t="33969" x="4806950" y="3541713"/>
          <p14:tracePt t="33986" x="4832350" y="3529013"/>
          <p14:tracePt t="34002" x="4843463" y="3516313"/>
          <p14:tracePt t="34019" x="4856163" y="3516313"/>
          <p14:tracePt t="34036" x="4868863" y="3516313"/>
          <p14:tracePt t="34520" x="4856163" y="3516313"/>
          <p14:tracePt t="34530" x="4843463" y="3516313"/>
          <p14:tracePt t="34541" x="4819650" y="3516313"/>
          <p14:tracePt t="34552" x="4794250" y="3516313"/>
          <p14:tracePt t="34569" x="4781550" y="3516313"/>
          <p14:tracePt t="34570" x="4768850" y="3516313"/>
          <p14:tracePt t="34585" x="4743450" y="3516313"/>
          <p14:tracePt t="34602" x="4719638" y="3516313"/>
          <p14:tracePt t="34619" x="4706938" y="3516313"/>
          <p14:tracePt t="34635" x="4694238" y="3516313"/>
          <p14:tracePt t="34652" x="4681538" y="3516313"/>
          <p14:tracePt t="35185" x="4681538" y="3529013"/>
          <p14:tracePt t="35206" x="4668838" y="3541713"/>
          <p14:tracePt t="35215" x="4668838" y="3554413"/>
          <p14:tracePt t="35226" x="4668838" y="3567113"/>
          <p14:tracePt t="35235" x="4668838" y="3579813"/>
          <p14:tracePt t="35252" x="4668838" y="3590925"/>
          <p14:tracePt t="35268" x="4656138" y="3603625"/>
          <p14:tracePt t="35285" x="4656138" y="3616325"/>
          <p14:tracePt t="35302" x="4656138" y="3629025"/>
          <p14:tracePt t="35319" x="4643438" y="3641725"/>
          <p14:tracePt t="35599" x="4643438" y="3629025"/>
          <p14:tracePt t="35658" x="4643438" y="3616325"/>
          <p14:tracePt t="35719" x="4656138" y="3616325"/>
          <p14:tracePt t="35740" x="4668838" y="3616325"/>
          <p14:tracePt t="35760" x="4668838" y="3603625"/>
          <p14:tracePt t="35769" x="4681538" y="3603625"/>
          <p14:tracePt t="36384" x="4694238" y="3579813"/>
          <p14:tracePt t="36394" x="4694238" y="3567113"/>
          <p14:tracePt t="36404" x="4694238" y="3554413"/>
          <p14:tracePt t="36418" x="4694238" y="3541713"/>
          <p14:tracePt t="36435" x="4706938" y="3541713"/>
          <p14:tracePt t="36451" x="4706938" y="3529013"/>
          <p14:tracePt t="36716" x="4706938" y="3541713"/>
          <p14:tracePt t="36776" x="4706938" y="3554413"/>
          <p14:tracePt t="36807" x="4706938" y="3567113"/>
          <p14:tracePt t="39371" x="4706938" y="3579813"/>
          <p14:tracePt t="39381" x="4706938" y="3616325"/>
          <p14:tracePt t="39392" x="4706938" y="3654425"/>
          <p14:tracePt t="39401" x="4706938" y="3679825"/>
          <p14:tracePt t="39417" x="4706938" y="3741738"/>
          <p14:tracePt t="39441" x="4706938" y="3754438"/>
          <p14:tracePt t="39451" x="4706938" y="3779838"/>
          <p14:tracePt t="39472" x="4706938" y="3792538"/>
          <p14:tracePt t="39552" x="4706938" y="3803650"/>
          <p14:tracePt t="39583" x="4706938" y="3816350"/>
          <p14:tracePt t="39602" x="4706938" y="3829050"/>
          <p14:tracePt t="39633" x="4694238" y="3829050"/>
          <p14:tracePt t="39643" x="4694238" y="3841750"/>
          <p14:tracePt t="39663" x="4694238" y="3867150"/>
          <p14:tracePt t="39673" x="4694238" y="3879850"/>
          <p14:tracePt t="39684" x="4694238" y="3892550"/>
          <p14:tracePt t="39700" x="4694238" y="3905250"/>
          <p14:tracePt t="39717" x="4694238" y="3916363"/>
          <p14:tracePt t="39734" x="4694238" y="3941763"/>
          <p14:tracePt t="39764" x="4694238" y="3954463"/>
          <p14:tracePt t="39774" x="4681538" y="3954463"/>
          <p14:tracePt t="39784" x="4681538" y="3967163"/>
          <p14:tracePt t="39800" x="4681538" y="3979863"/>
          <p14:tracePt t="39824" x="4681538" y="3992563"/>
          <p14:tracePt t="39855" x="4668838" y="4005263"/>
          <p14:tracePt t="39895" x="4668838" y="4017963"/>
          <p14:tracePt t="39915" x="4668838" y="4029075"/>
          <p14:tracePt t="39925" x="4668838" y="4041775"/>
          <p14:tracePt t="39945" x="4668838" y="4054475"/>
          <p14:tracePt t="40025" x="4668838" y="4067175"/>
          <p14:tracePt t="45883" x="4668838" y="4079875"/>
          <p14:tracePt t="45903" x="4668838" y="4092575"/>
          <p14:tracePt t="45964" x="4668838" y="4105275"/>
          <p14:tracePt t="46044" x="4668838" y="4117975"/>
          <p14:tracePt t="46064" x="4668838" y="4129088"/>
          <p14:tracePt t="46084" x="4668838" y="4141788"/>
          <p14:tracePt t="46094" x="4668838" y="4154488"/>
          <p14:tracePt t="46115" x="4668838" y="4167188"/>
          <p14:tracePt t="46145" x="4668838" y="4179888"/>
          <p14:tracePt t="46165" x="4656138" y="4179888"/>
          <p14:tracePt t="46175" x="4656138" y="4192588"/>
          <p14:tracePt t="46186" x="4656138" y="4205288"/>
          <p14:tracePt t="46198" x="4656138" y="4230688"/>
          <p14:tracePt t="46215" x="4643438" y="4241800"/>
          <p14:tracePt t="46232" x="4630738" y="4267200"/>
          <p14:tracePt t="46248" x="4606925" y="4292600"/>
          <p14:tracePt t="46265" x="4581525" y="4318000"/>
          <p14:tracePt t="46282" x="4556125" y="4341813"/>
          <p14:tracePt t="46298" x="4518025" y="4367213"/>
          <p14:tracePt t="46315" x="4481513" y="4392613"/>
          <p14:tracePt t="46316" x="4456113" y="4405313"/>
          <p14:tracePt t="46332" x="4430713" y="4418013"/>
          <p14:tracePt t="46349" x="4381500" y="4454525"/>
          <p14:tracePt t="46365" x="4356100" y="4467225"/>
          <p14:tracePt t="46366" x="4330700" y="4492625"/>
          <p14:tracePt t="46381" x="4305300" y="4518025"/>
          <p14:tracePt t="46398" x="4268788" y="4554538"/>
          <p14:tracePt t="46415" x="4243388" y="4567238"/>
          <p14:tracePt t="46431" x="4217988" y="4592638"/>
          <p14:tracePt t="46448" x="4192588" y="4630738"/>
          <p14:tracePt t="46465" x="4168775" y="4643438"/>
          <p14:tracePt t="46481" x="4105275" y="4705350"/>
          <p14:tracePt t="46498" x="4056063" y="4756150"/>
          <p14:tracePt t="46515" x="4043363" y="4768850"/>
          <p14:tracePt t="46532" x="4005263" y="4792663"/>
          <p14:tracePt t="46548" x="3992563" y="4805363"/>
          <p14:tracePt t="46565" x="3992563" y="4818063"/>
          <p14:tracePt t="46581" x="3979863" y="4830763"/>
          <p14:tracePt t="46598" x="3968750" y="4830763"/>
          <p14:tracePt t="46669" x="3956050" y="4830763"/>
          <p14:tracePt t="46941" x="3968750" y="4830763"/>
          <p14:tracePt t="46951" x="3992563" y="4830763"/>
          <p14:tracePt t="46960" x="4017963" y="4830763"/>
          <p14:tracePt t="46970" x="4043363" y="4830763"/>
          <p14:tracePt t="46981" x="4081463" y="4830763"/>
          <p14:tracePt t="46998" x="4092575" y="4830763"/>
          <p14:tracePt t="47015" x="4130675" y="4843463"/>
          <p14:tracePt t="47032" x="4143375" y="4843463"/>
          <p14:tracePt t="47485" x="4156075" y="4843463"/>
          <p14:tracePt t="47495" x="4205288" y="4805363"/>
          <p14:tracePt t="47505" x="4243388" y="4768850"/>
          <p14:tracePt t="47515" x="4318000" y="4743450"/>
          <p14:tracePt t="47531" x="4394200" y="4730750"/>
          <p14:tracePt t="47548" x="4494213" y="4692650"/>
          <p14:tracePt t="47565" x="4594225" y="4679950"/>
          <p14:tracePt t="47581" x="4630738" y="4679950"/>
          <p14:tracePt t="47598" x="4668838" y="4679950"/>
          <p14:tracePt t="47614" x="4694238" y="4692650"/>
          <p14:tracePt t="49533" x="4694238" y="4705350"/>
          <p14:tracePt t="49543" x="4694238" y="4730750"/>
          <p14:tracePt t="49553" x="4706938" y="4768850"/>
          <p14:tracePt t="49564" x="4706938" y="4818063"/>
          <p14:tracePt t="49580" x="4706938" y="4856163"/>
          <p14:tracePt t="49597" x="4706938" y="4981575"/>
          <p14:tracePt t="49614" x="4719638" y="5043488"/>
          <p14:tracePt t="49630" x="4719638" y="5068888"/>
          <p14:tracePt t="49647" x="4732338" y="5143500"/>
          <p14:tracePt t="49664" x="4743450" y="5181600"/>
          <p14:tracePt t="49665" x="4756150" y="5205413"/>
          <p14:tracePt t="49680" x="4756150" y="5256213"/>
          <p14:tracePt t="49697" x="4781550" y="5318125"/>
          <p14:tracePt t="50077" x="4756150" y="5318125"/>
          <p14:tracePt t="50087" x="4732338" y="5318125"/>
          <p14:tracePt t="50097" x="4706938" y="5318125"/>
          <p14:tracePt t="50114" x="4668838" y="5305425"/>
          <p14:tracePt t="50130" x="4594225" y="5281613"/>
          <p14:tracePt t="50147" x="4568825" y="5268913"/>
          <p14:tracePt t="50148" x="4543425" y="5268913"/>
          <p14:tracePt t="50164" x="4518025" y="5268913"/>
          <p14:tracePt t="50180" x="4468813" y="5243513"/>
          <p14:tracePt t="50197" x="4456113" y="5230813"/>
          <p14:tracePt t="50198" x="4430713" y="5205413"/>
          <p14:tracePt t="50214" x="4418013" y="5194300"/>
          <p14:tracePt t="50230" x="4394200" y="5168900"/>
          <p14:tracePt t="50247" x="4368800" y="5081588"/>
          <p14:tracePt t="50264" x="4330700" y="4956175"/>
          <p14:tracePt t="50280" x="4318000" y="4930775"/>
          <p14:tracePt t="50581" x="4318000" y="4918075"/>
          <p14:tracePt t="50591" x="4330700" y="4879975"/>
          <p14:tracePt t="50602" x="4356100" y="4856163"/>
          <p14:tracePt t="50613" x="4381500" y="4818063"/>
          <p14:tracePt t="50630" x="4456113" y="4718050"/>
          <p14:tracePt t="50647" x="4594225" y="4579938"/>
          <p14:tracePt t="50663" x="4719638" y="4479925"/>
          <p14:tracePt t="50680" x="4768850" y="4454525"/>
          <p14:tracePt t="50697" x="4781550" y="4454525"/>
          <p14:tracePt t="50713" x="4806950" y="4454525"/>
          <p14:tracePt t="50730" x="4819650" y="4479925"/>
          <p14:tracePt t="51044" x="4819650" y="4467225"/>
          <p14:tracePt t="51054" x="4819650" y="4443413"/>
          <p14:tracePt t="51065" x="4819650" y="4405313"/>
          <p14:tracePt t="51080" x="4819650" y="4392613"/>
          <p14:tracePt t="51096" x="4819650" y="4354513"/>
          <p14:tracePt t="51113" x="4819650" y="4330700"/>
          <p14:tracePt t="51130" x="4819650" y="4318000"/>
          <p14:tracePt t="51215" x="4819650" y="4330700"/>
          <p14:tracePt t="51226" x="4819650" y="4341813"/>
          <p14:tracePt t="51236" x="4819650" y="4354513"/>
          <p14:tracePt t="51247" x="4819650" y="4379913"/>
          <p14:tracePt t="51263" x="4819650" y="4418013"/>
          <p14:tracePt t="51280" x="4819650" y="4492625"/>
          <p14:tracePt t="51297" x="4794250" y="4656138"/>
          <p14:tracePt t="51313" x="4768850" y="4768850"/>
          <p14:tracePt t="51330" x="4706938" y="5030788"/>
          <p14:tracePt t="51347" x="4681538" y="5230813"/>
          <p14:tracePt t="51363" x="4668838" y="5318125"/>
          <p14:tracePt t="51380" x="4643438" y="5518150"/>
          <p14:tracePt t="51397" x="4630738" y="5694363"/>
          <p14:tracePt t="51413" x="4619625" y="5781675"/>
          <p14:tracePt t="51430" x="4619625" y="5932488"/>
          <p14:tracePt t="51447" x="4619625" y="5981700"/>
          <p14:tracePt t="51463" x="4619625" y="6045200"/>
          <p14:tracePt t="51719" x="4619625" y="6056313"/>
          <p14:tracePt t="51730" x="4619625" y="6081713"/>
          <p14:tracePt t="51760" x="4619625" y="6094413"/>
          <p14:tracePt t="51799" x="4606925" y="6094413"/>
          <p14:tracePt t="51807" x="4606925" y="6107113"/>
          <p14:tracePt t="51840" x="4594225" y="6107113"/>
          <p14:tracePt t="51870" x="4594225" y="6094413"/>
          <p14:tracePt t="51880" x="4594225" y="6069013"/>
          <p14:tracePt t="51890" x="4581525" y="6056313"/>
          <p14:tracePt t="51901" x="4581525" y="6045200"/>
          <p14:tracePt t="51913" x="4581525" y="6019800"/>
          <p14:tracePt t="51929" x="4581525" y="6007100"/>
          <p14:tracePt t="51946" x="4581525" y="5981700"/>
          <p14:tracePt t="51963" x="4581525" y="5956300"/>
          <p14:tracePt t="51980" x="4581525" y="5932488"/>
          <p14:tracePt t="51997" x="4581525" y="5881688"/>
          <p14:tracePt t="51998" x="4581525" y="5856288"/>
          <p14:tracePt t="52021" x="4581525" y="5843588"/>
          <p14:tracePt t="52031" x="4581525" y="5807075"/>
          <p14:tracePt t="52046" x="4581525" y="5756275"/>
          <p14:tracePt t="52063" x="4581525" y="5694363"/>
          <p14:tracePt t="52080" x="4581525" y="5656263"/>
          <p14:tracePt t="52096" x="4594225" y="5568950"/>
          <p14:tracePt t="52113" x="4619625" y="5443538"/>
          <p14:tracePt t="52130" x="4630738" y="5356225"/>
          <p14:tracePt t="52146" x="4656138" y="5156200"/>
          <p14:tracePt t="52163" x="4668838" y="4968875"/>
          <p14:tracePt t="52180" x="4681538" y="4892675"/>
          <p14:tracePt t="52197" x="4681538" y="4792663"/>
          <p14:tracePt t="52213" x="4681538" y="4718050"/>
          <p14:tracePt t="52495" x="4681538" y="4705350"/>
          <p14:tracePt t="52505" x="4681538" y="4692650"/>
          <p14:tracePt t="52516" x="4681538" y="4679950"/>
          <p14:tracePt t="52529" x="4681538" y="4656138"/>
          <p14:tracePt t="52546" x="4681538" y="4579938"/>
          <p14:tracePt t="52563" x="4681538" y="4543425"/>
          <p14:tracePt t="52579" x="4681538" y="4479925"/>
          <p14:tracePt t="52597" x="4694238" y="4443413"/>
          <p14:tracePt t="52613" x="4694238" y="4418013"/>
          <p14:tracePt t="52629" x="4706938" y="4405313"/>
          <p14:tracePt t="52646" x="4706938" y="4392613"/>
          <p14:tracePt t="52676" x="4706938" y="4379913"/>
          <p14:tracePt t="52696" x="4732338" y="4367213"/>
          <p14:tracePt t="52706" x="4732338" y="4354513"/>
          <p14:tracePt t="52717" x="4743450" y="4341813"/>
          <p14:tracePt t="52729" x="4743450" y="4330700"/>
          <p14:tracePt t="52747" x="4768850" y="4305300"/>
          <p14:tracePt t="52768" x="4781550" y="4292600"/>
          <p14:tracePt t="52788" x="4781550" y="4279900"/>
          <p14:tracePt t="52797" x="4794250" y="4279900"/>
          <p14:tracePt t="52813" x="4806950" y="4267200"/>
          <p14:tracePt t="52829" x="4819650" y="4267200"/>
          <p14:tracePt t="52846" x="4832350" y="4254500"/>
          <p14:tracePt t="52863" x="4856163" y="4241800"/>
          <p14:tracePt t="52879" x="4868863" y="4217988"/>
          <p14:tracePt t="52896" x="4881563" y="4205288"/>
          <p14:tracePt t="52898" x="4894263" y="4205288"/>
          <p14:tracePt t="52912" x="4894263" y="4192588"/>
          <p14:tracePt t="52930" x="4906963" y="4179888"/>
          <p14:tracePt t="52949" x="4919663" y="4179888"/>
          <p14:tracePt t="52963" x="4919663" y="4167188"/>
          <p14:tracePt t="52989" x="4919663" y="4154488"/>
          <p14:tracePt t="52999" x="4932363" y="4154488"/>
          <p14:tracePt t="53100" x="4945063" y="4154488"/>
          <p14:tracePt t="53120" x="4956175" y="4154488"/>
          <p14:tracePt t="53130" x="4968875" y="4154488"/>
          <p14:tracePt t="53151" x="4981575" y="4167188"/>
          <p14:tracePt t="53160" x="4994275" y="4167188"/>
          <p14:tracePt t="53170" x="5006975" y="4167188"/>
          <p14:tracePt t="53180" x="5006975" y="4179888"/>
          <p14:tracePt t="53196" x="5006975" y="4192588"/>
          <p14:tracePt t="53212" x="5032375" y="4205288"/>
          <p14:tracePt t="53229" x="5045075" y="4205288"/>
          <p14:tracePt t="53230" x="5045075" y="4217988"/>
          <p14:tracePt t="53251" x="5057775" y="4230688"/>
          <p14:tracePt t="53262" x="5057775" y="4241800"/>
          <p14:tracePt t="53279" x="5057775" y="4267200"/>
          <p14:tracePt t="53296" x="5068888" y="4279900"/>
          <p14:tracePt t="53312" x="5081588" y="4330700"/>
          <p14:tracePt t="53329" x="5081588" y="4354513"/>
          <p14:tracePt t="53346" x="5106988" y="4405313"/>
          <p14:tracePt t="53363" x="5119688" y="4443413"/>
          <p14:tracePt t="53379" x="5132388" y="4467225"/>
          <p14:tracePt t="53396" x="5132388" y="4543425"/>
          <p14:tracePt t="53412" x="5145088" y="4592638"/>
          <p14:tracePt t="53429" x="5170488" y="4679950"/>
          <p14:tracePt t="53446" x="5170488" y="5030788"/>
          <p14:tracePt t="53744" x="5170488" y="5056188"/>
          <p14:tracePt t="53751" x="5170488" y="5068888"/>
          <p14:tracePt t="53763" x="5170488" y="5081588"/>
          <p14:tracePt t="53779" x="5170488" y="5092700"/>
          <p14:tracePt t="53796" x="5170488" y="5168900"/>
          <p14:tracePt t="53812" x="5170488" y="5205413"/>
          <p14:tracePt t="53829" x="5170488" y="5256213"/>
          <p14:tracePt t="53846" x="5181600" y="5330825"/>
          <p14:tracePt t="53862" x="5181600" y="5356225"/>
          <p14:tracePt t="53879" x="5194300" y="5418138"/>
          <p14:tracePt t="53896" x="5194300" y="5468938"/>
          <p14:tracePt t="53912" x="5194300" y="5494338"/>
          <p14:tracePt t="53929" x="5194300" y="5556250"/>
          <p14:tracePt t="53946" x="5194300" y="5607050"/>
          <p14:tracePt t="53962" x="5194300" y="5630863"/>
          <p14:tracePt t="53979" x="5194300" y="5694363"/>
          <p14:tracePt t="53996" x="5194300" y="5732463"/>
          <p14:tracePt t="54013" x="5194300" y="5756275"/>
          <p14:tracePt t="54029" x="5194300" y="5781675"/>
          <p14:tracePt t="54047" x="5194300" y="5794375"/>
          <p14:tracePt t="54146" x="5194300" y="5819775"/>
          <p14:tracePt t="59367" x="5194300" y="5807075"/>
          <p14:tracePt t="59392" x="5194300" y="5756275"/>
          <p14:tracePt t="59402" x="5219700" y="5668963"/>
          <p14:tracePt t="59411" x="5232400" y="5581650"/>
          <p14:tracePt t="59427" x="5257800" y="5530850"/>
          <p14:tracePt t="59444" x="5281613" y="5443538"/>
          <p14:tracePt t="59460" x="5294313" y="5418138"/>
          <p14:tracePt t="59462" x="5307013" y="5394325"/>
          <p14:tracePt t="59477" x="5307013" y="5381625"/>
          <p14:tracePt t="59494" x="5319713" y="5356225"/>
          <p14:tracePt t="59512" x="5332413" y="5343525"/>
          <p14:tracePt t="59527" x="5345113" y="5343525"/>
          <p14:tracePt t="59544" x="5345113" y="5305425"/>
          <p14:tracePt t="59925" x="5345113" y="5294313"/>
          <p14:tracePt t="59936" x="5357813" y="5268913"/>
          <p14:tracePt t="59945" x="5370513" y="5256213"/>
          <p14:tracePt t="59960" x="5370513" y="5243513"/>
          <p14:tracePt t="59977" x="5383213" y="5230813"/>
          <p14:tracePt t="59994" x="5394325" y="5218113"/>
          <p14:tracePt t="59995" x="5407025" y="5205413"/>
          <p14:tracePt t="60016" x="5419725" y="5205413"/>
          <p14:tracePt t="60027" x="5432425" y="5205413"/>
          <p14:tracePt t="60044" x="5445125" y="5205413"/>
          <p14:tracePt t="60060" x="5495925" y="5205413"/>
          <p14:tracePt t="60077" x="5545138" y="5281613"/>
          <p14:tracePt t="60094" x="5595938" y="5356225"/>
          <p14:tracePt t="60110" x="5657850" y="5507038"/>
          <p14:tracePt t="60127" x="5719763" y="5594350"/>
          <p14:tracePt t="60143" x="5732463" y="5607050"/>
          <p14:tracePt t="60160" x="5757863" y="5707063"/>
          <p14:tracePt t="60177" x="5757863" y="5768975"/>
          <p14:tracePt t="60539" x="5757863" y="5781675"/>
          <p14:tracePt t="60550" x="5757863" y="5807075"/>
          <p14:tracePt t="60560" x="5770563" y="5832475"/>
          <p14:tracePt t="60570" x="5770563" y="5856288"/>
          <p14:tracePt t="60580" x="5770563" y="5881688"/>
          <p14:tracePt t="60594" x="5770563" y="5894388"/>
          <p14:tracePt t="60610" x="5770563" y="5932488"/>
          <p14:tracePt t="60627" x="5770563" y="5945188"/>
          <p14:tracePt t="60644" x="5770563" y="5969000"/>
          <p14:tracePt t="60660" x="5770563" y="6032500"/>
          <p14:tracePt t="60677" x="5770563" y="6069013"/>
          <p14:tracePt t="60693" x="5770563" y="6132513"/>
          <p14:tracePt t="60710" x="5770563" y="6169025"/>
          <p14:tracePt t="60727" x="5770563" y="6181725"/>
          <p14:tracePt t="60743" x="5770563" y="6207125"/>
          <p14:tracePt t="60772" x="5770563" y="6219825"/>
          <p14:tracePt t="60801" x="5770563" y="6232525"/>
          <p14:tracePt t="60811" x="5770563" y="6245225"/>
          <p14:tracePt t="60821" x="5770563" y="6257925"/>
          <p14:tracePt t="60832" x="5757863" y="6257925"/>
          <p14:tracePt t="60844" x="5757863" y="6269038"/>
          <p14:tracePt t="61295" x="5757863" y="6281738"/>
          <p14:tracePt t="61336" x="5783263" y="6294438"/>
          <p14:tracePt t="61346" x="5795963" y="6294438"/>
          <p14:tracePt t="61356" x="5808663" y="6294438"/>
          <p14:tracePt t="61366" x="5832475" y="6307138"/>
          <p14:tracePt t="61377" x="5832475" y="6319838"/>
          <p14:tracePt t="61393" x="5857875" y="6319838"/>
          <p14:tracePt t="61410" x="5870575" y="6319838"/>
          <p14:tracePt t="61436" x="5883275" y="6319838"/>
          <p14:tracePt t="61456" x="5895975" y="6319838"/>
          <p14:tracePt t="61487" x="5908675" y="6319838"/>
          <p14:tracePt t="61497" x="5921375" y="6319838"/>
          <p14:tracePt t="61517" x="5932488" y="6319838"/>
          <p14:tracePt t="61527" x="5945188" y="6319838"/>
          <p14:tracePt t="61537" x="5957888" y="6319838"/>
          <p14:tracePt t="61557" x="5970588" y="6307138"/>
          <p14:tracePt t="61577" x="5983288" y="6307138"/>
          <p14:tracePt t="61597" x="5983288" y="6294438"/>
          <p14:tracePt t="61627" x="5983288" y="6281738"/>
          <p14:tracePt t="61648" x="5983288" y="6269038"/>
          <p14:tracePt t="61658" x="5995988" y="6269038"/>
          <p14:tracePt t="61668" x="5995988" y="6245225"/>
          <p14:tracePt t="61688" x="5995988" y="6232525"/>
          <p14:tracePt t="61708" x="5995988" y="6207125"/>
          <p14:tracePt t="61719" x="5995988" y="6194425"/>
          <p14:tracePt t="61739" x="5995988" y="6181725"/>
          <p14:tracePt t="61749" x="5995988" y="6169025"/>
          <p14:tracePt t="61760" x="5983288" y="6169025"/>
          <p14:tracePt t="61776" x="5983288" y="6157913"/>
          <p14:tracePt t="61778" x="5970588" y="6157913"/>
          <p14:tracePt t="61793" x="5957888" y="6145213"/>
          <p14:tracePt t="61810" x="5908675" y="6132513"/>
          <p14:tracePt t="61826" x="5883275" y="6132513"/>
          <p14:tracePt t="61843" x="5857875" y="6132513"/>
          <p14:tracePt t="61860" x="5832475" y="6132513"/>
          <p14:tracePt t="61876" x="5821363" y="6132513"/>
          <p14:tracePt t="61893" x="5795963" y="6132513"/>
          <p14:tracePt t="61910" x="5783263" y="6132513"/>
          <p14:tracePt t="61927" x="5770563" y="6132513"/>
          <p14:tracePt t="61943" x="5757863" y="6145213"/>
          <p14:tracePt t="61960" x="5757863" y="6157913"/>
          <p14:tracePt t="61976" x="5745163" y="6169025"/>
          <p14:tracePt t="61993" x="5745163" y="6194425"/>
          <p14:tracePt t="62010" x="5732463" y="6219825"/>
          <p14:tracePt t="62011" x="5719763" y="6245225"/>
          <p14:tracePt t="62026" x="5719763" y="6257925"/>
          <p14:tracePt t="62043" x="5719763" y="6269038"/>
          <p14:tracePt t="62060" x="5719763" y="6281738"/>
          <p14:tracePt t="62077" x="5719763" y="6307138"/>
          <p14:tracePt t="62101" x="5708650" y="6307138"/>
          <p14:tracePt t="62111" x="5708650" y="6319838"/>
          <p14:tracePt t="62126" x="5708650" y="6332538"/>
          <p14:tracePt t="62143" x="5708650" y="6357938"/>
          <p14:tracePt t="62161" x="5708650" y="6370638"/>
          <p14:tracePt t="62176" x="5708650" y="6394450"/>
          <p14:tracePt t="62193" x="5732463" y="6419850"/>
          <p14:tracePt t="62210" x="5745163" y="6419850"/>
          <p14:tracePt t="62226" x="5757863" y="6445250"/>
          <p14:tracePt t="62243" x="5783263" y="6457950"/>
          <p14:tracePt t="62259" x="5795963" y="6457950"/>
          <p14:tracePt t="62276" x="5795963" y="6470650"/>
          <p14:tracePt t="62293" x="5808663" y="6470650"/>
          <p14:tracePt t="62313" x="5821363" y="6470650"/>
          <p14:tracePt t="62326" x="5832475" y="6470650"/>
          <p14:tracePt t="62343" x="5870575" y="6470650"/>
          <p14:tracePt t="62360" x="5883275" y="6457950"/>
          <p14:tracePt t="62376" x="5945188" y="6432550"/>
          <p14:tracePt t="62393" x="5970588" y="6394450"/>
          <p14:tracePt t="62410" x="5983288" y="6381750"/>
          <p14:tracePt t="62426" x="6008688" y="6357938"/>
          <p14:tracePt t="62443" x="6021388" y="6332538"/>
          <p14:tracePt t="62444" x="6021388" y="6319838"/>
          <p14:tracePt t="62460" x="6034088" y="6269038"/>
          <p14:tracePt t="62476" x="6034088" y="6257925"/>
          <p14:tracePt t="62493" x="6034088" y="6232525"/>
          <p14:tracePt t="62510" x="6034088" y="6207125"/>
          <p14:tracePt t="62526" x="6034088" y="6181725"/>
          <p14:tracePt t="62543" x="6034088" y="6157913"/>
          <p14:tracePt t="62544" x="6034088" y="6132513"/>
          <p14:tracePt t="62559" x="6034088" y="6119813"/>
          <p14:tracePt t="62576" x="6034088" y="6069013"/>
          <p14:tracePt t="62593" x="6034088" y="6045200"/>
          <p14:tracePt t="62610" x="5995988" y="6019800"/>
          <p14:tracePt t="62626" x="5970588" y="5994400"/>
          <p14:tracePt t="62643" x="5957888" y="5994400"/>
          <p14:tracePt t="62644" x="5932488" y="5994400"/>
          <p14:tracePt t="62659" x="5908675" y="5994400"/>
          <p14:tracePt t="62676" x="5870575" y="5994400"/>
          <p14:tracePt t="62693" x="5857875" y="5994400"/>
          <p14:tracePt t="62709" x="5832475" y="5994400"/>
          <p14:tracePt t="62726" x="5808663" y="5994400"/>
          <p14:tracePt t="62746" x="5795963" y="5994400"/>
          <p14:tracePt t="62776" x="5783263" y="5994400"/>
          <p14:tracePt t="62784" x="5783263" y="6007100"/>
          <p14:tracePt t="65144" x="5795963" y="6019800"/>
          <p14:tracePt t="65156" x="5821363" y="6019800"/>
          <p14:tracePt t="65165" x="5845175" y="6045200"/>
          <p14:tracePt t="65176" x="5857875" y="6056313"/>
          <p14:tracePt t="65192" x="5883275" y="6056313"/>
          <p14:tracePt t="65209" x="5895975" y="6069013"/>
          <p14:tracePt t="65226" x="5921375" y="6081713"/>
          <p14:tracePt t="65242" x="5932488" y="6094413"/>
          <p14:tracePt t="65259" x="5945188" y="6094413"/>
          <p14:tracePt t="65276" x="5970588" y="6107113"/>
          <p14:tracePt t="65292" x="5970588" y="6119813"/>
          <p14:tracePt t="65309" x="6008688" y="6132513"/>
          <p14:tracePt t="65326" x="6034088" y="6145213"/>
          <p14:tracePt t="65342" x="6045200" y="6157913"/>
          <p14:tracePt t="65359" x="6083300" y="6181725"/>
          <p14:tracePt t="65375" x="6121400" y="6194425"/>
          <p14:tracePt t="65377" x="6134100" y="6207125"/>
          <p14:tracePt t="65392" x="6157913" y="6219825"/>
          <p14:tracePt t="65408" x="6208713" y="6257925"/>
          <p14:tracePt t="65425" x="6221413" y="6269038"/>
          <p14:tracePt t="65442" x="6259513" y="6294438"/>
          <p14:tracePt t="65459" x="6296025" y="6319838"/>
          <p14:tracePt t="65475" x="6308725" y="6345238"/>
          <p14:tracePt t="65477" x="6321425" y="6345238"/>
          <p14:tracePt t="65492" x="6321425" y="6357938"/>
          <p14:tracePt t="65508" x="6334125" y="6370638"/>
          <p14:tracePt t="65525" x="6334125" y="6381750"/>
          <p14:tracePt t="65542" x="6346825" y="6381750"/>
          <p14:tracePt t="65559" x="6346825" y="6407150"/>
          <p14:tracePt t="65578" x="6359525" y="6407150"/>
          <p14:tracePt t="65592" x="6359525" y="6419850"/>
          <p14:tracePt t="65618" x="6383338" y="6419850"/>
          <p14:tracePt t="65625" x="6408738" y="6419850"/>
          <p14:tracePt t="65642" x="6421438" y="6419850"/>
          <p14:tracePt t="65659" x="6446838" y="6419850"/>
          <p14:tracePt t="65675" x="6459538" y="6419850"/>
          <p14:tracePt t="65692" x="6496050" y="6419850"/>
          <p14:tracePt t="65709" x="6508750" y="6419850"/>
          <p14:tracePt t="65725" x="6534150" y="6419850"/>
          <p14:tracePt t="65742" x="6546850" y="6419850"/>
          <p14:tracePt t="65759" x="6572250" y="6419850"/>
          <p14:tracePt t="65775" x="6572250" y="6407150"/>
          <p14:tracePt t="65792" x="6584950" y="6381750"/>
          <p14:tracePt t="65810" x="6584950" y="6357938"/>
          <p14:tracePt t="65825" x="6596063" y="6332538"/>
          <p14:tracePt t="65842" x="6596063" y="6269038"/>
          <p14:tracePt t="65859" x="6596063" y="6219825"/>
          <p14:tracePt t="65860" x="6596063" y="6145213"/>
          <p14:tracePt t="65875" x="6596063" y="6081713"/>
          <p14:tracePt t="65892" x="6596063" y="5969000"/>
          <p14:tracePt t="65908" x="6584950" y="5932488"/>
          <p14:tracePt t="65910" x="6584950" y="5919788"/>
          <p14:tracePt t="65925" x="6559550" y="5894388"/>
          <p14:tracePt t="65941" x="6546850" y="5894388"/>
          <p14:tracePt t="65958" x="6508750" y="5894388"/>
          <p14:tracePt t="65975" x="6459538" y="5894388"/>
          <p14:tracePt t="65992" x="6421438" y="5894388"/>
          <p14:tracePt t="66009" x="6396038" y="5907088"/>
          <p14:tracePt t="66025" x="6359525" y="5907088"/>
          <p14:tracePt t="66042" x="6321425" y="5907088"/>
          <p14:tracePt t="66059" x="6308725" y="5907088"/>
          <p14:tracePt t="66075" x="6259513" y="5932488"/>
          <p14:tracePt t="66092" x="6196013" y="5945188"/>
          <p14:tracePt t="66108" x="6170613" y="5956300"/>
          <p14:tracePt t="66125" x="6134100" y="5969000"/>
          <p14:tracePt t="66142" x="6121400" y="5969000"/>
          <p14:tracePt t="66158" x="6121400" y="5981700"/>
          <p14:tracePt t="67089" x="6108700" y="5956300"/>
          <p14:tracePt t="67099" x="6096000" y="5956300"/>
          <p14:tracePt t="67109" x="6096000" y="5932488"/>
          <p14:tracePt t="67125" x="6070600" y="5919788"/>
          <p14:tracePt t="67141" x="6034088" y="5868988"/>
          <p14:tracePt t="67158" x="6008688" y="5843588"/>
          <p14:tracePt t="67175" x="5945188" y="5768975"/>
          <p14:tracePt t="67191" x="5870575" y="5707063"/>
          <p14:tracePt t="67208" x="5845175" y="5656263"/>
          <p14:tracePt t="67209" x="5783263" y="5619750"/>
          <p14:tracePt t="67225" x="5732463" y="5581650"/>
          <p14:tracePt t="67241" x="5695950" y="5568950"/>
          <p14:tracePt t="67258" x="5683250" y="5556250"/>
          <p14:tracePt t="67643" x="5683250" y="5543550"/>
          <p14:tracePt t="67653" x="5683250" y="5530850"/>
          <p14:tracePt t="67663" x="5683250" y="5494338"/>
          <p14:tracePt t="67674" x="5683250" y="5456238"/>
          <p14:tracePt t="67691" x="5683250" y="5418138"/>
          <p14:tracePt t="67708" x="5683250" y="5294313"/>
          <p14:tracePt t="67724" x="5683250" y="5156200"/>
          <p14:tracePt t="67741" x="5683250" y="5105400"/>
          <p14:tracePt t="67758" x="5683250" y="5018088"/>
          <p14:tracePt t="67775" x="5683250" y="4930775"/>
          <p14:tracePt t="67791" x="5683250" y="4856163"/>
          <p14:tracePt t="67808" x="5683250" y="4730750"/>
          <p14:tracePt t="67825" x="5683250" y="4605338"/>
          <p14:tracePt t="67841" x="5683250" y="4530725"/>
          <p14:tracePt t="67858" x="5683250" y="4354513"/>
          <p14:tracePt t="67875" x="5683250" y="4267200"/>
          <p14:tracePt t="67891" x="5683250" y="4241800"/>
          <p14:tracePt t="67914" x="5719763" y="4241800"/>
          <p14:tracePt t="68187" x="5732463" y="4230688"/>
          <p14:tracePt t="68197" x="5757863" y="4217988"/>
          <p14:tracePt t="68208" x="5770563" y="4192588"/>
          <p14:tracePt t="68224" x="5770563" y="4179888"/>
          <p14:tracePt t="68241" x="5770563" y="4141788"/>
          <p14:tracePt t="68258" x="5770563" y="4105275"/>
          <p14:tracePt t="68274" x="5770563" y="4079875"/>
          <p14:tracePt t="68291" x="5783263" y="4017963"/>
          <p14:tracePt t="68308" x="5783263" y="3954463"/>
          <p14:tracePt t="68324" x="5783263" y="3916363"/>
          <p14:tracePt t="68341" x="5783263" y="3879850"/>
          <p14:tracePt t="68358" x="5783263" y="3867150"/>
          <p14:tracePt t="68359" x="5783263" y="3854450"/>
          <p14:tracePt t="68399" x="5783263" y="3841750"/>
          <p14:tracePt t="68408" x="5795963" y="3841750"/>
          <p14:tracePt t="68508" x="5795963" y="3854450"/>
          <p14:tracePt t="68993" x="5795963" y="3867150"/>
          <p14:tracePt t="69002" x="5795963" y="3892550"/>
          <p14:tracePt t="69010" x="5795963" y="3916363"/>
          <p14:tracePt t="69033" x="5795963" y="3941763"/>
          <p14:tracePt t="69043" x="5795963" y="4005263"/>
          <p14:tracePt t="69058" x="5808663" y="4041775"/>
          <p14:tracePt t="69074" x="5808663" y="4154488"/>
          <p14:tracePt t="69090" x="5808663" y="4230688"/>
          <p14:tracePt t="69107" x="5808663" y="4379913"/>
          <p14:tracePt t="69124" x="5808663" y="4579938"/>
          <p14:tracePt t="70121" x="5808663" y="4567238"/>
          <p14:tracePt t="70131" x="5808663" y="4505325"/>
          <p14:tracePt t="70141" x="5808663" y="4454525"/>
          <p14:tracePt t="70157" x="5808663" y="4418013"/>
          <p14:tracePt t="70173" x="5808663" y="4305300"/>
          <p14:tracePt t="70190" x="5808663" y="4254500"/>
          <p14:tracePt t="70192" x="5795963" y="4205288"/>
          <p14:tracePt t="70207" x="5795963" y="4167188"/>
          <p14:tracePt t="70224" x="5795963" y="4117975"/>
          <p14:tracePt t="70243" x="5795963" y="4105275"/>
          <p14:tracePt t="70595" x="5795963" y="4092575"/>
          <p14:tracePt t="70605" x="5795963" y="4067175"/>
          <p14:tracePt t="70615" x="5795963" y="4029075"/>
          <p14:tracePt t="70625" x="5795963" y="4005263"/>
          <p14:tracePt t="70640" x="5795963" y="3979863"/>
          <p14:tracePt t="70657" x="5795963" y="3916363"/>
          <p14:tracePt t="70673" x="5808663" y="3879850"/>
          <p14:tracePt t="70675" x="5808663" y="3841750"/>
          <p14:tracePt t="70690" x="5808663" y="3816350"/>
          <p14:tracePt t="70707" x="5821363" y="3767138"/>
          <p14:tracePt t="70726" x="5832475" y="3754438"/>
          <p14:tracePt t="70776" x="5845175" y="3754438"/>
          <p14:tracePt t="70827" x="5857875" y="3754438"/>
          <p14:tracePt t="70856" x="5870575" y="3754438"/>
          <p14:tracePt t="70877" x="5883275" y="3754438"/>
          <p14:tracePt t="70897" x="5895975" y="3754438"/>
          <p14:tracePt t="70917" x="5921375" y="3754438"/>
          <p14:tracePt t="70937" x="5932488" y="3754438"/>
          <p14:tracePt t="70957" x="5945188" y="3754438"/>
          <p14:tracePt t="70978" x="5957888" y="3754438"/>
          <p14:tracePt t="70998" x="5970588" y="3754438"/>
          <p14:tracePt t="71007" x="5970588" y="3767138"/>
          <p14:tracePt t="71018" x="5983288" y="3767138"/>
          <p14:tracePt t="71028" x="5995988" y="3779838"/>
          <p14:tracePt t="71040" x="6008688" y="3803650"/>
          <p14:tracePt t="71057" x="6021388" y="3829050"/>
          <p14:tracePt t="71058" x="6034088" y="3841750"/>
          <p14:tracePt t="71073" x="6045200" y="3854450"/>
          <p14:tracePt t="71090" x="6045200" y="3879850"/>
          <p14:tracePt t="71106" x="6057900" y="3905250"/>
          <p14:tracePt t="71123" x="6057900" y="3967163"/>
          <p14:tracePt t="71140" x="6070600" y="4005263"/>
          <p14:tracePt t="71157" x="6070600" y="4017963"/>
          <p14:tracePt t="71158" x="6070600" y="4054475"/>
          <p14:tracePt t="71512" x="6083300" y="4041775"/>
          <p14:tracePt t="71522" x="6083300" y="4029075"/>
          <p14:tracePt t="71532" x="6083300" y="4017963"/>
          <p14:tracePt t="71542" x="6083300" y="3992563"/>
          <p14:tracePt t="71557" x="6083300" y="3967163"/>
          <p14:tracePt t="71573" x="6096000" y="3929063"/>
          <p14:tracePt t="71590" x="6096000" y="3905250"/>
          <p14:tracePt t="71591" x="6108700" y="3867150"/>
          <p14:tracePt t="71606" x="6121400" y="3803650"/>
          <p14:tracePt t="71623" x="6121400" y="3779838"/>
          <p14:tracePt t="71640" x="6134100" y="3767138"/>
          <p14:tracePt t="71656" x="6134100" y="3741738"/>
          <p14:tracePt t="71674" x="6134100" y="3729038"/>
          <p14:tracePt t="71734" x="6146800" y="3729038"/>
          <p14:tracePt t="72096" x="6134100" y="3729038"/>
          <p14:tracePt t="72105" x="6108700" y="3741738"/>
          <p14:tracePt t="72116" x="6070600" y="3754438"/>
          <p14:tracePt t="72126" x="6057900" y="3779838"/>
          <p14:tracePt t="72139" x="6034088" y="3779838"/>
          <p14:tracePt t="72157" x="5970588" y="3803650"/>
          <p14:tracePt t="72173" x="5957888" y="3803650"/>
          <p14:tracePt t="72189" x="5921375" y="3829050"/>
          <p14:tracePt t="72227" x="5908675" y="3829050"/>
          <p14:tracePt t="72399" x="5908675" y="3816350"/>
          <p14:tracePt t="72418" x="5908675" y="3803650"/>
          <p14:tracePt t="72438" x="5908675" y="3792538"/>
          <p14:tracePt t="72499" x="5908675" y="3779838"/>
          <p14:tracePt t="72509" x="5921375" y="3779838"/>
          <p14:tracePt t="72529" x="5921375" y="3767138"/>
          <p14:tracePt t="72540" x="5932488" y="3767138"/>
          <p14:tracePt t="72550" x="5945188" y="3754438"/>
          <p14:tracePt t="72560" x="5957888" y="3741738"/>
          <p14:tracePt t="72573" x="5983288" y="3729038"/>
          <p14:tracePt t="72590" x="6008688" y="3716338"/>
          <p14:tracePt t="72606" x="6034088" y="3692525"/>
          <p14:tracePt t="72623" x="6083300" y="3654425"/>
          <p14:tracePt t="72640" x="6096000" y="3629025"/>
          <p14:tracePt t="72660" x="6108700" y="3629025"/>
          <p14:tracePt t="73053" x="6121400" y="3616325"/>
          <p14:tracePt t="73063" x="6134100" y="3603625"/>
          <p14:tracePt t="73073" x="6146800" y="3579813"/>
          <p14:tracePt t="73089" x="6170613" y="3567113"/>
          <p14:tracePt t="73106" x="6196013" y="3529013"/>
          <p14:tracePt t="73123" x="6208713" y="3516313"/>
          <p14:tracePt t="73124" x="6221413" y="3503613"/>
          <p14:tracePt t="73139" x="6234113" y="3503613"/>
          <p14:tracePt t="73156" x="6259513" y="3503613"/>
          <p14:tracePt t="73173" x="6270625" y="3490913"/>
          <p14:tracePt t="73174" x="6283325" y="3490913"/>
          <p14:tracePt t="73189" x="6308725" y="3490913"/>
          <p14:tracePt t="73206" x="6321425" y="3467100"/>
          <p14:tracePt t="73223" x="6334125" y="3454400"/>
          <p14:tracePt t="73637" x="6334125" y="3441700"/>
          <p14:tracePt t="73648" x="6334125" y="3429000"/>
          <p14:tracePt t="73658" x="6334125" y="3416300"/>
          <p14:tracePt t="73678" x="6334125" y="3403600"/>
          <p14:tracePt t="73689" x="6334125" y="3390900"/>
          <p14:tracePt t="73706" x="6334125" y="3378200"/>
          <p14:tracePt t="73722" x="6334125" y="3341688"/>
          <p14:tracePt t="73739" x="6346825" y="3303588"/>
          <p14:tracePt t="73756" x="6359525" y="3303588"/>
          <p14:tracePt t="73788" x="6370638" y="3303588"/>
          <p14:tracePt t="74413" x="6359525" y="3316288"/>
          <p14:tracePt t="74423" x="6346825" y="3328988"/>
          <p14:tracePt t="74433" x="6334125" y="3354388"/>
          <p14:tracePt t="74444" x="6296025" y="3390900"/>
          <p14:tracePt t="74456" x="6270625" y="3416300"/>
          <p14:tracePt t="74472" x="6259513" y="3429000"/>
          <p14:tracePt t="74474" x="6221413" y="3454400"/>
          <p14:tracePt t="74489" x="6196013" y="3467100"/>
          <p14:tracePt t="74505" x="6134100" y="3516313"/>
          <p14:tracePt t="74522" x="6108700" y="3541713"/>
          <p14:tracePt t="74539" x="6034088" y="3629025"/>
          <p14:tracePt t="74556" x="5970588" y="3729038"/>
          <p14:tracePt t="74572" x="5932488" y="3754438"/>
          <p14:tracePt t="74573" x="5932488" y="3779838"/>
          <p14:tracePt t="74589" x="5921375" y="3792538"/>
          <p14:tracePt t="74606" x="5908675" y="3803650"/>
          <p14:tracePt t="75854" x="5895975" y="3816350"/>
          <p14:tracePt t="75864" x="5883275" y="3841750"/>
          <p14:tracePt t="75874" x="5845175" y="3867150"/>
          <p14:tracePt t="75888" x="5832475" y="3892550"/>
          <p14:tracePt t="75905" x="5783263" y="3929063"/>
          <p14:tracePt t="75922" x="5783263" y="3941763"/>
          <p14:tracePt t="75938" x="5757863" y="3954463"/>
          <p14:tracePt t="75955" x="5745163" y="3954463"/>
          <p14:tracePt t="75972" x="5745163" y="3967163"/>
          <p14:tracePt t="75988" x="5732463" y="3967163"/>
          <p14:tracePt t="76065" x="5719763" y="3967163"/>
          <p14:tracePt t="76085" x="5719763" y="3979863"/>
          <p14:tracePt t="76096" x="5719763" y="3992563"/>
          <p14:tracePt t="76105" x="5708650" y="3992563"/>
          <p14:tracePt t="76122" x="5708650" y="4005263"/>
          <p14:tracePt t="76138" x="5695950" y="4029075"/>
          <p14:tracePt t="76155" x="5683250" y="4041775"/>
          <p14:tracePt t="76156" x="5683250" y="4067175"/>
          <p14:tracePt t="76172" x="5657850" y="4092575"/>
          <p14:tracePt t="76188" x="5657850" y="4154488"/>
          <p14:tracePt t="76205" x="5657850" y="4167188"/>
          <p14:tracePt t="76206" x="5645150" y="4179888"/>
          <p14:tracePt t="76222" x="5632450" y="4205288"/>
          <p14:tracePt t="76238" x="5632450" y="4217988"/>
          <p14:tracePt t="76347" x="5619750" y="4217988"/>
          <p14:tracePt t="76377" x="5607050" y="4217988"/>
          <p14:tracePt t="76418" x="5595938" y="4217988"/>
          <p14:tracePt t="76468" x="5583238" y="4217988"/>
          <p14:tracePt t="76519" x="5570538" y="4217988"/>
          <p14:tracePt t="76529" x="5557838" y="4217988"/>
          <p14:tracePt t="76538" x="5545138" y="4217988"/>
          <p14:tracePt t="76559" x="5519738" y="4217988"/>
          <p14:tracePt t="76572" x="5507038" y="4217988"/>
          <p14:tracePt t="76589" x="5470525" y="4217988"/>
          <p14:tracePt t="76605" x="5445125" y="4217988"/>
          <p14:tracePt t="76621" x="5419725" y="4192588"/>
          <p14:tracePt t="76638" x="5394325" y="4192588"/>
          <p14:tracePt t="76639" x="5370513" y="4179888"/>
          <p14:tracePt t="76655" x="5345113" y="4154488"/>
          <p14:tracePt t="76672" x="5281613" y="4105275"/>
          <p14:tracePt t="76688" x="5245100" y="4067175"/>
          <p14:tracePt t="76705" x="5181600" y="4029075"/>
          <p14:tracePt t="76722" x="5145088" y="4005263"/>
          <p14:tracePt t="76738" x="5119688" y="3992563"/>
          <p14:tracePt t="76755" x="5106988" y="3992563"/>
          <p14:tracePt t="76771" x="5094288" y="3992563"/>
          <p14:tracePt t="76790" x="5081588" y="3992563"/>
          <p14:tracePt t="77173" x="5094288" y="3992563"/>
          <p14:tracePt t="77184" x="5132388" y="4005263"/>
          <p14:tracePt t="77194" x="5170488" y="4041775"/>
          <p14:tracePt t="77205" x="5232400" y="4054475"/>
          <p14:tracePt t="77221" x="5307013" y="4092575"/>
          <p14:tracePt t="77238" x="5470525" y="4179888"/>
          <p14:tracePt t="77255" x="5607050" y="4205288"/>
          <p14:tracePt t="77271" x="5683250" y="4205288"/>
          <p14:tracePt t="77288" x="5795963" y="4205288"/>
          <p14:tracePt t="77305" x="5895975" y="4192588"/>
          <p14:tracePt t="77322" x="5970588" y="4154488"/>
          <p14:tracePt t="77338" x="6021388" y="4141788"/>
          <p14:tracePt t="77707" x="6021388" y="4129088"/>
          <p14:tracePt t="77717" x="6021388" y="4105275"/>
          <p14:tracePt t="77728" x="6021388" y="4092575"/>
          <p14:tracePt t="77738" x="6021388" y="4079875"/>
          <p14:tracePt t="77754" x="6021388" y="4041775"/>
          <p14:tracePt t="77771" x="6021388" y="3954463"/>
          <p14:tracePt t="77788" x="6021388" y="3816350"/>
          <p14:tracePt t="77804" x="6021388" y="3754438"/>
          <p14:tracePt t="77821" x="6021388" y="3641725"/>
          <p14:tracePt t="77838" x="6034088" y="3567113"/>
          <p14:tracePt t="77854" x="6034088" y="3541713"/>
          <p14:tracePt t="77871" x="6045200" y="3516313"/>
          <p14:tracePt t="77888" x="6057900" y="3516313"/>
          <p14:tracePt t="77889" x="6057900" y="3503613"/>
          <p14:tracePt t="77998" x="6070600" y="3503613"/>
          <p14:tracePt t="78291" x="6083300" y="3490913"/>
          <p14:tracePt t="78301" x="6108700" y="3467100"/>
          <p14:tracePt t="78311" x="6146800" y="3441700"/>
          <p14:tracePt t="78322" x="6183313" y="3416300"/>
          <p14:tracePt t="78338" x="6208713" y="3378200"/>
          <p14:tracePt t="78354" x="6296025" y="3341688"/>
          <p14:tracePt t="78371" x="6308725" y="3328988"/>
          <p14:tracePt t="78372" x="6321425" y="3328988"/>
          <p14:tracePt t="78393" x="6334125" y="3316288"/>
          <p14:tracePt t="78432" x="6346825" y="3316288"/>
          <p14:tracePt t="78463" x="6359525" y="3303588"/>
          <p14:tracePt t="78473" x="6370638" y="3290888"/>
          <p14:tracePt t="78483" x="6383338" y="3290888"/>
          <p14:tracePt t="78493" x="6383338" y="3278188"/>
          <p14:tracePt t="78504" x="6396038" y="3267075"/>
          <p14:tracePt t="78521" x="6408738" y="3267075"/>
          <p14:tracePt t="78538" x="6421438" y="3254375"/>
          <p14:tracePt t="78554" x="6446838" y="3228975"/>
          <p14:tracePt t="78571" x="6459538" y="3228975"/>
          <p14:tracePt t="78587" x="6483350" y="3216275"/>
          <p14:tracePt t="78604" x="6496050" y="3216275"/>
          <p14:tracePt t="78621" x="6508750" y="3203575"/>
          <p14:tracePt t="79098" x="6483350" y="3203575"/>
          <p14:tracePt t="79108" x="6459538" y="3203575"/>
          <p14:tracePt t="79118" x="6434138" y="3203575"/>
          <p14:tracePt t="79128" x="6408738" y="3203575"/>
          <p14:tracePt t="79138" x="6383338" y="3203575"/>
          <p14:tracePt t="79154" x="6359525" y="3203575"/>
          <p14:tracePt t="79171" x="6308725" y="3203575"/>
          <p14:tracePt t="79187" x="6296025" y="3203575"/>
          <p14:tracePt t="79189" x="6270625" y="3216275"/>
          <p14:tracePt t="79204" x="6259513" y="3241675"/>
          <p14:tracePt t="79221" x="6234113" y="3254375"/>
          <p14:tracePt t="79237" x="6221413" y="3267075"/>
          <p14:tracePt t="79239" x="6196013" y="3278188"/>
          <p14:tracePt t="79254" x="6183313" y="3278188"/>
          <p14:tracePt t="79270" x="6146800" y="3303588"/>
          <p14:tracePt t="79287" x="6146800" y="3316288"/>
          <p14:tracePt t="79289" x="6121400" y="3316288"/>
          <p14:tracePt t="79304" x="6108700" y="3328988"/>
          <p14:tracePt t="79321" x="6070600" y="3341688"/>
          <p14:tracePt t="79337" x="6045200" y="3354388"/>
          <p14:tracePt t="79354" x="6021388" y="3367088"/>
          <p14:tracePt t="79371" x="5983288" y="3390900"/>
          <p14:tracePt t="79387" x="5970588" y="3403600"/>
          <p14:tracePt t="79404" x="5921375" y="3416300"/>
          <p14:tracePt t="79421" x="5895975" y="3429000"/>
          <p14:tracePt t="79422" x="5870575" y="3441700"/>
          <p14:tracePt t="79437" x="5857875" y="3441700"/>
          <p14:tracePt t="79454" x="5832475" y="3467100"/>
          <p14:tracePt t="79471" x="5832475" y="3479800"/>
          <p14:tracePt t="80286" x="5832475" y="3467100"/>
          <p14:tracePt t="80296" x="5832475" y="3441700"/>
          <p14:tracePt t="80306" x="5832475" y="3429000"/>
          <p14:tracePt t="80320" x="5832475" y="3403600"/>
          <p14:tracePt t="80337" x="5832475" y="3328988"/>
          <p14:tracePt t="80354" x="5832475" y="3303588"/>
          <p14:tracePt t="80371" x="5857875" y="3228975"/>
          <p14:tracePt t="80387" x="5921375" y="3128963"/>
          <p14:tracePt t="80404" x="5945188" y="3090863"/>
          <p14:tracePt t="80420" x="6021388" y="3003550"/>
          <p14:tracePt t="80437" x="6121400" y="2941638"/>
          <p14:tracePt t="80453" x="6183313" y="2903538"/>
          <p14:tracePt t="80470" x="6208713" y="2890838"/>
          <p14:tracePt t="80487" x="6246813" y="2878138"/>
          <p14:tracePt t="80504" x="6259513" y="2865438"/>
          <p14:tracePt t="80520" x="6270625" y="2865438"/>
          <p14:tracePt t="80537" x="6270625" y="2852738"/>
          <p14:tracePt t="80538" x="6283325" y="2840038"/>
          <p14:tracePt t="80554" x="6296025" y="2828925"/>
          <p14:tracePt t="80570" x="6321425" y="2803525"/>
          <p14:tracePt t="80587" x="6334125" y="2803525"/>
          <p14:tracePt t="80588" x="6346825" y="2790825"/>
          <p14:tracePt t="80604" x="6370638" y="2790825"/>
          <p14:tracePt t="80620" x="6421438" y="2778125"/>
          <p14:tracePt t="80637" x="6434138" y="2778125"/>
          <p14:tracePt t="80653" x="6459538" y="2765425"/>
          <p14:tracePt t="80670" x="6483350" y="2765425"/>
          <p14:tracePt t="80687" x="6496050" y="2765425"/>
          <p14:tracePt t="80704" x="6508750" y="2765425"/>
          <p14:tracePt t="80720" x="6521450" y="2765425"/>
          <p14:tracePt t="80737" x="6534150" y="2765425"/>
          <p14:tracePt t="80753" x="6546850" y="2765425"/>
          <p14:tracePt t="80770" x="6559550" y="2765425"/>
          <p14:tracePt t="81244" x="6546850" y="2778125"/>
          <p14:tracePt t="81254" x="6546850" y="2803525"/>
          <p14:tracePt t="81264" x="6534150" y="2828925"/>
          <p14:tracePt t="81273" x="6534150" y="2840038"/>
          <p14:tracePt t="81287" x="6521450" y="2852738"/>
          <p14:tracePt t="81304" x="6521450" y="2903538"/>
          <p14:tracePt t="81320" x="6521450" y="2928938"/>
          <p14:tracePt t="81336" x="6521450" y="2965450"/>
          <p14:tracePt t="81354" x="6521450" y="2978150"/>
          <p14:tracePt t="81385" x="6521450" y="2990850"/>
          <p14:tracePt t="81394" x="6521450" y="3041650"/>
          <p14:tracePt t="82019" x="6521450" y="3065463"/>
          <p14:tracePt t="82029" x="6521450" y="3078163"/>
          <p14:tracePt t="82040" x="6508750" y="3103563"/>
          <p14:tracePt t="82053" x="6496050" y="3128963"/>
          <p14:tracePt t="82070" x="6483350" y="3203575"/>
          <p14:tracePt t="82087" x="6472238" y="3267075"/>
          <p14:tracePt t="82103" x="6434138" y="3378200"/>
          <p14:tracePt t="82120" x="6408738" y="3454400"/>
          <p14:tracePt t="82136" x="6396038" y="3479800"/>
          <p14:tracePt t="82153" x="6370638" y="3541713"/>
          <p14:tracePt t="82170" x="6334125" y="3579813"/>
          <p14:tracePt t="82186" x="6334125" y="3616325"/>
          <p14:tracePt t="88115" x="6334125" y="3654425"/>
          <p14:tracePt t="88125" x="6334125" y="3667125"/>
          <p14:tracePt t="88135" x="6346825" y="3679825"/>
          <p14:tracePt t="88151" x="6346825" y="3703638"/>
          <p14:tracePt t="88168" x="6359525" y="3729038"/>
          <p14:tracePt t="88185" x="6396038" y="3816350"/>
          <p14:tracePt t="88201" x="6408738" y="3867150"/>
          <p14:tracePt t="88218" x="6459538" y="3979863"/>
          <p14:tracePt t="88234" x="6483350" y="4054475"/>
          <p14:tracePt t="88236" x="6508750" y="4154488"/>
          <p14:tracePt t="88251" x="6534150" y="4279900"/>
          <p14:tracePt t="88268" x="6572250" y="4467225"/>
          <p14:tracePt t="88284" x="6596063" y="4543425"/>
          <p14:tracePt t="88301" x="6634163" y="4743450"/>
          <p14:tracePt t="88318" x="6672263" y="4856163"/>
          <p14:tracePt t="88335" x="6684963" y="4930775"/>
          <p14:tracePt t="88769" x="6684963" y="4943475"/>
          <p14:tracePt t="88779" x="6684963" y="4968875"/>
          <p14:tracePt t="88790" x="6684963" y="4992688"/>
          <p14:tracePt t="88801" x="6684963" y="5005388"/>
          <p14:tracePt t="88818" x="6684963" y="5018088"/>
          <p14:tracePt t="88834" x="6696075" y="5068888"/>
          <p14:tracePt t="88851" x="6721475" y="5105400"/>
          <p14:tracePt t="88867" x="6734175" y="5156200"/>
          <p14:tracePt t="88884" x="6772275" y="5281613"/>
          <p14:tracePt t="88901" x="6797675" y="5443538"/>
          <p14:tracePt t="88918" x="6808788" y="5507038"/>
          <p14:tracePt t="88935" x="6808788" y="5581650"/>
          <p14:tracePt t="88951" x="6772275" y="5607050"/>
          <p14:tracePt t="89646" x="6797675" y="5643563"/>
          <p14:tracePt t="89656" x="6821488" y="5668963"/>
          <p14:tracePt t="89666" x="6846888" y="5694363"/>
          <p14:tracePt t="89676" x="6884988" y="5743575"/>
          <p14:tracePt t="89687" x="6897688" y="5781675"/>
          <p14:tracePt t="89701" x="6934200" y="5856288"/>
          <p14:tracePt t="89717" x="7010400" y="5969000"/>
          <p14:tracePt t="89734" x="7034213" y="6045200"/>
          <p14:tracePt t="89750" x="7085013" y="6219825"/>
          <p14:tracePt t="89767" x="7097713" y="6281738"/>
          <p14:tracePt t="90180" x="7097713" y="6294438"/>
          <p14:tracePt t="90190" x="7097713" y="6319838"/>
          <p14:tracePt t="90200" x="7097713" y="6345238"/>
          <p14:tracePt t="90210" x="7085013" y="6370638"/>
          <p14:tracePt t="90221" x="7072313" y="6407150"/>
          <p14:tracePt t="90234" x="7046913" y="6432550"/>
          <p14:tracePt t="90251" x="6997700" y="6507163"/>
          <p14:tracePt t="90267" x="6985000" y="6594475"/>
          <p14:tracePt t="90284" x="6946900" y="6745288"/>
          <p14:tracePt t="90300" x="6946900" y="6832600"/>
          <p14:tracePt t="90317" x="6934200" y="6845300"/>
          <p14:tracePt t="90503" x="6946900" y="6819900"/>
          <p14:tracePt t="90512" x="6959600" y="6783388"/>
          <p14:tracePt t="90522" x="6959600" y="6757988"/>
          <p14:tracePt t="90533" x="6972300" y="6732588"/>
          <p14:tracePt t="90550" x="6985000" y="6732588"/>
          <p14:tracePt t="90567" x="6985000" y="6719888"/>
          <p14:tracePt t="90654" x="6985000" y="6696075"/>
          <p14:tracePt t="90664" x="6997700" y="6696075"/>
          <p14:tracePt t="90674" x="6997700" y="6670675"/>
          <p14:tracePt t="90684" x="6997700" y="6645275"/>
          <p14:tracePt t="90700" x="7010400" y="6619875"/>
          <p14:tracePt t="90717" x="7021513" y="6545263"/>
          <p14:tracePt t="90734" x="7034213" y="6519863"/>
          <p14:tracePt t="90750" x="7034213" y="6507163"/>
          <p14:tracePt t="90855" x="7034213" y="6483350"/>
          <p14:tracePt t="90865" x="7046913" y="6470650"/>
          <p14:tracePt t="90875" x="7046913" y="6445250"/>
          <p14:tracePt t="90885" x="7046913" y="6432550"/>
          <p14:tracePt t="90900" x="7059613" y="6419850"/>
          <p14:tracePt t="90917" x="7059613" y="6381750"/>
          <p14:tracePt t="90936" x="7059613" y="6370638"/>
          <p14:tracePt t="91005" x="7059613" y="6357938"/>
          <p14:tracePt t="91016" x="7059613" y="6345238"/>
          <p14:tracePt t="91036" x="7059613" y="6332538"/>
          <p14:tracePt t="91046" x="7059613" y="6319838"/>
          <p14:tracePt t="91076" x="7046913" y="6307138"/>
          <p14:tracePt t="91087" x="7046913" y="6294438"/>
          <p14:tracePt t="91107" x="7034213" y="6294438"/>
          <p14:tracePt t="91117" x="7021513" y="6294438"/>
          <p14:tracePt t="91127" x="7010400" y="6294438"/>
          <p14:tracePt t="91138" x="6997700" y="6294438"/>
          <p14:tracePt t="91156" x="6972300" y="6294438"/>
          <p14:tracePt t="91167" x="6959600" y="6294438"/>
          <p14:tracePt t="91187" x="6946900" y="6294438"/>
          <p14:tracePt t="91238" x="6934200" y="6307138"/>
          <p14:tracePt t="91247" x="6934200" y="6319838"/>
          <p14:tracePt t="91268" x="6934200" y="6332538"/>
          <p14:tracePt t="91278" x="6934200" y="6345238"/>
          <p14:tracePt t="91328" x="6934200" y="6357938"/>
          <p14:tracePt t="91388" x="6934200" y="6370638"/>
          <p14:tracePt t="91399" x="6934200" y="6381750"/>
          <p14:tracePt t="91409" x="6934200" y="6394450"/>
          <p14:tracePt t="91419" x="6946900" y="6394450"/>
          <p14:tracePt t="91433" x="6946900" y="6407150"/>
          <p14:tracePt t="91450" x="6946900" y="6432550"/>
          <p14:tracePt t="91470" x="6959600" y="6445250"/>
          <p14:tracePt t="91484" x="6959600" y="6457950"/>
          <p14:tracePt t="91500" x="6959600" y="6483350"/>
          <p14:tracePt t="91517" x="6972300" y="6545263"/>
          <p14:tracePt t="91533" x="6985000" y="6557963"/>
          <p14:tracePt t="91550" x="6985000" y="6594475"/>
          <p14:tracePt t="91570" x="6985000" y="6607175"/>
          <p14:tracePt t="91660" x="6985000" y="6583363"/>
          <p14:tracePt t="92346" x="6997700" y="6570663"/>
          <p14:tracePt t="92356" x="7010400" y="6557963"/>
          <p14:tracePt t="92367" x="7010400" y="6545263"/>
          <p14:tracePt t="92375" x="7021513" y="6532563"/>
          <p14:tracePt t="92396" x="7034213" y="6519863"/>
          <p14:tracePt t="92416" x="7046913" y="6519863"/>
          <p14:tracePt t="92456" x="7059613" y="6519863"/>
          <p14:tracePt t="92477" x="7072313" y="6519863"/>
          <p14:tracePt t="92487" x="7085013" y="6519863"/>
          <p14:tracePt t="92497" x="7097713" y="6519863"/>
          <p14:tracePt t="92507" x="7110413" y="6519863"/>
          <p14:tracePt t="92527" x="7134225" y="6519863"/>
          <p14:tracePt t="92557" x="7146925" y="6519863"/>
          <p14:tracePt t="92577" x="7159625" y="6519863"/>
          <p14:tracePt t="92597" x="7172325" y="6519863"/>
          <p14:tracePt t="92618" x="7185025" y="6519863"/>
          <p14:tracePt t="92688" x="7185025" y="6507163"/>
          <p14:tracePt t="92699" x="7197725" y="6507163"/>
          <p14:tracePt t="92719" x="7197725" y="6483350"/>
          <p14:tracePt t="92738" x="7197725" y="6470650"/>
          <p14:tracePt t="92745" x="7197725" y="6457950"/>
          <p14:tracePt t="92752" x="7197725" y="6445250"/>
          <p14:tracePt t="92778" x="7197725" y="6432550"/>
          <p14:tracePt t="92789" x="7197725" y="6419850"/>
          <p14:tracePt t="92800" x="7197725" y="6407150"/>
          <p14:tracePt t="92816" x="7197725" y="6394450"/>
          <p14:tracePt t="92833" x="7197725" y="6370638"/>
          <p14:tracePt t="92850" x="7197725" y="6332538"/>
          <p14:tracePt t="92866" x="7197725" y="6319838"/>
          <p14:tracePt t="92883" x="7197725" y="6294438"/>
          <p14:tracePt t="92900" x="7197725" y="6269038"/>
          <p14:tracePt t="92921" x="7185025" y="6245225"/>
          <p14:tracePt t="92947" x="7185025" y="6232525"/>
          <p14:tracePt t="92980" x="7185025" y="6219825"/>
          <p14:tracePt t="93010" x="7172325" y="6219825"/>
          <p14:tracePt t="93031" x="7159625" y="6219825"/>
          <p14:tracePt t="93041" x="7159625" y="6207125"/>
          <p14:tracePt t="93051" x="7146925" y="6194425"/>
          <p14:tracePt t="93071" x="7134225" y="6194425"/>
          <p14:tracePt t="93082" x="7123113" y="6194425"/>
          <p14:tracePt t="93102" x="7097713" y="6194425"/>
          <p14:tracePt t="93122" x="7085013" y="6194425"/>
          <p14:tracePt t="93133" x="7072313" y="6194425"/>
          <p14:tracePt t="93150" x="7046913" y="6194425"/>
          <p14:tracePt t="93171" x="7034213" y="6207125"/>
          <p14:tracePt t="93183" x="7021513" y="6207125"/>
          <p14:tracePt t="93199" x="7021513" y="6219825"/>
          <p14:tracePt t="93216" x="7010400" y="6232525"/>
          <p14:tracePt t="93233" x="7010400" y="6245225"/>
          <p14:tracePt t="93249" x="7010400" y="6257925"/>
          <p14:tracePt t="93266" x="6997700" y="6281738"/>
          <p14:tracePt t="93283" x="6997700" y="6319838"/>
          <p14:tracePt t="93303" x="6997700" y="6332538"/>
          <p14:tracePt t="93333" x="6997700" y="6345238"/>
          <p14:tracePt t="93353" x="6997700" y="6370638"/>
          <p14:tracePt t="93373" x="6997700" y="6394450"/>
          <p14:tracePt t="93383" x="6997700" y="6407150"/>
          <p14:tracePt t="93394" x="6997700" y="6419850"/>
          <p14:tracePt t="93404" x="6997700" y="6432550"/>
          <p14:tracePt t="93416" x="7010400" y="6445250"/>
          <p14:tracePt t="93433" x="7021513" y="6457950"/>
          <p14:tracePt t="93454" x="7034213" y="6470650"/>
          <p14:tracePt t="93474" x="7059613" y="6483350"/>
          <p14:tracePt t="93494" x="7072313" y="6483350"/>
          <p14:tracePt t="93514" x="7085013" y="6483350"/>
          <p14:tracePt t="93535" x="7110413" y="6494463"/>
          <p14:tracePt t="93545" x="7110413" y="6507163"/>
          <p14:tracePt t="93555" x="7123113" y="6507163"/>
          <p14:tracePt t="93575" x="7146925" y="6507163"/>
          <p14:tracePt t="93585" x="7146925" y="6494463"/>
          <p14:tracePt t="93599" x="7172325" y="6494463"/>
          <p14:tracePt t="93616" x="7223125" y="6457950"/>
          <p14:tracePt t="93632" x="7246938" y="6419850"/>
          <p14:tracePt t="93649" x="7272338" y="6381750"/>
          <p14:tracePt t="93666" x="7285038" y="6357938"/>
          <p14:tracePt t="93682" x="7285038" y="6345238"/>
          <p14:tracePt t="93699" x="7297738" y="6307138"/>
          <p14:tracePt t="93716" x="7297738" y="6257925"/>
          <p14:tracePt t="93733" x="7297738" y="6245225"/>
          <p14:tracePt t="93749" x="7297738" y="6194425"/>
          <p14:tracePt t="93766" x="7285038" y="6157913"/>
          <p14:tracePt t="93783" x="7285038" y="6119813"/>
          <p14:tracePt t="93799" x="7246938" y="6081713"/>
          <p14:tracePt t="93816" x="7223125" y="6045200"/>
          <p14:tracePt t="93833" x="7210425" y="6019800"/>
          <p14:tracePt t="93849" x="7197725" y="5981700"/>
          <p14:tracePt t="93866" x="7159625" y="5956300"/>
          <p14:tracePt t="93883" x="7159625" y="5945188"/>
          <p14:tracePt t="93899" x="7123113" y="5932488"/>
          <p14:tracePt t="93917" x="7110413" y="5932488"/>
          <p14:tracePt t="93932" x="7072313" y="5932488"/>
          <p14:tracePt t="93949" x="7046913" y="5932488"/>
          <p14:tracePt t="93966" x="7021513" y="5932488"/>
          <p14:tracePt t="93982" x="7010400" y="5945188"/>
          <p14:tracePt t="93999" x="6985000" y="5981700"/>
          <p14:tracePt t="94016" x="6972300" y="6007100"/>
          <p14:tracePt t="94033" x="6946900" y="6056313"/>
          <p14:tracePt t="94049" x="6910388" y="6094413"/>
          <p14:tracePt t="94066" x="6897688" y="6119813"/>
          <p14:tracePt t="94082" x="6884988" y="6145213"/>
          <p14:tracePt t="94099" x="6872288" y="6181725"/>
          <p14:tracePt t="94116" x="6859588" y="6207125"/>
          <p14:tracePt t="94132" x="6859588" y="6294438"/>
          <p14:tracePt t="94150" x="6859588" y="6357938"/>
          <p14:tracePt t="94166" x="6859588" y="6381750"/>
          <p14:tracePt t="94182" x="6859588" y="6432550"/>
          <p14:tracePt t="94199" x="6859588" y="6457950"/>
          <p14:tracePt t="94216" x="6859588" y="6470650"/>
          <p14:tracePt t="94232" x="6872288" y="6483350"/>
          <p14:tracePt t="94249" x="6910388" y="6507163"/>
          <p14:tracePt t="94266" x="6934200" y="6507163"/>
          <p14:tracePt t="94282" x="6985000" y="6519863"/>
          <p14:tracePt t="94299" x="7021513" y="6532563"/>
          <p14:tracePt t="94300" x="7059613" y="6545263"/>
          <p14:tracePt t="94316" x="7123113" y="6545263"/>
          <p14:tracePt t="94332" x="7159625" y="6545263"/>
          <p14:tracePt t="94349" x="7197725" y="6557963"/>
          <p14:tracePt t="94350" x="7246938" y="6557963"/>
          <p14:tracePt t="94366" x="7285038" y="6557963"/>
          <p14:tracePt t="94382" x="7335838" y="6557963"/>
          <p14:tracePt t="94399" x="7359650" y="6557963"/>
          <p14:tracePt t="94415" x="7385050" y="6557963"/>
          <p14:tracePt t="94432" x="7410450" y="6557963"/>
          <p14:tracePt t="94449" x="7423150" y="6557963"/>
          <p14:tracePt t="94466" x="7448550" y="6557963"/>
          <p14:tracePt t="94482" x="7485063" y="6545263"/>
          <p14:tracePt t="94499" x="7485063" y="6532563"/>
          <p14:tracePt t="94516" x="7510463" y="6519863"/>
          <p14:tracePt t="94532" x="7535863" y="6519863"/>
          <p14:tracePt t="94549" x="7548563" y="6519863"/>
          <p14:tracePt t="94565" x="7572375" y="6519863"/>
          <p14:tracePt t="94583" x="7597775" y="6519863"/>
          <p14:tracePt t="94599" x="7610475" y="6519863"/>
          <p14:tracePt t="94615" x="7623175" y="6519863"/>
          <p14:tracePt t="94632" x="7635875" y="6519863"/>
          <p14:tracePt t="94662" x="7648575" y="6519863"/>
          <p14:tracePt t="94693" x="7661275" y="6519863"/>
          <p14:tracePt t="94703" x="7673975" y="6519863"/>
          <p14:tracePt t="94723" x="7685088" y="6519863"/>
          <p14:tracePt t="94754" x="7697788" y="6519863"/>
          <p14:tracePt t="95236" x="7710488" y="6519863"/>
          <p14:tracePt t="95247" x="7723188" y="6519863"/>
          <p14:tracePt t="95257" x="7748588" y="6507163"/>
          <p14:tracePt t="95267" x="7748588" y="6494463"/>
          <p14:tracePt t="95282" x="7761288" y="6494463"/>
          <p14:tracePt t="95299" x="7785100" y="6483350"/>
          <p14:tracePt t="95316" x="7797800" y="6483350"/>
          <p14:tracePt t="95332" x="7810500" y="6483350"/>
          <p14:tracePt t="95349" x="7835900" y="6483350"/>
          <p14:tracePt t="95489" x="7848600" y="6483350"/>
          <p14:tracePt t="95499" x="7848600" y="6494463"/>
          <p14:tracePt t="95529" x="7848600" y="6507163"/>
          <p14:tracePt t="95549" x="7848600" y="6519863"/>
          <p14:tracePt t="95589" x="7848600" y="6532563"/>
          <p14:tracePt t="95610" x="7835900" y="6545263"/>
          <p14:tracePt t="95620" x="7823200" y="6557963"/>
          <p14:tracePt t="95630" x="7810500" y="6557963"/>
          <p14:tracePt t="95640" x="7773988" y="6570663"/>
          <p14:tracePt t="95650" x="7761288" y="6583363"/>
          <p14:tracePt t="95665" x="7748588" y="6583363"/>
          <p14:tracePt t="95682" x="7697788" y="6583363"/>
          <p14:tracePt t="95699" x="7661275" y="6583363"/>
          <p14:tracePt t="95715" x="7648575" y="6583363"/>
          <p14:tracePt t="95732" x="7585075" y="6583363"/>
          <p14:tracePt t="95749" x="7548563" y="6570663"/>
          <p14:tracePt t="95765" x="7472363" y="6545263"/>
          <p14:tracePt t="95782" x="7448550" y="6532563"/>
          <p14:tracePt t="95798" x="7423150" y="6519863"/>
          <p14:tracePt t="95815" x="7385050" y="6507163"/>
          <p14:tracePt t="95832" x="7323138" y="6470650"/>
          <p14:tracePt t="95849" x="7297738" y="6445250"/>
          <p14:tracePt t="95865" x="7246938" y="6394450"/>
          <p14:tracePt t="95882" x="7210425" y="6357938"/>
          <p14:tracePt t="95899" x="7210425" y="6345238"/>
          <p14:tracePt t="95915" x="7185025" y="6332538"/>
          <p14:tracePt t="95932" x="7159625" y="6307138"/>
          <p14:tracePt t="95949" x="7146925" y="6307138"/>
          <p14:tracePt t="95965" x="7146925" y="6294438"/>
          <p14:tracePt t="95991" x="7172325" y="6294438"/>
          <p14:tracePt t="96315" x="7172325" y="6281738"/>
          <p14:tracePt t="96325" x="7172325" y="6269038"/>
          <p14:tracePt t="96336" x="7172325" y="6257925"/>
          <p14:tracePt t="96348" x="7172325" y="6245225"/>
          <p14:tracePt t="96365" x="7146925" y="6207125"/>
          <p14:tracePt t="96382" x="7123113" y="6194425"/>
          <p14:tracePt t="96398" x="7085013" y="6169025"/>
          <p14:tracePt t="96415" x="7034213" y="6157913"/>
          <p14:tracePt t="96431" x="7010400" y="6145213"/>
          <p14:tracePt t="96448" x="6959600" y="6145213"/>
          <p14:tracePt t="96465" x="6934200" y="6145213"/>
          <p14:tracePt t="96466" x="6921500" y="6145213"/>
          <p14:tracePt t="96482" x="6910388" y="6145213"/>
          <p14:tracePt t="96498" x="6872288" y="6145213"/>
          <p14:tracePt t="96515" x="6872288" y="6157913"/>
          <p14:tracePt t="96516" x="6859588" y="6169025"/>
          <p14:tracePt t="96532" x="6859588" y="6181725"/>
          <p14:tracePt t="96548" x="6846888" y="6232525"/>
          <p14:tracePt t="96565" x="6846888" y="6245225"/>
          <p14:tracePt t="96566" x="6846888" y="6269038"/>
          <p14:tracePt t="96582" x="6834188" y="6294438"/>
          <p14:tracePt t="96598" x="6834188" y="6332538"/>
          <p14:tracePt t="96615" x="6834188" y="6345238"/>
          <p14:tracePt t="96631" x="6834188" y="6381750"/>
          <p14:tracePt t="96648" x="6834188" y="6419850"/>
          <p14:tracePt t="96665" x="6859588" y="6445250"/>
          <p14:tracePt t="96681" x="6884988" y="6470650"/>
          <p14:tracePt t="96698" x="6897688" y="6470650"/>
          <p14:tracePt t="96715" x="6921500" y="6483350"/>
          <p14:tracePt t="96731" x="6997700" y="6483350"/>
          <p14:tracePt t="96749" x="7046913" y="6483350"/>
          <p14:tracePt t="96765" x="7072313" y="6483350"/>
          <p14:tracePt t="96781" x="7123113" y="6445250"/>
          <p14:tracePt t="96799" x="7159625" y="6432550"/>
          <p14:tracePt t="96815" x="7185025" y="6419850"/>
          <p14:tracePt t="96831" x="7210425" y="6332538"/>
          <p14:tracePt t="96848" x="7210425" y="6219825"/>
          <p14:tracePt t="96865" x="7210425" y="6169025"/>
          <p14:tracePt t="96881" x="7210425" y="6094413"/>
          <p14:tracePt t="96899" x="7210425" y="6069013"/>
          <p14:tracePt t="96915" x="7210425" y="6056313"/>
          <p14:tracePt t="96939" x="7197725" y="6056313"/>
          <p14:tracePt t="96960" x="7185025" y="6056313"/>
          <p14:tracePt t="96970" x="7146925" y="6056313"/>
          <p14:tracePt t="96981" x="7123113" y="6056313"/>
          <p14:tracePt t="96998" x="7097713" y="6069013"/>
          <p14:tracePt t="97015" x="7021513" y="6119813"/>
          <p14:tracePt t="97031" x="6934200" y="6194425"/>
          <p14:tracePt t="97048" x="6910388" y="6207125"/>
          <p14:tracePt t="97049" x="6897688" y="6219825"/>
          <p14:tracePt t="97065" x="6884988" y="6219825"/>
          <p14:tracePt t="97081" x="6884988" y="6232525"/>
          <p14:tracePt t="97098" x="6884988" y="6245225"/>
          <p14:tracePt t="97151" x="6897688" y="6245225"/>
          <p14:tracePt t="97179" x="6910388" y="6245225"/>
          <p14:tracePt t="98068" x="6921500" y="6245225"/>
          <p14:tracePt t="98078" x="6959600" y="6257925"/>
          <p14:tracePt t="98088" x="6985000" y="6281738"/>
          <p14:tracePt t="98098" x="7010400" y="6307138"/>
          <p14:tracePt t="98114" x="7059613" y="6332538"/>
          <p14:tracePt t="98131" x="7210425" y="6457950"/>
          <p14:tracePt t="98148" x="7285038" y="6507163"/>
          <p14:tracePt t="98149" x="7372350" y="6583363"/>
          <p14:tracePt t="98165" x="7472363" y="6632575"/>
          <p14:tracePt t="98181" x="7635875" y="6719888"/>
          <p14:tracePt t="98198" x="7685088" y="6783388"/>
          <p14:tracePt t="98480" x="7685088" y="6770688"/>
          <p14:tracePt t="98490" x="7697788" y="6732588"/>
          <p14:tracePt t="98501" x="7710488" y="6719888"/>
          <p14:tracePt t="98514" x="7710488" y="6707188"/>
          <p14:tracePt t="98531" x="7748588" y="6632575"/>
          <p14:tracePt t="98548" x="7761288" y="6594475"/>
          <p14:tracePt t="98564" x="7797800" y="6545263"/>
          <p14:tracePt t="98581" x="7823200" y="6494463"/>
          <p14:tracePt t="98597" x="7835900" y="6483350"/>
          <p14:tracePt t="98614" x="7848600" y="6457950"/>
          <p14:tracePt t="98632" x="7848600" y="6445250"/>
          <p14:tracePt t="98653" x="7848600" y="6419850"/>
          <p14:tracePt t="98664" x="7835900" y="6407150"/>
          <p14:tracePt t="98681" x="7835900" y="6394450"/>
          <p14:tracePt t="98682" x="7823200" y="6370638"/>
          <p14:tracePt t="98698" x="7797800" y="6357938"/>
          <p14:tracePt t="98714" x="7773988" y="6332538"/>
          <p14:tracePt t="98731" x="7761288" y="6319838"/>
          <p14:tracePt t="98748" x="7723188" y="6307138"/>
          <p14:tracePt t="98764" x="7648575" y="6281738"/>
          <p14:tracePt t="98781" x="7623175" y="6281738"/>
          <p14:tracePt t="98798" x="7561263" y="6245225"/>
          <p14:tracePt t="98815" x="7497763" y="6245225"/>
          <p14:tracePt t="98831" x="7459663" y="6245225"/>
          <p14:tracePt t="98847" x="7423150" y="6245225"/>
          <p14:tracePt t="98864" x="7397750" y="6245225"/>
          <p14:tracePt t="98884" x="7385050" y="6245225"/>
          <p14:tracePt t="98923" x="7385050" y="6257925"/>
          <p14:tracePt t="99529" x="7385050" y="6281738"/>
          <p14:tracePt t="99539" x="7385050" y="6332538"/>
          <p14:tracePt t="99549" x="7385050" y="6357938"/>
          <p14:tracePt t="99564" x="7385050" y="6381750"/>
          <p14:tracePt t="99580" x="7385050" y="6419850"/>
          <p14:tracePt t="99597" x="7385050" y="6457950"/>
          <p14:tracePt t="99614" x="7385050" y="6483350"/>
          <p14:tracePt t="99631" x="7385050" y="6519863"/>
          <p14:tracePt t="99647" x="7397750" y="6557963"/>
          <p14:tracePt t="99649" x="7410450" y="6583363"/>
          <p14:tracePt t="99664" x="7423150" y="6607175"/>
          <p14:tracePt t="99681" x="7435850" y="6645275"/>
          <p14:tracePt t="99697" x="7448550" y="6657975"/>
          <p14:tracePt t="99714" x="7459663" y="6670675"/>
          <p14:tracePt t="99731" x="7472363" y="6670675"/>
          <p14:tracePt t="99747" x="7485063" y="6670675"/>
          <p14:tracePt t="99764" x="7510463" y="6670675"/>
          <p14:tracePt t="99780" x="7548563" y="6657975"/>
          <p14:tracePt t="99797" x="7572375" y="6645275"/>
          <p14:tracePt t="99814" x="7623175" y="6632575"/>
          <p14:tracePt t="99831" x="7673975" y="6583363"/>
          <p14:tracePt t="99847" x="7697788" y="6570663"/>
          <p14:tracePt t="99864" x="7723188" y="6532563"/>
          <p14:tracePt t="99881" x="7748588" y="6507163"/>
          <p14:tracePt t="99897" x="7748588" y="6494463"/>
          <p14:tracePt t="99914" x="7773988" y="6457950"/>
          <p14:tracePt t="99931" x="7773988" y="6445250"/>
          <p14:tracePt t="99932" x="7773988" y="6407150"/>
          <p14:tracePt t="99947" x="7773988" y="6370638"/>
          <p14:tracePt t="99964" x="7773988" y="6307138"/>
          <p14:tracePt t="99980" x="7773988" y="6269038"/>
          <p14:tracePt t="99982" x="7773988" y="6232525"/>
          <p14:tracePt t="99997" x="7761288" y="6207125"/>
          <p14:tracePt t="100014" x="7748588" y="6181725"/>
          <p14:tracePt t="100031" x="7735888" y="6169025"/>
          <p14:tracePt t="100047" x="7723188" y="6169025"/>
          <p14:tracePt t="100064" x="7697788" y="6169025"/>
          <p14:tracePt t="100080" x="7685088" y="6169025"/>
          <p14:tracePt t="100097" x="7648575" y="6169025"/>
          <p14:tracePt t="100114" x="7623175" y="6169025"/>
          <p14:tracePt t="100130" x="7610475" y="6169025"/>
          <p14:tracePt t="100147" x="7597775" y="6169025"/>
          <p14:tracePt t="100182" x="7572375" y="6194425"/>
          <p14:tracePt t="101946" x="7548563" y="6194425"/>
          <p14:tracePt t="101956" x="7523163" y="6157913"/>
          <p14:tracePt t="101966" x="7472363" y="6107113"/>
          <p14:tracePt t="101980" x="7435850" y="6069013"/>
          <p14:tracePt t="101997" x="7310438" y="5894388"/>
          <p14:tracePt t="102013" x="7235825" y="5819775"/>
          <p14:tracePt t="102030" x="7059613" y="5594350"/>
          <p14:tracePt t="102046" x="6884988" y="5418138"/>
          <p14:tracePt t="102063" x="6859588" y="5368925"/>
          <p14:tracePt t="102080" x="6734175" y="5181600"/>
          <p14:tracePt t="102097" x="6646863" y="4981575"/>
          <p14:tracePt t="102113" x="6621463" y="4918075"/>
          <p14:tracePt t="102130" x="6596063" y="4892675"/>
          <p14:tracePt t="102450" x="6596063" y="4868863"/>
          <p14:tracePt t="102460" x="6596063" y="4843463"/>
          <p14:tracePt t="102470" x="6596063" y="4779963"/>
          <p14:tracePt t="102480" x="6596063" y="4656138"/>
          <p14:tracePt t="102496" x="6596063" y="4518025"/>
          <p14:tracePt t="102513" x="6608763" y="4117975"/>
          <p14:tracePt t="102530" x="6634163" y="3905250"/>
          <p14:tracePt t="102531" x="6659563" y="3741738"/>
          <p14:tracePt t="102547" x="6696075" y="3579813"/>
          <p14:tracePt t="102563" x="6696075" y="3541713"/>
          <p14:tracePt t="102580" x="6708775" y="3529013"/>
          <p14:tracePt t="102596" x="6721475" y="3529013"/>
          <p14:tracePt t="102613" x="6721475" y="3541713"/>
          <p14:tracePt t="108294" x="6721475" y="3579813"/>
          <p14:tracePt t="108305" x="6721475" y="3603625"/>
          <p14:tracePt t="108315" x="6721475" y="3641725"/>
          <p14:tracePt t="108328" x="6721475" y="3703638"/>
          <p14:tracePt t="108344" x="6734175" y="3829050"/>
          <p14:tracePt t="108361" x="6734175" y="3879850"/>
          <p14:tracePt t="108377" x="6759575" y="4005263"/>
          <p14:tracePt t="108395" x="6784975" y="4205288"/>
          <p14:tracePt t="108411" x="6808788" y="4330700"/>
          <p14:tracePt t="108428" x="6872288" y="4518025"/>
          <p14:tracePt t="108445" x="6872288" y="4718050"/>
          <p14:tracePt t="108757" x="6872288" y="4743450"/>
          <p14:tracePt t="108768" x="6872288" y="4768850"/>
          <p14:tracePt t="108778" x="6884988" y="4792663"/>
          <p14:tracePt t="108794" x="6897688" y="4818063"/>
          <p14:tracePt t="108811" x="6934200" y="4892675"/>
          <p14:tracePt t="108828" x="6946900" y="4930775"/>
          <p14:tracePt t="108829" x="6972300" y="5005388"/>
          <p14:tracePt t="108844" x="7010400" y="5092700"/>
          <p14:tracePt t="108861" x="7085013" y="5305425"/>
          <p14:tracePt t="108878" x="7134225" y="5556250"/>
          <p14:tracePt t="108894" x="7159625" y="5656263"/>
          <p14:tracePt t="108911" x="7185025" y="5807075"/>
          <p14:tracePt t="108928" x="7185025" y="5843588"/>
          <p14:tracePt t="108929" x="7185025" y="5856288"/>
          <p14:tracePt t="108944" x="7185025" y="5868988"/>
          <p14:tracePt t="109473" x="7185025" y="5856288"/>
          <p14:tracePt t="109489" x="7185025" y="5843588"/>
          <p14:tracePt t="109513" x="7185025" y="5832475"/>
          <p14:tracePt t="109523" x="7185025" y="5819775"/>
          <p14:tracePt t="109533" x="7172325" y="5807075"/>
          <p14:tracePt t="109544" x="7172325" y="5794375"/>
          <p14:tracePt t="109561" x="7172325" y="5781675"/>
          <p14:tracePt t="109577" x="7172325" y="5768975"/>
          <p14:tracePt t="109624" x="7159625" y="5768975"/>
          <p14:tracePt t="109664" x="7159625" y="5756275"/>
          <p14:tracePt t="109694" x="7146925" y="5756275"/>
          <p14:tracePt t="109714" x="7134225" y="5756275"/>
          <p14:tracePt t="109734" x="7123113" y="5756275"/>
          <p14:tracePt t="109795" x="7110413" y="5756275"/>
          <p14:tracePt t="109875" x="7097713" y="5756275"/>
          <p14:tracePt t="109916" x="7097713" y="5768975"/>
          <p14:tracePt t="109997" x="7097713" y="5781675"/>
          <p14:tracePt t="110017" x="7097713" y="5794375"/>
          <p14:tracePt t="110027" x="7097713" y="5807075"/>
          <p14:tracePt t="110046" x="7097713" y="5819775"/>
          <p14:tracePt t="110117" x="7097713" y="5832475"/>
          <p14:tracePt t="110227" x="7110413" y="5843588"/>
          <p14:tracePt t="110984" x="7110413" y="5832475"/>
          <p14:tracePt t="111004" x="7110413" y="5807075"/>
          <p14:tracePt t="111014" x="7110413" y="5794375"/>
          <p14:tracePt t="111024" x="7123113" y="5781675"/>
          <p14:tracePt t="111033" x="7123113" y="5756275"/>
          <p14:tracePt t="111044" x="7123113" y="5732463"/>
          <p14:tracePt t="111060" x="7123113" y="5707063"/>
          <p14:tracePt t="111077" x="7123113" y="5681663"/>
          <p14:tracePt t="111094" x="7134225" y="5668963"/>
          <p14:tracePt t="111110" x="7134225" y="5643563"/>
          <p14:tracePt t="111127" x="7134225" y="5630863"/>
          <p14:tracePt t="111143" x="7134225" y="5607050"/>
          <p14:tracePt t="111160" x="7134225" y="5581650"/>
          <p14:tracePt t="111177" x="7146925" y="5556250"/>
          <p14:tracePt t="111193" x="7146925" y="5543550"/>
          <p14:tracePt t="111195" x="7146925" y="5530850"/>
          <p14:tracePt t="111210" x="7146925" y="5518150"/>
          <p14:tracePt t="111227" x="7146925" y="5507038"/>
          <p14:tracePt t="111244" x="7159625" y="5507038"/>
          <p14:tracePt t="111265" x="7185025" y="5494338"/>
          <p14:tracePt t="111568" x="7185025" y="5481638"/>
          <p14:tracePt t="111578" x="7185025" y="5468938"/>
          <p14:tracePt t="111588" x="7197725" y="5443538"/>
          <p14:tracePt t="111599" x="7197725" y="5430838"/>
          <p14:tracePt t="111610" x="7197725" y="5407025"/>
          <p14:tracePt t="111627" x="7197725" y="5381625"/>
          <p14:tracePt t="111643" x="7210425" y="5343525"/>
          <p14:tracePt t="111660" x="7223125" y="5330825"/>
          <p14:tracePt t="111679" x="7223125" y="5305425"/>
          <p14:tracePt t="111729" x="7235825" y="5305425"/>
          <p14:tracePt t="111750" x="7235825" y="5294313"/>
          <p14:tracePt t="111760" x="7246938" y="5294313"/>
          <p14:tracePt t="111779" x="7259638" y="5281613"/>
          <p14:tracePt t="111786" x="7272338" y="5268913"/>
          <p14:tracePt t="111794" x="7285038" y="5268913"/>
          <p14:tracePt t="111810" x="7285038" y="5256213"/>
          <p14:tracePt t="111826" x="7297738" y="5256213"/>
          <p14:tracePt t="111843" x="7310438" y="5256213"/>
          <p14:tracePt t="111890" x="7323138" y="5256213"/>
          <p14:tracePt t="111909" x="7323138" y="5243513"/>
          <p14:tracePt t="112263" x="7335838" y="5230813"/>
          <p14:tracePt t="112273" x="7348538" y="5218113"/>
          <p14:tracePt t="112293" x="7348538" y="5205413"/>
          <p14:tracePt t="112314" x="7348538" y="5194300"/>
          <p14:tracePt t="112323" x="7348538" y="5181600"/>
          <p14:tracePt t="112330" x="7348538" y="5168900"/>
          <p14:tracePt t="112353" x="7348538" y="5156200"/>
          <p14:tracePt t="112374" x="7348538" y="5143500"/>
          <p14:tracePt t="112384" x="7348538" y="5130800"/>
          <p14:tracePt t="112414" x="7348538" y="5118100"/>
          <p14:tracePt t="112434" x="7348538" y="5105400"/>
          <p14:tracePt t="112464" x="7348538" y="5092700"/>
          <p14:tracePt t="112474" x="7348538" y="5081588"/>
          <p14:tracePt t="112495" x="7348538" y="5068888"/>
          <p14:tracePt t="112696" x="7359650" y="5068888"/>
          <p14:tracePt t="112726" x="7372350" y="5068888"/>
          <p14:tracePt t="112756" x="7385050" y="5068888"/>
          <p14:tracePt t="112776" x="7397750" y="5068888"/>
          <p14:tracePt t="112806" x="7410450" y="5068888"/>
          <p14:tracePt t="113622" x="7448550" y="5081588"/>
          <p14:tracePt t="113632" x="7472363" y="5092700"/>
          <p14:tracePt t="113643" x="7485063" y="5118100"/>
          <p14:tracePt t="113653" x="7510463" y="5130800"/>
          <p14:tracePt t="113663" x="7523163" y="5143500"/>
          <p14:tracePt t="113676" x="7561263" y="5194300"/>
          <p14:tracePt t="113693" x="7610475" y="5268913"/>
          <p14:tracePt t="113709" x="7648575" y="5281613"/>
          <p14:tracePt t="113726" x="7685088" y="5318125"/>
          <p14:tracePt t="113743" x="7697788" y="5343525"/>
          <p14:tracePt t="113744" x="7710488" y="5381625"/>
          <p14:tracePt t="113759" x="7710488" y="5468938"/>
          <p14:tracePt t="115187" x="7710488" y="5481638"/>
          <p14:tracePt t="115199" x="7710488" y="5494338"/>
          <p14:tracePt t="115207" x="7723188" y="5530850"/>
          <p14:tracePt t="115217" x="7723188" y="5556250"/>
          <p14:tracePt t="115227" x="7748588" y="5568950"/>
          <p14:tracePt t="115242" x="7748588" y="5607050"/>
          <p14:tracePt t="115259" x="7785100" y="5668963"/>
          <p14:tracePt t="115276" x="7797800" y="5694363"/>
          <p14:tracePt t="115292" x="7823200" y="5794375"/>
          <p14:tracePt t="115309" x="7848600" y="5868988"/>
          <p14:tracePt t="115326" x="7848600" y="5907088"/>
          <p14:tracePt t="116335" x="7848600" y="5919788"/>
          <p14:tracePt t="116346" x="7848600" y="5945188"/>
          <p14:tracePt t="116355" x="7848600" y="5969000"/>
          <p14:tracePt t="116366" x="7861300" y="5994400"/>
          <p14:tracePt t="116375" x="7874000" y="6007100"/>
          <p14:tracePt t="116392" x="7874000" y="6032500"/>
          <p14:tracePt t="116409" x="7886700" y="6056313"/>
          <p14:tracePt t="116425" x="7897813" y="6069013"/>
          <p14:tracePt t="116426" x="7923213" y="6107113"/>
          <p14:tracePt t="116442" x="7948613" y="6132513"/>
          <p14:tracePt t="116458" x="7986713" y="6181725"/>
          <p14:tracePt t="116475" x="8010525" y="6194425"/>
          <p14:tracePt t="116476" x="8023225" y="6232525"/>
          <p14:tracePt t="116492" x="8048625" y="6281738"/>
          <p14:tracePt t="116508" x="8061325" y="6307138"/>
          <p14:tracePt t="116525" x="8074025" y="6332538"/>
          <p14:tracePt t="116526" x="8074025" y="6345238"/>
          <p14:tracePt t="116542" x="8074025" y="6357938"/>
          <p14:tracePt t="116558" x="8086725" y="6357938"/>
          <p14:tracePt t="116575" x="8086725" y="6370638"/>
          <p14:tracePt t="116618" x="8086725" y="6381750"/>
          <p14:tracePt t="116628" x="8086725" y="6394450"/>
          <p14:tracePt t="116638" x="8099425" y="6407150"/>
          <p14:tracePt t="116648" x="8099425" y="6419850"/>
          <p14:tracePt t="116658" x="8099425" y="6457950"/>
          <p14:tracePt t="116675" x="8099425" y="6470650"/>
          <p14:tracePt t="116692" x="8099425" y="6507163"/>
          <p14:tracePt t="116709" x="8110538" y="6545263"/>
          <p14:tracePt t="116725" x="8110538" y="6557963"/>
          <p14:tracePt t="116741" x="8123238" y="6594475"/>
          <p14:tracePt t="116759" x="8123238" y="6645275"/>
          <p14:tracePt t="116775" x="8123238" y="6657975"/>
          <p14:tracePt t="116792" x="8123238" y="6696075"/>
          <p14:tracePt t="116850" x="8135938" y="6696075"/>
          <p14:tracePt t="116899" x="8148638" y="6696075"/>
          <p14:tracePt t="116930" x="8161338" y="6696075"/>
          <p14:tracePt t="116940" x="8174038" y="6696075"/>
          <p14:tracePt t="116950" x="8186738" y="6696075"/>
          <p14:tracePt t="116960" x="8212138" y="6683375"/>
          <p14:tracePt t="116975" x="8235950" y="6683375"/>
          <p14:tracePt t="116992" x="8261350" y="6670675"/>
          <p14:tracePt t="117008" x="8274050" y="6670675"/>
          <p14:tracePt t="117025" x="8312150" y="6657975"/>
          <p14:tracePt t="117041" x="8386763" y="6632575"/>
          <p14:tracePt t="117058" x="8412163" y="6632575"/>
          <p14:tracePt t="117075" x="8486775" y="6619875"/>
          <p14:tracePt t="117092" x="8524875" y="6619875"/>
          <p14:tracePt t="117108" x="8548688" y="6619875"/>
          <p14:tracePt t="117125" x="8561388" y="6619875"/>
          <p14:tracePt t="117142" x="8574088" y="6607175"/>
          <p14:tracePt t="117158" x="8586788" y="6607175"/>
          <p14:tracePt t="117175" x="8599488" y="6583363"/>
          <p14:tracePt t="117192" x="8650288" y="6545263"/>
          <p14:tracePt t="117208" x="8674100" y="6519863"/>
          <p14:tracePt t="117225" x="8724900" y="6394450"/>
          <p14:tracePt t="117242" x="8786813" y="6219825"/>
          <p14:tracePt t="117258" x="8799513" y="6181725"/>
          <p14:tracePt t="117275" x="8812213" y="6007100"/>
          <p14:tracePt t="117292" x="8812213" y="5907088"/>
          <p14:tracePt t="117293" x="8812213" y="5843588"/>
          <p14:tracePt t="117308" x="8812213" y="5794375"/>
          <p14:tracePt t="117325" x="8750300" y="5719763"/>
          <p14:tracePt t="117342" x="8712200" y="5668963"/>
          <p14:tracePt t="117343" x="8686800" y="5643563"/>
          <p14:tracePt t="117358" x="8637588" y="5607050"/>
          <p14:tracePt t="117374" x="8586788" y="5556250"/>
          <p14:tracePt t="117391" x="8574088" y="5556250"/>
          <p14:tracePt t="117408" x="8548688" y="5530850"/>
          <p14:tracePt t="117425" x="8512175" y="5530850"/>
          <p14:tracePt t="117441" x="8486775" y="5530850"/>
          <p14:tracePt t="117458" x="8474075" y="5530850"/>
          <p14:tracePt t="117474" x="8412163" y="5556250"/>
          <p14:tracePt t="117491" x="8361363" y="5581650"/>
          <p14:tracePt t="117508" x="8299450" y="5607050"/>
          <p14:tracePt t="117525" x="8235950" y="5643563"/>
          <p14:tracePt t="117541" x="8174038" y="5668963"/>
          <p14:tracePt t="117558" x="8074025" y="5743575"/>
          <p14:tracePt t="117575" x="7961313" y="5832475"/>
          <p14:tracePt t="117591" x="7935913" y="5856288"/>
          <p14:tracePt t="117608" x="7874000" y="5907088"/>
          <p14:tracePt t="117625" x="7861300" y="5945188"/>
          <p14:tracePt t="117626" x="7835900" y="5956300"/>
          <p14:tracePt t="117641" x="7810500" y="5981700"/>
          <p14:tracePt t="117658" x="7785100" y="6032500"/>
          <p14:tracePt t="117675" x="7773988" y="6069013"/>
          <p14:tracePt t="117691" x="7773988" y="6081713"/>
          <p14:tracePt t="117708" x="7773988" y="6094413"/>
          <p14:tracePt t="117725" x="7773988" y="6107113"/>
          <p14:tracePt t="117741" x="7773988" y="6119813"/>
          <p14:tracePt t="117758" x="7773988" y="6145213"/>
          <p14:tracePt t="117775" x="7785100" y="6181725"/>
          <p14:tracePt t="117791" x="7823200" y="6232525"/>
          <p14:tracePt t="117808" x="7874000" y="6319838"/>
          <p14:tracePt t="117825" x="7886700" y="6345238"/>
          <p14:tracePt t="117826" x="7910513" y="6357938"/>
          <p14:tracePt t="117841" x="7910513" y="6381750"/>
          <p14:tracePt t="117858" x="7935913" y="6419850"/>
          <p14:tracePt t="117875" x="7935913" y="6432550"/>
          <p14:tracePt t="117891" x="7974013" y="6445250"/>
          <p14:tracePt t="117908" x="8010525" y="6470650"/>
          <p14:tracePt t="117925" x="8023225" y="6483350"/>
          <p14:tracePt t="117941" x="8048625" y="6519863"/>
          <p14:tracePt t="117958" x="8074025" y="6545263"/>
          <p14:tracePt t="117979" x="8086725" y="6557963"/>
          <p14:tracePt t="117991" x="8110538" y="6570663"/>
          <p14:tracePt t="118008" x="8123238" y="6570663"/>
          <p14:tracePt t="118025" x="8161338" y="6570663"/>
          <p14:tracePt t="118041" x="8212138" y="6570663"/>
          <p14:tracePt t="118058" x="8261350" y="6570663"/>
          <p14:tracePt t="118074" x="8286750" y="6570663"/>
          <p14:tracePt t="118091" x="8312150" y="6545263"/>
          <p14:tracePt t="118108" x="8324850" y="6532563"/>
          <p14:tracePt t="118421" x="8324850" y="6519863"/>
          <p14:tracePt t="118431" x="8324850" y="6494463"/>
          <p14:tracePt t="118441" x="8324850" y="6483350"/>
          <p14:tracePt t="118458" x="8335963" y="6432550"/>
          <p14:tracePt t="118474" x="8335963" y="6307138"/>
          <p14:tracePt t="118491" x="8335963" y="6169025"/>
          <p14:tracePt t="118508" x="8335963" y="6132513"/>
          <p14:tracePt t="118524" x="8335963" y="6094413"/>
          <p14:tracePt t="118541" x="8335963" y="6081713"/>
          <p14:tracePt t="118562" x="8335963" y="6069013"/>
          <p14:tracePt t="118582" x="8312150" y="6069013"/>
          <p14:tracePt t="118602" x="8299450" y="6069013"/>
          <p14:tracePt t="118613" x="8286750" y="6069013"/>
          <p14:tracePt t="118633" x="8261350" y="6069013"/>
          <p14:tracePt t="118643" x="8248650" y="6069013"/>
          <p14:tracePt t="118658" x="8223250" y="6094413"/>
          <p14:tracePt t="118674" x="8199438" y="6107113"/>
          <p14:tracePt t="118676" x="8174038" y="6119813"/>
          <p14:tracePt t="118691" x="8161338" y="6145213"/>
          <p14:tracePt t="118708" x="8135938" y="6169025"/>
          <p14:tracePt t="118724" x="8110538" y="6181725"/>
          <p14:tracePt t="118743" x="8110538" y="6207125"/>
          <p14:tracePt t="118764" x="8110538" y="6219825"/>
          <p14:tracePt t="118774" x="8110538" y="6232525"/>
          <p14:tracePt t="118791" x="8110538" y="6245225"/>
          <p14:tracePt t="118808" x="8110538" y="6269038"/>
          <p14:tracePt t="118824" x="8110538" y="6294438"/>
          <p14:tracePt t="118841" x="8110538" y="6307138"/>
          <p14:tracePt t="118858" x="8123238" y="6319838"/>
          <p14:tracePt t="118874" x="8161338" y="6370638"/>
          <p14:tracePt t="118891" x="8186738" y="6394450"/>
          <p14:tracePt t="118907" x="8274050" y="6457950"/>
          <p14:tracePt t="118925" x="8374063" y="6507163"/>
          <p14:tracePt t="118941" x="8435975" y="6545263"/>
          <p14:tracePt t="118957" x="8524875" y="6594475"/>
          <p14:tracePt t="118974" x="8574088" y="6619875"/>
          <p14:tracePt t="118975" x="8612188" y="6632575"/>
          <p14:tracePt t="118991" x="8650288" y="6632575"/>
          <p14:tracePt t="119008" x="8712200" y="6657975"/>
          <p14:tracePt t="119024" x="8750300" y="6657975"/>
          <p14:tracePt t="119041" x="8763000" y="6657975"/>
          <p14:tracePt t="119058" x="8774113" y="6657975"/>
          <p14:tracePt t="119075" x="8786813" y="6657975"/>
          <p14:tracePt t="119076" x="8786813" y="6670675"/>
          <p14:tracePt t="119091" x="8799513" y="6670675"/>
          <p14:tracePt t="119378" x="8812213" y="6645275"/>
          <p14:tracePt t="119388" x="8824913" y="6619875"/>
          <p14:tracePt t="119398" x="8850313" y="6570663"/>
          <p14:tracePt t="119408" x="8863013" y="6532563"/>
          <p14:tracePt t="119424" x="8886825" y="6483350"/>
          <p14:tracePt t="119441" x="8899525" y="6381750"/>
          <p14:tracePt t="119458" x="8899525" y="6345238"/>
          <p14:tracePt t="119459" x="8899525" y="6319838"/>
          <p14:tracePt t="119474" x="8899525" y="6307138"/>
          <p14:tracePt t="119491" x="8899525" y="6269038"/>
          <p14:tracePt t="119508" x="8899525" y="6257925"/>
          <p14:tracePt t="119509" x="8886825" y="6245225"/>
          <p14:tracePt t="119524" x="8886825" y="6232525"/>
          <p14:tracePt t="119541" x="8863013" y="6181725"/>
          <p14:tracePt t="119557" x="8850313" y="6169025"/>
          <p14:tracePt t="119559" x="8824913" y="6145213"/>
          <p14:tracePt t="119574" x="8824913" y="6132513"/>
          <p14:tracePt t="119591" x="8812213" y="6119813"/>
          <p14:tracePt t="119607" x="8799513" y="6119813"/>
          <p14:tracePt t="119624" x="8774113" y="6119813"/>
          <p14:tracePt t="119641" x="8750300" y="6119813"/>
          <p14:tracePt t="119657" x="8724900" y="6119813"/>
          <p14:tracePt t="119674" x="8674100" y="6132513"/>
          <p14:tracePt t="119691" x="8624888" y="6145213"/>
          <p14:tracePt t="119707" x="8599488" y="6169025"/>
          <p14:tracePt t="119724" x="8548688" y="6181725"/>
          <p14:tracePt t="119741" x="8512175" y="6194425"/>
          <p14:tracePt t="119757" x="8486775" y="6219825"/>
          <p14:tracePt t="119774" x="8461375" y="6232525"/>
          <p14:tracePt t="119791" x="8448675" y="6257925"/>
          <p14:tracePt t="119807" x="8435975" y="6269038"/>
          <p14:tracePt t="119831" x="8435975" y="6281738"/>
          <p14:tracePt t="119872" x="8435975" y="6307138"/>
          <p14:tracePt t="119892" x="8435975" y="6319838"/>
          <p14:tracePt t="119901" x="8435975" y="6332538"/>
          <p14:tracePt t="119912" x="8435975" y="6345238"/>
          <p14:tracePt t="119924" x="8435975" y="6357938"/>
          <p14:tracePt t="119941" x="8435975" y="6370638"/>
          <p14:tracePt t="119973" x="8435975" y="6381750"/>
          <p14:tracePt t="119993" x="8448675" y="6394450"/>
          <p14:tracePt t="120013" x="8461375" y="6407150"/>
          <p14:tracePt t="120023" x="8474075" y="6407150"/>
          <p14:tracePt t="120033" x="8474075" y="6419850"/>
          <p14:tracePt t="120042" x="8486775" y="6432550"/>
          <p14:tracePt t="120057" x="8499475" y="6445250"/>
          <p14:tracePt t="120074" x="8537575" y="6470650"/>
          <p14:tracePt t="120093" x="8548688" y="6483350"/>
          <p14:tracePt t="120107" x="8561388" y="6494463"/>
          <p14:tracePt t="120124" x="8599488" y="6519863"/>
          <p14:tracePt t="120141" x="8624888" y="6519863"/>
          <p14:tracePt t="120157" x="8650288" y="6519863"/>
          <p14:tracePt t="120174" x="8699500" y="6519863"/>
          <p14:tracePt t="120190" x="8712200" y="6519863"/>
          <p14:tracePt t="120207" x="8763000" y="6519863"/>
          <p14:tracePt t="120224" x="8812213" y="6519863"/>
          <p14:tracePt t="120240" x="8824913" y="6507163"/>
          <p14:tracePt t="120257" x="8874125" y="6507163"/>
          <p14:tracePt t="120274" x="8899525" y="6494463"/>
          <p14:tracePt t="120295" x="8912225" y="6483350"/>
          <p14:tracePt t="120335" x="8912225" y="6470650"/>
          <p14:tracePt t="120356" x="8912225" y="6457950"/>
          <p14:tracePt t="120365" x="8912225" y="6445250"/>
          <p14:tracePt t="120376" x="8912225" y="6432550"/>
          <p14:tracePt t="120390" x="8912225" y="6394450"/>
          <p14:tracePt t="120407" x="8912225" y="6319838"/>
          <p14:tracePt t="120424" x="8912225" y="6281738"/>
          <p14:tracePt t="120425" x="8912225" y="6232525"/>
          <p14:tracePt t="120440" x="8912225" y="6194425"/>
          <p14:tracePt t="120457" x="8899525" y="6119813"/>
          <p14:tracePt t="120474" x="8886825" y="6081713"/>
          <p14:tracePt t="120490" x="8886825" y="6032500"/>
          <p14:tracePt t="120507" x="8863013" y="5994400"/>
          <p14:tracePt t="120523" x="8850313" y="5969000"/>
          <p14:tracePt t="120540" x="8837613" y="5956300"/>
          <p14:tracePt t="120557" x="8774113" y="5956300"/>
          <p14:tracePt t="120574" x="8750300" y="5969000"/>
          <p14:tracePt t="120590" x="8699500" y="6007100"/>
          <p14:tracePt t="120607" x="8637588" y="6045200"/>
          <p14:tracePt t="120624" x="8624888" y="6045200"/>
          <p14:tracePt t="120640" x="8574088" y="6069013"/>
          <p14:tracePt t="120657" x="8548688" y="6094413"/>
          <p14:tracePt t="120674" x="8537575" y="6094413"/>
          <p14:tracePt t="120690" x="8512175" y="6119813"/>
          <p14:tracePt t="120707" x="8499475" y="6119813"/>
          <p14:tracePt t="120708" x="8499475" y="6132513"/>
          <p14:tracePt t="120724" x="8486775" y="6132513"/>
          <p14:tracePt t="121413" x="8461375" y="6132513"/>
          <p14:tracePt t="121423" x="8435975" y="6132513"/>
          <p14:tracePt t="121433" x="8412163" y="6132513"/>
          <p14:tracePt t="121444" x="8374063" y="6132513"/>
          <p14:tracePt t="121457" x="8312150" y="6119813"/>
          <p14:tracePt t="121473" x="8223250" y="6032500"/>
          <p14:tracePt t="121490" x="8186738" y="6007100"/>
          <p14:tracePt t="121507" x="8099425" y="5945188"/>
          <p14:tracePt t="121524" x="7986713" y="5843588"/>
          <p14:tracePt t="121540" x="7948613" y="5819775"/>
          <p14:tracePt t="121557" x="7886700" y="5781675"/>
          <p14:tracePt t="121573" x="7861300" y="5768975"/>
          <p14:tracePt t="121590" x="7848600" y="5768975"/>
          <p14:tracePt t="121607" x="7835900" y="5768975"/>
          <p14:tracePt t="122008" x="7835900" y="5756275"/>
          <p14:tracePt t="122027" x="7835900" y="5743575"/>
          <p14:tracePt t="122037" x="7835900" y="5707063"/>
          <p14:tracePt t="122047" x="7835900" y="5668963"/>
          <p14:tracePt t="122057" x="7835900" y="5630863"/>
          <p14:tracePt t="122073" x="7835900" y="5556250"/>
          <p14:tracePt t="122090" x="7835900" y="5394325"/>
          <p14:tracePt t="122107" x="7835900" y="5305425"/>
          <p14:tracePt t="122108" x="7835900" y="5268913"/>
          <p14:tracePt t="122123" x="7835900" y="5230813"/>
          <p14:tracePt t="122140" x="7835900" y="5218113"/>
          <p14:tracePt t="122157" x="7835900" y="5205413"/>
          <p14:tracePt t="122178" x="7835900" y="5218113"/>
          <p14:tracePt t="126568" x="7835900" y="5205413"/>
          <p14:tracePt t="126578" x="7848600" y="5181600"/>
          <p14:tracePt t="126589" x="7861300" y="5156200"/>
          <p14:tracePt t="126608" x="7861300" y="5143500"/>
          <p14:tracePt t="126622" x="7874000" y="5130800"/>
          <p14:tracePt t="126638" x="7886700" y="5105400"/>
          <p14:tracePt t="126655" x="7897813" y="5081588"/>
          <p14:tracePt t="126672" x="7923213" y="5043488"/>
          <p14:tracePt t="126689" x="7948613" y="5030788"/>
          <p14:tracePt t="126705" x="7948613" y="5018088"/>
          <p14:tracePt t="126722" x="7961313" y="5005388"/>
          <p14:tracePt t="127273" x="7961313" y="4992688"/>
          <p14:tracePt t="127283" x="7974013" y="4981575"/>
          <p14:tracePt t="127294" x="7974013" y="4968875"/>
          <p14:tracePt t="127305" x="7974013" y="4943475"/>
          <p14:tracePt t="127322" x="7974013" y="4918075"/>
          <p14:tracePt t="127323" x="7974013" y="4905375"/>
          <p14:tracePt t="127338" x="7974013" y="4892675"/>
          <p14:tracePt t="127355" x="7974013" y="4856163"/>
          <p14:tracePt t="127371" x="7974013" y="4843463"/>
          <p14:tracePt t="127388" x="7974013" y="4830763"/>
          <p14:tracePt t="127425" x="7974013" y="4818063"/>
          <p14:tracePt t="127455" x="7974013" y="4805363"/>
          <p14:tracePt t="127475" x="7974013" y="4792663"/>
          <p14:tracePt t="127494" x="7974013" y="4768850"/>
          <p14:tracePt t="133920" x="7986713" y="4743450"/>
          <p14:tracePt t="133930" x="8010525" y="4705350"/>
          <p14:tracePt t="133940" x="8061325" y="4667250"/>
          <p14:tracePt t="133952" x="8099425" y="4605338"/>
          <p14:tracePt t="133970" x="8212138" y="4443413"/>
          <p14:tracePt t="133986" x="8261350" y="4367213"/>
          <p14:tracePt t="134003" x="8361363" y="4267200"/>
          <p14:tracePt t="134019" x="8412163" y="4241800"/>
          <p14:tracePt t="134020" x="8435975" y="4217988"/>
          <p14:tracePt t="134036" x="8461375" y="4205288"/>
          <p14:tracePt t="134052" x="8486775" y="4205288"/>
          <p14:tracePt t="134070" x="8499475" y="4205288"/>
          <p14:tracePt t="134403" x="8512175" y="4179888"/>
          <p14:tracePt t="134413" x="8512175" y="4167188"/>
          <p14:tracePt t="134484" x="8512175" y="4205288"/>
          <p14:tracePt t="134493" x="8512175" y="4230688"/>
          <p14:tracePt t="134503" x="8512175" y="4254500"/>
          <p14:tracePt t="134519" x="8512175" y="4267200"/>
          <p14:tracePt t="134536" x="8512175" y="4305300"/>
          <p14:tracePt t="134553" x="8512175" y="4330700"/>
          <p14:tracePt t="134554" x="8499475" y="4367213"/>
          <p14:tracePt t="134569" x="8486775" y="4418013"/>
          <p14:tracePt t="134586" x="8474075" y="4443413"/>
          <p14:tracePt t="134587" x="8461375" y="4492625"/>
          <p14:tracePt t="134602" x="8461375" y="4543425"/>
          <p14:tracePt t="134619" x="8448675" y="4643438"/>
          <p14:tracePt t="134636" x="8424863" y="4718050"/>
          <p14:tracePt t="134653" x="8412163" y="4743450"/>
          <p14:tracePt t="134669" x="8386763" y="4792663"/>
          <p14:tracePt t="134686" x="8374063" y="4843463"/>
          <p14:tracePt t="134702" x="8361363" y="4868863"/>
          <p14:tracePt t="134719" x="8348663" y="4918075"/>
          <p14:tracePt t="134736" x="8335963" y="4930775"/>
          <p14:tracePt t="134766" x="8324850" y="4930775"/>
          <p14:tracePt t="134776" x="8312150" y="4930775"/>
          <p14:tracePt t="134796" x="8299450" y="4930775"/>
          <p14:tracePt t="134807" x="8274050" y="4930775"/>
          <p14:tracePt t="134819" x="8261350" y="4930775"/>
          <p14:tracePt t="134836" x="8235950" y="4930775"/>
          <p14:tracePt t="134837" x="8223250" y="4930775"/>
          <p14:tracePt t="134852" x="8212138" y="4930775"/>
          <p14:tracePt t="134869" x="8186738" y="4930775"/>
          <p14:tracePt t="134888" x="8174038" y="4943475"/>
          <p14:tracePt t="134902" x="8161338" y="4956175"/>
          <p14:tracePt t="134919" x="8148638" y="4968875"/>
          <p14:tracePt t="134935" x="8135938" y="4981575"/>
          <p14:tracePt t="134937" x="8135938" y="4992688"/>
          <p14:tracePt t="134952" x="8123238" y="4992688"/>
          <p14:tracePt t="134969" x="8099425" y="5005388"/>
          <p14:tracePt t="134986" x="8099425" y="5018088"/>
          <p14:tracePt t="135002" x="8061325" y="5056188"/>
          <p14:tracePt t="135019" x="8048625" y="5081588"/>
          <p14:tracePt t="135036" x="8035925" y="5081588"/>
          <p14:tracePt t="135052" x="8023225" y="5092700"/>
          <p14:tracePt t="135207" x="8023225" y="5105400"/>
          <p14:tracePt t="135531" x="8035925" y="5105400"/>
          <p14:tracePt t="135541" x="8048625" y="5105400"/>
          <p14:tracePt t="135561" x="8061325" y="5105400"/>
          <p14:tracePt t="135582" x="8086725" y="5105400"/>
          <p14:tracePt t="135602" x="8099425" y="5118100"/>
          <p14:tracePt t="135612" x="8123238" y="5168900"/>
          <p14:tracePt t="135622" x="8123238" y="5194300"/>
          <p14:tracePt t="135635" x="8135938" y="5243513"/>
          <p14:tracePt t="135653" x="8148638" y="5318125"/>
          <p14:tracePt t="135669" x="8148638" y="5356225"/>
          <p14:tracePt t="135686" x="8148638" y="5430838"/>
          <p14:tracePt t="135702" x="8148638" y="5481638"/>
          <p14:tracePt t="135719" x="8148638" y="5507038"/>
          <p14:tracePt t="135735" x="8148638" y="5530850"/>
          <p14:tracePt t="135752" x="8148638" y="5543550"/>
          <p14:tracePt t="135769" x="8148638" y="5556250"/>
          <p14:tracePt t="135785" x="8148638" y="5581650"/>
          <p14:tracePt t="135802" x="8148638" y="5607050"/>
          <p14:tracePt t="135819" x="8148638" y="5619750"/>
          <p14:tracePt t="135836" x="8148638" y="5668963"/>
          <p14:tracePt t="135852" x="8148638" y="5681663"/>
          <p14:tracePt t="135853" x="8148638" y="5694363"/>
          <p14:tracePt t="135869" x="8148638" y="5707063"/>
          <p14:tracePt t="135885" x="8148638" y="5732463"/>
          <p14:tracePt t="135902" x="8148638" y="5743575"/>
          <p14:tracePt t="135919" x="8148638" y="5756275"/>
          <p14:tracePt t="136065" x="8148638" y="5743575"/>
          <p14:tracePt t="136075" x="8148638" y="5732463"/>
          <p14:tracePt t="136085" x="8148638" y="5719763"/>
          <p14:tracePt t="136102" x="8148638" y="5707063"/>
          <p14:tracePt t="136119" x="8148638" y="5668963"/>
          <p14:tracePt t="136135" x="8148638" y="5643563"/>
          <p14:tracePt t="136136" x="8148638" y="5619750"/>
          <p14:tracePt t="136152" x="8148638" y="5568950"/>
          <p14:tracePt t="136169" x="8148638" y="5430838"/>
          <p14:tracePt t="136170" x="8148638" y="5394325"/>
          <p14:tracePt t="136186" x="8161338" y="5356225"/>
          <p14:tracePt t="136202" x="8199438" y="5268913"/>
          <p14:tracePt t="136218" x="8248650" y="5156200"/>
          <p14:tracePt t="136235" x="8261350" y="5143500"/>
          <p14:tracePt t="136236" x="8261350" y="5130800"/>
          <p14:tracePt t="136252" x="8261350" y="5118100"/>
          <p14:tracePt t="136277" x="8261350" y="5105400"/>
          <p14:tracePt t="136287" x="8274050" y="5105400"/>
          <p14:tracePt t="136302" x="8286750" y="5068888"/>
          <p14:tracePt t="136318" x="8348663" y="5018088"/>
          <p14:tracePt t="136335" x="8374063" y="4981575"/>
          <p14:tracePt t="136352" x="8435975" y="4918075"/>
          <p14:tracePt t="136369" x="8461375" y="4879975"/>
          <p14:tracePt t="136385" x="8474075" y="4879975"/>
          <p14:tracePt t="136407" x="8474075" y="4892675"/>
          <p14:tracePt t="136831" x="8474075" y="4879975"/>
          <p14:tracePt t="136841" x="8474075" y="4868863"/>
          <p14:tracePt t="136852" x="8474075" y="4856163"/>
          <p14:tracePt t="136861" x="8474075" y="4843463"/>
          <p14:tracePt t="136872" x="8474075" y="4830763"/>
          <p14:tracePt t="136891" x="8474075" y="4805363"/>
          <p14:tracePt t="136911" x="8474075" y="4792663"/>
          <p14:tracePt t="136931" x="8474075" y="4779963"/>
          <p14:tracePt t="136962" x="8474075" y="4768850"/>
          <p14:tracePt t="137042" x="8486775" y="4768850"/>
          <p14:tracePt t="137062" x="8499475" y="4756150"/>
          <p14:tracePt t="137073" x="8512175" y="4756150"/>
          <p14:tracePt t="137083" x="8524875" y="4756150"/>
          <p14:tracePt t="137093" x="8548688" y="4756150"/>
          <p14:tracePt t="137103" x="8561388" y="4756150"/>
          <p14:tracePt t="137118" x="8574088" y="4756150"/>
          <p14:tracePt t="137135" x="8624888" y="4756150"/>
          <p14:tracePt t="137152" x="8637588" y="4756150"/>
          <p14:tracePt t="137168" x="8661400" y="4756150"/>
          <p14:tracePt t="137586" x="8661400" y="4768850"/>
          <p14:tracePt t="137596" x="8650288" y="4792663"/>
          <p14:tracePt t="137607" x="8637588" y="4805363"/>
          <p14:tracePt t="137618" x="8612188" y="4818063"/>
          <p14:tracePt t="137635" x="8586788" y="4830763"/>
          <p14:tracePt t="137651" x="8561388" y="4856163"/>
          <p14:tracePt t="137668" x="8537575" y="4879975"/>
          <p14:tracePt t="137685" x="8512175" y="4879975"/>
          <p14:tracePt t="137702" x="8474075" y="4905375"/>
          <p14:tracePt t="137719" x="8448675" y="4930775"/>
          <p14:tracePt t="137735" x="8435975" y="4930775"/>
          <p14:tracePt t="137751" x="8412163" y="4943475"/>
          <p14:tracePt t="137768" x="8412163" y="4956175"/>
          <p14:tracePt t="137785" x="8399463" y="4956175"/>
          <p14:tracePt t="137801" x="8399463" y="4968875"/>
          <p14:tracePt t="137818" x="8399463" y="4981575"/>
          <p14:tracePt t="138352" x="8399463" y="4968875"/>
          <p14:tracePt t="138373" x="8399463" y="4956175"/>
          <p14:tracePt t="138382" x="8399463" y="4943475"/>
          <p14:tracePt t="138403" x="8412163" y="4930775"/>
          <p14:tracePt t="138423" x="8424863" y="4930775"/>
          <p14:tracePt t="138433" x="8424863" y="4918075"/>
          <p14:tracePt t="138443" x="8435975" y="4918075"/>
          <p14:tracePt t="138463" x="8448675" y="4918075"/>
          <p14:tracePt t="138473" x="8448675" y="4905375"/>
          <p14:tracePt t="138485" x="8474075" y="4892675"/>
          <p14:tracePt t="138997" x="8499475" y="4868863"/>
          <p14:tracePt t="139007" x="8537575" y="4843463"/>
          <p14:tracePt t="139017" x="8586788" y="4805363"/>
          <p14:tracePt t="139027" x="8624888" y="4756150"/>
          <p14:tracePt t="139037" x="8674100" y="4730750"/>
          <p14:tracePt t="139051" x="8712200" y="4692650"/>
          <p14:tracePt t="139068" x="8850313" y="4630738"/>
          <p14:tracePt t="139084" x="8899525" y="4618038"/>
          <p14:tracePt t="139101" x="9024938" y="4618038"/>
          <p14:tracePt t="139118" x="9075738" y="4618038"/>
          <p14:tracePt t="139134" x="9088438" y="4618038"/>
          <p14:tracePt t="139151" x="9112250" y="4618038"/>
          <p14:tracePt t="139168" x="9124950" y="4618038"/>
          <p14:tracePt t="139601" x="9088438" y="4618038"/>
          <p14:tracePt t="139611" x="9050338" y="4618038"/>
          <p14:tracePt t="139621" x="9012238" y="4618038"/>
          <p14:tracePt t="139634" x="8963025" y="4643438"/>
          <p14:tracePt t="139651" x="8886825" y="4656138"/>
          <p14:tracePt t="139667" x="8850313" y="4679950"/>
          <p14:tracePt t="139684" x="8786813" y="4692650"/>
          <p14:tracePt t="139701" x="8763000" y="4705350"/>
          <p14:tracePt t="139702" x="8750300" y="4718050"/>
          <p14:tracePt t="139717" x="8737600" y="4718050"/>
          <p14:tracePt t="140195" x="8699500" y="4718050"/>
          <p14:tracePt t="140206" x="8674100" y="4730750"/>
          <p14:tracePt t="140216" x="8624888" y="4743450"/>
          <p14:tracePt t="140226" x="8574088" y="4768850"/>
          <p14:tracePt t="140236" x="8512175" y="4792663"/>
          <p14:tracePt t="140251" x="8474075" y="4818063"/>
          <p14:tracePt t="140267" x="8399463" y="4856163"/>
          <p14:tracePt t="140284" x="8361363" y="4868863"/>
          <p14:tracePt t="140301" x="8324850" y="4879975"/>
          <p14:tracePt t="140317" x="8312150" y="4879975"/>
          <p14:tracePt t="140568" x="8324850" y="4879975"/>
          <p14:tracePt t="140579" x="8335963" y="4879975"/>
          <p14:tracePt t="140599" x="8361363" y="4868863"/>
          <p14:tracePt t="140609" x="8374063" y="4856163"/>
          <p14:tracePt t="140619" x="8412163" y="4843463"/>
          <p14:tracePt t="140634" x="8448675" y="4818063"/>
          <p14:tracePt t="140650" x="8512175" y="4792663"/>
          <p14:tracePt t="140667" x="8561388" y="4768850"/>
          <p14:tracePt t="140668" x="8599488" y="4756150"/>
          <p14:tracePt t="140684" x="8624888" y="4743450"/>
          <p14:tracePt t="140700" x="8661400" y="4743450"/>
          <p14:tracePt t="140717" x="8674100" y="4743450"/>
          <p14:tracePt t="140734" x="8699500" y="4743450"/>
          <p14:tracePt t="141082" x="8686800" y="4743450"/>
          <p14:tracePt t="141092" x="8661400" y="4730750"/>
          <p14:tracePt t="141102" x="8650288" y="4718050"/>
          <p14:tracePt t="141117" x="8612188" y="4656138"/>
          <p14:tracePt t="141134" x="8512175" y="4543425"/>
          <p14:tracePt t="141150" x="8474075" y="4443413"/>
          <p14:tracePt t="141167" x="8399463" y="4217988"/>
          <p14:tracePt t="141184" x="8386763" y="4054475"/>
          <p14:tracePt t="141200" x="8374063" y="4017963"/>
          <p14:tracePt t="141217" x="8374063" y="3954463"/>
          <p14:tracePt t="141234" x="8374063" y="3941763"/>
          <p14:tracePt t="141485" x="8374063" y="3954463"/>
          <p14:tracePt t="141526" x="8374063" y="3967163"/>
          <p14:tracePt t="141545" x="8374063" y="3979863"/>
          <p14:tracePt t="141566" x="8374063" y="3992563"/>
          <p14:tracePt t="141576" x="8374063" y="4017963"/>
          <p14:tracePt t="141586" x="8374063" y="4041775"/>
          <p14:tracePt t="141600" x="8374063" y="4067175"/>
          <p14:tracePt t="141617" x="8374063" y="4129088"/>
          <p14:tracePt t="141633" x="8374063" y="4154488"/>
          <p14:tracePt t="141650" x="8374063" y="4217988"/>
          <p14:tracePt t="141667" x="8374063" y="4292600"/>
          <p14:tracePt t="141683" x="8374063" y="4330700"/>
          <p14:tracePt t="141700" x="8374063" y="4418013"/>
          <p14:tracePt t="141717" x="8361363" y="4492625"/>
          <p14:tracePt t="141733" x="8361363" y="4530725"/>
          <p14:tracePt t="141750" x="8348663" y="4592638"/>
          <p14:tracePt t="141767" x="8348663" y="4605338"/>
          <p14:tracePt t="141783" x="8348663" y="4618038"/>
          <p14:tracePt t="141828" x="8348663" y="4630738"/>
          <p14:tracePt t="141849" x="8348663" y="4643438"/>
          <p14:tracePt t="141858" x="8348663" y="4667250"/>
          <p14:tracePt t="141872" x="8348663" y="4679950"/>
          <p14:tracePt t="141888" x="8348663" y="4692650"/>
          <p14:tracePt t="141900" x="8348663" y="4705350"/>
          <p14:tracePt t="141917" x="8348663" y="4730750"/>
          <p14:tracePt t="141933" x="8348663" y="4792663"/>
          <p14:tracePt t="141950" x="8361363" y="4892675"/>
          <p14:tracePt t="141967" x="8361363" y="4943475"/>
          <p14:tracePt t="141983" x="8374063" y="5030788"/>
          <p14:tracePt t="142000" x="8374063" y="5056188"/>
          <p14:tracePt t="142120" x="8374063" y="5043488"/>
          <p14:tracePt t="142150" x="8374063" y="5030788"/>
          <p14:tracePt t="142171" x="8374063" y="5018088"/>
          <p14:tracePt t="142181" x="8374063" y="4981575"/>
          <p14:tracePt t="142191" x="8374063" y="4943475"/>
          <p14:tracePt t="142201" x="8374063" y="4918075"/>
          <p14:tracePt t="142217" x="8374063" y="4892675"/>
          <p14:tracePt t="142233" x="8374063" y="4843463"/>
          <p14:tracePt t="142250" x="8374063" y="4830763"/>
          <p14:tracePt t="142267" x="8374063" y="4805363"/>
          <p14:tracePt t="142283" x="8374063" y="4730750"/>
          <p14:tracePt t="142300" x="8374063" y="4692650"/>
          <p14:tracePt t="142301" x="8374063" y="4643438"/>
          <p14:tracePt t="142317" x="8374063" y="4592638"/>
          <p14:tracePt t="142333" x="8374063" y="4454525"/>
          <p14:tracePt t="142350" x="8374063" y="4392613"/>
          <p14:tracePt t="142366" x="8374063" y="4267200"/>
          <p14:tracePt t="142383" x="8374063" y="4241800"/>
          <p14:tracePt t="142553" x="8374063" y="4254500"/>
          <p14:tracePt t="142563" x="8374063" y="4267200"/>
          <p14:tracePt t="142613" x="8374063" y="4279900"/>
          <p14:tracePt t="142654" x="8374063" y="4292600"/>
          <p14:tracePt t="142684" x="8374063" y="4305300"/>
          <p14:tracePt t="142694" x="8374063" y="4330700"/>
          <p14:tracePt t="142705" x="8374063" y="4354513"/>
          <p14:tracePt t="142716" x="8374063" y="4392613"/>
          <p14:tracePt t="142733" x="8374063" y="4479925"/>
          <p14:tracePt t="142734" x="8374063" y="4579938"/>
          <p14:tracePt t="142750" x="8374063" y="4667250"/>
          <p14:tracePt t="142766" x="8374063" y="4743450"/>
          <p14:tracePt t="142783" x="8374063" y="4756150"/>
          <p14:tracePt t="142866" x="8374063" y="4768850"/>
          <p14:tracePt t="142956" x="8374063" y="4756150"/>
          <p14:tracePt t="142976" x="8374063" y="4730750"/>
          <p14:tracePt t="142987" x="8374063" y="4705350"/>
          <p14:tracePt t="142996" x="8374063" y="4656138"/>
          <p14:tracePt t="143007" x="8374063" y="4592638"/>
          <p14:tracePt t="143017" x="8374063" y="4543425"/>
          <p14:tracePt t="143033" x="8361363" y="4492625"/>
          <p14:tracePt t="143049" x="8361363" y="4367213"/>
          <p14:tracePt t="143066" x="8361363" y="4292600"/>
          <p14:tracePt t="143068" x="8348663" y="4217988"/>
          <p14:tracePt t="143083" x="8348663" y="4167188"/>
          <p14:tracePt t="143099" x="8348663" y="4117975"/>
          <p14:tracePt t="143228" x="8348663" y="4129088"/>
          <p14:tracePt t="143259" x="8348663" y="4141788"/>
          <p14:tracePt t="143379" x="8348663" y="4154488"/>
          <p14:tracePt t="143510" x="8348663" y="4167188"/>
          <p14:tracePt t="143803" x="8348663" y="4179888"/>
          <p14:tracePt t="143833" x="8348663" y="4192588"/>
          <p14:tracePt t="143842" x="8348663" y="4205288"/>
          <p14:tracePt t="143853" x="8348663" y="4217988"/>
          <p14:tracePt t="143866" x="8348663" y="4230688"/>
          <p14:tracePt t="143883" x="8348663" y="4279900"/>
          <p14:tracePt t="143899" x="8348663" y="4305300"/>
          <p14:tracePt t="143916" x="8348663" y="4354513"/>
          <p14:tracePt t="143933" x="8348663" y="4379913"/>
          <p14:tracePt t="143934" x="8348663" y="4392613"/>
          <p14:tracePt t="143949" x="8348663" y="4405313"/>
          <p14:tracePt t="143966" x="8361363" y="4443413"/>
          <p14:tracePt t="143984" x="8374063" y="4467225"/>
          <p14:tracePt t="143999" x="8374063" y="4505325"/>
          <p14:tracePt t="144326" x="8374063" y="4518025"/>
          <p14:tracePt t="144336" x="8374063" y="4543425"/>
          <p14:tracePt t="144346" x="8374063" y="4554538"/>
          <p14:tracePt t="144356" x="8374063" y="4567238"/>
          <p14:tracePt t="144366" x="8386763" y="4592638"/>
          <p14:tracePt t="144383" x="8386763" y="4630738"/>
          <p14:tracePt t="144399" x="8399463" y="4667250"/>
          <p14:tracePt t="144416" x="8399463" y="4692650"/>
          <p14:tracePt t="144417" x="8399463" y="4718050"/>
          <p14:tracePt t="144432" x="8399463" y="4730750"/>
          <p14:tracePt t="144449" x="8399463" y="4768850"/>
          <p14:tracePt t="144467" x="8399463" y="4779963"/>
          <p14:tracePt t="144488" x="8399463" y="4792663"/>
          <p14:tracePt t="144518" x="8412163" y="4792663"/>
          <p14:tracePt t="144558" x="8412163" y="4805363"/>
          <p14:tracePt t="144826" x="8399463" y="4805363"/>
          <p14:tracePt t="144860" x="8399463" y="4792663"/>
          <p14:tracePt t="144870" x="8386763" y="4792663"/>
          <p14:tracePt t="144890" x="8374063" y="4768850"/>
          <p14:tracePt t="144900" x="8374063" y="4756150"/>
          <p14:tracePt t="144910" x="8361363" y="4743450"/>
          <p14:tracePt t="144921" x="8361363" y="4705350"/>
          <p14:tracePt t="144932" x="8348663" y="4667250"/>
          <p14:tracePt t="144949" x="8348663" y="4630738"/>
          <p14:tracePt t="144966" x="8335963" y="4579938"/>
          <p14:tracePt t="144982" x="8312150" y="4543425"/>
          <p14:tracePt t="144999" x="8312150" y="4530725"/>
          <p14:tracePt t="145016" x="8312150" y="4505325"/>
          <p14:tracePt t="145032" x="8299450" y="4492625"/>
          <p14:tracePt t="145049" x="8299450" y="4479925"/>
          <p14:tracePt t="145065" x="8274050" y="4443413"/>
          <p14:tracePt t="145082" x="8235950" y="4379913"/>
          <p14:tracePt t="145099" x="8235950" y="4354513"/>
          <p14:tracePt t="145115" x="8212138" y="4341813"/>
          <p14:tracePt t="145491" x="8212138" y="4367213"/>
          <p14:tracePt t="145499" x="8212138" y="4379913"/>
          <p14:tracePt t="145525" x="8186738" y="4418013"/>
          <p14:tracePt t="145535" x="8174038" y="4443413"/>
          <p14:tracePt t="145545" x="8148638" y="4479925"/>
          <p14:tracePt t="145555" x="8148638" y="4505325"/>
          <p14:tracePt t="145565" x="8123238" y="4518025"/>
          <p14:tracePt t="145582" x="8123238" y="4554538"/>
          <p14:tracePt t="145599" x="8086725" y="4618038"/>
          <p14:tracePt t="145616" x="8061325" y="4667250"/>
          <p14:tracePt t="145632" x="8048625" y="4705350"/>
          <p14:tracePt t="145649" x="8010525" y="4743450"/>
          <p14:tracePt t="145666" x="8010525" y="4768850"/>
          <p14:tracePt t="145667" x="7999413" y="4768850"/>
          <p14:tracePt t="145682" x="7999413" y="4779963"/>
          <p14:tracePt t="145699" x="7986713" y="4779963"/>
          <p14:tracePt t="145715" x="7974013" y="4792663"/>
          <p14:tracePt t="145732" x="7974013" y="4805363"/>
          <p14:tracePt t="145749" x="7974013" y="4818063"/>
          <p14:tracePt t="145765" x="7961313" y="4818063"/>
          <p14:tracePt t="145788" x="7961313" y="4830763"/>
          <p14:tracePt t="145878" x="7948613" y="4843463"/>
          <p14:tracePt t="145905" x="7935913" y="4856163"/>
          <p14:tracePt t="145928" x="7923213" y="4868863"/>
          <p14:tracePt t="145958" x="7910513" y="4868863"/>
          <p14:tracePt t="146009" x="7897813" y="4868863"/>
          <p14:tracePt t="146089" x="7886700" y="4856163"/>
          <p14:tracePt t="146129" x="7886700" y="4843463"/>
          <p14:tracePt t="146231" x="7886700" y="4830763"/>
          <p14:tracePt t="146251" x="7886700" y="4818063"/>
          <p14:tracePt t="146271" x="7886700" y="4805363"/>
          <p14:tracePt t="146280" x="7897813" y="4805363"/>
          <p14:tracePt t="146290" x="7935913" y="4792663"/>
          <p14:tracePt t="146300" x="7961313" y="4779963"/>
          <p14:tracePt t="146315" x="7999413" y="4779963"/>
          <p14:tracePt t="146332" x="8074025" y="4768850"/>
          <p14:tracePt t="146348" x="8110538" y="4768850"/>
          <p14:tracePt t="146365" x="8161338" y="4768850"/>
          <p14:tracePt t="146382" x="8212138" y="4768850"/>
          <p14:tracePt t="147395" x="8261350" y="4768850"/>
          <p14:tracePt t="147408" x="8274050" y="4768850"/>
          <p14:tracePt t="147419" x="8361363" y="4768850"/>
          <p14:tracePt t="147431" x="8461375" y="4768850"/>
          <p14:tracePt t="147448" x="8586788" y="4768850"/>
          <p14:tracePt t="147449" x="8699500" y="4768850"/>
          <p14:tracePt t="147465" x="8837613" y="4743450"/>
          <p14:tracePt t="147482" x="9124950" y="4643438"/>
          <p14:tracePt t="147498" x="9324975" y="4543425"/>
          <p14:tracePt t="147500" x="9550400" y="4467225"/>
          <p14:tracePt t="147515" x="9788525" y="4392613"/>
          <p14:tracePt t="147531" x="10126663" y="4292600"/>
          <p14:tracePt t="147548" x="10301288" y="4267200"/>
          <p14:tracePt t="147565" x="10614025" y="4267200"/>
          <p14:tracePt t="147581" x="10902950" y="4267200"/>
          <p14:tracePt t="147598" x="11064875" y="4267200"/>
          <p14:tracePt t="147615" x="11366500" y="4279900"/>
          <p14:tracePt t="147631" x="11591925" y="4367213"/>
          <p14:tracePt t="147648" x="11628438" y="4392613"/>
          <p14:tracePt t="147665" x="11679238" y="4418013"/>
          <p14:tracePt t="148034" x="11703050" y="4418013"/>
          <p14:tracePt t="148044" x="11753850" y="4392613"/>
          <p14:tracePt t="148054" x="11841163" y="4367213"/>
          <p14:tracePt t="148065" x="11917363" y="4341813"/>
          <p14:tracePt t="148081" x="12041188" y="43418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6.8|6.5"/>
</p:tagLst>
</file>

<file path=ppt/theme/theme1.xml><?xml version="1.0" encoding="utf-8"?>
<a:theme xmlns:a="http://schemas.openxmlformats.org/drawingml/2006/main" name="Tema de Office">
  <a:themeElements>
    <a:clrScheme name="Capoos">
      <a:dk1>
        <a:srgbClr val="161A24"/>
      </a:dk1>
      <a:lt1>
        <a:sysClr val="window" lastClr="FFFFFF"/>
      </a:lt1>
      <a:dk2>
        <a:srgbClr val="6B2DDE"/>
      </a:dk2>
      <a:lt2>
        <a:srgbClr val="FF5033"/>
      </a:lt2>
      <a:accent1>
        <a:srgbClr val="41D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1D3B3"/>
      </a:hlink>
      <a:folHlink>
        <a:srgbClr val="6B2D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738</Words>
  <Application>Microsoft Office PowerPoint</Application>
  <PresentationFormat>Panorámica</PresentationFormat>
  <Paragraphs>158</Paragraphs>
  <Slides>26</Slides>
  <Notes>1</Notes>
  <HiddenSlides>1</HiddenSlides>
  <MMClips>25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8" baseType="lpstr">
      <vt:lpstr>Arial</vt:lpstr>
      <vt:lpstr>Arial Black</vt:lpstr>
      <vt:lpstr>Arial MT Black</vt:lpstr>
      <vt:lpstr>Calibri</vt:lpstr>
      <vt:lpstr>Calibri Light</vt:lpstr>
      <vt:lpstr>Franklin Gothic Book</vt:lpstr>
      <vt:lpstr>K2D</vt:lpstr>
      <vt:lpstr>Montserrat</vt:lpstr>
      <vt:lpstr>Times New Roman</vt:lpstr>
      <vt:lpstr>var(--nova-font-family-sans-serif)</vt:lpstr>
      <vt:lpstr>Wingdings</vt:lpstr>
      <vt:lpstr>Tema de Office</vt:lpstr>
      <vt:lpstr>Presentación de PowerPoint</vt:lpstr>
      <vt:lpstr>Objetivos</vt:lpstr>
      <vt:lpstr>Presentación de PowerPoint</vt:lpstr>
      <vt:lpstr>Presentación de PowerPoint</vt:lpstr>
      <vt:lpstr>Presentación de PowerPoint</vt:lpstr>
      <vt:lpstr>Presentación de PowerPoint</vt:lpstr>
      <vt:lpstr>PaCO2 y Contenido de CO2 en la sangre</vt:lpstr>
      <vt:lpstr>Efectos del CO2</vt:lpstr>
      <vt:lpstr>CO2 y Relación V/Q</vt:lpstr>
      <vt:lpstr>Relación V/Q, PaO2 y PaCO2</vt:lpstr>
      <vt:lpstr>Difusión de CO2</vt:lpstr>
      <vt:lpstr>Difusión de CO2</vt:lpstr>
      <vt:lpstr>PCO2 y V/Q</vt:lpstr>
      <vt:lpstr>Shunt fisiológico</vt:lpstr>
      <vt:lpstr>Presión alveolar de CO2: PACO2</vt:lpstr>
      <vt:lpstr>Determinantes de la PCO2 arterial</vt:lpstr>
      <vt:lpstr>Presión Alveolar y Espirada de CO2</vt:lpstr>
      <vt:lpstr>Presentación de PowerPoint</vt:lpstr>
      <vt:lpstr>Cambios en VA y PCO2 en el tiempo</vt:lpstr>
      <vt:lpstr>Capnografía</vt:lpstr>
      <vt:lpstr>Capnografía y monitoreo de la ventilación</vt:lpstr>
      <vt:lpstr>Tipos de Capnógrafos</vt:lpstr>
      <vt:lpstr>Indicaciones para el Monitoreo de CO2 exhalado</vt:lpstr>
      <vt:lpstr>Conclusiones</vt:lpstr>
      <vt:lpstr>Actividades Integradoras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lucio santana</dc:creator>
  <cp:lastModifiedBy>JOSE MAURICIO LANDEROS SERENDERO</cp:lastModifiedBy>
  <cp:revision>17</cp:revision>
  <dcterms:created xsi:type="dcterms:W3CDTF">2023-05-03T16:50:36Z</dcterms:created>
  <dcterms:modified xsi:type="dcterms:W3CDTF">2023-11-27T16:32:45Z</dcterms:modified>
</cp:coreProperties>
</file>