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350" r:id="rId3"/>
    <p:sldId id="449" r:id="rId4"/>
    <p:sldId id="411" r:id="rId5"/>
    <p:sldId id="318" r:id="rId6"/>
    <p:sldId id="344" r:id="rId7"/>
    <p:sldId id="327" r:id="rId8"/>
    <p:sldId id="330" r:id="rId9"/>
    <p:sldId id="329" r:id="rId10"/>
    <p:sldId id="311" r:id="rId11"/>
    <p:sldId id="261" r:id="rId12"/>
    <p:sldId id="338" r:id="rId13"/>
    <p:sldId id="262" r:id="rId14"/>
    <p:sldId id="328" r:id="rId15"/>
    <p:sldId id="265" r:id="rId16"/>
    <p:sldId id="450" r:id="rId17"/>
    <p:sldId id="336" r:id="rId18"/>
    <p:sldId id="451" r:id="rId19"/>
    <p:sldId id="452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6A39B-1F6A-487A-A77E-036326E47665}" type="datetimeFigureOut">
              <a:rPr lang="es-CL" smtClean="0"/>
              <a:t>04-12-2023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65E58-3E75-411A-993A-6559D36FFD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742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B0430-9CB6-417B-88C1-C3290639AC7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5500" y="1909763"/>
            <a:ext cx="8510588" cy="4787900"/>
          </a:xfrm>
          <a:ln w="12700" cap="flat">
            <a:solidFill>
              <a:schemeClr val="tx1"/>
            </a:solidFill>
          </a:ln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0225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s-ES_tradn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7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97A84DA-EFDA-B8C0-505B-7BF75F9D7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69CE8CD-2776-C317-BF9A-00105CF46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3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BB9F22-1597-6752-5191-CB6F9B563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79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0531ACF-67BC-F2F3-39A5-3606E5B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4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58E526E-9746-EC2C-C1BA-23CB60F9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5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E69DE-9145-0061-0730-5D2F9FBA8E5F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49DFC8C-DBEA-0EFC-9BF3-8FB8F678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29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FD76F2-A491-CCBE-A92A-201FAC5F0901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F11A79E-B206-58F9-4C81-0BFCC06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51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DB8E95C-4697-1C33-36EE-3961797F7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43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BCF751-7E23-2464-0CCA-E68B9B8E8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62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D79DB3E-0C2A-D1FC-25B0-74186520239A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D598FC5-0121-D3AC-03F1-75F49D862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49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1EBA61-3715-58BF-7FF8-539DE85D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99F98-EC53-4A00-BF96-1D96800D1016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76030E4-68E7-E7FD-6BE2-335628327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224" y="6354523"/>
            <a:ext cx="1455576" cy="3669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80E837-E120-0B18-8E89-72C10E66BDA3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7110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6E13E88-F14C-4CCD-3AAA-36A0C142F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29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6BF858-5FA4-EE2F-50A1-C72AD78A70F0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0A1BF29-29B4-CF7F-CA46-07E29C75A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8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142016-D671-E0FD-1921-3C5042CEC149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7624240-60A9-1194-04E9-FA615EDE9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2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74B7D8A-E312-38AD-BA8D-B62EDEA0ACBD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6191B8-6D9B-7897-19BE-0FEEEDCA3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67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71B26E-4FA4-307B-0C17-45FF876B6AF6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2196F8-BB96-606C-2D47-80D18A993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22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D99A73B-E83C-4BDF-C51A-C86A0CE77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48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159129-443F-47CD-54D6-1EBE6B8CD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2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AAF284B-0010-F7D5-97B7-01C21B428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68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9406A6B-5BBF-E2F1-CD63-35F1A352A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7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83B7544-4BCD-8DDE-26E1-5C30AC7FB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26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19867A-EDBB-9BAB-5B0C-360C70A75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7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8DA9B6D-0E6D-D57D-1F0D-7B16B1610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94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C342-D40C-4901-81CE-E8B844F00E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7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669AE21-75F9-64E5-FE38-B32014C4F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32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2012E49-25A5-8AA3-579E-525C962A5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7EAA6F4-BFF7-AFAF-F482-C44D499A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CF56364-CFF0-2039-6285-B7F0C68C1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C65FE0-6C07-6ACF-7305-8F5B874FA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54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A593C55-B0BC-62AC-D277-E8E7BC60C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1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03D392-296B-9907-FB21-18F1768F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A8052B-1EFB-EF0E-701C-5DD019825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85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1A24"/>
          </a:solidFill>
          <a:latin typeface="Montserrat" panose="00000500000000000000" pitchFamily="2" charset="0"/>
          <a:ea typeface="+mn-ea"/>
          <a:cs typeface="K2D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bezzi.marco@gmail.com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wmf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53241C5-B4E0-22FD-7C99-9BF18B925FD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6721" y="4244454"/>
            <a:ext cx="9964945" cy="245659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s-ES" sz="3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</a:t>
            </a:r>
            <a:r>
              <a:rPr lang="es-ES" sz="3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Bezzi</a:t>
            </a:r>
            <a:endParaRPr lang="es-E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Lic. Kinesiólogo Fisiatra. Argentina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D. F. Santojanni. Buenos Aires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Sanatorio Otamendi. Buenos Aires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Capítulo de Kinesiología Intensivista/Comité de </a:t>
            </a:r>
            <a:r>
              <a:rPr lang="es-AR" sz="25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Neumonología</a:t>
            </a:r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Crítica. Sociedad Argentina de Terapia Intensiva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PROAKI. Sociedad Argentina de Terapia Intensiva-Editorial Panamericana</a:t>
            </a:r>
          </a:p>
          <a:p>
            <a:pPr algn="l"/>
            <a:r>
              <a:rPr lang="es-AR" sz="2500" i="1" dirty="0">
                <a:hlinkClick r:id="rId2"/>
              </a:rPr>
              <a:t>bezzi.marco@gmail.com</a:t>
            </a:r>
            <a:endParaRPr lang="es-AR" sz="2500" i="1" dirty="0"/>
          </a:p>
          <a:p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ORCID </a:t>
            </a:r>
            <a:r>
              <a:rPr lang="es-AR" sz="2800" b="1" i="0" dirty="0" err="1">
                <a:solidFill>
                  <a:schemeClr val="bg1"/>
                </a:solidFill>
                <a:effectLst/>
                <a:latin typeface="var(--nova-font-family-sans-serif)"/>
              </a:rPr>
              <a:t>iD</a:t>
            </a:r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 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var(--nova-font-family-sans-serif)"/>
              </a:rPr>
              <a:t>0000-0002-3711-0989</a:t>
            </a:r>
            <a:endParaRPr lang="es-AR" sz="2500" i="1" dirty="0"/>
          </a:p>
          <a:p>
            <a:pPr algn="l"/>
            <a:r>
              <a:rPr lang="es-AR" sz="2500" i="1" dirty="0"/>
              <a:t>https://www.researchgate.net/profile/Marco-Bezzi-4</a:t>
            </a:r>
          </a:p>
          <a:p>
            <a:pPr algn="l"/>
            <a:endParaRPr lang="es-AR" sz="1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2EABAA-58E8-AC86-5229-09D7FCE21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91"/>
            <a:ext cx="2227053" cy="19977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5CB26-DDE2-A091-A8C7-12C0434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90" y="0"/>
            <a:ext cx="7306099" cy="338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B26825D-B3F5-2506-B4C6-100E14E82BA1}"/>
              </a:ext>
            </a:extLst>
          </p:cNvPr>
          <p:cNvSpPr txBox="1">
            <a:spLocks/>
          </p:cNvSpPr>
          <p:nvPr/>
        </p:nvSpPr>
        <p:spPr>
          <a:xfrm>
            <a:off x="2227053" y="2108290"/>
            <a:ext cx="9964945" cy="1997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cs typeface="K2D" panose="00000500000000000000"/>
              </a:rPr>
              <a:t>Módulo 5</a:t>
            </a:r>
          </a:p>
          <a:p>
            <a:r>
              <a:rPr lang="es-ES" sz="4800" b="1" dirty="0">
                <a:cs typeface="K2D" panose="00000500000000000000"/>
              </a:rPr>
              <a:t>Utilidad de la </a:t>
            </a:r>
            <a:r>
              <a:rPr lang="es-ES" sz="4800" b="1" dirty="0" err="1">
                <a:cs typeface="K2D" panose="00000500000000000000"/>
              </a:rPr>
              <a:t>Capnografía</a:t>
            </a:r>
            <a:r>
              <a:rPr lang="es-ES" sz="4800" b="1" dirty="0">
                <a:cs typeface="K2D" panose="00000500000000000000"/>
              </a:rPr>
              <a:t> como herramienta de Monitoreo</a:t>
            </a:r>
          </a:p>
          <a:p>
            <a:r>
              <a:rPr lang="es-ES" sz="4800" b="1" dirty="0">
                <a:cs typeface="K2D" panose="00000500000000000000"/>
              </a:rPr>
              <a:t>Clase 2: </a:t>
            </a:r>
            <a:r>
              <a:rPr lang="es-ES" sz="4800" b="1" dirty="0" err="1">
                <a:cs typeface="K2D" panose="00000500000000000000"/>
              </a:rPr>
              <a:t>Cápnografía</a:t>
            </a:r>
            <a:r>
              <a:rPr lang="es-ES" sz="4800" b="1" dirty="0">
                <a:cs typeface="K2D" panose="00000500000000000000"/>
              </a:rPr>
              <a:t> Volumétrica</a:t>
            </a:r>
            <a:endParaRPr lang="es-AR" sz="4800" b="1" dirty="0">
              <a:cs typeface="K2D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1604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9"/>
    </mc:Choice>
    <mc:Fallback xmlns="">
      <p:transition spd="slow" advTm="102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06" y="1817290"/>
            <a:ext cx="3823432" cy="423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47" y="1810384"/>
            <a:ext cx="2808312" cy="421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Factores que influencian el Espacio Muerto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91319" y="1690688"/>
            <a:ext cx="3823433" cy="405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AR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Edad y Sexo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se incrementa con la edad (componente anatómico). El VD es mayor en hombres, compensan con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AR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Tamaño corporal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se incrementa con el peso y la altura.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AR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Postura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disminuye de 34 a 30 % al cambiar de erecto a supino.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AR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Patología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Cambios característicos en TEP, fumadores, anestesia VM.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6B3D39-CD41-4F81-C0DA-34AE77F29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1"/>
    </mc:Choice>
    <mc:Fallback xmlns="">
      <p:transition spd="slow" advTm="4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86" y="1690688"/>
            <a:ext cx="8430787" cy="266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12" y="4350838"/>
            <a:ext cx="36099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Utilidad clínica de la medición del espacio muerto fisiológico</a:t>
            </a:r>
            <a:br>
              <a:rPr lang="es-AR" dirty="0"/>
            </a:br>
            <a:r>
              <a:rPr lang="es-AR" sz="3200" i="1" dirty="0"/>
              <a:t>Predicción de la supervivencia en SDRA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FB847C-595E-BEC9-9201-BA9ACDFE6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29"/>
    </mc:Choice>
    <mc:Fallback xmlns="">
      <p:transition spd="slow" advTm="5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55" x="11804650" y="5868988"/>
          <p14:tracePt t="17666" x="11566525" y="5807075"/>
          <p14:tracePt t="17675" x="11266488" y="5732463"/>
          <p14:tracePt t="17686" x="11002963" y="5668963"/>
          <p14:tracePt t="17702" x="10802938" y="5643563"/>
          <p14:tracePt t="17719" x="10490200" y="5630863"/>
          <p14:tracePt t="17736" x="10252075" y="5630863"/>
          <p14:tracePt t="17752" x="10188575" y="5643563"/>
          <p14:tracePt t="17769" x="10088563" y="5643563"/>
          <p14:tracePt t="17786" x="10064750" y="5643563"/>
          <p14:tracePt t="17802" x="10052050" y="5643563"/>
          <p14:tracePt t="17819" x="10026650" y="5656263"/>
          <p14:tracePt t="17836" x="10026650" y="5668963"/>
          <p14:tracePt t="17852" x="10013950" y="5681663"/>
          <p14:tracePt t="17869" x="9988550" y="5719763"/>
          <p14:tracePt t="18300" x="9963150" y="5719763"/>
          <p14:tracePt t="18310" x="9875838" y="5719763"/>
          <p14:tracePt t="18320" x="9726613" y="5719763"/>
          <p14:tracePt t="18335" x="9413875" y="5668963"/>
          <p14:tracePt t="18352" x="8335963" y="5530850"/>
          <p14:tracePt t="18369" x="7748588" y="5456238"/>
          <p14:tracePt t="18385" x="6859588" y="5194300"/>
          <p14:tracePt t="18402" x="6396038" y="4992688"/>
          <p14:tracePt t="18419" x="6246813" y="4943475"/>
          <p14:tracePt t="18435" x="5583238" y="4743450"/>
          <p14:tracePt t="18452" x="5281613" y="4692650"/>
          <p14:tracePt t="18468" x="5145088" y="4679950"/>
          <p14:tracePt t="18485" x="4932363" y="4679950"/>
          <p14:tracePt t="18844" x="4932363" y="4667250"/>
          <p14:tracePt t="18855" x="4932363" y="4643438"/>
          <p14:tracePt t="18865" x="4932363" y="4605338"/>
          <p14:tracePt t="18874" x="4932363" y="4567238"/>
          <p14:tracePt t="18885" x="4932363" y="4518025"/>
          <p14:tracePt t="18902" x="4932363" y="4443413"/>
          <p14:tracePt t="18919" x="4956175" y="4205288"/>
          <p14:tracePt t="18935" x="4981575" y="4029075"/>
          <p14:tracePt t="18936" x="5019675" y="3879850"/>
          <p14:tracePt t="18952" x="5057775" y="3741738"/>
          <p14:tracePt t="18968" x="5094288" y="3629025"/>
          <p14:tracePt t="18985" x="5157788" y="3579813"/>
          <p14:tracePt t="19006" x="5170488" y="3579813"/>
          <p14:tracePt t="19026" x="5181600" y="3579813"/>
          <p14:tracePt t="19197" x="5170488" y="3567113"/>
          <p14:tracePt t="19207" x="5145088" y="3567113"/>
          <p14:tracePt t="19217" x="5106988" y="3554413"/>
          <p14:tracePt t="19226" x="5081588" y="3554413"/>
          <p14:tracePt t="19236" x="5019675" y="3541713"/>
          <p14:tracePt t="19252" x="4906963" y="3529013"/>
          <p14:tracePt t="19268" x="4630738" y="3529013"/>
          <p14:tracePt t="19285" x="4456113" y="3529013"/>
          <p14:tracePt t="19302" x="4017963" y="3529013"/>
          <p14:tracePt t="19318" x="3779838" y="3579813"/>
          <p14:tracePt t="19335" x="3717925" y="3603625"/>
          <p14:tracePt t="19352" x="3679825" y="3629025"/>
          <p14:tracePt t="19369" x="3667125" y="3654425"/>
          <p14:tracePt t="19385" x="3667125" y="3667125"/>
          <p14:tracePt t="19419" x="3667125" y="3679825"/>
          <p14:tracePt t="19457" x="3692525" y="3679825"/>
          <p14:tracePt t="19858" x="3717925" y="3692525"/>
          <p14:tracePt t="19881" x="3767138" y="3703638"/>
          <p14:tracePt t="19892" x="3856038" y="3741738"/>
          <p14:tracePt t="19902" x="3930650" y="3767138"/>
          <p14:tracePt t="19918" x="3979863" y="3792538"/>
          <p14:tracePt t="19935" x="4143375" y="3841750"/>
          <p14:tracePt t="19952" x="4217988" y="3867150"/>
          <p14:tracePt t="19953" x="4294188" y="3892550"/>
          <p14:tracePt t="19968" x="4368800" y="3916363"/>
          <p14:tracePt t="19985" x="4506913" y="3954463"/>
          <p14:tracePt t="20001" x="4643438" y="3992563"/>
          <p14:tracePt t="20018" x="4681538" y="3992563"/>
          <p14:tracePt t="20035" x="4832350" y="4029075"/>
          <p14:tracePt t="20052" x="4906963" y="4029075"/>
          <p14:tracePt t="20053" x="4968875" y="4029075"/>
          <p14:tracePt t="20068" x="4994275" y="4029075"/>
          <p14:tracePt t="20085" x="5057775" y="3992563"/>
          <p14:tracePt t="20102" x="5094288" y="3854450"/>
          <p14:tracePt t="20516" x="5081588" y="3854450"/>
          <p14:tracePt t="20526" x="5068888" y="3854450"/>
          <p14:tracePt t="20536" x="5045075" y="3854450"/>
          <p14:tracePt t="20551" x="5019675" y="3829050"/>
          <p14:tracePt t="20568" x="4868863" y="3703638"/>
          <p14:tracePt t="20585" x="4706938" y="3590925"/>
          <p14:tracePt t="20601" x="4294188" y="3290888"/>
          <p14:tracePt t="20618" x="4056063" y="3154363"/>
          <p14:tracePt t="20634" x="3930650" y="3116263"/>
          <p14:tracePt t="20651" x="3817938" y="3065463"/>
          <p14:tracePt t="20668" x="3743325" y="3078163"/>
          <p14:tracePt t="20685" x="3717925" y="3116263"/>
          <p14:tracePt t="20701" x="3654425" y="3154363"/>
          <p14:tracePt t="20718" x="3630613" y="3178175"/>
          <p14:tracePt t="20735" x="3630613" y="3203575"/>
          <p14:tracePt t="20751" x="3617913" y="3216275"/>
          <p14:tracePt t="20768" x="3617913" y="3254375"/>
          <p14:tracePt t="20784" x="3617913" y="3267075"/>
          <p14:tracePt t="20801" x="3617913" y="3316288"/>
          <p14:tracePt t="20818" x="3605213" y="3367088"/>
          <p14:tracePt t="20835" x="3605213" y="3390900"/>
          <p14:tracePt t="20851" x="3605213" y="3454400"/>
          <p14:tracePt t="20868" x="3605213" y="3479800"/>
          <p14:tracePt t="20869" x="3605213" y="3490913"/>
          <p14:tracePt t="20885" x="3605213" y="3503613"/>
          <p14:tracePt t="20901" x="3605213" y="3541713"/>
          <p14:tracePt t="20918" x="3617913" y="3579813"/>
          <p14:tracePt t="20919" x="3654425" y="3603625"/>
          <p14:tracePt t="20934" x="3692525" y="3667125"/>
          <p14:tracePt t="20951" x="3856038" y="3803650"/>
          <p14:tracePt t="20968" x="3943350" y="3879850"/>
          <p14:tracePt t="20969" x="4105275" y="3967163"/>
          <p14:tracePt t="20984" x="4356100" y="3979863"/>
          <p14:tracePt t="21002" x="4568825" y="4067175"/>
          <p14:tracePt t="21332" x="4594225" y="4041775"/>
          <p14:tracePt t="21342" x="4606925" y="3979863"/>
          <p14:tracePt t="21352" x="4630738" y="3916363"/>
          <p14:tracePt t="21367" x="4656138" y="3803650"/>
          <p14:tracePt t="21384" x="4743450" y="3529013"/>
          <p14:tracePt t="21401" x="4768850" y="3341688"/>
          <p14:tracePt t="21417" x="4794250" y="2928938"/>
          <p14:tracePt t="21434" x="4794250" y="2665413"/>
          <p14:tracePt t="21451" x="4781550" y="2590800"/>
          <p14:tracePt t="21452" x="4768850" y="2552700"/>
          <p14:tracePt t="21468" x="4756150" y="2540000"/>
          <p14:tracePt t="21484" x="4732338" y="2540000"/>
          <p14:tracePt t="21501" x="4719638" y="2540000"/>
          <p14:tracePt t="21518" x="4694238" y="2540000"/>
          <p14:tracePt t="21534" x="4668838" y="2540000"/>
          <p14:tracePt t="21551" x="4656138" y="2540000"/>
          <p14:tracePt t="21568" x="4619625" y="2540000"/>
          <p14:tracePt t="21585" x="4568825" y="2540000"/>
          <p14:tracePt t="21601" x="4530725" y="2540000"/>
          <p14:tracePt t="21618" x="4468813" y="2578100"/>
          <p14:tracePt t="21634" x="4418013" y="2590800"/>
          <p14:tracePt t="21651" x="4394200" y="2603500"/>
          <p14:tracePt t="21668" x="4330700" y="2652713"/>
          <p14:tracePt t="21685" x="4268788" y="2752725"/>
          <p14:tracePt t="21701" x="4243388" y="2778125"/>
          <p14:tracePt t="21718" x="4192588" y="2865438"/>
          <p14:tracePt t="21735" x="4168775" y="2928938"/>
          <p14:tracePt t="21751" x="4156075" y="2941638"/>
          <p14:tracePt t="21768" x="4156075" y="2965450"/>
          <p14:tracePt t="21784" x="4156075" y="2978150"/>
          <p14:tracePt t="21786" x="4156075" y="2990850"/>
          <p14:tracePt t="21801" x="4168775" y="3003550"/>
          <p14:tracePt t="21818" x="4181475" y="3041650"/>
          <p14:tracePt t="21834" x="4205288" y="3065463"/>
          <p14:tracePt t="21835" x="4230688" y="3090863"/>
          <p14:tracePt t="21851" x="4243388" y="3103563"/>
          <p14:tracePt t="21868" x="4256088" y="3116263"/>
          <p14:tracePt t="22319" x="4256088" y="3141663"/>
          <p14:tracePt t="22329" x="4256088" y="3165475"/>
          <p14:tracePt t="22340" x="4256088" y="3190875"/>
          <p14:tracePt t="22351" x="4256088" y="3241675"/>
          <p14:tracePt t="22367" x="4243388" y="3290888"/>
          <p14:tracePt t="22384" x="4230688" y="3490913"/>
          <p14:tracePt t="22401" x="4205288" y="3729038"/>
          <p14:tracePt t="22417" x="4205288" y="3829050"/>
          <p14:tracePt t="22434" x="4205288" y="4017963"/>
          <p14:tracePt t="22451" x="4205288" y="4079875"/>
          <p14:tracePt t="22467" x="4205288" y="4105275"/>
          <p14:tracePt t="22582" x="4205288" y="4092575"/>
          <p14:tracePt t="22592" x="4230688" y="4041775"/>
          <p14:tracePt t="22602" x="4268788" y="3967163"/>
          <p14:tracePt t="22617" x="4330700" y="3879850"/>
          <p14:tracePt t="22634" x="4468813" y="3667125"/>
          <p14:tracePt t="22651" x="4556125" y="3467100"/>
          <p14:tracePt t="22667" x="4594225" y="3416300"/>
          <p14:tracePt t="22684" x="4619625" y="3354388"/>
          <p14:tracePt t="22701" x="4619625" y="3328988"/>
          <p14:tracePt t="22702" x="4630738" y="3316288"/>
          <p14:tracePt t="22717" x="4630738" y="3290888"/>
          <p14:tracePt t="22734" x="4630738" y="3278188"/>
          <p14:tracePt t="22751" x="4630738" y="3267075"/>
          <p14:tracePt t="22767" x="4619625" y="3203575"/>
          <p14:tracePt t="22784" x="4594225" y="3090863"/>
          <p14:tracePt t="22801" x="4568825" y="3003550"/>
          <p14:tracePt t="22817" x="4506913" y="2840038"/>
          <p14:tracePt t="22834" x="4418013" y="2616200"/>
          <p14:tracePt t="22851" x="4381500" y="2527300"/>
          <p14:tracePt t="22867" x="4318000" y="2439988"/>
          <p14:tracePt t="22884" x="4281488" y="2427288"/>
          <p14:tracePt t="22901" x="4256088" y="2427288"/>
          <p14:tracePt t="22917" x="4243388" y="2427288"/>
          <p14:tracePt t="22934" x="4217988" y="2465388"/>
          <p14:tracePt t="22951" x="4205288" y="2478088"/>
          <p14:tracePt t="22967" x="4181475" y="2516188"/>
          <p14:tracePt t="22984" x="4168775" y="2516188"/>
          <p14:tracePt t="22985" x="4156075" y="2527300"/>
          <p14:tracePt t="23001" x="4130675" y="2527300"/>
          <p14:tracePt t="23017" x="4092575" y="2590800"/>
          <p14:tracePt t="23034" x="4043363" y="2678113"/>
          <p14:tracePt t="23050" x="4005263" y="2752725"/>
          <p14:tracePt t="23067" x="3968750" y="2852738"/>
          <p14:tracePt t="23084" x="3943350" y="2916238"/>
          <p14:tracePt t="23085" x="3930650" y="2952750"/>
          <p14:tracePt t="23100" x="3917950" y="2990850"/>
          <p14:tracePt t="23117" x="3917950" y="3041650"/>
          <p14:tracePt t="23134" x="3917950" y="3054350"/>
          <p14:tracePt t="23135" x="3930650" y="3078163"/>
          <p14:tracePt t="23151" x="3943350" y="3090863"/>
          <p14:tracePt t="23167" x="4017963" y="3128963"/>
          <p14:tracePt t="23184" x="4043363" y="3128963"/>
          <p14:tracePt t="23185" x="4081463" y="3141663"/>
          <p14:tracePt t="23200" x="4117975" y="3154363"/>
          <p14:tracePt t="23217" x="4205288" y="3165475"/>
          <p14:tracePt t="23234" x="4256088" y="3165475"/>
          <p14:tracePt t="23250" x="4394200" y="3178175"/>
          <p14:tracePt t="23267" x="4468813" y="3190875"/>
          <p14:tracePt t="23268" x="4518025" y="3190875"/>
          <p14:tracePt t="23284" x="4568825" y="3190875"/>
          <p14:tracePt t="23300" x="4630738" y="3190875"/>
          <p14:tracePt t="23317" x="4681538" y="3165475"/>
          <p14:tracePt t="23334" x="4694238" y="3141663"/>
          <p14:tracePt t="23351" x="4694238" y="3116263"/>
          <p14:tracePt t="23367" x="4694238" y="3103563"/>
          <p14:tracePt t="23384" x="4694238" y="3078163"/>
          <p14:tracePt t="23400" x="4694238" y="3016250"/>
          <p14:tracePt t="23417" x="4681538" y="2890838"/>
          <p14:tracePt t="23434" x="4656138" y="2852738"/>
          <p14:tracePt t="23450" x="4606925" y="2765425"/>
          <p14:tracePt t="23467" x="4568825" y="2716213"/>
          <p14:tracePt t="23468" x="4530725" y="2690813"/>
          <p14:tracePt t="23484" x="4506913" y="2678113"/>
          <p14:tracePt t="23500" x="4418013" y="2652713"/>
          <p14:tracePt t="23517" x="4394200" y="2652713"/>
          <p14:tracePt t="23518" x="4381500" y="2652713"/>
          <p14:tracePt t="23534" x="4356100" y="2652713"/>
          <p14:tracePt t="23550" x="4318000" y="2652713"/>
          <p14:tracePt t="23567" x="4305300" y="2652713"/>
          <p14:tracePt t="23568" x="4281488" y="2665413"/>
          <p14:tracePt t="23584" x="4281488" y="2690813"/>
          <p14:tracePt t="23600" x="4256088" y="2740025"/>
          <p14:tracePt t="23617" x="4256088" y="2765425"/>
          <p14:tracePt t="23634" x="4230688" y="2840038"/>
          <p14:tracePt t="23650" x="4217988" y="2903538"/>
          <p14:tracePt t="23667" x="4205288" y="2941638"/>
          <p14:tracePt t="23684" x="4192588" y="3041650"/>
          <p14:tracePt t="23700" x="4192588" y="3154363"/>
          <p14:tracePt t="23717" x="4192588" y="3190875"/>
          <p14:tracePt t="23734" x="4192588" y="3278188"/>
          <p14:tracePt t="23750" x="4230688" y="3367088"/>
          <p14:tracePt t="23767" x="4256088" y="3378200"/>
          <p14:tracePt t="23783" x="4330700" y="3390900"/>
          <p14:tracePt t="23800" x="4381500" y="3328988"/>
          <p14:tracePt t="24746" x="4381500" y="3316288"/>
          <p14:tracePt t="24761" x="4381500" y="3303588"/>
          <p14:tracePt t="24777" x="4381500" y="3290888"/>
          <p14:tracePt t="24788" x="4394200" y="3241675"/>
          <p14:tracePt t="24800" x="4406900" y="3178175"/>
          <p14:tracePt t="24817" x="4418013" y="3090863"/>
          <p14:tracePt t="24818" x="4418013" y="3028950"/>
          <p14:tracePt t="24833" x="4418013" y="2941638"/>
          <p14:tracePt t="24850" x="4418013" y="2803525"/>
          <p14:tracePt t="24866" x="4418013" y="2752725"/>
          <p14:tracePt t="24868" x="4418013" y="2716213"/>
          <p14:tracePt t="24883" x="4418013" y="2690813"/>
          <p14:tracePt t="24900" x="4406900" y="2652713"/>
          <p14:tracePt t="24916" x="4394200" y="2627313"/>
          <p14:tracePt t="24933" x="4381500" y="2590800"/>
          <p14:tracePt t="24950" x="4356100" y="2578100"/>
          <p14:tracePt t="24967" x="4343400" y="2578100"/>
          <p14:tracePt t="24983" x="4330700" y="2578100"/>
          <p14:tracePt t="25000" x="4294188" y="2616200"/>
          <p14:tracePt t="25016" x="4294188" y="2627313"/>
          <p14:tracePt t="25033" x="4268788" y="2678113"/>
          <p14:tracePt t="25050" x="4243388" y="2728913"/>
          <p14:tracePt t="25066" x="4230688" y="2740025"/>
          <p14:tracePt t="25083" x="4230688" y="2790825"/>
          <p14:tracePt t="25100" x="4230688" y="2852738"/>
          <p14:tracePt t="25116" x="4230688" y="2903538"/>
          <p14:tracePt t="25133" x="4230688" y="2952750"/>
          <p14:tracePt t="25150" x="4230688" y="2990850"/>
          <p14:tracePt t="25167" x="4230688" y="3003550"/>
          <p14:tracePt t="25183" x="4268788" y="3054350"/>
          <p14:tracePt t="25200" x="4305300" y="3078163"/>
          <p14:tracePt t="25216" x="4330700" y="3090863"/>
          <p14:tracePt t="25233" x="4394200" y="3090863"/>
          <p14:tracePt t="25250" x="4443413" y="3090863"/>
          <p14:tracePt t="25251" x="4481513" y="3090863"/>
          <p14:tracePt t="25266" x="4556125" y="3090863"/>
          <p14:tracePt t="25855" x="4556125" y="3065463"/>
          <p14:tracePt t="25876" x="4556125" y="3041650"/>
          <p14:tracePt t="25886" x="4543425" y="3041650"/>
          <p14:tracePt t="25896" x="4530725" y="3041650"/>
          <p14:tracePt t="25906" x="4494213" y="3028950"/>
          <p14:tracePt t="25916" x="4481513" y="3016250"/>
          <p14:tracePt t="25933" x="4468813" y="3016250"/>
          <p14:tracePt t="25949" x="4418013" y="2978150"/>
          <p14:tracePt t="25966" x="4343400" y="2878138"/>
          <p14:tracePt t="25983" x="4305300" y="2828925"/>
          <p14:tracePt t="25999" x="4230688" y="2778125"/>
          <p14:tracePt t="26016" x="4181475" y="2740025"/>
          <p14:tracePt t="26033" x="4156075" y="2728913"/>
          <p14:tracePt t="26050" x="4130675" y="2703513"/>
          <p14:tracePt t="26066" x="4117975" y="2703513"/>
          <p14:tracePt t="26083" x="4105275" y="2703513"/>
          <p14:tracePt t="26550" x="4130675" y="2716213"/>
          <p14:tracePt t="26560" x="4156075" y="2752725"/>
          <p14:tracePt t="26571" x="4181475" y="2765425"/>
          <p14:tracePt t="26583" x="4230688" y="2790825"/>
          <p14:tracePt t="26600" x="4256088" y="2828925"/>
          <p14:tracePt t="26601" x="4318000" y="2878138"/>
          <p14:tracePt t="26616" x="4381500" y="2941638"/>
          <p14:tracePt t="26632" x="4481513" y="3016250"/>
          <p14:tracePt t="26649" x="4543425" y="3065463"/>
          <p14:tracePt t="26650" x="4568825" y="3090863"/>
          <p14:tracePt t="26666" x="4630738" y="3103563"/>
          <p14:tracePt t="26682" x="4706938" y="3216275"/>
          <p14:tracePt t="26699" x="4756150" y="3254375"/>
          <p14:tracePt t="26716" x="4768850" y="3267075"/>
          <p14:tracePt t="27094" x="4781550" y="3267075"/>
          <p14:tracePt t="27105" x="4794250" y="3241675"/>
          <p14:tracePt t="27115" x="4806950" y="3216275"/>
          <p14:tracePt t="27125" x="4832350" y="3165475"/>
          <p14:tracePt t="27135" x="4856163" y="3090863"/>
          <p14:tracePt t="27149" x="4881563" y="3003550"/>
          <p14:tracePt t="27166" x="4932363" y="2778125"/>
          <p14:tracePt t="27182" x="4945063" y="2728913"/>
          <p14:tracePt t="27199" x="4994275" y="2603500"/>
          <p14:tracePt t="27216" x="5006975" y="2527300"/>
          <p14:tracePt t="27232" x="5019675" y="2516188"/>
          <p14:tracePt t="27357" x="5019675" y="2527300"/>
          <p14:tracePt t="27377" x="5019675" y="2540000"/>
          <p14:tracePt t="27426" x="5019675" y="2552700"/>
          <p14:tracePt t="27477" x="5019675" y="2565400"/>
          <p14:tracePt t="27487" x="5032375" y="2578100"/>
          <p14:tracePt t="27497" x="5045075" y="2616200"/>
          <p14:tracePt t="27507" x="5045075" y="2652713"/>
          <p14:tracePt t="27518" x="5045075" y="2703513"/>
          <p14:tracePt t="27532" x="5045075" y="2778125"/>
          <p14:tracePt t="27549" x="5045075" y="2828925"/>
          <p14:tracePt t="27566" x="5057775" y="2840038"/>
          <p14:tracePt t="27567" x="5057775" y="2852738"/>
          <p14:tracePt t="27582" x="5057775" y="2865438"/>
          <p14:tracePt t="27599" x="5057775" y="2878138"/>
          <p14:tracePt t="27616" x="5057775" y="2890838"/>
          <p14:tracePt t="28062" x="5068888" y="2890838"/>
          <p14:tracePt t="28072" x="5068888" y="2865438"/>
          <p14:tracePt t="28082" x="5094288" y="2852738"/>
          <p14:tracePt t="28092" x="5106988" y="2816225"/>
          <p14:tracePt t="28103" x="5119688" y="2765425"/>
          <p14:tracePt t="28115" x="5132388" y="2740025"/>
          <p14:tracePt t="28132" x="5145088" y="2703513"/>
          <p14:tracePt t="28149" x="5157788" y="2690813"/>
          <p14:tracePt t="28165" x="5194300" y="2616200"/>
          <p14:tracePt t="28182" x="5207000" y="2578100"/>
          <p14:tracePt t="28199" x="5219700" y="2565400"/>
          <p14:tracePt t="28215" x="5219700" y="2552700"/>
          <p14:tracePt t="28273" x="5219700" y="2565400"/>
          <p14:tracePt t="28283" x="5207000" y="2578100"/>
          <p14:tracePt t="28294" x="5207000" y="2590800"/>
          <p14:tracePt t="28304" x="5194300" y="2603500"/>
          <p14:tracePt t="28315" x="5181600" y="2616200"/>
          <p14:tracePt t="28332" x="5181600" y="2640013"/>
          <p14:tracePt t="28333" x="5157788" y="2678113"/>
          <p14:tracePt t="28349" x="5145088" y="2703513"/>
          <p14:tracePt t="28365" x="5094288" y="2778125"/>
          <p14:tracePt t="28382" x="5057775" y="2816225"/>
          <p14:tracePt t="28399" x="4994275" y="2916238"/>
          <p14:tracePt t="28415" x="4945063" y="3028950"/>
          <p14:tracePt t="28432" x="4932363" y="3103563"/>
          <p14:tracePt t="28449" x="4919663" y="3190875"/>
          <p14:tracePt t="28466" x="4919663" y="3241675"/>
          <p14:tracePt t="28482" x="4919663" y="3267075"/>
          <p14:tracePt t="28499" x="4919663" y="3278188"/>
          <p14:tracePt t="29280" x="4919663" y="3290888"/>
          <p14:tracePt t="29287" x="4919663" y="3303588"/>
          <p14:tracePt t="29310" x="4919663" y="3316288"/>
          <p14:tracePt t="29321" x="4919663" y="3354388"/>
          <p14:tracePt t="29332" x="4919663" y="3367088"/>
          <p14:tracePt t="29348" x="4919663" y="3378200"/>
          <p14:tracePt t="29365" x="4919663" y="3390900"/>
          <p14:tracePt t="29382" x="4919663" y="3429000"/>
          <p14:tracePt t="29398" x="4919663" y="3441700"/>
          <p14:tracePt t="29415" x="4932363" y="3454400"/>
          <p14:tracePt t="29432" x="4932363" y="3467100"/>
          <p14:tracePt t="29449" x="4945063" y="3479800"/>
          <p14:tracePt t="29465" x="4945063" y="3490913"/>
          <p14:tracePt t="29482" x="4956175" y="3503613"/>
          <p14:tracePt t="29498" x="4956175" y="3516313"/>
          <p14:tracePt t="29515" x="4968875" y="3516313"/>
          <p14:tracePt t="30277" x="4968875" y="3529013"/>
          <p14:tracePt t="30288" x="4968875" y="3541713"/>
          <p14:tracePt t="30298" x="4968875" y="3554413"/>
          <p14:tracePt t="30308" x="4968875" y="3579813"/>
          <p14:tracePt t="30319" x="4968875" y="3590925"/>
          <p14:tracePt t="30331" x="4968875" y="3603625"/>
          <p14:tracePt t="30348" x="4968875" y="3654425"/>
          <p14:tracePt t="30365" x="4968875" y="3679825"/>
          <p14:tracePt t="30381" x="4968875" y="3716338"/>
          <p14:tracePt t="30398" x="4968875" y="3729038"/>
          <p14:tracePt t="30399" x="4968875" y="3741738"/>
          <p14:tracePt t="30419" x="4968875" y="3754438"/>
          <p14:tracePt t="30731" x="4945063" y="3754438"/>
          <p14:tracePt t="30741" x="4919663" y="3754438"/>
          <p14:tracePt t="30752" x="4881563" y="3754438"/>
          <p14:tracePt t="30764" x="4843463" y="3754438"/>
          <p14:tracePt t="30782" x="4768850" y="3754438"/>
          <p14:tracePt t="30798" x="4743450" y="3754438"/>
          <p14:tracePt t="30815" x="4706938" y="3754438"/>
          <p14:tracePt t="30831" x="4706938" y="3767138"/>
          <p14:tracePt t="30832" x="4694238" y="3767138"/>
          <p14:tracePt t="30852" x="4694238" y="3779838"/>
          <p14:tracePt t="30892" x="4694238" y="3792538"/>
          <p14:tracePt t="30912" x="4694238" y="3803650"/>
          <p14:tracePt t="30933" x="4694238" y="3816350"/>
          <p14:tracePt t="30943" x="4694238" y="3829050"/>
          <p14:tracePt t="30963" x="4694238" y="3841750"/>
          <p14:tracePt t="30973" x="4694238" y="3854450"/>
          <p14:tracePt t="30983" x="4694238" y="3867150"/>
          <p14:tracePt t="30998" x="4694238" y="3879850"/>
          <p14:tracePt t="31024" x="4706938" y="3892550"/>
          <p14:tracePt t="31034" x="4719638" y="3892550"/>
          <p14:tracePt t="31048" x="4743450" y="3892550"/>
          <p14:tracePt t="31064" x="4768850" y="3916363"/>
          <p14:tracePt t="31081" x="4794250" y="3916363"/>
          <p14:tracePt t="31098" x="4819650" y="3916363"/>
          <p14:tracePt t="31114" x="4843463" y="3916363"/>
          <p14:tracePt t="31131" x="4856163" y="3916363"/>
          <p14:tracePt t="31148" x="4881563" y="3916363"/>
          <p14:tracePt t="31165" x="4894263" y="3916363"/>
          <p14:tracePt t="31181" x="4906963" y="3879850"/>
          <p14:tracePt t="31198" x="4919663" y="3829050"/>
          <p14:tracePt t="31215" x="4919663" y="3792538"/>
          <p14:tracePt t="31231" x="4919663" y="3767138"/>
          <p14:tracePt t="31248" x="4919663" y="3729038"/>
          <p14:tracePt t="31265" x="4906963" y="3679825"/>
          <p14:tracePt t="31281" x="4894263" y="3641725"/>
          <p14:tracePt t="31298" x="4832350" y="3603625"/>
          <p14:tracePt t="31314" x="4806950" y="3590925"/>
          <p14:tracePt t="31315" x="4781550" y="3590925"/>
          <p14:tracePt t="31331" x="4743450" y="3590925"/>
          <p14:tracePt t="31348" x="4681538" y="3590925"/>
          <p14:tracePt t="31364" x="4668838" y="3590925"/>
          <p14:tracePt t="31366" x="4656138" y="3590925"/>
          <p14:tracePt t="31381" x="4630738" y="3603625"/>
          <p14:tracePt t="31398" x="4606925" y="3616325"/>
          <p14:tracePt t="31414" x="4594225" y="3629025"/>
          <p14:tracePt t="31431" x="4581525" y="3654425"/>
          <p14:tracePt t="31448" x="4581525" y="3667125"/>
          <p14:tracePt t="31464" x="4568825" y="3692525"/>
          <p14:tracePt t="31481" x="4568825" y="3716338"/>
          <p14:tracePt t="31498" x="4568825" y="3741738"/>
          <p14:tracePt t="31514" x="4568825" y="3754438"/>
          <p14:tracePt t="31531" x="4568825" y="3779838"/>
          <p14:tracePt t="31548" x="4568825" y="3792538"/>
          <p14:tracePt t="31578" x="4594225" y="3792538"/>
          <p14:tracePt t="31587" x="4606925" y="3792538"/>
          <p14:tracePt t="31599" x="4643438" y="3792538"/>
          <p14:tracePt t="31614" x="4681538" y="3792538"/>
          <p14:tracePt t="31631" x="4806950" y="3792538"/>
          <p14:tracePt t="31648" x="4906963" y="3792538"/>
          <p14:tracePt t="31664" x="4919663" y="3767138"/>
          <p14:tracePt t="31681" x="4945063" y="3754438"/>
          <p14:tracePt t="31698" x="4956175" y="3754438"/>
          <p14:tracePt t="31699" x="4956175" y="3741738"/>
          <p14:tracePt t="31714" x="4956175" y="3729038"/>
          <p14:tracePt t="31731" x="4956175" y="3716338"/>
          <p14:tracePt t="31748" x="4956175" y="3692525"/>
          <p14:tracePt t="31764" x="4945063" y="3679825"/>
          <p14:tracePt t="31781" x="4932363" y="3641725"/>
          <p14:tracePt t="31798" x="4906963" y="3616325"/>
          <p14:tracePt t="31799" x="4881563" y="3590925"/>
          <p14:tracePt t="31814" x="4868863" y="3567113"/>
          <p14:tracePt t="31831" x="4832350" y="3541713"/>
          <p14:tracePt t="31847" x="4806950" y="3541713"/>
          <p14:tracePt t="31849" x="4794250" y="3541713"/>
          <p14:tracePt t="31864" x="4756150" y="3541713"/>
          <p14:tracePt t="31881" x="4743450" y="3541713"/>
          <p14:tracePt t="31897" x="4719638" y="3541713"/>
          <p14:tracePt t="31914" x="4694238" y="3567113"/>
          <p14:tracePt t="31931" x="4681538" y="3590925"/>
          <p14:tracePt t="31947" x="4668838" y="3603625"/>
          <p14:tracePt t="31964" x="4668838" y="3629025"/>
          <p14:tracePt t="31981" x="4656138" y="3654425"/>
          <p14:tracePt t="31997" x="4656138" y="3667125"/>
          <p14:tracePt t="32014" x="4656138" y="3703638"/>
          <p14:tracePt t="32031" x="4656138" y="3741738"/>
          <p14:tracePt t="32048" x="4656138" y="3767138"/>
          <p14:tracePt t="32064" x="4656138" y="3792538"/>
          <p14:tracePt t="32081" x="4694238" y="3854450"/>
          <p14:tracePt t="32097" x="4719638" y="3867150"/>
          <p14:tracePt t="32114" x="4768850" y="3892550"/>
          <p14:tracePt t="32131" x="4794250" y="3905250"/>
          <p14:tracePt t="32595" x="4806950" y="3905250"/>
          <p14:tracePt t="32605" x="4819650" y="3879850"/>
          <p14:tracePt t="32625" x="4843463" y="3854450"/>
          <p14:tracePt t="32636" x="4881563" y="3854450"/>
          <p14:tracePt t="32647" x="4945063" y="3841750"/>
          <p14:tracePt t="32664" x="5032375" y="3829050"/>
          <p14:tracePt t="32665" x="5181600" y="3803650"/>
          <p14:tracePt t="32680" x="5332413" y="3792538"/>
          <p14:tracePt t="32697" x="5683250" y="3741738"/>
          <p14:tracePt t="32714" x="5908675" y="3729038"/>
          <p14:tracePt t="32715" x="6096000" y="3729038"/>
          <p14:tracePt t="32731" x="6259513" y="3716338"/>
          <p14:tracePt t="32747" x="6546850" y="3716338"/>
          <p14:tracePt t="32764" x="6659563" y="3716338"/>
          <p14:tracePt t="32781" x="6859588" y="3741738"/>
          <p14:tracePt t="32797" x="7034213" y="3779838"/>
          <p14:tracePt t="32814" x="7097713" y="3803650"/>
          <p14:tracePt t="32830" x="7159625" y="3841750"/>
          <p14:tracePt t="32847" x="7159625" y="3879850"/>
          <p14:tracePt t="33572" x="7197725" y="3879850"/>
          <p14:tracePt t="33582" x="7246938" y="3879850"/>
          <p14:tracePt t="33593" x="7335838" y="3867150"/>
          <p14:tracePt t="33603" x="7435850" y="3854450"/>
          <p14:tracePt t="33613" x="7572375" y="3829050"/>
          <p14:tracePt t="33630" x="7748588" y="3816350"/>
          <p14:tracePt t="33632" x="7961313" y="3779838"/>
          <p14:tracePt t="33647" x="8248650" y="3741738"/>
          <p14:tracePt t="33664" x="8737600" y="3729038"/>
          <p14:tracePt t="33680" x="8963025" y="3754438"/>
          <p14:tracePt t="33697" x="9301163" y="3829050"/>
          <p14:tracePt t="33714" x="9450388" y="3954463"/>
          <p14:tracePt t="33730" x="9550400" y="3992563"/>
          <p14:tracePt t="33747" x="9626600" y="4041775"/>
          <p14:tracePt t="33764" x="9626600" y="4054475"/>
          <p14:tracePt t="34075" x="9637713" y="4079875"/>
          <p14:tracePt t="34086" x="9650413" y="4129088"/>
          <p14:tracePt t="34095" x="9675813" y="4167188"/>
          <p14:tracePt t="34106" x="9688513" y="4217988"/>
          <p14:tracePt t="34116" x="9713913" y="4292600"/>
          <p14:tracePt t="34130" x="9739313" y="4405313"/>
          <p14:tracePt t="34147" x="9801225" y="4554538"/>
          <p14:tracePt t="34164" x="9813925" y="4667250"/>
          <p14:tracePt t="34180" x="9888538" y="4968875"/>
          <p14:tracePt t="34197" x="9952038" y="5143500"/>
          <p14:tracePt t="34213" x="9975850" y="5205413"/>
          <p14:tracePt t="34230" x="10039350" y="5256213"/>
          <p14:tracePt t="34247" x="10075863" y="5281613"/>
          <p14:tracePt t="34263" x="10088563" y="5281613"/>
          <p14:tracePt t="34280" x="10088563" y="5305425"/>
          <p14:tracePt t="34982" x="10039350" y="5318125"/>
          <p14:tracePt t="34992" x="9939338" y="5356225"/>
          <p14:tracePt t="35002" x="9788525" y="5418138"/>
          <p14:tracePt t="35013" x="9501188" y="5543550"/>
          <p14:tracePt t="35030" x="9150350" y="5681663"/>
          <p14:tracePt t="35046" x="8348663" y="6007100"/>
          <p14:tracePt t="35063" x="7723188" y="6357938"/>
          <p14:tracePt t="35080" x="7585075" y="6419850"/>
          <p14:tracePt t="35097" x="7497763" y="6470650"/>
          <p14:tracePt t="35142" x="7497763" y="6457950"/>
          <p14:tracePt t="35556" x="7510463" y="6457950"/>
          <p14:tracePt t="35567" x="7535863" y="6457950"/>
          <p14:tracePt t="35576" x="7561263" y="6457950"/>
          <p14:tracePt t="35586" x="7597775" y="6457950"/>
          <p14:tracePt t="35596" x="7673975" y="6457950"/>
          <p14:tracePt t="35613" x="7748588" y="6457950"/>
          <p14:tracePt t="35630" x="7848600" y="6457950"/>
          <p14:tracePt t="35646" x="7923213" y="6457950"/>
          <p14:tracePt t="35663" x="7935913" y="6457950"/>
          <p14:tracePt t="35680" x="7986713" y="6457950"/>
          <p14:tracePt t="35696" x="7999413" y="6457950"/>
          <p14:tracePt t="35713" x="8010525" y="6445250"/>
          <p14:tracePt t="35729" x="8035925" y="6432550"/>
          <p14:tracePt t="36251" x="8061325" y="6432550"/>
          <p14:tracePt t="36261" x="8110538" y="6419850"/>
          <p14:tracePt t="36271" x="8186738" y="6394450"/>
          <p14:tracePt t="36281" x="8312150" y="6357938"/>
          <p14:tracePt t="36296" x="8486775" y="6294438"/>
          <p14:tracePt t="36313" x="9012238" y="6094413"/>
          <p14:tracePt t="36329" x="9263063" y="5981700"/>
          <p14:tracePt t="36346" x="9852025" y="5694363"/>
          <p14:tracePt t="36363" x="10239375" y="5568950"/>
          <p14:tracePt t="36379" x="10426700" y="5556250"/>
          <p14:tracePt t="36396" x="10752138" y="5518150"/>
          <p14:tracePt t="36413" x="10990263" y="5518150"/>
          <p14:tracePt t="36429" x="11052175" y="5568950"/>
          <p14:tracePt t="36446" x="11190288" y="5594350"/>
          <p14:tracePt t="36463" x="11303000" y="5594350"/>
          <p14:tracePt t="36936" x="11277600" y="5619750"/>
          <p14:tracePt t="36946" x="11215688" y="5643563"/>
          <p14:tracePt t="36956" x="11090275" y="5681663"/>
          <p14:tracePt t="36967" x="10852150" y="5732463"/>
          <p14:tracePt t="36979" x="10426700" y="5794375"/>
          <p14:tracePt t="36996" x="9312275" y="5932488"/>
          <p14:tracePt t="37012" x="8686800" y="6007100"/>
          <p14:tracePt t="37029" x="7561263" y="6045200"/>
          <p14:tracePt t="37046" x="7146925" y="6045200"/>
          <p14:tracePt t="37047" x="6846888" y="6045200"/>
          <p14:tracePt t="37063" x="6634163" y="6045200"/>
          <p14:tracePt t="37079" x="6383338" y="6045200"/>
          <p14:tracePt t="37096" x="6308725" y="6056313"/>
          <p14:tracePt t="37097" x="6259513" y="6056313"/>
          <p14:tracePt t="37112" x="6221413" y="6056313"/>
          <p14:tracePt t="37130" x="6170613" y="6081713"/>
          <p14:tracePt t="37440" x="6170613" y="6094413"/>
          <p14:tracePt t="37450" x="6221413" y="6119813"/>
          <p14:tracePt t="37460" x="6308725" y="6145213"/>
          <p14:tracePt t="37470" x="6408738" y="6181725"/>
          <p14:tracePt t="37480" x="6534150" y="6219825"/>
          <p14:tracePt t="37496" x="6659563" y="6219825"/>
          <p14:tracePt t="37512" x="6897688" y="6219825"/>
          <p14:tracePt t="37529" x="7034213" y="6169025"/>
          <p14:tracePt t="37530" x="7123113" y="6132513"/>
          <p14:tracePt t="37546" x="7197725" y="6069013"/>
          <p14:tracePt t="37563" x="7285038" y="5945188"/>
          <p14:tracePt t="37579" x="7310438" y="5868988"/>
          <p14:tracePt t="37580" x="7323138" y="5807075"/>
          <p14:tracePt t="37596" x="7335838" y="5719763"/>
          <p14:tracePt t="37612" x="7348538" y="5481638"/>
          <p14:tracePt t="37629" x="7348538" y="5281613"/>
          <p14:tracePt t="37646" x="7285038" y="4918075"/>
          <p14:tracePt t="37662" x="7172325" y="4554538"/>
          <p14:tracePt t="37679" x="7110413" y="4454525"/>
          <p14:tracePt t="37696" x="6959600" y="4318000"/>
          <p14:tracePt t="37712" x="6772275" y="4267200"/>
          <p14:tracePt t="37729" x="6696075" y="4267200"/>
          <p14:tracePt t="37745" x="6572250" y="4279900"/>
          <p14:tracePt t="37763" x="6434138" y="4330700"/>
          <p14:tracePt t="37779" x="6359525" y="4354513"/>
          <p14:tracePt t="37796" x="6157913" y="4479925"/>
          <p14:tracePt t="37813" x="5995988" y="4592638"/>
          <p14:tracePt t="37829" x="5945188" y="4656138"/>
          <p14:tracePt t="37846" x="5857875" y="4768850"/>
          <p14:tracePt t="37863" x="5808663" y="4943475"/>
          <p14:tracePt t="37879" x="5783263" y="5018088"/>
          <p14:tracePt t="37896" x="5783263" y="5105400"/>
          <p14:tracePt t="37912" x="5783263" y="5130800"/>
          <p14:tracePt t="37913" x="5783263" y="5168900"/>
          <p14:tracePt t="37929" x="5783263" y="5218113"/>
          <p14:tracePt t="37945" x="5821363" y="5381625"/>
          <p14:tracePt t="37962" x="5857875" y="5468938"/>
          <p14:tracePt t="37963" x="5921375" y="5594350"/>
          <p14:tracePt t="37979" x="5957888" y="5681663"/>
          <p14:tracePt t="37995" x="6034088" y="5832475"/>
          <p14:tracePt t="38012" x="6057900" y="5868988"/>
          <p14:tracePt t="38013" x="6096000" y="5894388"/>
          <p14:tracePt t="38029" x="6121400" y="5907088"/>
          <p14:tracePt t="38045" x="6183313" y="5945188"/>
          <p14:tracePt t="38062" x="6196013" y="5969000"/>
          <p14:tracePt t="38064" x="6208713" y="5981700"/>
          <p14:tracePt t="38079" x="6246813" y="5994400"/>
          <p14:tracePt t="38457" x="6270625" y="5994400"/>
          <p14:tracePt t="38467" x="6346825" y="5956300"/>
          <p14:tracePt t="38477" x="6521450" y="5881688"/>
          <p14:tracePt t="38487" x="6884988" y="5707063"/>
          <p14:tracePt t="38498" x="7359650" y="5581650"/>
          <p14:tracePt t="38512" x="7823200" y="5468938"/>
          <p14:tracePt t="38529" x="8863013" y="5281613"/>
          <p14:tracePt t="38545" x="9350375" y="5218113"/>
          <p14:tracePt t="38562" x="10152063" y="5156200"/>
          <p14:tracePt t="38579" x="10539413" y="5156200"/>
          <p14:tracePt t="38595" x="10677525" y="5156200"/>
          <p14:tracePt t="38612" x="10764838" y="5230813"/>
          <p14:tracePt t="38629" x="10877550" y="5230813"/>
          <p14:tracePt t="38645" x="10890250" y="5230813"/>
          <p14:tracePt t="41957" x="10864850" y="5230813"/>
          <p14:tracePt t="41970" x="10839450" y="5230813"/>
          <p14:tracePt t="41982" x="10677525" y="5230813"/>
          <p14:tracePt t="41991" x="10401300" y="5230813"/>
          <p14:tracePt t="42002" x="9988550" y="5230813"/>
          <p14:tracePt t="42011" x="9488488" y="5230813"/>
          <p14:tracePt t="42028" x="8975725" y="5230813"/>
          <p14:tracePt t="42044" x="8061325" y="5230813"/>
          <p14:tracePt t="42061" x="7423150" y="5205413"/>
          <p14:tracePt t="42078" x="7272338" y="5205413"/>
          <p14:tracePt t="42094" x="7097713" y="5168900"/>
          <p14:tracePt t="42111" x="6985000" y="5081588"/>
          <p14:tracePt t="42524" x="6985000" y="5092700"/>
          <p14:tracePt t="42534" x="6985000" y="5105400"/>
          <p14:tracePt t="42544" x="6985000" y="5130800"/>
          <p14:tracePt t="42560" x="6985000" y="5143500"/>
          <p14:tracePt t="42577" x="6985000" y="5205413"/>
          <p14:tracePt t="42594" x="6985000" y="5243513"/>
          <p14:tracePt t="42595" x="6985000" y="5281613"/>
          <p14:tracePt t="42611" x="6985000" y="5318125"/>
          <p14:tracePt t="42627" x="6997700" y="5407025"/>
          <p14:tracePt t="42644" x="6997700" y="5456238"/>
          <p14:tracePt t="42661" x="7021513" y="5518150"/>
          <p14:tracePt t="42677" x="7034213" y="5543550"/>
          <p14:tracePt t="42706" x="7046913" y="5543550"/>
          <p14:tracePt t="42777" x="7046913" y="5530850"/>
          <p14:tracePt t="42787" x="7059613" y="5494338"/>
          <p14:tracePt t="42797" x="7072313" y="5456238"/>
          <p14:tracePt t="42811" x="7097713" y="5368925"/>
          <p14:tracePt t="42827" x="7134225" y="5130800"/>
          <p14:tracePt t="42844" x="7159625" y="5018088"/>
          <p14:tracePt t="42861" x="7172325" y="4892675"/>
          <p14:tracePt t="42878" x="7185025" y="4856163"/>
          <p14:tracePt t="42938" x="7172325" y="4856163"/>
          <p14:tracePt t="42948" x="7159625" y="4856163"/>
          <p14:tracePt t="42958" x="7146925" y="4868863"/>
          <p14:tracePt t="42968" x="7146925" y="4879975"/>
          <p14:tracePt t="42978" x="7134225" y="4879975"/>
          <p14:tracePt t="42994" x="7123113" y="4892675"/>
          <p14:tracePt t="43011" x="7110413" y="4918075"/>
          <p14:tracePt t="43029" x="7110413" y="4930775"/>
          <p14:tracePt t="43044" x="7085013" y="4956175"/>
          <p14:tracePt t="43061" x="7059613" y="5005388"/>
          <p14:tracePt t="43077" x="7034213" y="5043488"/>
          <p14:tracePt t="43078" x="7021513" y="5081588"/>
          <p14:tracePt t="43094" x="7010400" y="5130800"/>
          <p14:tracePt t="43111" x="6972300" y="5294313"/>
          <p14:tracePt t="43127" x="6959600" y="5381625"/>
          <p14:tracePt t="43129" x="6959600" y="5430838"/>
          <p14:tracePt t="43144" x="6959600" y="5481638"/>
          <p14:tracePt t="43161" x="6959600" y="5556250"/>
          <p14:tracePt t="43177" x="6959600" y="5619750"/>
          <p14:tracePt t="44513" x="6972300" y="5619750"/>
          <p14:tracePt t="44523" x="7021513" y="5619750"/>
          <p14:tracePt t="44533" x="7046913" y="5619750"/>
          <p14:tracePt t="44544" x="7085013" y="5619750"/>
          <p14:tracePt t="44560" x="7134225" y="5619750"/>
          <p14:tracePt t="44577" x="7223125" y="5630863"/>
          <p14:tracePt t="44593" x="7297738" y="5643563"/>
          <p14:tracePt t="44610" x="7323138" y="5681663"/>
          <p14:tracePt t="44626" x="7385050" y="5743575"/>
          <p14:tracePt t="44643" x="7385050" y="5781675"/>
          <p14:tracePt t="45366" x="7372350" y="5781675"/>
          <p14:tracePt t="45373" x="7359650" y="5781675"/>
          <p14:tracePt t="45389" x="7348538" y="5781675"/>
          <p14:tracePt t="45399" x="7297738" y="5781675"/>
          <p14:tracePt t="45410" x="7259638" y="5768975"/>
          <p14:tracePt t="45427" x="7210425" y="5732463"/>
          <p14:tracePt t="45443" x="7059613" y="5643563"/>
          <p14:tracePt t="45460" x="6985000" y="5568950"/>
          <p14:tracePt t="45476" x="6959600" y="5556250"/>
          <p14:tracePt t="45493" x="6946900" y="5530850"/>
          <p14:tracePt t="45510" x="6946900" y="5518150"/>
          <p14:tracePt t="45531" x="6946900" y="5507038"/>
          <p14:tracePt t="45570" x="6946900" y="5494338"/>
          <p14:tracePt t="45581" x="6959600" y="5481638"/>
          <p14:tracePt t="45591" x="7010400" y="5468938"/>
          <p14:tracePt t="45601" x="7123113" y="5443538"/>
          <p14:tracePt t="45611" x="7259638" y="5430838"/>
          <p14:tracePt t="45626" x="7410450" y="5418138"/>
          <p14:tracePt t="45643" x="7923213" y="5394325"/>
          <p14:tracePt t="45660" x="8223250" y="5394325"/>
          <p14:tracePt t="45661" x="8548688" y="5418138"/>
          <p14:tracePt t="45676" x="8850313" y="5494338"/>
          <p14:tracePt t="45693" x="9350375" y="5768975"/>
          <p14:tracePt t="45710" x="9575800" y="5981700"/>
          <p14:tracePt t="46084" x="9613900" y="5969000"/>
          <p14:tracePt t="46094" x="9688513" y="5945188"/>
          <p14:tracePt t="46104" x="9826625" y="5907088"/>
          <p14:tracePt t="46115" x="9952038" y="5868988"/>
          <p14:tracePt t="46126" x="10126663" y="5807075"/>
          <p14:tracePt t="46143" x="10301288" y="5743575"/>
          <p14:tracePt t="46159" x="10777538" y="5556250"/>
          <p14:tracePt t="46176" x="11141075" y="5418138"/>
          <p14:tracePt t="46193" x="11303000" y="5394325"/>
          <p14:tracePt t="46210" x="11566525" y="5356225"/>
          <p14:tracePt t="46226" x="11791950" y="5343525"/>
          <p14:tracePt t="46243" x="11928475" y="53435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4" y="1673955"/>
            <a:ext cx="4968556" cy="437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57" y="2515586"/>
            <a:ext cx="6095057" cy="253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76" y="116632"/>
            <a:ext cx="69723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01" y="1228668"/>
            <a:ext cx="269557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9896C5-12E3-B4F3-B1DF-7F5B846B2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9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6"/>
    </mc:Choice>
    <mc:Fallback xmlns="">
      <p:transition spd="slow" advTm="43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11" x="11753850" y="5794375"/>
          <p14:tracePt t="6520" x="11528425" y="5843588"/>
          <p14:tracePt t="6530" x="11328400" y="5894388"/>
          <p14:tracePt t="6544" x="11177588" y="5919788"/>
          <p14:tracePt t="6561" x="11002963" y="5945188"/>
          <p14:tracePt t="6578" x="10964863" y="5956300"/>
          <p14:tracePt t="6594" x="10939463" y="5956300"/>
          <p14:tracePt t="6690" x="10952163" y="5969000"/>
          <p14:tracePt t="7105" x="10928350" y="5969000"/>
          <p14:tracePt t="7115" x="10890250" y="5981700"/>
          <p14:tracePt t="7125" x="10790238" y="5994400"/>
          <p14:tracePt t="7135" x="10652125" y="6007100"/>
          <p14:tracePt t="7145" x="10414000" y="6056313"/>
          <p14:tracePt t="7161" x="10013950" y="6132513"/>
          <p14:tracePt t="7177" x="8886825" y="6307138"/>
          <p14:tracePt t="7194" x="8286750" y="6419850"/>
          <p14:tracePt t="7196" x="7661275" y="6519863"/>
          <p14:tracePt t="7211" x="7059613" y="6607175"/>
          <p14:tracePt t="7227" x="5995988" y="6707188"/>
          <p14:tracePt t="7244" x="5570538" y="6770688"/>
          <p14:tracePt t="7246" x="5194300" y="6845300"/>
          <p14:tracePt t="7730" x="1689100" y="6657975"/>
          <p14:tracePt t="7740" x="1276350" y="6545263"/>
          <p14:tracePt t="7750" x="950913" y="6470650"/>
          <p14:tracePt t="7760" x="701675" y="6394450"/>
          <p14:tracePt t="7777" x="476250" y="6294438"/>
          <p14:tracePt t="7794" x="450850" y="6269038"/>
          <p14:tracePt t="7810" x="412750" y="6257925"/>
          <p14:tracePt t="7859" x="438150" y="6257925"/>
          <p14:tracePt t="8368" x="450850" y="6245225"/>
          <p14:tracePt t="8374" x="488950" y="6219825"/>
          <p14:tracePt t="8384" x="563563" y="6207125"/>
          <p14:tracePt t="8394" x="688975" y="6169025"/>
          <p14:tracePt t="8410" x="801688" y="6145213"/>
          <p14:tracePt t="8427" x="1076325" y="6069013"/>
          <p14:tracePt t="8444" x="1214438" y="6045200"/>
          <p14:tracePt t="8445" x="1301750" y="6032500"/>
          <p14:tracePt t="8460" x="1363663" y="6032500"/>
          <p14:tracePt t="8477" x="1414463" y="6045200"/>
          <p14:tracePt t="8989" x="1389063" y="6032500"/>
          <p14:tracePt t="8999" x="1352550" y="5994400"/>
          <p14:tracePt t="9009" x="1289050" y="5956300"/>
          <p14:tracePt t="9019" x="1214438" y="5856288"/>
          <p14:tracePt t="9030" x="1089025" y="5768975"/>
          <p14:tracePt t="9043" x="976313" y="5668963"/>
          <p14:tracePt t="9060" x="738188" y="5418138"/>
          <p14:tracePt t="9077" x="638175" y="5243513"/>
          <p14:tracePt t="9094" x="500063" y="5068888"/>
          <p14:tracePt t="9110" x="450850" y="5018088"/>
          <p14:tracePt t="9130" x="450850" y="5005388"/>
          <p14:tracePt t="9178" x="450850" y="5030788"/>
          <p14:tracePt t="11114" x="450850" y="5018088"/>
          <p14:tracePt t="11124" x="476250" y="5005388"/>
          <p14:tracePt t="11135" x="500063" y="4992688"/>
          <p14:tracePt t="11145" x="525463" y="4968875"/>
          <p14:tracePt t="11159" x="576263" y="4943475"/>
          <p14:tracePt t="11176" x="725488" y="4843463"/>
          <p14:tracePt t="11193" x="788988" y="4818063"/>
          <p14:tracePt t="11194" x="863600" y="4779963"/>
          <p14:tracePt t="11210" x="925513" y="4756150"/>
          <p14:tracePt t="11226" x="1014413" y="4705350"/>
          <p14:tracePt t="11243" x="1038225" y="4705350"/>
          <p14:tracePt t="11260" x="1176338" y="4692650"/>
          <p14:tracePt t="11276" x="1289050" y="4679950"/>
          <p14:tracePt t="11293" x="1339850" y="4667250"/>
          <p14:tracePt t="11779" x="1363663" y="4643438"/>
          <p14:tracePt t="11789" x="1376363" y="4605338"/>
          <p14:tracePt t="11799" x="1401763" y="4554538"/>
          <p14:tracePt t="11810" x="1427163" y="4492625"/>
          <p14:tracePt t="11826" x="1465263" y="4405313"/>
          <p14:tracePt t="11842" x="1552575" y="4179888"/>
          <p14:tracePt t="11859" x="1639888" y="3916363"/>
          <p14:tracePt t="11876" x="1665288" y="3854450"/>
          <p14:tracePt t="11893" x="1665288" y="3816350"/>
          <p14:tracePt t="12313" x="1652588" y="3841750"/>
          <p14:tracePt t="12323" x="1627188" y="3867150"/>
          <p14:tracePt t="12333" x="1589088" y="3892550"/>
          <p14:tracePt t="12343" x="1514475" y="3929063"/>
          <p14:tracePt t="12359" x="1439863" y="3967163"/>
          <p14:tracePt t="12376" x="1314450" y="4017963"/>
          <p14:tracePt t="12392" x="1263650" y="4041775"/>
          <p14:tracePt t="12393" x="1227138" y="4041775"/>
          <p14:tracePt t="12409" x="1201738" y="4041775"/>
          <p14:tracePt t="12426" x="1150938" y="4054475"/>
          <p14:tracePt t="12442" x="1139825" y="4054475"/>
          <p14:tracePt t="12459" x="1127125" y="4054475"/>
          <p14:tracePt t="12585" x="1139825" y="4067175"/>
          <p14:tracePt t="12596" x="1150938" y="4092575"/>
          <p14:tracePt t="12606" x="1176338" y="4117975"/>
          <p14:tracePt t="12615" x="1189038" y="4167188"/>
          <p14:tracePt t="12626" x="1201738" y="4205288"/>
          <p14:tracePt t="12642" x="1214438" y="4279900"/>
          <p14:tracePt t="12659" x="1239838" y="4405313"/>
          <p14:tracePt t="12676" x="1252538" y="4454525"/>
          <p14:tracePt t="12692" x="1263650" y="4467225"/>
          <p14:tracePt t="12716" x="1276350" y="4467225"/>
          <p14:tracePt t="12726" x="1289050" y="4467225"/>
          <p14:tracePt t="13119" x="1314450" y="4492625"/>
          <p14:tracePt t="13130" x="1339850" y="4505325"/>
          <p14:tracePt t="13139" x="1376363" y="4530725"/>
          <p14:tracePt t="13149" x="1389063" y="4543425"/>
          <p14:tracePt t="13159" x="1414463" y="4567238"/>
          <p14:tracePt t="13175" x="1427163" y="4605338"/>
          <p14:tracePt t="13192" x="1465263" y="4656138"/>
          <p14:tracePt t="13209" x="1501775" y="4705350"/>
          <p14:tracePt t="13226" x="1514475" y="4718050"/>
          <p14:tracePt t="13243" x="1552575" y="4743450"/>
          <p14:tracePt t="13259" x="1577975" y="4743450"/>
          <p14:tracePt t="13260" x="1601788" y="4743450"/>
          <p14:tracePt t="13275" x="1614488" y="4743450"/>
          <p14:tracePt t="13803" x="1627188" y="4743450"/>
          <p14:tracePt t="13814" x="1639888" y="4743450"/>
          <p14:tracePt t="13824" x="1652588" y="4743450"/>
          <p14:tracePt t="13834" x="1665288" y="4743450"/>
          <p14:tracePt t="13844" x="1689100" y="4743450"/>
          <p14:tracePt t="13859" x="1714500" y="4756150"/>
          <p14:tracePt t="13875" x="1739900" y="4756150"/>
          <p14:tracePt t="13892" x="1752600" y="4756150"/>
          <p14:tracePt t="13909" x="1765300" y="4768850"/>
          <p14:tracePt t="13925" x="1778000" y="4768850"/>
          <p14:tracePt t="13942" x="1790700" y="4768850"/>
          <p14:tracePt t="13959" x="1814513" y="4779963"/>
          <p14:tracePt t="14317" x="1839913" y="4779963"/>
          <p14:tracePt t="14328" x="1852613" y="4779963"/>
          <p14:tracePt t="14338" x="1878013" y="4779963"/>
          <p14:tracePt t="14348" x="1890713" y="4779963"/>
          <p14:tracePt t="14358" x="1914525" y="4779963"/>
          <p14:tracePt t="14375" x="1927225" y="4779963"/>
          <p14:tracePt t="14392" x="1990725" y="4779963"/>
          <p14:tracePt t="14409" x="2065338" y="4779963"/>
          <p14:tracePt t="14425" x="2090738" y="4779963"/>
          <p14:tracePt t="14442" x="2152650" y="4779963"/>
          <p14:tracePt t="14458" x="2203450" y="4779963"/>
          <p14:tracePt t="14459" x="2252663" y="4779963"/>
          <p14:tracePt t="14475" x="2316163" y="4779963"/>
          <p14:tracePt t="14491" x="2465388" y="4768850"/>
          <p14:tracePt t="14509" x="2616200" y="4756150"/>
          <p14:tracePt t="14525" x="2716213" y="4730750"/>
          <p14:tracePt t="14541" x="2941638" y="4705350"/>
          <p14:tracePt t="14558" x="3028950" y="4692650"/>
          <p14:tracePt t="14559" x="3141663" y="4656138"/>
          <p14:tracePt t="14575" x="3216275" y="4656138"/>
          <p14:tracePt t="14592" x="3254375" y="4656138"/>
          <p14:tracePt t="15033" x="3267075" y="4656138"/>
          <p14:tracePt t="15043" x="3292475" y="4643438"/>
          <p14:tracePt t="15064" x="3317875" y="4630738"/>
          <p14:tracePt t="15073" x="3328988" y="4618038"/>
          <p14:tracePt t="15083" x="3354388" y="4618038"/>
          <p14:tracePt t="15093" x="3379788" y="4618038"/>
          <p14:tracePt t="15108" x="3417888" y="4605338"/>
          <p14:tracePt t="15125" x="3467100" y="4605338"/>
          <p14:tracePt t="15141" x="3492500" y="4605338"/>
          <p14:tracePt t="15158" x="3541713" y="4605338"/>
          <p14:tracePt t="15175" x="3567113" y="4605338"/>
          <p14:tracePt t="15191" x="3592513" y="4605338"/>
          <p14:tracePt t="15193" x="3592513" y="4592638"/>
          <p14:tracePt t="17442" x="3605213" y="4567238"/>
          <p14:tracePt t="17456" x="3617913" y="4554538"/>
          <p14:tracePt t="17467" x="3630613" y="4530725"/>
          <p14:tracePt t="17477" x="3654425" y="4467225"/>
          <p14:tracePt t="17491" x="3705225" y="4392613"/>
          <p14:tracePt t="17507" x="3817938" y="4205288"/>
          <p14:tracePt t="17524" x="3879850" y="4129088"/>
          <p14:tracePt t="17541" x="3992563" y="4041775"/>
          <p14:tracePt t="17558" x="4043363" y="4017963"/>
          <p14:tracePt t="17574" x="4068763" y="4017963"/>
          <p14:tracePt t="17591" x="4092575" y="4017963"/>
          <p14:tracePt t="17607" x="4105275" y="4041775"/>
          <p14:tracePt t="18091" x="4081463" y="4041775"/>
          <p14:tracePt t="18101" x="4043363" y="4041775"/>
          <p14:tracePt t="18112" x="3992563" y="4041775"/>
          <p14:tracePt t="18124" x="3892550" y="4041775"/>
          <p14:tracePt t="18140" x="3730625" y="4041775"/>
          <p14:tracePt t="18157" x="3643313" y="4041775"/>
          <p14:tracePt t="18174" x="3328988" y="4041775"/>
          <p14:tracePt t="18191" x="3254375" y="4041775"/>
          <p14:tracePt t="18192" x="3241675" y="4041775"/>
          <p14:tracePt t="18207" x="3228975" y="4041775"/>
          <p14:tracePt t="18224" x="3216275" y="4041775"/>
          <p14:tracePt t="18393" x="3228975" y="4041775"/>
          <p14:tracePt t="18484" x="3241675" y="4041775"/>
          <p14:tracePt t="18495" x="3254375" y="4041775"/>
          <p14:tracePt t="18504" x="3267075" y="4041775"/>
          <p14:tracePt t="18515" x="3279775" y="4041775"/>
          <p14:tracePt t="18525" x="3292475" y="4041775"/>
          <p14:tracePt t="18540" x="3305175" y="4041775"/>
          <p14:tracePt t="18557" x="3341688" y="4029075"/>
          <p14:tracePt t="18574" x="3379788" y="4005263"/>
          <p14:tracePt t="18590" x="3417888" y="3992563"/>
          <p14:tracePt t="18607" x="3492500" y="3954463"/>
          <p14:tracePt t="18624" x="3617913" y="3867150"/>
          <p14:tracePt t="18640" x="3679825" y="3829050"/>
          <p14:tracePt t="18657" x="3830638" y="3716338"/>
          <p14:tracePt t="18674" x="3892550" y="3667125"/>
          <p14:tracePt t="18675" x="3943350" y="3629025"/>
          <p14:tracePt t="18690" x="3979863" y="3579813"/>
          <p14:tracePt t="18707" x="4068763" y="3490913"/>
          <p14:tracePt t="18724" x="4105275" y="3429000"/>
          <p14:tracePt t="18740" x="4230688" y="3303588"/>
          <p14:tracePt t="18757" x="4356100" y="3216275"/>
          <p14:tracePt t="18774" x="4430713" y="3165475"/>
          <p14:tracePt t="18790" x="4543425" y="3078163"/>
          <p14:tracePt t="18807" x="4568825" y="3065463"/>
          <p14:tracePt t="19199" x="4581525" y="3041650"/>
          <p14:tracePt t="19209" x="4619625" y="3028950"/>
          <p14:tracePt t="19219" x="4643438" y="2990850"/>
          <p14:tracePt t="19229" x="4668838" y="2965450"/>
          <p14:tracePt t="19240" x="4732338" y="2928938"/>
          <p14:tracePt t="19257" x="4794250" y="2903538"/>
          <p14:tracePt t="19273" x="4894263" y="2840038"/>
          <p14:tracePt t="19290" x="4981575" y="2803525"/>
          <p14:tracePt t="19307" x="4994275" y="2790825"/>
          <p14:tracePt t="19323" x="5032375" y="2778125"/>
          <p14:tracePt t="19340" x="5057775" y="2752725"/>
          <p14:tracePt t="19360" x="5068888" y="2740025"/>
          <p14:tracePt t="19373" x="5068888" y="2728913"/>
          <p14:tracePt t="19390" x="5081588" y="2728913"/>
          <p14:tracePt t="19407" x="5094288" y="2716213"/>
          <p14:tracePt t="19423" x="5106988" y="2703513"/>
          <p14:tracePt t="19440" x="5132388" y="2690813"/>
          <p14:tracePt t="19441" x="5145088" y="2665413"/>
          <p14:tracePt t="19457" x="5157788" y="2665413"/>
          <p14:tracePt t="19473" x="5181600" y="2640013"/>
          <p14:tracePt t="19490" x="5181600" y="2627313"/>
          <p14:tracePt t="19491" x="5194300" y="2627313"/>
          <p14:tracePt t="19507" x="5194300" y="2616200"/>
          <p14:tracePt t="19552" x="5194300" y="2603500"/>
          <p14:tracePt t="19753" x="5181600" y="2603500"/>
          <p14:tracePt t="19773" x="5157788" y="2616200"/>
          <p14:tracePt t="19783" x="5145088" y="2616200"/>
          <p14:tracePt t="19794" x="5132388" y="2627313"/>
          <p14:tracePt t="19806" x="5094288" y="2652713"/>
          <p14:tracePt t="19824" x="5045075" y="2690813"/>
          <p14:tracePt t="19840" x="5006975" y="2728913"/>
          <p14:tracePt t="19857" x="4945063" y="2778125"/>
          <p14:tracePt t="19873" x="4919663" y="2803525"/>
          <p14:tracePt t="19874" x="4881563" y="2828925"/>
          <p14:tracePt t="19890" x="4856163" y="2852738"/>
          <p14:tracePt t="19906" x="4819650" y="2890838"/>
          <p14:tracePt t="19924" x="4806950" y="2890838"/>
          <p14:tracePt t="19940" x="4781550" y="2916238"/>
          <p14:tracePt t="19956" x="4732338" y="2941638"/>
          <p14:tracePt t="19973" x="4719638" y="2952750"/>
          <p14:tracePt t="19975" x="4694238" y="2965450"/>
          <p14:tracePt t="19990" x="4630738" y="3003550"/>
          <p14:tracePt t="20006" x="4568825" y="3065463"/>
          <p14:tracePt t="20023" x="4543425" y="3103563"/>
          <p14:tracePt t="20040" x="4506913" y="3141663"/>
          <p14:tracePt t="20459" x="4506913" y="3154363"/>
          <p14:tracePt t="20478" x="4506913" y="3165475"/>
          <p14:tracePt t="20569" x="4518025" y="3165475"/>
          <p14:tracePt t="20580" x="4543425" y="3165475"/>
          <p14:tracePt t="20590" x="4581525" y="3141663"/>
          <p14:tracePt t="20606" x="4643438" y="3103563"/>
          <p14:tracePt t="20623" x="4843463" y="2965450"/>
          <p14:tracePt t="20640" x="5006975" y="2852738"/>
          <p14:tracePt t="20656" x="5081588" y="2816225"/>
          <p14:tracePt t="20673" x="5181600" y="2765425"/>
          <p14:tracePt t="20690" x="5219700" y="2728913"/>
          <p14:tracePt t="20706" x="5232400" y="2728913"/>
          <p14:tracePt t="21073" x="5219700" y="2728913"/>
          <p14:tracePt t="21083" x="5207000" y="2752725"/>
          <p14:tracePt t="21094" x="5170488" y="2778125"/>
          <p14:tracePt t="21106" x="5106988" y="2828925"/>
          <p14:tracePt t="21123" x="4994275" y="2890838"/>
          <p14:tracePt t="21124" x="4843463" y="3028950"/>
          <p14:tracePt t="21139" x="4668838" y="3154363"/>
          <p14:tracePt t="21156" x="4430713" y="3316288"/>
          <p14:tracePt t="21173" x="4318000" y="3378200"/>
          <p14:tracePt t="21174" x="4256088" y="3403600"/>
          <p14:tracePt t="21189" x="4217988" y="3416300"/>
          <p14:tracePt t="21206" x="4192588" y="3429000"/>
          <p14:tracePt t="21223" x="4181475" y="3429000"/>
          <p14:tracePt t="21405" x="4168775" y="3429000"/>
          <p14:tracePt t="21426" x="4156075" y="3429000"/>
          <p14:tracePt t="21446" x="4143375" y="3429000"/>
          <p14:tracePt t="21456" x="4130675" y="3429000"/>
          <p14:tracePt t="21466" x="4117975" y="3429000"/>
          <p14:tracePt t="21477" x="4092575" y="3429000"/>
          <p14:tracePt t="21490" x="4068763" y="3429000"/>
          <p14:tracePt t="21506" x="4017963" y="3429000"/>
          <p14:tracePt t="21523" x="3979863" y="3441700"/>
          <p14:tracePt t="21539" x="3917950" y="3454400"/>
          <p14:tracePt t="21556" x="3879850" y="3454400"/>
          <p14:tracePt t="21557" x="3867150" y="3454400"/>
          <p14:tracePt t="21578" x="3856038" y="3454400"/>
          <p14:tracePt t="21597" x="3843338" y="3454400"/>
          <p14:tracePt t="21990" x="3843338" y="3467100"/>
          <p14:tracePt t="22011" x="3843338" y="3479800"/>
          <p14:tracePt t="22061" x="3843338" y="3490913"/>
          <p14:tracePt t="22071" x="3856038" y="3503613"/>
          <p14:tracePt t="22081" x="3867150" y="3529013"/>
          <p14:tracePt t="22090" x="3892550" y="3554413"/>
          <p14:tracePt t="22106" x="3930650" y="3590925"/>
          <p14:tracePt t="22122" x="4005263" y="3654425"/>
          <p14:tracePt t="22139" x="4030663" y="3679825"/>
          <p14:tracePt t="22156" x="4068763" y="3692525"/>
          <p14:tracePt t="22172" x="4081463" y="3692525"/>
          <p14:tracePt t="22504" x="4081463" y="3667125"/>
          <p14:tracePt t="22514" x="4081463" y="3641725"/>
          <p14:tracePt t="22524" x="4081463" y="3616325"/>
          <p14:tracePt t="22539" x="4081463" y="3590925"/>
          <p14:tracePt t="22556" x="4081463" y="3541713"/>
          <p14:tracePt t="22572" x="4081463" y="3516313"/>
          <p14:tracePt t="22589" x="4081463" y="3467100"/>
          <p14:tracePt t="22606" x="4081463" y="3429000"/>
          <p14:tracePt t="22622" x="4081463" y="3416300"/>
          <p14:tracePt t="22639" x="4081463" y="3390900"/>
          <p14:tracePt t="22776" x="4081463" y="3403600"/>
          <p14:tracePt t="22807" x="4081463" y="3416300"/>
          <p14:tracePt t="23098" x="4081463" y="3403600"/>
          <p14:tracePt t="23118" x="4105275" y="3390900"/>
          <p14:tracePt t="23129" x="4117975" y="3378200"/>
          <p14:tracePt t="23139" x="4143375" y="3367088"/>
          <p14:tracePt t="23149" x="4181475" y="3341688"/>
          <p14:tracePt t="23160" x="4230688" y="3316288"/>
          <p14:tracePt t="23172" x="4268788" y="3278188"/>
          <p14:tracePt t="23189" x="4418013" y="3190875"/>
          <p14:tracePt t="23206" x="4530725" y="3116263"/>
          <p14:tracePt t="23222" x="4794250" y="2941638"/>
          <p14:tracePt t="23239" x="5006975" y="2803525"/>
          <p14:tracePt t="23255" x="5081588" y="2752725"/>
          <p14:tracePt t="23273" x="5157788" y="2716213"/>
          <p14:tracePt t="23693" x="5157788" y="2690813"/>
          <p14:tracePt t="23703" x="5170488" y="2652713"/>
          <p14:tracePt t="23712" x="5181600" y="2616200"/>
          <p14:tracePt t="23722" x="5194300" y="2578100"/>
          <p14:tracePt t="23739" x="5194300" y="2552700"/>
          <p14:tracePt t="23755" x="5194300" y="2527300"/>
          <p14:tracePt t="23772" x="5194300" y="2516188"/>
          <p14:tracePt t="23944" x="5194300" y="2527300"/>
          <p14:tracePt t="23954" x="5181600" y="2540000"/>
          <p14:tracePt t="23964" x="5157788" y="2552700"/>
          <p14:tracePt t="23975" x="5068888" y="2590800"/>
          <p14:tracePt t="23989" x="4981575" y="2640013"/>
          <p14:tracePt t="24005" x="4681538" y="2778125"/>
          <p14:tracePt t="24022" x="4543425" y="2852738"/>
          <p14:tracePt t="24039" x="4406900" y="2928938"/>
          <p14:tracePt t="24055" x="4381500" y="2952750"/>
          <p14:tracePt t="24072" x="4381500" y="2965450"/>
          <p14:tracePt t="24186" x="4381500" y="2952750"/>
          <p14:tracePt t="24196" x="4394200" y="2941638"/>
          <p14:tracePt t="24207" x="4418013" y="2941638"/>
          <p14:tracePt t="24222" x="4468813" y="2916238"/>
          <p14:tracePt t="24238" x="4606925" y="2878138"/>
          <p14:tracePt t="24255" x="4694238" y="2852738"/>
          <p14:tracePt t="24272" x="4868863" y="2852738"/>
          <p14:tracePt t="24288" x="5057775" y="2865438"/>
          <p14:tracePt t="24305" x="5145088" y="2916238"/>
          <p14:tracePt t="24322" x="5319713" y="3090863"/>
          <p14:tracePt t="24771" x="5319713" y="3116263"/>
          <p14:tracePt t="24781" x="5332413" y="3141663"/>
          <p14:tracePt t="24791" x="5357813" y="3165475"/>
          <p14:tracePt t="24805" x="5370513" y="3228975"/>
          <p14:tracePt t="24822" x="5495925" y="3503613"/>
          <p14:tracePt t="24838" x="5583238" y="3667125"/>
          <p14:tracePt t="24855" x="5770563" y="4017963"/>
          <p14:tracePt t="24872" x="5932488" y="4367213"/>
          <p14:tracePt t="24889" x="6021388" y="4530725"/>
          <p14:tracePt t="24905" x="6208713" y="4830763"/>
          <p14:tracePt t="24922" x="6421438" y="5056188"/>
          <p14:tracePt t="24938" x="6521450" y="5218113"/>
          <p14:tracePt t="24955" x="6721475" y="5481638"/>
          <p14:tracePt t="24972" x="6808788" y="5568950"/>
          <p14:tracePt t="24973" x="6872288" y="5619750"/>
          <p14:tracePt t="24988" x="6934200" y="5656263"/>
          <p14:tracePt t="25005" x="6959600" y="5681663"/>
          <p14:tracePt t="25284" x="6997700" y="5681663"/>
          <p14:tracePt t="25295" x="7034213" y="5681663"/>
          <p14:tracePt t="25305" x="7097713" y="5681663"/>
          <p14:tracePt t="25321" x="7210425" y="5681663"/>
          <p14:tracePt t="25338" x="7459663" y="5707063"/>
          <p14:tracePt t="25355" x="7785100" y="5794375"/>
          <p14:tracePt t="25371" x="7974013" y="5819775"/>
          <p14:tracePt t="25388" x="8386763" y="5945188"/>
          <p14:tracePt t="25405" x="8599488" y="6056313"/>
          <p14:tracePt t="25421" x="8674100" y="6094413"/>
          <p14:tracePt t="25438" x="8763000" y="6119813"/>
          <p14:tracePt t="34014" x="8786813" y="6107113"/>
          <p14:tracePt t="34035" x="8799513" y="6094413"/>
          <p14:tracePt t="34058" x="8824913" y="6081713"/>
          <p14:tracePt t="34069" x="8863013" y="6056313"/>
          <p14:tracePt t="34078" x="8912225" y="6045200"/>
          <p14:tracePt t="34089" x="9012238" y="6019800"/>
          <p14:tracePt t="34102" x="9112250" y="5994400"/>
          <p14:tracePt t="34119" x="9324975" y="5956300"/>
          <p14:tracePt t="34135" x="9437688" y="5945188"/>
          <p14:tracePt t="34152" x="9663113" y="5945188"/>
          <p14:tracePt t="34169" x="9775825" y="5932488"/>
          <p14:tracePt t="34170" x="9875838" y="5919788"/>
          <p14:tracePt t="34185" x="9975850" y="5919788"/>
          <p14:tracePt t="34202" x="10113963" y="5919788"/>
          <p14:tracePt t="34218" x="10152063" y="5919788"/>
          <p14:tracePt t="34603" x="10164763" y="5919788"/>
          <p14:tracePt t="34613" x="10188575" y="5907088"/>
          <p14:tracePt t="34624" x="10226675" y="5856288"/>
          <p14:tracePt t="34635" x="10264775" y="5794375"/>
          <p14:tracePt t="34652" x="10313988" y="5694363"/>
          <p14:tracePt t="34653" x="10339388" y="5607050"/>
          <p14:tracePt t="34668" x="10401300" y="5430838"/>
          <p14:tracePt t="34685" x="10502900" y="4943475"/>
          <p14:tracePt t="34702" x="10539413" y="4768850"/>
          <p14:tracePt t="34703" x="10552113" y="4630738"/>
          <p14:tracePt t="34718" x="10564813" y="4505325"/>
          <p14:tracePt t="34735" x="10577513" y="4330700"/>
          <p14:tracePt t="34752" x="10577513" y="4305300"/>
          <p14:tracePt t="34768" x="10577513" y="4292600"/>
          <p14:tracePt t="34785" x="10577513" y="4279900"/>
          <p14:tracePt t="34824" x="10577513" y="4267200"/>
          <p14:tracePt t="34844" x="10539413" y="4254500"/>
          <p14:tracePt t="34855" x="10490200" y="4230688"/>
          <p14:tracePt t="34864" x="10439400" y="4217988"/>
          <p14:tracePt t="34875" x="10364788" y="4205288"/>
          <p14:tracePt t="34885" x="10313988" y="4192588"/>
          <p14:tracePt t="34902" x="10226675" y="4179888"/>
          <p14:tracePt t="34918" x="10001250" y="4167188"/>
          <p14:tracePt t="34935" x="9688513" y="4167188"/>
          <p14:tracePt t="34951" x="9450388" y="4129088"/>
          <p14:tracePt t="34968" x="8886825" y="4092575"/>
          <p14:tracePt t="34985" x="8448675" y="4129088"/>
          <p14:tracePt t="35002" x="8312150" y="4205288"/>
          <p14:tracePt t="35018" x="8123238" y="4330700"/>
          <p14:tracePt t="35035" x="8023225" y="4443413"/>
          <p14:tracePt t="35052" x="7974013" y="4479925"/>
          <p14:tracePt t="35068" x="7910513" y="4592638"/>
          <p14:tracePt t="35085" x="7886700" y="4618038"/>
          <p14:tracePt t="35086" x="7874000" y="4656138"/>
          <p14:tracePt t="35102" x="7848600" y="4705350"/>
          <p14:tracePt t="35118" x="7848600" y="4843463"/>
          <p14:tracePt t="35135" x="7848600" y="4943475"/>
          <p14:tracePt t="35136" x="7861300" y="5030788"/>
          <p14:tracePt t="35152" x="7886700" y="5118100"/>
          <p14:tracePt t="35168" x="7923213" y="5268913"/>
          <p14:tracePt t="35185" x="7961313" y="5318125"/>
          <p14:tracePt t="35186" x="7974013" y="5394325"/>
          <p14:tracePt t="35202" x="7999413" y="5430838"/>
          <p14:tracePt t="35218" x="8061325" y="5507038"/>
          <p14:tracePt t="35235" x="8099425" y="5543550"/>
          <p14:tracePt t="35251" x="8186738" y="5619750"/>
          <p14:tracePt t="35269" x="8386763" y="5694363"/>
          <p14:tracePt t="35285" x="8499475" y="5743575"/>
          <p14:tracePt t="35301" x="8737600" y="5832475"/>
          <p14:tracePt t="35318" x="8924925" y="5856288"/>
          <p14:tracePt t="35335" x="8975725" y="5894388"/>
          <p14:tracePt t="35791" x="8975725" y="5881688"/>
          <p14:tracePt t="35801" x="8950325" y="5819775"/>
          <p14:tracePt t="35812" x="8937625" y="5719763"/>
          <p14:tracePt t="35822" x="8924925" y="5568950"/>
          <p14:tracePt t="35835" x="8912225" y="5430838"/>
          <p14:tracePt t="35851" x="8899525" y="5243513"/>
          <p14:tracePt t="35852" x="8899525" y="5043488"/>
          <p14:tracePt t="35868" x="8899525" y="4879975"/>
          <p14:tracePt t="35885" x="8899525" y="4667250"/>
          <p14:tracePt t="35902" x="8899525" y="4543425"/>
          <p14:tracePt t="35918" x="8899525" y="4518025"/>
          <p14:tracePt t="35935" x="8899525" y="4505325"/>
          <p14:tracePt t="35973" x="8899525" y="4479925"/>
          <p14:tracePt t="35983" x="8874125" y="4479925"/>
          <p14:tracePt t="35993" x="8837613" y="4443413"/>
          <p14:tracePt t="36003" x="8774113" y="4418013"/>
          <p14:tracePt t="36018" x="8674100" y="4367213"/>
          <p14:tracePt t="36035" x="8335963" y="4205288"/>
          <p14:tracePt t="36051" x="8074025" y="4079875"/>
          <p14:tracePt t="36052" x="7823200" y="3992563"/>
          <p14:tracePt t="36068" x="7648575" y="3929063"/>
          <p14:tracePt t="36084" x="7323138" y="3867150"/>
          <p14:tracePt t="36101" x="7172325" y="3803650"/>
          <p14:tracePt t="36118" x="6959600" y="3779838"/>
          <p14:tracePt t="36135" x="6821488" y="3779838"/>
          <p14:tracePt t="36151" x="6772275" y="3779838"/>
          <p14:tracePt t="36168" x="6672263" y="3816350"/>
          <p14:tracePt t="36184" x="6646863" y="3841750"/>
          <p14:tracePt t="36215" x="6646863" y="3854450"/>
          <p14:tracePt t="36678" x="6634163" y="3854450"/>
          <p14:tracePt t="36689" x="6608763" y="3879850"/>
          <p14:tracePt t="36698" x="6559550" y="3916363"/>
          <p14:tracePt t="36708" x="6521450" y="3954463"/>
          <p14:tracePt t="36718" x="6472238" y="3992563"/>
          <p14:tracePt t="36734" x="6446838" y="4017963"/>
          <p14:tracePt t="36751" x="6408738" y="4067175"/>
          <p14:tracePt t="36768" x="6408738" y="4105275"/>
          <p14:tracePt t="36859" x="6421438" y="4117975"/>
          <p14:tracePt t="36869" x="6459538" y="4117975"/>
          <p14:tracePt t="36880" x="6496050" y="4129088"/>
          <p14:tracePt t="36889" x="6534150" y="4129088"/>
          <p14:tracePt t="36901" x="6596063" y="4129088"/>
          <p14:tracePt t="36918" x="6734175" y="4141788"/>
          <p14:tracePt t="36934" x="6784975" y="4141788"/>
          <p14:tracePt t="36951" x="7034213" y="4154488"/>
          <p14:tracePt t="36968" x="7123113" y="4154488"/>
          <p14:tracePt t="36984" x="7259638" y="4154488"/>
          <p14:tracePt t="37001" x="7297738" y="4154488"/>
          <p14:tracePt t="37002" x="7297738" y="4141788"/>
          <p14:tracePt t="37018" x="7310438" y="4141788"/>
          <p14:tracePt t="37019" x="7310438" y="4117975"/>
          <p14:tracePt t="37635" x="7335838" y="4141788"/>
          <p14:tracePt t="37645" x="7385050" y="4167188"/>
          <p14:tracePt t="37655" x="7423150" y="4205288"/>
          <p14:tracePt t="37667" x="7485063" y="4230688"/>
          <p14:tracePt t="37684" x="7535863" y="4254500"/>
          <p14:tracePt t="37685" x="7597775" y="4254500"/>
          <p14:tracePt t="37700" x="7648575" y="4254500"/>
          <p14:tracePt t="37717" x="7748588" y="4254500"/>
          <p14:tracePt t="37734" x="7835900" y="4217988"/>
          <p14:tracePt t="38038" x="7797800" y="4230688"/>
          <p14:tracePt t="38048" x="7723188" y="4279900"/>
          <p14:tracePt t="38058" x="7597775" y="4392613"/>
          <p14:tracePt t="38068" x="7448550" y="4518025"/>
          <p14:tracePt t="38084" x="7297738" y="4656138"/>
          <p14:tracePt t="38101" x="7010400" y="4892675"/>
          <p14:tracePt t="38117" x="6934200" y="4968875"/>
          <p14:tracePt t="38118" x="6897688" y="4992688"/>
          <p14:tracePt t="38134" x="6872288" y="5018088"/>
          <p14:tracePt t="38150" x="6859588" y="5030788"/>
          <p14:tracePt t="38179" x="6846888" y="5030788"/>
          <p14:tracePt t="38230" x="6846888" y="5018088"/>
          <p14:tracePt t="38240" x="6859588" y="5018088"/>
          <p14:tracePt t="38249" x="6897688" y="5018088"/>
          <p14:tracePt t="38259" x="6959600" y="5018088"/>
          <p14:tracePt t="38269" x="7034213" y="5018088"/>
          <p14:tracePt t="38284" x="7123113" y="5043488"/>
          <p14:tracePt t="38300" x="7348538" y="5092700"/>
          <p14:tracePt t="38317" x="7497763" y="5105400"/>
          <p14:tracePt t="38334" x="7935913" y="5130800"/>
          <p14:tracePt t="38350" x="8248650" y="5205413"/>
          <p14:tracePt t="38367" x="8386763" y="5230813"/>
          <p14:tracePt t="38384" x="8637588" y="5318125"/>
          <p14:tracePt t="38401" x="8774113" y="5394325"/>
          <p14:tracePt t="38417" x="8799513" y="5468938"/>
          <p14:tracePt t="38733" x="8837613" y="5468938"/>
          <p14:tracePt t="38743" x="8886825" y="5468938"/>
          <p14:tracePt t="38754" x="8975725" y="5443538"/>
          <p14:tracePt t="38767" x="9088438" y="5418138"/>
          <p14:tracePt t="38784" x="9312275" y="5407025"/>
          <p14:tracePt t="38800" x="9450388" y="5407025"/>
          <p14:tracePt t="38817" x="9701213" y="5443538"/>
          <p14:tracePt t="38834" x="9926638" y="5494338"/>
          <p14:tracePt t="38850" x="10026650" y="5507038"/>
          <p14:tracePt t="38867" x="10164763" y="5543550"/>
          <p14:tracePt t="38884" x="10326688" y="5607050"/>
          <p14:tracePt t="38900" x="10364788" y="5619750"/>
          <p14:tracePt t="38917" x="10401300" y="5656263"/>
          <p14:tracePt t="39186" x="10439400" y="5656263"/>
          <p14:tracePt t="39197" x="10477500" y="5656263"/>
          <p14:tracePt t="39207" x="10526713" y="5656263"/>
          <p14:tracePt t="39217" x="10590213" y="5656263"/>
          <p14:tracePt t="39234" x="10652125" y="5656263"/>
          <p14:tracePt t="39250" x="10802938" y="5668963"/>
          <p14:tracePt t="39267" x="10952163" y="5694363"/>
          <p14:tracePt t="39283" x="11015663" y="5707063"/>
          <p14:tracePt t="39300" x="11141075" y="5719763"/>
          <p14:tracePt t="39317" x="11228388" y="5732463"/>
          <p14:tracePt t="39333" x="11290300" y="5743575"/>
          <p14:tracePt t="39350" x="11403013" y="5781675"/>
          <p14:tracePt t="39367" x="11466513" y="5781675"/>
          <p14:tracePt t="39383" x="11566525" y="5781675"/>
          <p14:tracePt t="39400" x="11615738" y="5781675"/>
          <p14:tracePt t="39417" x="11691938" y="5768975"/>
          <p14:tracePt t="39434" x="11703050" y="5768975"/>
          <p14:tracePt t="39450" x="11728450" y="5768975"/>
          <p14:tracePt t="39478" x="11741150" y="5768975"/>
          <p14:tracePt t="39489" x="11753850" y="5768975"/>
          <p14:tracePt t="39500" x="11766550" y="5768975"/>
          <p14:tracePt t="39517" x="11779250" y="5768975"/>
          <p14:tracePt t="39539" x="11779250" y="5781675"/>
          <p14:tracePt t="39550" x="11791950" y="5781675"/>
          <p14:tracePt t="39599" x="11804650" y="5781675"/>
          <p14:tracePt t="39609" x="11828463" y="5781675"/>
          <p14:tracePt t="39620" x="11853863" y="5781675"/>
          <p14:tracePt t="39633" x="11904663" y="5781675"/>
          <p14:tracePt t="39650" x="12041188" y="5768975"/>
          <p14:tracePt t="39667" x="12104688" y="57562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04" y="1493352"/>
            <a:ext cx="5133003" cy="535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49C7C4-2786-C1C4-7569-68AA01F2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/>
              <a:t>Indicación de reclutamiento o </a:t>
            </a:r>
            <a:r>
              <a:rPr lang="es-AR" sz="4000" dirty="0" err="1"/>
              <a:t>sobredistensión</a:t>
            </a:r>
            <a:endParaRPr 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F85CC1-DCC4-720F-2BD4-A58F69AC0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02"/>
    </mc:Choice>
    <mc:Fallback xmlns="">
      <p:transition spd="slow" advTm="5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53" x="11591925" y="5607050"/>
          <p14:tracePt t="13463" x="11315700" y="5581650"/>
          <p14:tracePt t="13477" x="11077575" y="5581650"/>
          <p14:tracePt t="13494" x="10614025" y="5581650"/>
          <p14:tracePt t="13511" x="10452100" y="5581650"/>
          <p14:tracePt t="13527" x="10152063" y="5643563"/>
          <p14:tracePt t="13544" x="9888538" y="5807075"/>
          <p14:tracePt t="13561" x="9763125" y="5907088"/>
          <p14:tracePt t="13577" x="9601200" y="6032500"/>
          <p14:tracePt t="13594" x="9525000" y="6107113"/>
          <p14:tracePt t="13966" x="9525000" y="6119813"/>
          <p14:tracePt t="13987" x="9537700" y="6119813"/>
          <p14:tracePt t="13997" x="9550400" y="6119813"/>
          <p14:tracePt t="14007" x="9563100" y="6119813"/>
          <p14:tracePt t="14017" x="9588500" y="6132513"/>
          <p14:tracePt t="14027" x="9601200" y="6145213"/>
          <p14:tracePt t="14044" x="9637713" y="6157913"/>
          <p14:tracePt t="14060" x="9701213" y="6169025"/>
          <p14:tracePt t="14077" x="9739313" y="6181725"/>
          <p14:tracePt t="14094" x="9775825" y="6194425"/>
          <p14:tracePt t="14110" x="9813925" y="6219825"/>
          <p14:tracePt t="14127" x="9863138" y="6232525"/>
          <p14:tracePt t="14144" x="9901238" y="6245225"/>
          <p14:tracePt t="14160" x="9988550" y="6257925"/>
          <p14:tracePt t="14177" x="10039350" y="6257925"/>
          <p14:tracePt t="14178" x="10101263" y="6269038"/>
          <p14:tracePt t="14194" x="10164763" y="6269038"/>
          <p14:tracePt t="14210" x="10277475" y="6269038"/>
          <p14:tracePt t="14227" x="10326688" y="6269038"/>
          <p14:tracePt t="14229" x="10364788" y="6281738"/>
          <p14:tracePt t="14244" x="10390188" y="6294438"/>
          <p14:tracePt t="14261" x="10401300" y="6307138"/>
          <p14:tracePt t="14642" x="10390188" y="6319838"/>
          <p14:tracePt t="14652" x="10352088" y="6332538"/>
          <p14:tracePt t="14662" x="10288588" y="6357938"/>
          <p14:tracePt t="14677" x="10226675" y="6370638"/>
          <p14:tracePt t="14693" x="9952038" y="6419850"/>
          <p14:tracePt t="14710" x="9788525" y="6470650"/>
          <p14:tracePt t="14712" x="9588500" y="6532563"/>
          <p14:tracePt t="14727" x="9375775" y="6594475"/>
          <p14:tracePt t="14744" x="9075738" y="6657975"/>
          <p14:tracePt t="14760" x="8950325" y="6707188"/>
          <p14:tracePt t="14777" x="8724900" y="6783388"/>
          <p14:tracePt t="15296" x="6559550" y="6745288"/>
          <p14:tracePt t="15307" x="6383338" y="6670675"/>
          <p14:tracePt t="15317" x="6183313" y="6570663"/>
          <p14:tracePt t="15327" x="6034088" y="6507163"/>
          <p14:tracePt t="15343" x="5895975" y="6457950"/>
          <p14:tracePt t="15358" x="5745163" y="6357938"/>
          <p14:tracePt t="15366" x="5695950" y="6307138"/>
          <p14:tracePt t="15377" x="5670550" y="6294438"/>
          <p14:tracePt t="15393" x="5657850" y="6281738"/>
          <p14:tracePt t="15410" x="5645150" y="6281738"/>
          <p14:tracePt t="15702" x="5657850" y="6281738"/>
          <p14:tracePt t="15709" x="5695950" y="6281738"/>
          <p14:tracePt t="15719" x="5745163" y="6269038"/>
          <p14:tracePt t="15729" x="5832475" y="6232525"/>
          <p14:tracePt t="15743" x="5932488" y="6207125"/>
          <p14:tracePt t="15760" x="6057900" y="6169025"/>
          <p14:tracePt t="15777" x="6121400" y="6169025"/>
          <p14:tracePt t="15793" x="6157913" y="6169025"/>
          <p14:tracePt t="15810" x="6183313" y="6169025"/>
          <p14:tracePt t="15831" x="6196013" y="6169025"/>
          <p14:tracePt t="15850" x="6208713" y="6169025"/>
          <p14:tracePt t="15860" x="6208713" y="6157913"/>
          <p14:tracePt t="15877" x="6221413" y="6157913"/>
          <p14:tracePt t="15941" x="6221413" y="6145213"/>
          <p14:tracePt t="15951" x="6234113" y="6132513"/>
          <p14:tracePt t="15981" x="6246813" y="6119813"/>
          <p14:tracePt t="15991" x="6246813" y="6081713"/>
          <p14:tracePt t="16002" x="6246813" y="6032500"/>
          <p14:tracePt t="16012" x="6246813" y="5969000"/>
          <p14:tracePt t="16026" x="6259513" y="5894388"/>
          <p14:tracePt t="16043" x="6259513" y="5719763"/>
          <p14:tracePt t="16060" x="6259513" y="5568950"/>
          <p14:tracePt t="16077" x="6259513" y="5530850"/>
          <p14:tracePt t="16093" x="6259513" y="5443538"/>
          <p14:tracePt t="16110" x="6259513" y="5430838"/>
          <p14:tracePt t="16126" x="6259513" y="5407025"/>
          <p14:tracePt t="16374" x="6259513" y="5418138"/>
          <p14:tracePt t="16384" x="6259513" y="5430838"/>
          <p14:tracePt t="16414" x="6259513" y="5443538"/>
          <p14:tracePt t="16434" x="6259513" y="5468938"/>
          <p14:tracePt t="16444" x="6259513" y="5481638"/>
          <p14:tracePt t="16455" x="6259513" y="5507038"/>
          <p14:tracePt t="16465" x="6259513" y="5543550"/>
          <p14:tracePt t="16476" x="6246813" y="5568950"/>
          <p14:tracePt t="16493" x="6246813" y="5630863"/>
          <p14:tracePt t="16510" x="6246813" y="5707063"/>
          <p14:tracePt t="16526" x="6246813" y="5781675"/>
          <p14:tracePt t="16543" x="6246813" y="5819775"/>
          <p14:tracePt t="16544" x="6246813" y="5856288"/>
          <p14:tracePt t="16560" x="6246813" y="5907088"/>
          <p14:tracePt t="16576" x="6246813" y="6032500"/>
          <p14:tracePt t="16593" x="6246813" y="6069013"/>
          <p14:tracePt t="16610" x="6246813" y="6107113"/>
          <p14:tracePt t="16626" x="6246813" y="6119813"/>
          <p14:tracePt t="16676" x="6234113" y="6132513"/>
          <p14:tracePt t="16697" x="6234113" y="6145213"/>
          <p14:tracePt t="16717" x="6234113" y="6157913"/>
          <p14:tracePt t="16847" x="6234113" y="6169025"/>
          <p14:tracePt t="16878" x="6221413" y="6169025"/>
          <p14:tracePt t="16888" x="6221413" y="6181725"/>
          <p14:tracePt t="16958" x="6208713" y="6181725"/>
          <p14:tracePt t="17019" x="6208713" y="6169025"/>
          <p14:tracePt t="17049" x="6208713" y="6157913"/>
          <p14:tracePt t="17059" x="6196013" y="6145213"/>
          <p14:tracePt t="17080" x="6196013" y="6132513"/>
          <p14:tracePt t="17089" x="6196013" y="6094413"/>
          <p14:tracePt t="17100" x="6196013" y="6045200"/>
          <p14:tracePt t="17110" x="6183313" y="5969000"/>
          <p14:tracePt t="17126" x="6170613" y="5856288"/>
          <p14:tracePt t="17143" x="6134100" y="5518150"/>
          <p14:tracePt t="17159" x="6121400" y="5294313"/>
          <p14:tracePt t="17176" x="6121400" y="5194300"/>
          <p14:tracePt t="17193" x="6121400" y="5043488"/>
          <p14:tracePt t="17209" x="6121400" y="5030788"/>
          <p14:tracePt t="17271" x="6121400" y="5018088"/>
          <p14:tracePt t="17341" x="6121400" y="5005388"/>
          <p14:tracePt t="17361" x="6121400" y="4992688"/>
          <p14:tracePt t="17382" x="6121400" y="4968875"/>
          <p14:tracePt t="17402" x="6121400" y="4956175"/>
          <p14:tracePt t="17412" x="6121400" y="4930775"/>
          <p14:tracePt t="17422" x="6121400" y="4918075"/>
          <p14:tracePt t="17432" x="6121400" y="4892675"/>
          <p14:tracePt t="17443" x="6108700" y="4856163"/>
          <p14:tracePt t="17459" x="6108700" y="4818063"/>
          <p14:tracePt t="17476" x="6108700" y="4718050"/>
          <p14:tracePt t="17493" x="6108700" y="4592638"/>
          <p14:tracePt t="17509" x="6108700" y="4543425"/>
          <p14:tracePt t="17526" x="6108700" y="4418013"/>
          <p14:tracePt t="17543" x="6108700" y="4305300"/>
          <p14:tracePt t="17559" x="6108700" y="4279900"/>
          <p14:tracePt t="17576" x="6108700" y="4192588"/>
          <p14:tracePt t="17593" x="6108700" y="4041775"/>
          <p14:tracePt t="17609" x="6108700" y="3929063"/>
          <p14:tracePt t="17626" x="6121400" y="3667125"/>
          <p14:tracePt t="17643" x="6121400" y="3516313"/>
          <p14:tracePt t="17659" x="6121400" y="3490913"/>
          <p14:tracePt t="17676" x="6121400" y="3454400"/>
          <p14:tracePt t="17743" x="6134100" y="3479800"/>
          <p14:tracePt t="18026" x="6134100" y="3467100"/>
          <p14:tracePt t="18047" x="6134100" y="3441700"/>
          <p14:tracePt t="18056" x="6134100" y="3416300"/>
          <p14:tracePt t="18067" x="6134100" y="3378200"/>
          <p14:tracePt t="18076" x="6134100" y="3341688"/>
          <p14:tracePt t="18092" x="6134100" y="3267075"/>
          <p14:tracePt t="18109" x="6134100" y="3103563"/>
          <p14:tracePt t="18126" x="6134100" y="2990850"/>
          <p14:tracePt t="18142" x="6121400" y="2952750"/>
          <p14:tracePt t="18159" x="6121400" y="2928938"/>
          <p14:tracePt t="18176" x="6108700" y="2916238"/>
          <p14:tracePt t="18177" x="6108700" y="2903538"/>
          <p14:tracePt t="18192" x="6108700" y="2890838"/>
          <p14:tracePt t="18209" x="6108700" y="2852738"/>
          <p14:tracePt t="18226" x="6108700" y="2840038"/>
          <p14:tracePt t="18227" x="6108700" y="2828925"/>
          <p14:tracePt t="18242" x="6108700" y="2816225"/>
          <p14:tracePt t="18259" x="6108700" y="2778125"/>
          <p14:tracePt t="18276" x="6108700" y="2765425"/>
          <p14:tracePt t="18293" x="6108700" y="2703513"/>
          <p14:tracePt t="18309" x="6108700" y="2616200"/>
          <p14:tracePt t="18326" x="6108700" y="2565400"/>
          <p14:tracePt t="18342" x="6108700" y="2490788"/>
          <p14:tracePt t="18359" x="6121400" y="2439988"/>
          <p14:tracePt t="18376" x="6121400" y="2427288"/>
          <p14:tracePt t="18393" x="6121400" y="2414588"/>
          <p14:tracePt t="18419" x="6121400" y="2403475"/>
          <p14:tracePt t="18439" x="6121400" y="2378075"/>
          <p14:tracePt t="18459" x="6121400" y="2365375"/>
          <p14:tracePt t="18470" x="6121400" y="2339975"/>
          <p14:tracePt t="18490" x="6121400" y="2327275"/>
          <p14:tracePt t="18522" x="6121400" y="2314575"/>
          <p14:tracePt t="18598" x="6121400" y="2327275"/>
          <p14:tracePt t="19034" x="6108700" y="2327275"/>
          <p14:tracePt t="19053" x="6083300" y="2327275"/>
          <p14:tracePt t="19064" x="6057900" y="2327275"/>
          <p14:tracePt t="19073" x="6045200" y="2327275"/>
          <p14:tracePt t="19083" x="6021388" y="2327275"/>
          <p14:tracePt t="19094" x="5983288" y="2314575"/>
          <p14:tracePt t="19109" x="5957888" y="2314575"/>
          <p14:tracePt t="19125" x="5908675" y="2314575"/>
          <p14:tracePt t="19142" x="5895975" y="2303463"/>
          <p14:tracePt t="19159" x="5857875" y="2303463"/>
          <p14:tracePt t="19176" x="5845175" y="2303463"/>
          <p14:tracePt t="19195" x="5845175" y="2290763"/>
          <p14:tracePt t="19285" x="5845175" y="2278063"/>
          <p14:tracePt t="19326" x="5857875" y="2278063"/>
          <p14:tracePt t="19356" x="5870575" y="2278063"/>
          <p14:tracePt t="19376" x="5883275" y="2278063"/>
          <p14:tracePt t="19397" x="5895975" y="2278063"/>
          <p14:tracePt t="19413" x="5908675" y="2278063"/>
          <p14:tracePt t="19420" x="5908675" y="2265363"/>
          <p14:tracePt t="19436" x="5921375" y="2265363"/>
          <p14:tracePt t="19446" x="5932488" y="2265363"/>
          <p14:tracePt t="19459" x="5945188" y="2265363"/>
          <p14:tracePt t="19476" x="5957888" y="2265363"/>
          <p14:tracePt t="19492" x="5970588" y="2265363"/>
          <p14:tracePt t="19509" x="5983288" y="2252663"/>
          <p14:tracePt t="19525" x="5983288" y="2239963"/>
          <p14:tracePt t="19931" x="5970588" y="2239963"/>
          <p14:tracePt t="19939" x="5932488" y="2227263"/>
          <p14:tracePt t="19947" x="5895975" y="2214563"/>
          <p14:tracePt t="19959" x="5883275" y="2214563"/>
          <p14:tracePt t="19975" x="5845175" y="2201863"/>
          <p14:tracePt t="19992" x="5619750" y="2152650"/>
          <p14:tracePt t="20009" x="5545138" y="2152650"/>
          <p14:tracePt t="20010" x="5507038" y="2152650"/>
          <p14:tracePt t="20025" x="5470525" y="2139950"/>
          <p14:tracePt t="20041" x="5432425" y="2127250"/>
          <p14:tracePt t="20059" x="5407025" y="2127250"/>
          <p14:tracePt t="20076" x="5383213" y="2127250"/>
          <p14:tracePt t="20092" x="5357813" y="2127250"/>
          <p14:tracePt t="20108" x="5345113" y="2127250"/>
          <p14:tracePt t="20125" x="5332413" y="2127250"/>
          <p14:tracePt t="20142" x="5319713" y="2127250"/>
          <p14:tracePt t="20158" x="5307013" y="2127250"/>
          <p14:tracePt t="20175" x="5307013" y="2114550"/>
          <p14:tracePt t="20273" x="5319713" y="2114550"/>
          <p14:tracePt t="20303" x="5332413" y="2114550"/>
          <p14:tracePt t="20314" x="5345113" y="2114550"/>
          <p14:tracePt t="20323" x="5357813" y="2114550"/>
          <p14:tracePt t="20333" x="5370513" y="2114550"/>
          <p14:tracePt t="20342" x="5394325" y="2101850"/>
          <p14:tracePt t="20358" x="5407025" y="2101850"/>
          <p14:tracePt t="20375" x="5483225" y="2101850"/>
          <p14:tracePt t="20392" x="5519738" y="2101850"/>
          <p14:tracePt t="20393" x="5583238" y="2101850"/>
          <p14:tracePt t="20408" x="5670550" y="2101850"/>
          <p14:tracePt t="20425" x="5821363" y="2101850"/>
          <p14:tracePt t="20442" x="5908675" y="2114550"/>
          <p14:tracePt t="20459" x="6034088" y="2152650"/>
          <p14:tracePt t="20475" x="6121400" y="2214563"/>
          <p14:tracePt t="20492" x="6146800" y="2239963"/>
          <p14:tracePt t="20508" x="6157913" y="2265363"/>
          <p14:tracePt t="20927" x="6170613" y="2265363"/>
          <p14:tracePt t="20937" x="6183313" y="2265363"/>
          <p14:tracePt t="20978" x="6196013" y="2252663"/>
          <p14:tracePt t="20998" x="6196013" y="2239963"/>
          <p14:tracePt t="21008" x="6208713" y="2239963"/>
          <p14:tracePt t="21019" x="6208713" y="2227263"/>
          <p14:tracePt t="21038" x="6208713" y="2214563"/>
          <p14:tracePt t="21058" x="6208713" y="2201863"/>
          <p14:tracePt t="21068" x="6208713" y="2190750"/>
          <p14:tracePt t="21088" x="6208713" y="2178050"/>
          <p14:tracePt t="21139" x="6208713" y="2165350"/>
          <p14:tracePt t="21159" x="6208713" y="2152650"/>
          <p14:tracePt t="21169" x="6208713" y="2139950"/>
          <p14:tracePt t="21200" x="6208713" y="2127250"/>
          <p14:tracePt t="21210" x="6196013" y="2127250"/>
          <p14:tracePt t="21300" x="6183313" y="2127250"/>
          <p14:tracePt t="21371" x="6183313" y="2139950"/>
          <p14:tracePt t="21381" x="6183313" y="2152650"/>
          <p14:tracePt t="21411" x="6183313" y="2165350"/>
          <p14:tracePt t="21421" x="6183313" y="2178050"/>
          <p14:tracePt t="21451" x="6183313" y="2190750"/>
          <p14:tracePt t="21461" x="6183313" y="2201863"/>
          <p14:tracePt t="21642" x="6196013" y="2201863"/>
          <p14:tracePt t="21663" x="6208713" y="2201863"/>
          <p14:tracePt t="21683" x="6221413" y="2201863"/>
          <p14:tracePt t="21693" x="6221413" y="2190750"/>
          <p14:tracePt t="21703" x="6221413" y="2178050"/>
          <p14:tracePt t="21713" x="6221413" y="2165350"/>
          <p14:tracePt t="21724" x="6221413" y="2152650"/>
          <p14:tracePt t="21741" x="6221413" y="2127250"/>
          <p14:tracePt t="21758" x="6221413" y="2114550"/>
          <p14:tracePt t="21774" x="6221413" y="2089150"/>
          <p14:tracePt t="21874" x="6221413" y="2101850"/>
          <p14:tracePt t="21884" x="6208713" y="2101850"/>
          <p14:tracePt t="21895" x="6208713" y="2114550"/>
          <p14:tracePt t="21908" x="6208713" y="2127250"/>
          <p14:tracePt t="21925" x="6208713" y="2139950"/>
          <p14:tracePt t="21941" x="6208713" y="2152650"/>
          <p14:tracePt t="21958" x="6208713" y="2165350"/>
          <p14:tracePt t="21975" x="6208713" y="2178050"/>
          <p14:tracePt t="21991" x="6208713" y="2190750"/>
          <p14:tracePt t="22025" x="6208713" y="2201863"/>
          <p14:tracePt t="22166" x="6221413" y="2201863"/>
          <p14:tracePt t="22217" x="6234113" y="2201863"/>
          <p14:tracePt t="22247" x="6234113" y="2178050"/>
          <p14:tracePt t="22268" x="6234113" y="2165350"/>
          <p14:tracePt t="22278" x="6234113" y="2152650"/>
          <p14:tracePt t="22297" x="6234113" y="2139950"/>
          <p14:tracePt t="22347" x="6221413" y="2139950"/>
          <p14:tracePt t="22449" x="6221413" y="2152650"/>
          <p14:tracePt t="24540" x="6208713" y="2152650"/>
          <p14:tracePt t="24547" x="6196013" y="2152650"/>
          <p14:tracePt t="24715" x="6183313" y="2152650"/>
          <p14:tracePt t="24745" x="6170613" y="2152650"/>
          <p14:tracePt t="24765" x="6146800" y="2152650"/>
          <p14:tracePt t="24785" x="6121400" y="2152650"/>
          <p14:tracePt t="24796" x="6083300" y="2152650"/>
          <p14:tracePt t="24806" x="6034088" y="2152650"/>
          <p14:tracePt t="24815" x="5983288" y="2152650"/>
          <p14:tracePt t="24826" x="5883275" y="2165350"/>
          <p14:tracePt t="24840" x="5770563" y="2178050"/>
          <p14:tracePt t="24857" x="5519738" y="2190750"/>
          <p14:tracePt t="24874" x="5457825" y="2190750"/>
          <p14:tracePt t="24890" x="5357813" y="2190750"/>
          <p14:tracePt t="24907" x="5294313" y="2190750"/>
          <p14:tracePt t="24923" x="5257800" y="2190750"/>
          <p14:tracePt t="24940" x="5194300" y="2190750"/>
          <p14:tracePt t="24957" x="5145088" y="2190750"/>
          <p14:tracePt t="24974" x="5132388" y="2190750"/>
          <p14:tracePt t="24990" x="5106988" y="2190750"/>
          <p14:tracePt t="25007" x="5094288" y="2190750"/>
          <p14:tracePt t="25087" x="5106988" y="2190750"/>
          <p14:tracePt t="25097" x="5119688" y="2190750"/>
          <p14:tracePt t="25107" x="5170488" y="2178050"/>
          <p14:tracePt t="25123" x="5232400" y="2165350"/>
          <p14:tracePt t="25140" x="5432425" y="2152650"/>
          <p14:tracePt t="25157" x="5557838" y="2152650"/>
          <p14:tracePt t="25158" x="5657850" y="2152650"/>
          <p14:tracePt t="25173" x="5732463" y="2152650"/>
          <p14:tracePt t="25190" x="5895975" y="2152650"/>
          <p14:tracePt t="25207" x="5945188" y="2152650"/>
          <p14:tracePt t="25224" x="6008688" y="2178050"/>
          <p14:tracePt t="25240" x="6057900" y="2214563"/>
          <p14:tracePt t="25257" x="6070600" y="2214563"/>
          <p14:tracePt t="25258" x="6070600" y="2227263"/>
          <p14:tracePt t="25273" x="6083300" y="2227263"/>
          <p14:tracePt t="25410" x="6096000" y="2227263"/>
          <p14:tracePt t="25441" x="6108700" y="2227263"/>
          <p14:tracePt t="25461" x="6121400" y="2227263"/>
          <p14:tracePt t="25470" x="6134100" y="2227263"/>
          <p14:tracePt t="25490" x="6146800" y="2227263"/>
          <p14:tracePt t="25511" x="6157913" y="2227263"/>
          <p14:tracePt t="25541" x="6170613" y="2227263"/>
          <p14:tracePt t="25682" x="6170613" y="2214563"/>
          <p14:tracePt t="25733" x="6170613" y="2201863"/>
          <p14:tracePt t="25914" x="6170613" y="2214563"/>
          <p14:tracePt t="25993" x="6170613" y="2227263"/>
          <p14:tracePt t="27847" x="6170613" y="2239963"/>
          <p14:tracePt t="27858" x="6170613" y="2265363"/>
          <p14:tracePt t="27868" x="6170613" y="2303463"/>
          <p14:tracePt t="27878" x="6170613" y="2327275"/>
          <p14:tracePt t="27889" x="6170613" y="2365375"/>
          <p14:tracePt t="27906" x="6183313" y="2414588"/>
          <p14:tracePt t="27907" x="6183313" y="2465388"/>
          <p14:tracePt t="27923" x="6196013" y="2552700"/>
          <p14:tracePt t="27939" x="6221413" y="2790825"/>
          <p14:tracePt t="27956" x="6234113" y="2903538"/>
          <p14:tracePt t="27973" x="6246813" y="3090863"/>
          <p14:tracePt t="27989" x="6259513" y="3178175"/>
          <p14:tracePt t="28007" x="6246813" y="3203575"/>
          <p14:tracePt t="28412" x="6246813" y="3241675"/>
          <p14:tracePt t="28422" x="6246813" y="3303588"/>
          <p14:tracePt t="28431" x="6246813" y="3367088"/>
          <p14:tracePt t="28441" x="6259513" y="3467100"/>
          <p14:tracePt t="28456" x="6283325" y="3590925"/>
          <p14:tracePt t="28473" x="6346825" y="3905250"/>
          <p14:tracePt t="28489" x="6383338" y="4054475"/>
          <p14:tracePt t="28506" x="6459538" y="4392613"/>
          <p14:tracePt t="28522" x="6534150" y="4868863"/>
          <p14:tracePt t="28539" x="6584950" y="5105400"/>
          <p14:tracePt t="28556" x="6696075" y="5507038"/>
          <p14:tracePt t="28572" x="6784975" y="5907088"/>
          <p14:tracePt t="28589" x="6797675" y="6019800"/>
          <p14:tracePt t="29076" x="6772275" y="6019800"/>
          <p14:tracePt t="29086" x="6746875" y="5956300"/>
          <p14:tracePt t="29097" x="6672263" y="5832475"/>
          <p14:tracePt t="29106" x="6584950" y="5630863"/>
          <p14:tracePt t="29122" x="6434138" y="5243513"/>
          <p14:tracePt t="29139" x="6108700" y="4479925"/>
          <p14:tracePt t="29156" x="6021388" y="4192588"/>
          <p14:tracePt t="29157" x="5970588" y="3967163"/>
          <p14:tracePt t="29172" x="5957888" y="3803650"/>
          <p14:tracePt t="29189" x="5945188" y="3654425"/>
          <p14:tracePt t="29206" x="5945188" y="3641725"/>
          <p14:tracePt t="29227" x="5945188" y="3654425"/>
          <p14:tracePt t="29239" x="5945188" y="3679825"/>
          <p14:tracePt t="29489" x="5945188" y="3667125"/>
          <p14:tracePt t="29499" x="5945188" y="3616325"/>
          <p14:tracePt t="29509" x="5945188" y="3516313"/>
          <p14:tracePt t="29522" x="5945188" y="3367088"/>
          <p14:tracePt t="29539" x="5945188" y="2878138"/>
          <p14:tracePt t="29555" x="5945188" y="2503488"/>
          <p14:tracePt t="29572" x="5970588" y="2101850"/>
          <p14:tracePt t="29589" x="5983288" y="2001838"/>
          <p14:tracePt t="29590" x="5983288" y="1989138"/>
          <p14:tracePt t="29605" x="5983288" y="1978025"/>
          <p14:tracePt t="29631" x="5983288" y="1989138"/>
          <p14:tracePt t="29641" x="5983288" y="2001838"/>
          <p14:tracePt t="29655" x="6008688" y="2001838"/>
          <p14:tracePt t="29672" x="6021388" y="2052638"/>
          <p14:tracePt t="29963" x="6045200" y="2052638"/>
          <p14:tracePt t="29973" x="6083300" y="2052638"/>
          <p14:tracePt t="29983" x="6108700" y="2052638"/>
          <p14:tracePt t="29993" x="6146800" y="2052638"/>
          <p14:tracePt t="30005" x="6170613" y="2052638"/>
          <p14:tracePt t="30023" x="6196013" y="2052638"/>
          <p14:tracePt t="30044" x="6196013" y="2065338"/>
          <p14:tracePt t="30094" x="6208713" y="2065338"/>
          <p14:tracePt t="30123" x="6208713" y="2078038"/>
          <p14:tracePt t="30648" x="6196013" y="2078038"/>
          <p14:tracePt t="30658" x="6183313" y="2078038"/>
          <p14:tracePt t="30678" x="6170613" y="2078038"/>
          <p14:tracePt t="30688" x="6157913" y="2078038"/>
          <p14:tracePt t="30698" x="6146800" y="2078038"/>
          <p14:tracePt t="30718" x="6134100" y="2078038"/>
          <p14:tracePt t="30739" x="6121400" y="2078038"/>
          <p14:tracePt t="30749" x="6108700" y="2078038"/>
          <p14:tracePt t="30769" x="6096000" y="2078038"/>
          <p14:tracePt t="30788" x="6083300" y="2078038"/>
          <p14:tracePt t="30798" x="6070600" y="2078038"/>
          <p14:tracePt t="30809" x="6057900" y="2078038"/>
          <p14:tracePt t="30822" x="6034088" y="2078038"/>
          <p14:tracePt t="30838" x="5995988" y="2078038"/>
          <p14:tracePt t="30855" x="5970588" y="2078038"/>
          <p14:tracePt t="30872" x="5921375" y="2078038"/>
          <p14:tracePt t="30888" x="5895975" y="2078038"/>
          <p14:tracePt t="30890" x="5870575" y="2078038"/>
          <p14:tracePt t="30905" x="5845175" y="2078038"/>
          <p14:tracePt t="30922" x="5770563" y="2065338"/>
          <p14:tracePt t="30938" x="5745163" y="2065338"/>
          <p14:tracePt t="30955" x="5683250" y="2065338"/>
          <p14:tracePt t="30972" x="5645150" y="2065338"/>
          <p14:tracePt t="30988" x="5619750" y="2065338"/>
          <p14:tracePt t="30989" x="5595938" y="2052638"/>
          <p14:tracePt t="31005" x="5570538" y="2039938"/>
          <p14:tracePt t="31022" x="5519738" y="2027238"/>
          <p14:tracePt t="31038" x="5495925" y="2027238"/>
          <p14:tracePt t="31055" x="5445125" y="2014538"/>
          <p14:tracePt t="31071" x="5419725" y="2014538"/>
          <p14:tracePt t="31092" x="5407025" y="2014538"/>
          <p14:tracePt t="31142" x="5394325" y="2001838"/>
          <p14:tracePt t="31514" x="5370513" y="2001838"/>
          <p14:tracePt t="31524" x="5357813" y="2001838"/>
          <p14:tracePt t="31534" x="5332413" y="2001838"/>
          <p14:tracePt t="31544" x="5294313" y="2001838"/>
          <p14:tracePt t="31555" x="5257800" y="2001838"/>
          <p14:tracePt t="31571" x="5207000" y="2001838"/>
          <p14:tracePt t="31588" x="5132388" y="2001838"/>
          <p14:tracePt t="31605" x="5081588" y="1989138"/>
          <p14:tracePt t="31621" x="5068888" y="1989138"/>
          <p14:tracePt t="31638" x="5019675" y="1978025"/>
          <p14:tracePt t="31654" x="5006975" y="1965325"/>
          <p14:tracePt t="31672" x="4981575" y="1965325"/>
          <p14:tracePt t="31688" x="4919663" y="1952625"/>
          <p14:tracePt t="31705" x="4868863" y="1952625"/>
          <p14:tracePt t="31721" x="4856163" y="1939925"/>
          <p14:tracePt t="31738" x="4843463" y="1927225"/>
          <p14:tracePt t="31755" x="4832350" y="1927225"/>
          <p14:tracePt t="31771" x="4819650" y="1914525"/>
          <p14:tracePt t="31866" x="4806950" y="1914525"/>
          <p14:tracePt t="31898" x="4794250" y="1901825"/>
          <p14:tracePt t="31947" x="4781550" y="1901825"/>
          <p14:tracePt t="36701" x="4819650" y="1901825"/>
          <p14:tracePt t="36711" x="4868863" y="1901825"/>
          <p14:tracePt t="36721" x="4945063" y="1901825"/>
          <p14:tracePt t="36736" x="4994275" y="1901825"/>
          <p14:tracePt t="36753" x="5106988" y="1901825"/>
          <p14:tracePt t="36770" x="5170488" y="1901825"/>
          <p14:tracePt t="36787" x="5257800" y="1901825"/>
          <p14:tracePt t="36803" x="5319713" y="1939925"/>
          <p14:tracePt t="36819" x="5370513" y="1965325"/>
          <p14:tracePt t="36836" x="5457825" y="2014538"/>
          <p14:tracePt t="36853" x="5583238" y="2065338"/>
          <p14:tracePt t="36870" x="5645150" y="2089150"/>
          <p14:tracePt t="36887" x="5821363" y="2165350"/>
          <p14:tracePt t="36903" x="5857875" y="2165350"/>
          <p14:tracePt t="36920" x="5921375" y="2165350"/>
          <p14:tracePt t="36936" x="6008688" y="2165350"/>
          <p14:tracePt t="36953" x="6034088" y="2165350"/>
          <p14:tracePt t="36970" x="6045200" y="2165350"/>
          <p14:tracePt t="37312" x="6057900" y="2165350"/>
          <p14:tracePt t="37320" x="6070600" y="2165350"/>
          <p14:tracePt t="37336" x="6070600" y="2178050"/>
          <p14:tracePt t="37437" x="6057900" y="2178050"/>
          <p14:tracePt t="37447" x="6045200" y="2178050"/>
          <p14:tracePt t="37457" x="6034088" y="2178050"/>
          <p14:tracePt t="37469" x="6021388" y="2178050"/>
          <p14:tracePt t="37486" x="5983288" y="2178050"/>
          <p14:tracePt t="37487" x="5945188" y="2165350"/>
          <p14:tracePt t="37503" x="5921375" y="2165350"/>
          <p14:tracePt t="37519" x="5821363" y="2152650"/>
          <p14:tracePt t="37536" x="5745163" y="2139950"/>
          <p14:tracePt t="37537" x="5708650" y="2127250"/>
          <p14:tracePt t="37553" x="5657850" y="2127250"/>
          <p14:tracePt t="37569" x="5557838" y="2101850"/>
          <p14:tracePt t="37586" x="5519738" y="2101850"/>
          <p14:tracePt t="37587" x="5495925" y="2089150"/>
          <p14:tracePt t="37603" x="5470525" y="2078038"/>
          <p14:tracePt t="37620" x="5419725" y="2065338"/>
          <p14:tracePt t="37636" x="5394325" y="2052638"/>
          <p14:tracePt t="37653" x="5357813" y="2027238"/>
          <p14:tracePt t="37669" x="5294313" y="2027238"/>
          <p14:tracePt t="37686" x="5270500" y="2027238"/>
          <p14:tracePt t="37703" x="5219700" y="2014538"/>
          <p14:tracePt t="37719" x="5145088" y="1989138"/>
          <p14:tracePt t="37736" x="5119688" y="1978025"/>
          <p14:tracePt t="37753" x="5032375" y="1939925"/>
          <p14:tracePt t="37769" x="4981575" y="1914525"/>
          <p14:tracePt t="37786" x="4968875" y="1914525"/>
          <p14:tracePt t="37803" x="4956175" y="1914525"/>
          <p14:tracePt t="37819" x="4945063" y="1914525"/>
          <p14:tracePt t="37870" x="4932363" y="1914525"/>
          <p14:tracePt t="38232" x="4906963" y="1914525"/>
          <p14:tracePt t="38243" x="4881563" y="1914525"/>
          <p14:tracePt t="38253" x="4868863" y="1914525"/>
          <p14:tracePt t="38269" x="4843463" y="1914525"/>
          <p14:tracePt t="38286" x="4819650" y="1876425"/>
          <p14:tracePt t="38303" x="4781550" y="1865313"/>
          <p14:tracePt t="38304" x="4756150" y="1852613"/>
          <p14:tracePt t="38319" x="4743450" y="1852613"/>
          <p14:tracePt t="38336" x="4719638" y="1827213"/>
          <p14:tracePt t="38352" x="4706938" y="1827213"/>
          <p14:tracePt t="38354" x="4706938" y="1814513"/>
          <p14:tracePt t="41066" x="4706938" y="1801813"/>
          <p14:tracePt t="41076" x="4706938" y="1776413"/>
          <p14:tracePt t="41086" x="4732338" y="1776413"/>
          <p14:tracePt t="41102" x="4768850" y="1752600"/>
          <p14:tracePt t="41118" x="4881563" y="1714500"/>
          <p14:tracePt t="41135" x="4956175" y="1701800"/>
          <p14:tracePt t="41136" x="5045075" y="1689100"/>
          <p14:tracePt t="41151" x="5157788" y="1676400"/>
          <p14:tracePt t="41168" x="5357813" y="1676400"/>
          <p14:tracePt t="41185" x="5457825" y="1676400"/>
          <p14:tracePt t="41186" x="5545138" y="1676400"/>
          <p14:tracePt t="41202" x="5632450" y="1676400"/>
          <p14:tracePt t="41219" x="5757863" y="1739900"/>
          <p14:tracePt t="41235" x="5832475" y="1765300"/>
          <p14:tracePt t="41252" x="5895975" y="1827213"/>
          <p14:tracePt t="41569" x="5895975" y="1839913"/>
          <p14:tracePt t="41579" x="5895975" y="1865313"/>
          <p14:tracePt t="41590" x="5908675" y="1876425"/>
          <p14:tracePt t="41601" x="5921375" y="1901825"/>
          <p14:tracePt t="41618" x="5932488" y="1914525"/>
          <p14:tracePt t="41619" x="5957888" y="1939925"/>
          <p14:tracePt t="41635" x="5983288" y="1965325"/>
          <p14:tracePt t="41651" x="6057900" y="2027238"/>
          <p14:tracePt t="41668" x="6096000" y="2065338"/>
          <p14:tracePt t="41669" x="6134100" y="2114550"/>
          <p14:tracePt t="41685" x="6183313" y="2165350"/>
          <p14:tracePt t="41701" x="6196013" y="2339975"/>
          <p14:tracePt t="42717" x="6208713" y="2339975"/>
          <p14:tracePt t="42727" x="6234113" y="2339975"/>
          <p14:tracePt t="42738" x="6246813" y="2327275"/>
          <p14:tracePt t="42751" x="6259513" y="2327275"/>
          <p14:tracePt t="42768" x="6270625" y="2327275"/>
          <p14:tracePt t="42784" x="6283325" y="2314575"/>
          <p14:tracePt t="42801" x="6296025" y="2314575"/>
          <p14:tracePt t="42828" x="6308725" y="2314575"/>
          <p14:tracePt t="42848" x="6321425" y="2303463"/>
          <p14:tracePt t="42858" x="6334125" y="2303463"/>
          <p14:tracePt t="42868" x="6346825" y="2303463"/>
          <p14:tracePt t="42884" x="6370638" y="2278063"/>
          <p14:tracePt t="42901" x="6408738" y="2252663"/>
          <p14:tracePt t="42918" x="6434138" y="2239963"/>
          <p14:tracePt t="42919" x="6446838" y="2214563"/>
          <p14:tracePt t="42934" x="6472238" y="2214563"/>
          <p14:tracePt t="42951" x="6496050" y="2178050"/>
          <p14:tracePt t="42968" x="6521450" y="2178050"/>
          <p14:tracePt t="42969" x="6546850" y="2165350"/>
          <p14:tracePt t="42984" x="6572250" y="2152650"/>
          <p14:tracePt t="43001" x="6684963" y="2101850"/>
          <p14:tracePt t="43017" x="6772275" y="2052638"/>
          <p14:tracePt t="43034" x="6972300" y="1965325"/>
          <p14:tracePt t="43051" x="7134225" y="1852613"/>
          <p14:tracePt t="43068" x="7185025" y="1789113"/>
          <p14:tracePt t="43084" x="7246938" y="1765300"/>
          <p14:tracePt t="43101" x="7246938" y="1752600"/>
          <p14:tracePt t="43483" x="7259638" y="1752600"/>
          <p14:tracePt t="43493" x="7285038" y="1752600"/>
          <p14:tracePt t="43514" x="7297738" y="1752600"/>
          <p14:tracePt t="43524" x="7310438" y="1752600"/>
          <p14:tracePt t="43534" x="7323138" y="1752600"/>
          <p14:tracePt t="43555" x="7335838" y="1752600"/>
          <p14:tracePt t="43567" x="7348538" y="1752600"/>
          <p14:tracePt t="43584" x="7372350" y="1765300"/>
          <p14:tracePt t="43601" x="7385050" y="1765300"/>
          <p14:tracePt t="43617" x="7423150" y="1765300"/>
          <p14:tracePt t="43634" x="7459663" y="1765300"/>
          <p14:tracePt t="43655" x="7472363" y="1765300"/>
          <p14:tracePt t="43667" x="7485063" y="1765300"/>
          <p14:tracePt t="43684" x="7497763" y="1765300"/>
          <p14:tracePt t="43705" x="7510463" y="1765300"/>
          <p14:tracePt t="43717" x="7523163" y="1765300"/>
          <p14:tracePt t="44561" x="7510463" y="1776413"/>
          <p14:tracePt t="44571" x="7485063" y="1789113"/>
          <p14:tracePt t="44581" x="7459663" y="1789113"/>
          <p14:tracePt t="44591" x="7435850" y="1789113"/>
          <p14:tracePt t="44601" x="7410450" y="1814513"/>
          <p14:tracePt t="44617" x="7372350" y="1827213"/>
          <p14:tracePt t="44634" x="7310438" y="1852613"/>
          <p14:tracePt t="44650" x="7259638" y="1865313"/>
          <p14:tracePt t="44652" x="7223125" y="1876425"/>
          <p14:tracePt t="44667" x="7197725" y="1876425"/>
          <p14:tracePt t="44684" x="7110413" y="1901825"/>
          <p14:tracePt t="44700" x="7085013" y="1914525"/>
          <p14:tracePt t="44703" x="7072313" y="1914525"/>
          <p14:tracePt t="44717" x="7059613" y="1914525"/>
          <p14:tracePt t="44734" x="7046913" y="1927225"/>
          <p14:tracePt t="44752" x="7034213" y="1939925"/>
          <p14:tracePt t="44772" x="7021513" y="1939925"/>
          <p14:tracePt t="44793" x="7021513" y="1952625"/>
          <p14:tracePt t="44944" x="7034213" y="1939925"/>
          <p14:tracePt t="44964" x="7046913" y="1939925"/>
          <p14:tracePt t="44974" x="7059613" y="1939925"/>
          <p14:tracePt t="44984" x="7085013" y="1927225"/>
          <p14:tracePt t="45000" x="7110413" y="1927225"/>
          <p14:tracePt t="45017" x="7185025" y="1914525"/>
          <p14:tracePt t="45034" x="7223125" y="1914525"/>
          <p14:tracePt t="45035" x="7259638" y="1914525"/>
          <p14:tracePt t="45050" x="7297738" y="1914525"/>
          <p14:tracePt t="45067" x="7348538" y="1901825"/>
          <p14:tracePt t="45084" x="7372350" y="1876425"/>
          <p14:tracePt t="45770" x="7372350" y="1865313"/>
          <p14:tracePt t="45780" x="7385050" y="1852613"/>
          <p14:tracePt t="45790" x="7397750" y="1839913"/>
          <p14:tracePt t="45800" x="7397750" y="1827213"/>
          <p14:tracePt t="45817" x="7423150" y="1814513"/>
          <p14:tracePt t="45833" x="7459663" y="1801813"/>
          <p14:tracePt t="45850" x="7497763" y="1789113"/>
          <p14:tracePt t="45867" x="7510463" y="1789113"/>
          <p14:tracePt t="45883" x="7535863" y="1789113"/>
          <p14:tracePt t="45911" x="7548563" y="1789113"/>
          <p14:tracePt t="45970" x="7572375" y="1814513"/>
          <p14:tracePt t="46445" x="7597775" y="1814513"/>
          <p14:tracePt t="46455" x="7635875" y="1814513"/>
          <p14:tracePt t="46465" x="7685088" y="1814513"/>
          <p14:tracePt t="46475" x="7723188" y="1814513"/>
          <p14:tracePt t="46486" x="7797800" y="1801813"/>
          <p14:tracePt t="46500" x="7861300" y="1789113"/>
          <p14:tracePt t="46516" x="7986713" y="1789113"/>
          <p14:tracePt t="46533" x="8035925" y="1789113"/>
          <p14:tracePt t="46550" x="8110538" y="1789113"/>
          <p14:tracePt t="46566" x="8199438" y="1789113"/>
          <p14:tracePt t="46583" x="8235950" y="1789113"/>
          <p14:tracePt t="46600" x="8312150" y="1789113"/>
          <p14:tracePt t="46617" x="8348663" y="1789113"/>
          <p14:tracePt t="46633" x="8361363" y="1789113"/>
          <p14:tracePt t="46979" x="8386763" y="1789113"/>
          <p14:tracePt t="46989" x="8424863" y="1789113"/>
          <p14:tracePt t="47000" x="8474075" y="1789113"/>
          <p14:tracePt t="47009" x="8561388" y="1789113"/>
          <p14:tracePt t="47020" x="8637588" y="1789113"/>
          <p14:tracePt t="47033" x="8763000" y="1789113"/>
          <p14:tracePt t="47050" x="9024938" y="1789113"/>
          <p14:tracePt t="47066" x="9175750" y="1789113"/>
          <p14:tracePt t="47083" x="9388475" y="1789113"/>
          <p14:tracePt t="47100" x="9537700" y="1814513"/>
          <p14:tracePt t="47116" x="9588500" y="1827213"/>
          <p14:tracePt t="47133" x="9663113" y="1852613"/>
          <p14:tracePt t="47150" x="9763125" y="1889125"/>
          <p14:tracePt t="47166" x="9801225" y="1914525"/>
          <p14:tracePt t="47183" x="9863138" y="1939925"/>
          <p14:tracePt t="47200" x="9875838" y="1939925"/>
          <p14:tracePt t="47201" x="9888538" y="1939925"/>
          <p14:tracePt t="47216" x="9901238" y="1952625"/>
          <p14:tracePt t="47233" x="9901238" y="1965325"/>
          <p14:tracePt t="47250" x="9901238" y="19780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844824"/>
            <a:ext cx="6048672" cy="444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82BC8F-73F2-6046-039E-53F212BF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68" y="310534"/>
            <a:ext cx="10515600" cy="1325563"/>
          </a:xfrm>
        </p:spPr>
        <p:txBody>
          <a:bodyPr>
            <a:normAutofit/>
          </a:bodyPr>
          <a:lstStyle/>
          <a:p>
            <a:pPr marL="285750" indent="-285750"/>
            <a:r>
              <a:rPr lang="es-AR" sz="4000" dirty="0"/>
              <a:t>Predictor de liberación exitosa de la VM (estudios en pediatría)</a:t>
            </a:r>
            <a:br>
              <a:rPr lang="es-AR" sz="4000" dirty="0"/>
            </a:br>
            <a:r>
              <a:rPr lang="es-AR" sz="4000" i="1" dirty="0"/>
              <a:t>Probable rol para implementar VNI preventiva de fallo</a:t>
            </a:r>
            <a:endParaRPr lang="es-AR" i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890AFA-BE86-0461-78FE-48EDE95B2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3"/>
    </mc:Choice>
    <mc:Fallback xmlns="">
      <p:transition spd="slow" advTm="3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90" x="9952038" y="1978025"/>
          <p14:tracePt t="3903" x="9963150" y="1978025"/>
          <p14:tracePt t="3914" x="10026650" y="1989138"/>
          <p14:tracePt t="3924" x="10101263" y="2001838"/>
          <p14:tracePt t="3940" x="10177463" y="2027238"/>
          <p14:tracePt t="3957" x="10326688" y="2089150"/>
          <p14:tracePt t="3974" x="10414000" y="2178050"/>
          <p14:tracePt t="3990" x="10452100" y="2190750"/>
          <p14:tracePt t="4007" x="10514013" y="2252663"/>
          <p14:tracePt t="4024" x="10539413" y="2265363"/>
          <p14:tracePt t="4025" x="10552113" y="2290763"/>
          <p14:tracePt t="4040" x="10602913" y="2290763"/>
          <p14:tracePt t="4057" x="10639425" y="2290763"/>
          <p14:tracePt t="4398" x="10614025" y="2290763"/>
          <p14:tracePt t="4408" x="10552113" y="2314575"/>
          <p14:tracePt t="4418" x="10426700" y="2352675"/>
          <p14:tracePt t="4429" x="10226675" y="2427288"/>
          <p14:tracePt t="4440" x="9826625" y="2527300"/>
          <p14:tracePt t="4457" x="8774113" y="2840038"/>
          <p14:tracePt t="4474" x="8099425" y="3041650"/>
          <p14:tracePt t="4490" x="6496050" y="3529013"/>
          <p14:tracePt t="4507" x="5695950" y="3741738"/>
          <p14:tracePt t="4508" x="4981575" y="3941763"/>
          <p14:tracePt t="4523" x="4381500" y="4092575"/>
          <p14:tracePt t="4540" x="3554413" y="4341813"/>
          <p14:tracePt t="4557" x="3241675" y="4467225"/>
          <p14:tracePt t="4574" x="2941638" y="4618038"/>
          <p14:tracePt t="4590" x="2790825" y="4779963"/>
          <p14:tracePt t="4607" x="2754313" y="4805363"/>
          <p14:tracePt t="4623" x="2741613" y="4830763"/>
          <p14:tracePt t="4962" x="2716213" y="4830763"/>
          <p14:tracePt t="4972" x="2678113" y="4843463"/>
          <p14:tracePt t="4982" x="2565400" y="4868863"/>
          <p14:tracePt t="4992" x="2452688" y="4918075"/>
          <p14:tracePt t="5007" x="2216150" y="5056188"/>
          <p14:tracePt t="5023" x="1501775" y="5368925"/>
          <p14:tracePt t="5040" x="1163638" y="5468938"/>
          <p14:tracePt t="5041" x="825500" y="5543550"/>
          <p14:tracePt t="5056" x="600075" y="5594350"/>
          <p14:tracePt t="5073" x="376238" y="5630863"/>
          <p14:tracePt t="5090" x="338138" y="5630863"/>
          <p14:tracePt t="5107" x="300038" y="5643563"/>
          <p14:tracePt t="5123" x="300038" y="5656263"/>
          <p14:tracePt t="5153" x="325438" y="5656263"/>
          <p14:tracePt t="5162" x="350838" y="5681663"/>
          <p14:tracePt t="5616" x="376238" y="5681663"/>
          <p14:tracePt t="5627" x="425450" y="5681663"/>
          <p14:tracePt t="5636" x="488950" y="5668963"/>
          <p14:tracePt t="5646" x="576263" y="5643563"/>
          <p14:tracePt t="5657" x="688975" y="5630863"/>
          <p14:tracePt t="5673" x="788988" y="5594350"/>
          <p14:tracePt t="5690" x="963613" y="5556250"/>
          <p14:tracePt t="5707" x="1076325" y="5518150"/>
          <p14:tracePt t="5723" x="1114425" y="5507038"/>
          <p14:tracePt t="5740" x="1176338" y="5507038"/>
          <p14:tracePt t="5756" x="1252538" y="5530850"/>
          <p14:tracePt t="11024" x="1289050" y="5507038"/>
          <p14:tracePt t="11038" x="1314450" y="5494338"/>
          <p14:tracePt t="11049" x="1401763" y="5443538"/>
          <p14:tracePt t="11059" x="1514475" y="5407025"/>
          <p14:tracePt t="11071" x="1627188" y="5356225"/>
          <p14:tracePt t="11088" x="1927225" y="5256213"/>
          <p14:tracePt t="11105" x="2065338" y="5205413"/>
          <p14:tracePt t="11121" x="2339975" y="5156200"/>
          <p14:tracePt t="11138" x="2452688" y="5143500"/>
          <p14:tracePt t="11139" x="2516188" y="5143500"/>
          <p14:tracePt t="11154" x="2565400" y="5143500"/>
          <p14:tracePt t="11172" x="2654300" y="5143500"/>
          <p14:tracePt t="11744" x="2616200" y="5156200"/>
          <p14:tracePt t="11754" x="2554288" y="5168900"/>
          <p14:tracePt t="11764" x="2503488" y="5181600"/>
          <p14:tracePt t="11773" x="2428875" y="5194300"/>
          <p14:tracePt t="11788" x="2328863" y="5218113"/>
          <p14:tracePt t="11805" x="2139950" y="5268913"/>
          <p14:tracePt t="11821" x="2052638" y="5281613"/>
          <p14:tracePt t="11838" x="1914525" y="5305425"/>
          <p14:tracePt t="11855" x="1865313" y="5305425"/>
          <p14:tracePt t="11875" x="1852613" y="5305425"/>
          <p14:tracePt t="13237" x="1878013" y="5305425"/>
          <p14:tracePt t="13247" x="2014538" y="5243513"/>
          <p14:tracePt t="13257" x="2190750" y="5168900"/>
          <p14:tracePt t="13271" x="2390775" y="5118100"/>
          <p14:tracePt t="13288" x="2790825" y="5030788"/>
          <p14:tracePt t="13304" x="2941638" y="4992688"/>
          <p14:tracePt t="13321" x="3179763" y="4968875"/>
          <p14:tracePt t="13338" x="3279775" y="4968875"/>
          <p14:tracePt t="13339" x="3367088" y="4981575"/>
          <p14:tracePt t="13354" x="3441700" y="4992688"/>
          <p14:tracePt t="13371" x="3579813" y="5143500"/>
          <p14:tracePt t="13731" x="3605213" y="5143500"/>
          <p14:tracePt t="13742" x="3643313" y="5143500"/>
          <p14:tracePt t="13751" x="3705225" y="5143500"/>
          <p14:tracePt t="13762" x="3792538" y="5130800"/>
          <p14:tracePt t="13772" x="3892550" y="5118100"/>
          <p14:tracePt t="13787" x="4017963" y="5092700"/>
          <p14:tracePt t="13804" x="4318000" y="5092700"/>
          <p14:tracePt t="13820" x="4443413" y="5092700"/>
          <p14:tracePt t="13821" x="4594225" y="5092700"/>
          <p14:tracePt t="13837" x="4706938" y="5105400"/>
          <p14:tracePt t="13854" x="5032375" y="5143500"/>
          <p14:tracePt t="13871" x="5157788" y="5156200"/>
          <p14:tracePt t="13872" x="5270500" y="5181600"/>
          <p14:tracePt t="13887" x="5383213" y="5218113"/>
          <p14:tracePt t="13904" x="5507038" y="5268913"/>
          <p14:tracePt t="13921" x="5545138" y="5294313"/>
          <p14:tracePt t="14225" x="5570538" y="5294313"/>
          <p14:tracePt t="14235" x="5619750" y="5294313"/>
          <p14:tracePt t="14245" x="5708650" y="5256213"/>
          <p14:tracePt t="14255" x="5795963" y="5218113"/>
          <p14:tracePt t="14270" x="5908675" y="5181600"/>
          <p14:tracePt t="14287" x="6157913" y="5092700"/>
          <p14:tracePt t="14304" x="6321425" y="5081588"/>
          <p14:tracePt t="14320" x="6608763" y="5043488"/>
          <p14:tracePt t="14321" x="6708775" y="5030788"/>
          <p14:tracePt t="14337" x="6746875" y="5030788"/>
          <p14:tracePt t="14354" x="6834188" y="5030788"/>
          <p14:tracePt t="14355" x="6910388" y="5030788"/>
          <p14:tracePt t="14370" x="6997700" y="5005388"/>
          <p14:tracePt t="14387" x="7072313" y="4981575"/>
          <p14:tracePt t="14404" x="7085013" y="4981575"/>
          <p14:tracePt t="14429" x="7085013" y="4968875"/>
          <p14:tracePt t="14456" x="7085013" y="4956175"/>
          <p14:tracePt t="14466" x="7085013" y="4943475"/>
          <p14:tracePt t="14486" x="7085013" y="4930775"/>
          <p14:tracePt t="14496" x="7085013" y="4892675"/>
          <p14:tracePt t="14507" x="7072313" y="4856163"/>
          <p14:tracePt t="14520" x="7059613" y="4818063"/>
          <p14:tracePt t="14537" x="6985000" y="4718050"/>
          <p14:tracePt t="14554" x="6946900" y="4643438"/>
          <p14:tracePt t="14570" x="6859588" y="4518025"/>
          <p14:tracePt t="14587" x="6784975" y="4405313"/>
          <p14:tracePt t="14604" x="6734175" y="4354513"/>
          <p14:tracePt t="14620" x="6621463" y="4305300"/>
          <p14:tracePt t="14637" x="6472238" y="4292600"/>
          <p14:tracePt t="14653" x="6370638" y="4292600"/>
          <p14:tracePt t="14670" x="6134100" y="4292600"/>
          <p14:tracePt t="14687" x="5970588" y="4292600"/>
          <p14:tracePt t="14688" x="5757863" y="4292600"/>
          <p14:tracePt t="14703" x="5557838" y="4330700"/>
          <p14:tracePt t="14720" x="5194300" y="4443413"/>
          <p14:tracePt t="14737" x="5045075" y="4467225"/>
          <p14:tracePt t="14738" x="4919663" y="4492625"/>
          <p14:tracePt t="14753" x="4868863" y="4505325"/>
          <p14:tracePt t="14770" x="4781550" y="4518025"/>
          <p14:tracePt t="14787" x="4768850" y="4518025"/>
          <p14:tracePt t="14804" x="4756150" y="4530725"/>
          <p14:tracePt t="14820" x="4743450" y="4543425"/>
          <p14:tracePt t="14839" x="4743450" y="4554538"/>
          <p14:tracePt t="14853" x="4732338" y="4554538"/>
          <p14:tracePt t="14879" x="4732338" y="4567238"/>
          <p14:tracePt t="14921" x="4732338" y="4579938"/>
          <p14:tracePt t="14930" x="4719638" y="4605338"/>
          <p14:tracePt t="14941" x="4706938" y="4618038"/>
          <p14:tracePt t="14954" x="4681538" y="4643438"/>
          <p14:tracePt t="15313" x="4681538" y="4667250"/>
          <p14:tracePt t="15323" x="4681538" y="4692650"/>
          <p14:tracePt t="15333" x="4694238" y="4730750"/>
          <p14:tracePt t="15343" x="4706938" y="4805363"/>
          <p14:tracePt t="15354" x="4732338" y="4892675"/>
          <p14:tracePt t="15370" x="4768850" y="4981575"/>
          <p14:tracePt t="15387" x="4819650" y="5118100"/>
          <p14:tracePt t="15404" x="4868863" y="5256213"/>
          <p14:tracePt t="15420" x="4906963" y="5305425"/>
          <p14:tracePt t="15437" x="4981575" y="5443538"/>
          <p14:tracePt t="15454" x="5057775" y="5530850"/>
          <p14:tracePt t="15470" x="5094288" y="5556250"/>
          <p14:tracePt t="15487" x="5219700" y="5581650"/>
          <p14:tracePt t="15503" x="5294313" y="5581650"/>
          <p14:tracePt t="15505" x="5345113" y="5594350"/>
          <p14:tracePt t="15520" x="5383213" y="5607050"/>
          <p14:tracePt t="15537" x="5432425" y="5607050"/>
          <p14:tracePt t="15553" x="5457825" y="5607050"/>
          <p14:tracePt t="15570" x="5470525" y="5607050"/>
          <p14:tracePt t="15586" x="5545138" y="5607050"/>
          <p14:tracePt t="15603" x="5595938" y="5607050"/>
          <p14:tracePt t="15620" x="5719763" y="5556250"/>
          <p14:tracePt t="15636" x="5895975" y="5507038"/>
          <p14:tracePt t="15653" x="6034088" y="5443538"/>
          <p14:tracePt t="15654" x="6157913" y="5368925"/>
          <p14:tracePt t="15670" x="6308725" y="5318125"/>
          <p14:tracePt t="15686" x="6346825" y="5268913"/>
          <p14:tracePt t="15703" x="6408738" y="5218113"/>
          <p14:tracePt t="15720" x="6446838" y="5181600"/>
          <p14:tracePt t="15737" x="6459538" y="5168900"/>
          <p14:tracePt t="15756" x="6459538" y="5156200"/>
          <p14:tracePt t="15770" x="6459538" y="5143500"/>
          <p14:tracePt t="15786" x="6459538" y="5130800"/>
          <p14:tracePt t="15803" x="6434138" y="5092700"/>
          <p14:tracePt t="15820" x="6396038" y="4956175"/>
          <p14:tracePt t="15837" x="6283325" y="4743450"/>
          <p14:tracePt t="15853" x="6208713" y="4605338"/>
          <p14:tracePt t="15870" x="6083300" y="4341813"/>
          <p14:tracePt t="15887" x="6021388" y="4217988"/>
          <p14:tracePt t="15903" x="6008688" y="4154488"/>
          <p14:tracePt t="15920" x="5995988" y="4129088"/>
          <p14:tracePt t="15937" x="5983288" y="4117975"/>
          <p14:tracePt t="15953" x="5970588" y="4105275"/>
          <p14:tracePt t="15969" x="5945188" y="4105275"/>
          <p14:tracePt t="15987" x="5932488" y="4105275"/>
          <p14:tracePt t="15988" x="5908675" y="4105275"/>
          <p14:tracePt t="16003" x="5870575" y="4105275"/>
          <p14:tracePt t="16020" x="5757863" y="4117975"/>
          <p14:tracePt t="16036" x="5695950" y="4141788"/>
          <p14:tracePt t="16053" x="5545138" y="4192588"/>
          <p14:tracePt t="16070" x="5407025" y="4230688"/>
          <p14:tracePt t="16086" x="5345113" y="4254500"/>
          <p14:tracePt t="16088" x="5270500" y="4305300"/>
          <p14:tracePt t="16103" x="5219700" y="4330700"/>
          <p14:tracePt t="16120" x="5094288" y="4418013"/>
          <p14:tracePt t="16136" x="5045075" y="4467225"/>
          <p14:tracePt t="16153" x="4994275" y="4518025"/>
          <p14:tracePt t="16170" x="4945063" y="4618038"/>
          <p14:tracePt t="16186" x="4932363" y="4656138"/>
          <p14:tracePt t="16203" x="4894263" y="4756150"/>
          <p14:tracePt t="16220" x="4868863" y="4830763"/>
          <p14:tracePt t="16236" x="4843463" y="4879975"/>
          <p14:tracePt t="16253" x="4832350" y="4918075"/>
          <p14:tracePt t="16270" x="4832350" y="4930775"/>
          <p14:tracePt t="16330" x="4832350" y="4943475"/>
          <p14:tracePt t="16361" x="4832350" y="4956175"/>
          <p14:tracePt t="16371" x="4832350" y="4968875"/>
          <p14:tracePt t="17489" x="4843463" y="4981575"/>
          <p14:tracePt t="17498" x="4868863" y="4992688"/>
          <p14:tracePt t="17509" x="4881563" y="5005388"/>
          <p14:tracePt t="17519" x="4894263" y="5018088"/>
          <p14:tracePt t="17536" x="4919663" y="5043488"/>
          <p14:tracePt t="17552" x="4968875" y="5081588"/>
          <p14:tracePt t="17570" x="5019675" y="5118100"/>
          <p14:tracePt t="17586" x="5045075" y="5118100"/>
          <p14:tracePt t="17602" x="5068888" y="5156200"/>
          <p14:tracePt t="17619" x="5081588" y="5168900"/>
          <p14:tracePt t="17636" x="5094288" y="5168900"/>
          <p14:tracePt t="17653" x="5106988" y="5181600"/>
          <p14:tracePt t="18103" x="5119688" y="5194300"/>
          <p14:tracePt t="18114" x="5145088" y="5194300"/>
          <p14:tracePt t="18124" x="5157788" y="5205413"/>
          <p14:tracePt t="18136" x="5170488" y="5218113"/>
          <p14:tracePt t="18152" x="5181600" y="5230813"/>
          <p14:tracePt t="18154" x="5194300" y="5243513"/>
          <p14:tracePt t="18169" x="5207000" y="5256213"/>
          <p14:tracePt t="18186" x="5245100" y="5268913"/>
          <p14:tracePt t="18202" x="5257800" y="5281613"/>
          <p14:tracePt t="18204" x="5281613" y="5294313"/>
          <p14:tracePt t="18219" x="5294313" y="5294313"/>
          <p14:tracePt t="18235" x="5345113" y="5294313"/>
          <p14:tracePt t="18252" x="5383213" y="5294313"/>
          <p14:tracePt t="18269" x="5507038" y="5294313"/>
          <p14:tracePt t="18286" x="5670550" y="5294313"/>
          <p14:tracePt t="18302" x="5783263" y="5294313"/>
          <p14:tracePt t="18319" x="5970588" y="5281613"/>
          <p14:tracePt t="18336" x="6157913" y="5256213"/>
          <p14:tracePt t="18352" x="6183313" y="5268913"/>
          <p14:tracePt t="18369" x="6208713" y="5281613"/>
          <p14:tracePt t="18386" x="6221413" y="5281613"/>
          <p14:tracePt t="18402" x="6234113" y="5281613"/>
          <p14:tracePt t="18419" x="6246813" y="5281613"/>
          <p14:tracePt t="18436" x="6296025" y="5281613"/>
          <p14:tracePt t="18452" x="6321425" y="5281613"/>
          <p14:tracePt t="18469" x="6383338" y="5268913"/>
          <p14:tracePt t="18486" x="6446838" y="5243513"/>
          <p14:tracePt t="18502" x="6472238" y="5243513"/>
          <p14:tracePt t="18519" x="6521450" y="5218113"/>
          <p14:tracePt t="18536" x="6546850" y="5205413"/>
          <p14:tracePt t="18552" x="6572250" y="5194300"/>
          <p14:tracePt t="18569" x="6596063" y="5181600"/>
          <p14:tracePt t="18586" x="6608763" y="5168900"/>
          <p14:tracePt t="18602" x="6608763" y="5156200"/>
          <p14:tracePt t="18619" x="6608763" y="5143500"/>
          <p14:tracePt t="18635" x="6608763" y="5130800"/>
          <p14:tracePt t="18637" x="6584950" y="5105400"/>
          <p14:tracePt t="18652" x="6572250" y="5068888"/>
          <p14:tracePt t="18669" x="6459538" y="4918075"/>
          <p14:tracePt t="18685" x="6396038" y="4830763"/>
          <p14:tracePt t="18702" x="6259513" y="4579938"/>
          <p14:tracePt t="18719" x="6096000" y="4379913"/>
          <p14:tracePt t="18735" x="6034088" y="4305300"/>
          <p14:tracePt t="18752" x="5945188" y="4230688"/>
          <p14:tracePt t="18769" x="5870575" y="4192588"/>
          <p14:tracePt t="18786" x="5845175" y="4167188"/>
          <p14:tracePt t="18802" x="5808663" y="4167188"/>
          <p14:tracePt t="18819" x="5770563" y="4167188"/>
          <p14:tracePt t="18835" x="5745163" y="4167188"/>
          <p14:tracePt t="18852" x="5657850" y="4179888"/>
          <p14:tracePt t="18869" x="5545138" y="4230688"/>
          <p14:tracePt t="18885" x="5470525" y="4254500"/>
          <p14:tracePt t="18902" x="5370513" y="4267200"/>
          <p14:tracePt t="18919" x="5294313" y="4292600"/>
          <p14:tracePt t="18935" x="5257800" y="4305300"/>
          <p14:tracePt t="18952" x="5219700" y="4341813"/>
          <p14:tracePt t="18969" x="5157788" y="4379913"/>
          <p14:tracePt t="18986" x="5119688" y="4405313"/>
          <p14:tracePt t="19002" x="5068888" y="4479925"/>
          <p14:tracePt t="19019" x="5045075" y="4505325"/>
          <p14:tracePt t="19020" x="5032375" y="4530725"/>
          <p14:tracePt t="19035" x="5032375" y="4543425"/>
          <p14:tracePt t="19052" x="5019675" y="4605338"/>
          <p14:tracePt t="19069" x="4994275" y="4643438"/>
          <p14:tracePt t="19070" x="4981575" y="4705350"/>
          <p14:tracePt t="19085" x="4968875" y="4768850"/>
          <p14:tracePt t="19102" x="4906963" y="4905375"/>
          <p14:tracePt t="19119" x="4894263" y="4992688"/>
          <p14:tracePt t="19120" x="4881563" y="5043488"/>
          <p14:tracePt t="19135" x="4868863" y="5081588"/>
          <p14:tracePt t="19152" x="4868863" y="5105400"/>
          <p14:tracePt t="19271" x="4881563" y="5105400"/>
          <p14:tracePt t="19896" x="4906963" y="5105400"/>
          <p14:tracePt t="19906" x="4932363" y="5105400"/>
          <p14:tracePt t="19916" x="4968875" y="5118100"/>
          <p14:tracePt t="19926" x="4994275" y="5130800"/>
          <p14:tracePt t="19936" x="5032375" y="5143500"/>
          <p14:tracePt t="19952" x="5057775" y="5156200"/>
          <p14:tracePt t="19968" x="5119688" y="5168900"/>
          <p14:tracePt t="19985" x="5157788" y="5181600"/>
          <p14:tracePt t="19987" x="5194300" y="5205413"/>
          <p14:tracePt t="20002" x="5232400" y="5205413"/>
          <p14:tracePt t="20019" x="5307013" y="5230813"/>
          <p14:tracePt t="20035" x="5357813" y="5243513"/>
          <p14:tracePt t="20036" x="5407025" y="5256213"/>
          <p14:tracePt t="20052" x="5445125" y="5268913"/>
          <p14:tracePt t="20068" x="5483225" y="5281613"/>
          <p14:tracePt t="20085" x="5495925" y="5281613"/>
          <p14:tracePt t="20722" x="5483225" y="5281613"/>
          <p14:tracePt t="20732" x="5483225" y="5268913"/>
          <p14:tracePt t="20742" x="5457825" y="5256213"/>
          <p14:tracePt t="20752" x="5457825" y="5243513"/>
          <p14:tracePt t="20768" x="5457825" y="5230813"/>
          <p14:tracePt t="20785" x="5457825" y="5205413"/>
          <p14:tracePt t="20893" x="5483225" y="5205413"/>
          <p14:tracePt t="20903" x="5495925" y="5205413"/>
          <p14:tracePt t="20914" x="5507038" y="5205413"/>
          <p14:tracePt t="20924" x="5532438" y="5205413"/>
          <p14:tracePt t="20935" x="5557838" y="5205413"/>
          <p14:tracePt t="20951" x="5583238" y="5205413"/>
          <p14:tracePt t="20968" x="5645150" y="5205413"/>
          <p14:tracePt t="20985" x="5683250" y="5205413"/>
          <p14:tracePt t="21002" x="5708650" y="5218113"/>
          <p14:tracePt t="21018" x="5745163" y="5230813"/>
          <p14:tracePt t="21035" x="5783263" y="5230813"/>
          <p14:tracePt t="21052" x="5795963" y="5256213"/>
          <p14:tracePt t="21068" x="5845175" y="5268913"/>
          <p14:tracePt t="21085" x="5870575" y="5281613"/>
          <p14:tracePt t="21101" x="5895975" y="5281613"/>
          <p14:tracePt t="21118" x="5932488" y="5281613"/>
          <p14:tracePt t="21135" x="5945188" y="5281613"/>
          <p14:tracePt t="21558" x="5983288" y="5281613"/>
          <p14:tracePt t="21568" x="6021388" y="5281613"/>
          <p14:tracePt t="21578" x="6057900" y="5256213"/>
          <p14:tracePt t="21589" x="6083300" y="5243513"/>
          <p14:tracePt t="21601" x="6096000" y="5230813"/>
          <p14:tracePt t="21618" x="6134100" y="5218113"/>
          <p14:tracePt t="21619" x="6157913" y="5194300"/>
          <p14:tracePt t="21635" x="6183313" y="5194300"/>
          <p14:tracePt t="21651" x="6234113" y="5168900"/>
          <p14:tracePt t="21668" x="6259513" y="5156200"/>
          <p14:tracePt t="21669" x="6270625" y="5156200"/>
          <p14:tracePt t="21685" x="6296025" y="5156200"/>
          <p14:tracePt t="21702" x="6346825" y="5143500"/>
          <p14:tracePt t="21719" x="6370638" y="5143500"/>
          <p14:tracePt t="21735" x="6396038" y="5143500"/>
          <p14:tracePt t="21751" x="6408738" y="5143500"/>
          <p14:tracePt t="21768" x="6421438" y="5143500"/>
          <p14:tracePt t="21784" x="6434138" y="5130800"/>
          <p14:tracePt t="21801" x="6459538" y="5081588"/>
          <p14:tracePt t="22122" x="6446838" y="5068888"/>
          <p14:tracePt t="22132" x="6408738" y="5030788"/>
          <p14:tracePt t="22143" x="6359525" y="4968875"/>
          <p14:tracePt t="22153" x="6283325" y="4843463"/>
          <p14:tracePt t="22168" x="6196013" y="4743450"/>
          <p14:tracePt t="22184" x="6021388" y="4492625"/>
          <p14:tracePt t="22201" x="5945188" y="4418013"/>
          <p14:tracePt t="22217" x="5857875" y="4330700"/>
          <p14:tracePt t="22234" x="5808663" y="4318000"/>
          <p14:tracePt t="22251" x="5795963" y="4318000"/>
          <p14:tracePt t="22253" x="5783263" y="4318000"/>
          <p14:tracePt t="22268" x="5770563" y="4318000"/>
          <p14:tracePt t="22284" x="5719763" y="4305300"/>
          <p14:tracePt t="22301" x="5683250" y="4305300"/>
          <p14:tracePt t="22317" x="5619750" y="4305300"/>
          <p14:tracePt t="22334" x="5532438" y="4341813"/>
          <p14:tracePt t="22351" x="5495925" y="4341813"/>
          <p14:tracePt t="22368" x="5419725" y="4405313"/>
          <p14:tracePt t="22384" x="5345113" y="4467225"/>
          <p14:tracePt t="22401" x="5307013" y="4518025"/>
          <p14:tracePt t="22417" x="5207000" y="4605338"/>
          <p14:tracePt t="22434" x="5119688" y="4692650"/>
          <p14:tracePt t="22451" x="5068888" y="4743450"/>
          <p14:tracePt t="22468" x="5006975" y="4868863"/>
          <p14:tracePt t="22484" x="4981575" y="4956175"/>
          <p14:tracePt t="22501" x="4981575" y="4981575"/>
          <p14:tracePt t="22518" x="4981575" y="5005388"/>
          <p14:tracePt t="22535" x="4981575" y="5018088"/>
          <p14:tracePt t="22551" x="4981575" y="5030788"/>
          <p14:tracePt t="22568" x="4981575" y="5043488"/>
          <p14:tracePt t="22586" x="4981575" y="5056188"/>
          <p14:tracePt t="22601" x="4994275" y="5068888"/>
          <p14:tracePt t="22618" x="5019675" y="5092700"/>
          <p14:tracePt t="22634" x="5032375" y="5105400"/>
          <p14:tracePt t="22651" x="5068888" y="5130800"/>
          <p14:tracePt t="22667" x="5119688" y="5168900"/>
          <p14:tracePt t="22684" x="5157788" y="5194300"/>
          <p14:tracePt t="22686" x="5194300" y="5205413"/>
          <p14:tracePt t="22701" x="5257800" y="5218113"/>
          <p14:tracePt t="23080" x="5281613" y="5218113"/>
          <p14:tracePt t="23090" x="5319713" y="5218113"/>
          <p14:tracePt t="23101" x="5357813" y="5205413"/>
          <p14:tracePt t="23117" x="5407025" y="5194300"/>
          <p14:tracePt t="23134" x="5495925" y="5168900"/>
          <p14:tracePt t="23151" x="5607050" y="5130800"/>
          <p14:tracePt t="23167" x="5645150" y="5118100"/>
          <p14:tracePt t="23184" x="5683250" y="5118100"/>
          <p14:tracePt t="23201" x="5708650" y="5092700"/>
          <p14:tracePt t="23217" x="5719763" y="5092700"/>
          <p14:tracePt t="23234" x="5732463" y="5081588"/>
          <p14:tracePt t="23251" x="5757863" y="5043488"/>
          <p14:tracePt t="23267" x="5757863" y="5018088"/>
          <p14:tracePt t="23284" x="5783263" y="4956175"/>
          <p14:tracePt t="23301" x="5821363" y="4905375"/>
          <p14:tracePt t="23317" x="5845175" y="4856163"/>
          <p14:tracePt t="23334" x="5908675" y="4756150"/>
          <p14:tracePt t="23351" x="5983288" y="4630738"/>
          <p14:tracePt t="23367" x="6008688" y="4579938"/>
          <p14:tracePt t="23384" x="6045200" y="4505325"/>
          <p14:tracePt t="23401" x="6070600" y="4467225"/>
          <p14:tracePt t="23402" x="6070600" y="4430713"/>
          <p14:tracePt t="23417" x="6070600" y="4418013"/>
          <p14:tracePt t="23434" x="6070600" y="4405313"/>
          <p14:tracePt t="23502" x="6045200" y="4405313"/>
          <p14:tracePt t="23512" x="6021388" y="4405313"/>
          <p14:tracePt t="23522" x="5970588" y="4405313"/>
          <p14:tracePt t="23534" x="5932488" y="4418013"/>
          <p14:tracePt t="23551" x="5895975" y="4430713"/>
          <p14:tracePt t="23567" x="5783263" y="4479925"/>
          <p14:tracePt t="23584" x="5670550" y="4567238"/>
          <p14:tracePt t="23601" x="5619750" y="4605338"/>
          <p14:tracePt t="23617" x="5545138" y="4667250"/>
          <p14:tracePt t="23634" x="5495925" y="4756150"/>
          <p14:tracePt t="23651" x="5483225" y="4768850"/>
          <p14:tracePt t="23667" x="5457825" y="4792663"/>
          <p14:tracePt t="23684" x="5457825" y="4805363"/>
          <p14:tracePt t="23714" x="5457825" y="4818063"/>
          <p14:tracePt t="25558" x="5457825" y="4805363"/>
          <p14:tracePt t="25569" x="5470525" y="4779963"/>
          <p14:tracePt t="25578" x="5507038" y="4768850"/>
          <p14:tracePt t="25589" x="5545138" y="4768850"/>
          <p14:tracePt t="25600" x="5583238" y="4756150"/>
          <p14:tracePt t="25617" x="5619750" y="4743450"/>
          <p14:tracePt t="25618" x="5708650" y="4718050"/>
          <p14:tracePt t="25633" x="5795963" y="4718050"/>
          <p14:tracePt t="25650" x="5957888" y="4718050"/>
          <p14:tracePt t="25667" x="6045200" y="4718050"/>
          <p14:tracePt t="25683" x="6196013" y="4718050"/>
          <p14:tracePt t="25700" x="6308725" y="4756150"/>
          <p14:tracePt t="25717" x="6346825" y="4768850"/>
          <p14:tracePt t="25733" x="6434138" y="4805363"/>
          <p14:tracePt t="25750" x="6483350" y="4843463"/>
          <p14:tracePt t="25766" x="6521450" y="4879975"/>
          <p14:tracePt t="26133" x="6559550" y="4879975"/>
          <p14:tracePt t="26143" x="6596063" y="4879975"/>
          <p14:tracePt t="26152" x="6646863" y="4879975"/>
          <p14:tracePt t="26166" x="6708775" y="4879975"/>
          <p14:tracePt t="26183" x="6910388" y="4868863"/>
          <p14:tracePt t="26200" x="7046913" y="4868863"/>
          <p14:tracePt t="26216" x="7285038" y="4879975"/>
          <p14:tracePt t="26234" x="7459663" y="4956175"/>
          <p14:tracePt t="26250" x="7572375" y="4981575"/>
          <p14:tracePt t="26266" x="7673975" y="5030788"/>
          <p14:tracePt t="26283" x="7710488" y="5068888"/>
          <p14:tracePt t="26300" x="7710488" y="5081588"/>
          <p14:tracePt t="26676" x="7710488" y="5092700"/>
          <p14:tracePt t="26696" x="7685088" y="5092700"/>
          <p14:tracePt t="26706" x="7635875" y="5092700"/>
          <p14:tracePt t="26716" x="7572375" y="5081588"/>
          <p14:tracePt t="26733" x="7497763" y="5043488"/>
          <p14:tracePt t="26750" x="7323138" y="4981575"/>
          <p14:tracePt t="26767" x="7246938" y="4918075"/>
          <p14:tracePt t="26783" x="7210425" y="4905375"/>
          <p14:tracePt t="26799" x="7185025" y="4868863"/>
          <p14:tracePt t="26816" x="7172325" y="4856163"/>
          <p14:tracePt t="26818" x="7172325" y="4830763"/>
          <p14:tracePt t="26833" x="7172325" y="4792663"/>
          <p14:tracePt t="26850" x="7159625" y="4743450"/>
          <p14:tracePt t="26866" x="7159625" y="4705350"/>
          <p14:tracePt t="26867" x="7159625" y="4656138"/>
          <p14:tracePt t="26883" x="7159625" y="4618038"/>
          <p14:tracePt t="26900" x="7159625" y="4592638"/>
          <p14:tracePt t="26916" x="7159625" y="4579938"/>
          <p14:tracePt t="26958" x="7185025" y="4605338"/>
          <p14:tracePt t="27311" x="7185025" y="4592638"/>
          <p14:tracePt t="27322" x="7185025" y="4530725"/>
          <p14:tracePt t="27331" x="7159625" y="4479925"/>
          <p14:tracePt t="27341" x="7110413" y="4392613"/>
          <p14:tracePt t="27351" x="7059613" y="4318000"/>
          <p14:tracePt t="27366" x="7010400" y="4205288"/>
          <p14:tracePt t="27383" x="6897688" y="3941763"/>
          <p14:tracePt t="27399" x="6846888" y="3829050"/>
          <p14:tracePt t="27416" x="6784975" y="3603625"/>
          <p14:tracePt t="27433" x="6759575" y="3316288"/>
          <p14:tracePt t="27449" x="6746875" y="3203575"/>
          <p14:tracePt t="27466" x="6746875" y="2952750"/>
          <p14:tracePt t="27483" x="6746875" y="2627313"/>
          <p14:tracePt t="27499" x="6772275" y="2503488"/>
          <p14:tracePt t="27516" x="6834188" y="2239963"/>
          <p14:tracePt t="27533" x="6921500" y="2065338"/>
          <p14:tracePt t="27549" x="6934200" y="1989138"/>
          <p14:tracePt t="27566" x="6972300" y="1927225"/>
          <p14:tracePt t="27583" x="6997700" y="1865313"/>
          <p14:tracePt t="27599" x="7010400" y="1839913"/>
          <p14:tracePt t="27616" x="7072313" y="1752600"/>
          <p14:tracePt t="27633" x="7097713" y="1701800"/>
          <p14:tracePt t="27634" x="7134225" y="1627188"/>
          <p14:tracePt t="27649" x="7159625" y="1563688"/>
          <p14:tracePt t="27666" x="7223125" y="1450975"/>
          <p14:tracePt t="27683" x="7246938" y="1389063"/>
          <p14:tracePt t="27699" x="7259638" y="1376363"/>
          <p14:tracePt t="27724" x="7285038" y="1350963"/>
          <p14:tracePt t="27734" x="7297738" y="1339850"/>
          <p14:tracePt t="27749" x="7323138" y="1327150"/>
          <p14:tracePt t="27766" x="7385050" y="1314450"/>
          <p14:tracePt t="27783" x="7423150" y="1314450"/>
          <p14:tracePt t="27799" x="7472363" y="1314450"/>
          <p14:tracePt t="27816" x="7510463" y="1314450"/>
          <p14:tracePt t="27832" x="7535863" y="1314450"/>
          <p14:tracePt t="27849" x="7561263" y="1327150"/>
          <p14:tracePt t="27866" x="7623175" y="1389063"/>
          <p14:tracePt t="27882" x="7648575" y="1414463"/>
          <p14:tracePt t="27899" x="7735888" y="1476375"/>
          <p14:tracePt t="27916" x="7874000" y="1552575"/>
          <p14:tracePt t="27932" x="7910513" y="1601788"/>
          <p14:tracePt t="27949" x="8010525" y="1739900"/>
          <p14:tracePt t="27966" x="8086725" y="1839913"/>
          <p14:tracePt t="27983" x="8123238" y="1914525"/>
          <p14:tracePt t="27999" x="8186738" y="2001838"/>
          <p14:tracePt t="28016" x="8235950" y="2089150"/>
          <p14:tracePt t="28032" x="8261350" y="2114550"/>
          <p14:tracePt t="28049" x="8299450" y="2178050"/>
          <p14:tracePt t="28066" x="8348663" y="2278063"/>
          <p14:tracePt t="28082" x="8374063" y="2314575"/>
          <p14:tracePt t="28099" x="8399463" y="2452688"/>
          <p14:tracePt t="28116" x="8399463" y="2503488"/>
          <p14:tracePt t="28117" x="8399463" y="2552700"/>
          <p14:tracePt t="28132" x="8399463" y="2603500"/>
          <p14:tracePt t="28149" x="8399463" y="2703513"/>
          <p14:tracePt t="28166" x="8399463" y="2740025"/>
          <p14:tracePt t="28167" x="8399463" y="2765425"/>
          <p14:tracePt t="28182" x="8399463" y="2790825"/>
          <p14:tracePt t="28199" x="8399463" y="2816225"/>
          <p14:tracePt t="28215" x="8361363" y="2852738"/>
          <p14:tracePt t="28232" x="8274050" y="2941638"/>
          <p14:tracePt t="28249" x="8110538" y="3078163"/>
          <p14:tracePt t="28266" x="7986713" y="3128963"/>
          <p14:tracePt t="28267" x="7923213" y="3165475"/>
          <p14:tracePt t="28282" x="7635875" y="3228975"/>
          <p14:tracePt t="28299" x="7246938" y="3278188"/>
          <p14:tracePt t="28316" x="7059613" y="3278188"/>
          <p14:tracePt t="28332" x="6721475" y="3228975"/>
          <p14:tracePt t="28349" x="6534150" y="3141663"/>
          <p14:tracePt t="28366" x="6459538" y="3078163"/>
          <p14:tracePt t="28383" x="6383338" y="2941638"/>
          <p14:tracePt t="28399" x="6346825" y="2865438"/>
          <p14:tracePt t="28415" x="6346825" y="2840038"/>
          <p14:tracePt t="28432" x="6346825" y="2803525"/>
          <p14:tracePt t="28459" x="6346825" y="2790825"/>
          <p14:tracePt t="28479" x="6359525" y="2778125"/>
          <p14:tracePt t="28489" x="6359525" y="2765425"/>
          <p14:tracePt t="28499" x="6383338" y="2740025"/>
          <p14:tracePt t="28516" x="6421438" y="2703513"/>
          <p14:tracePt t="28533" x="6483350" y="2627313"/>
          <p14:tracePt t="28549" x="6521450" y="2603500"/>
          <p14:tracePt t="28550" x="6572250" y="2565400"/>
          <p14:tracePt t="28566" x="6646863" y="2527300"/>
          <p14:tracePt t="28582" x="6772275" y="2427288"/>
          <p14:tracePt t="28599" x="6821488" y="2414588"/>
          <p14:tracePt t="28600" x="6846888" y="2390775"/>
          <p14:tracePt t="28616" x="6872288" y="2378075"/>
          <p14:tracePt t="28632" x="6921500" y="2378075"/>
          <p14:tracePt t="28649" x="6934200" y="2365375"/>
          <p14:tracePt t="28666" x="6972300" y="2352675"/>
          <p14:tracePt t="28682" x="6997700" y="2352675"/>
          <p14:tracePt t="28699" x="7010400" y="2352675"/>
          <p14:tracePt t="28716" x="7059613" y="2352675"/>
          <p14:tracePt t="28732" x="7123113" y="2352675"/>
          <p14:tracePt t="28749" x="7134225" y="2352675"/>
          <p14:tracePt t="28766" x="7210425" y="2352675"/>
          <p14:tracePt t="28782" x="7285038" y="2339975"/>
          <p14:tracePt t="28799" x="7323138" y="2339975"/>
          <p14:tracePt t="28816" x="7410450" y="2339975"/>
          <p14:tracePt t="28832" x="7485063" y="2339975"/>
          <p14:tracePt t="28849" x="7510463" y="2339975"/>
          <p14:tracePt t="28865" x="7561263" y="2339975"/>
          <p14:tracePt t="28882" x="7597775" y="2365375"/>
          <p14:tracePt t="28903" x="7610475" y="2378075"/>
          <p14:tracePt t="28916" x="7623175" y="2390775"/>
          <p14:tracePt t="28932" x="7661275" y="2452688"/>
          <p14:tracePt t="28949" x="7661275" y="2490788"/>
          <p14:tracePt t="28966" x="7697788" y="2627313"/>
          <p14:tracePt t="28983" x="7697788" y="2728913"/>
          <p14:tracePt t="30082" x="7735888" y="2716213"/>
          <p14:tracePt t="30091" x="7785100" y="2716213"/>
          <p14:tracePt t="30099" x="7848600" y="2690813"/>
          <p14:tracePt t="30115" x="7874000" y="2690813"/>
          <p14:tracePt t="30132" x="8061325" y="2640013"/>
          <p14:tracePt t="30148" x="8199438" y="2603500"/>
          <p14:tracePt t="30165" x="8424863" y="2590800"/>
          <p14:tracePt t="30182" x="8561388" y="2590800"/>
          <p14:tracePt t="30198" x="8612188" y="2590800"/>
          <p14:tracePt t="30216" x="8661400" y="2590800"/>
          <p14:tracePt t="30232" x="8674100" y="2590800"/>
          <p14:tracePt t="30233" x="8686800" y="2603500"/>
          <p14:tracePt t="30248" x="8699500" y="2627313"/>
          <p14:tracePt t="30766" x="8712200" y="2627313"/>
          <p14:tracePt t="30787" x="8737600" y="2627313"/>
          <p14:tracePt t="30807" x="8750300" y="2627313"/>
          <p14:tracePt t="30817" x="8763000" y="2627313"/>
          <p14:tracePt t="30827" x="8774113" y="2627313"/>
          <p14:tracePt t="30837" x="8799513" y="2627313"/>
          <p14:tracePt t="30857" x="8812213" y="2627313"/>
          <p14:tracePt t="30867" x="8837613" y="2627313"/>
          <p14:tracePt t="30882" x="8850313" y="2627313"/>
          <p14:tracePt t="30898" x="8912225" y="2627313"/>
          <p14:tracePt t="30915" x="8950325" y="2627313"/>
          <p14:tracePt t="30931" x="9075738" y="2616200"/>
          <p14:tracePt t="30948" x="9212263" y="2603500"/>
          <p14:tracePt t="30965" x="9275763" y="2603500"/>
          <p14:tracePt t="30982" x="9388475" y="2578100"/>
          <p14:tracePt t="30998" x="9513888" y="2540000"/>
          <p14:tracePt t="31015" x="9525000" y="2527300"/>
          <p14:tracePt t="31703" x="9563100" y="2503488"/>
          <p14:tracePt t="31713" x="9601200" y="2478088"/>
          <p14:tracePt t="31724" x="9637713" y="2452688"/>
          <p14:tracePt t="31734" x="9701213" y="2439988"/>
          <p14:tracePt t="31748" x="9739313" y="2414588"/>
          <p14:tracePt t="31764" x="9801225" y="2390775"/>
          <p14:tracePt t="31781" x="9839325" y="2390775"/>
          <p14:tracePt t="31798" x="9875838" y="2390775"/>
          <p14:tracePt t="31815" x="9888538" y="2390775"/>
          <p14:tracePt t="32419" x="9913938" y="2378075"/>
          <p14:tracePt t="32429" x="9952038" y="2352675"/>
          <p14:tracePt t="32438" x="10001250" y="2327275"/>
          <p14:tracePt t="32448" x="10052050" y="2314575"/>
          <p14:tracePt t="32464" x="10101263" y="2290763"/>
          <p14:tracePt t="32481" x="10201275" y="2252663"/>
          <p14:tracePt t="32498" x="10226675" y="2252663"/>
          <p14:tracePt t="32499" x="10288588" y="2252663"/>
          <p14:tracePt t="32514" x="10326688" y="2252663"/>
          <p14:tracePt t="32531" x="10414000" y="2252663"/>
          <p14:tracePt t="32548" x="10452100" y="2252663"/>
          <p14:tracePt t="32564" x="10526713" y="2290763"/>
          <p14:tracePt t="32581" x="10614025" y="2314575"/>
          <p14:tracePt t="32597" x="10652125" y="2327275"/>
          <p14:tracePt t="32614" x="10715625" y="2352675"/>
          <p14:tracePt t="32631" x="10815638" y="2390775"/>
          <p14:tracePt t="32648" x="10852150" y="2403475"/>
          <p14:tracePt t="32664" x="10902950" y="2427288"/>
          <p14:tracePt t="32681" x="10952163" y="2452688"/>
          <p14:tracePt t="32711" x="10964863" y="24653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09" y="1731631"/>
            <a:ext cx="8148453" cy="472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9A8D39-7F1F-6F58-CE79-EF33E55A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208" y="406068"/>
            <a:ext cx="10515600" cy="1325563"/>
          </a:xfrm>
        </p:spPr>
        <p:txBody>
          <a:bodyPr>
            <a:normAutofit/>
          </a:bodyPr>
          <a:lstStyle/>
          <a:p>
            <a:r>
              <a:rPr lang="es-AR" sz="4000" dirty="0"/>
              <a:t>Ayuda diagnóstica en embolismo de pulmón (curva normal, con incremento de ∆CO2)</a:t>
            </a:r>
            <a:endParaRPr 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CF17E3-0CD1-6CD3-B68B-B807CA144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33"/>
    </mc:Choice>
    <mc:Fallback xmlns="">
      <p:transition spd="slow" advTm="3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62" x="10939463" y="2540000"/>
          <p14:tracePt t="14573" x="10852150" y="2640013"/>
          <p14:tracePt t="14582" x="10752138" y="2765425"/>
          <p14:tracePt t="14588" x="10690225" y="2865438"/>
          <p14:tracePt t="14604" x="10677525" y="2890838"/>
          <p14:tracePt t="14621" x="10626725" y="2928938"/>
          <p14:tracePt t="14622" x="10577513" y="3003550"/>
          <p14:tracePt t="14637" x="10552113" y="3065463"/>
          <p14:tracePt t="14654" x="10502900" y="3154363"/>
          <p14:tracePt t="14671" x="10490200" y="3165475"/>
          <p14:tracePt t="14687" x="10490200" y="3216275"/>
          <p14:tracePt t="14704" x="10490200" y="3228975"/>
          <p14:tracePt t="14721" x="10490200" y="3254375"/>
          <p14:tracePt t="15177" x="10490200" y="3267075"/>
          <p14:tracePt t="15187" x="10477500" y="3278188"/>
          <p14:tracePt t="15196" x="10452100" y="3303588"/>
          <p14:tracePt t="15208" x="10401300" y="3367088"/>
          <p14:tracePt t="15221" x="10288588" y="3490913"/>
          <p14:tracePt t="15237" x="9775825" y="3954463"/>
          <p14:tracePt t="15254" x="9413875" y="4205288"/>
          <p14:tracePt t="15271" x="8612188" y="4667250"/>
          <p14:tracePt t="15287" x="7748588" y="4956175"/>
          <p14:tracePt t="15304" x="7385050" y="5018088"/>
          <p14:tracePt t="15320" x="6721475" y="5068888"/>
          <p14:tracePt t="15337" x="6521450" y="5105400"/>
          <p14:tracePt t="15338" x="6359525" y="5118100"/>
          <p14:tracePt t="15354" x="6208713" y="5143500"/>
          <p14:tracePt t="15370" x="6021388" y="5156200"/>
          <p14:tracePt t="15387" x="5957888" y="5156200"/>
          <p14:tracePt t="15404" x="5945188" y="5156200"/>
          <p14:tracePt t="15811" x="5921375" y="5168900"/>
          <p14:tracePt t="15821" x="5845175" y="5205413"/>
          <p14:tracePt t="15832" x="5757863" y="5305425"/>
          <p14:tracePt t="15842" x="5619750" y="5430838"/>
          <p14:tracePt t="15854" x="5394325" y="5630863"/>
          <p14:tracePt t="15870" x="5232400" y="5794375"/>
          <p14:tracePt t="15872" x="5068888" y="5945188"/>
          <p14:tracePt t="15887" x="4919663" y="6157913"/>
          <p14:tracePt t="15903" x="4681538" y="6519863"/>
          <p14:tracePt t="15920" x="4619625" y="6607175"/>
          <p14:tracePt t="15922" x="4594225" y="6670675"/>
          <p14:tracePt t="15937" x="4581525" y="6696075"/>
          <p14:tracePt t="15954" x="4568825" y="6719888"/>
          <p14:tracePt t="16002" x="4581525" y="6719888"/>
          <p14:tracePt t="16013" x="4606925" y="6732588"/>
          <p14:tracePt t="16023" x="4643438" y="6745288"/>
          <p14:tracePt t="16037" x="4681538" y="6745288"/>
          <p14:tracePt t="16054" x="4743450" y="6745288"/>
          <p14:tracePt t="16070" x="4768850" y="6745288"/>
          <p14:tracePt t="16087" x="4794250" y="6745288"/>
          <p14:tracePt t="16113" x="4806950" y="6745288"/>
          <p14:tracePt t="16123" x="4819650" y="6745288"/>
          <p14:tracePt t="16137" x="4832350" y="6745288"/>
          <p14:tracePt t="16154" x="4906963" y="6745288"/>
          <p14:tracePt t="16170" x="4956175" y="6745288"/>
          <p14:tracePt t="16187" x="5045075" y="6719888"/>
          <p14:tracePt t="16204" x="5194300" y="6632575"/>
          <p14:tracePt t="16220" x="5307013" y="6545263"/>
          <p14:tracePt t="16237" x="5545138" y="6357938"/>
          <p14:tracePt t="16254" x="5745163" y="6181725"/>
          <p14:tracePt t="16270" x="5895975" y="6069013"/>
          <p14:tracePt t="16287" x="5932488" y="6032500"/>
          <p14:tracePt t="16304" x="6045200" y="5945188"/>
          <p14:tracePt t="17362" x="6070600" y="5919788"/>
          <p14:tracePt t="17372" x="6121400" y="5894388"/>
          <p14:tracePt t="17382" x="6196013" y="5843588"/>
          <p14:tracePt t="17392" x="6321425" y="5768975"/>
          <p14:tracePt t="17403" x="6472238" y="5719763"/>
          <p14:tracePt t="17420" x="6621463" y="5656263"/>
          <p14:tracePt t="17436" x="6946900" y="5594350"/>
          <p14:tracePt t="17453" x="7185025" y="5556250"/>
          <p14:tracePt t="17470" x="7259638" y="5556250"/>
          <p14:tracePt t="17487" x="7348538" y="5556250"/>
          <p14:tracePt t="17503" x="7372350" y="5607050"/>
          <p14:tracePt t="20075" x="7410450" y="5594350"/>
          <p14:tracePt t="20086" x="7485063" y="5556250"/>
          <p14:tracePt t="20095" x="7635875" y="5543550"/>
          <p14:tracePt t="20104" x="7810500" y="5530850"/>
          <p14:tracePt t="20119" x="8010525" y="5518150"/>
          <p14:tracePt t="20136" x="8637588" y="5543550"/>
          <p14:tracePt t="20152" x="8975725" y="5607050"/>
          <p14:tracePt t="20169" x="9450388" y="5743575"/>
          <p14:tracePt t="20186" x="9775825" y="5868988"/>
          <p14:tracePt t="20202" x="9939338" y="5894388"/>
          <p14:tracePt t="20219" x="10013950" y="5956300"/>
          <p14:tracePt t="20618" x="10026650" y="5945188"/>
          <p14:tracePt t="20628" x="10026650" y="5868988"/>
          <p14:tracePt t="20638" x="10039350" y="5807075"/>
          <p14:tracePt t="20652" x="10052050" y="5668963"/>
          <p14:tracePt t="20669" x="10052050" y="5368925"/>
          <p14:tracePt t="20685" x="10052050" y="5205413"/>
          <p14:tracePt t="20702" x="10052050" y="4768850"/>
          <p14:tracePt t="20719" x="10026650" y="4454525"/>
          <p14:tracePt t="20735" x="10013950" y="4318000"/>
          <p14:tracePt t="20752" x="10001250" y="4154488"/>
          <p14:tracePt t="20769" x="9988550" y="4117975"/>
          <p14:tracePt t="20770" x="9975850" y="4092575"/>
          <p14:tracePt t="20785" x="9963150" y="4067175"/>
          <p14:tracePt t="20802" x="9913938" y="4017963"/>
          <p14:tracePt t="20819" x="9875838" y="3992563"/>
          <p14:tracePt t="20820" x="9839325" y="3941763"/>
          <p14:tracePt t="20835" x="9788525" y="3879850"/>
          <p14:tracePt t="20852" x="9601200" y="3679825"/>
          <p14:tracePt t="20869" x="9488488" y="3590925"/>
          <p14:tracePt t="20870" x="9401175" y="3516313"/>
          <p14:tracePt t="20885" x="9324975" y="3467100"/>
          <p14:tracePt t="20902" x="9212263" y="3416300"/>
          <p14:tracePt t="20919" x="9188450" y="3416300"/>
          <p14:tracePt t="20935" x="9112250" y="3403600"/>
          <p14:tracePt t="20952" x="9037638" y="3378200"/>
          <p14:tracePt t="20969" x="8999538" y="3341688"/>
          <p14:tracePt t="20986" x="8899525" y="3278188"/>
          <p14:tracePt t="21002" x="8812213" y="3267075"/>
          <p14:tracePt t="21019" x="8774113" y="3267075"/>
          <p14:tracePt t="21035" x="8699500" y="3290888"/>
          <p14:tracePt t="21052" x="8637588" y="3328988"/>
          <p14:tracePt t="21069" x="8612188" y="3354388"/>
          <p14:tracePt t="21086" x="8548688" y="3403600"/>
          <p14:tracePt t="21102" x="8474075" y="3454400"/>
          <p14:tracePt t="21118" x="8435975" y="3516313"/>
          <p14:tracePt t="21135" x="8335963" y="3692525"/>
          <p14:tracePt t="21152" x="8274050" y="3803650"/>
          <p14:tracePt t="21153" x="8235950" y="3892550"/>
          <p14:tracePt t="21169" x="8186738" y="3992563"/>
          <p14:tracePt t="21185" x="8148638" y="4330700"/>
          <p14:tracePt t="21202" x="8086725" y="4592638"/>
          <p14:tracePt t="21219" x="8074025" y="4679950"/>
          <p14:tracePt t="21235" x="8074025" y="4768850"/>
          <p14:tracePt t="21252" x="8074025" y="4792663"/>
          <p14:tracePt t="21253" x="8074025" y="4805363"/>
          <p14:tracePt t="21269" x="8074025" y="4818063"/>
          <p14:tracePt t="21285" x="8086725" y="4843463"/>
          <p14:tracePt t="21302" x="8110538" y="4868863"/>
          <p14:tracePt t="21319" x="8223250" y="4905375"/>
          <p14:tracePt t="21335" x="8486775" y="4905375"/>
          <p14:tracePt t="21352" x="8599488" y="4905375"/>
          <p14:tracePt t="21353" x="8724900" y="4905375"/>
          <p14:tracePt t="21368" x="8824913" y="4905375"/>
          <p14:tracePt t="21385" x="9024938" y="4905375"/>
          <p14:tracePt t="21402" x="9112250" y="4905375"/>
          <p14:tracePt t="21419" x="9188450" y="4856163"/>
          <p14:tracePt t="21435" x="9237663" y="4805363"/>
          <p14:tracePt t="21452" x="9250363" y="4779963"/>
          <p14:tracePt t="21468" x="9250363" y="4679950"/>
          <p14:tracePt t="21485" x="9237663" y="4443413"/>
          <p14:tracePt t="21502" x="9212263" y="4292600"/>
          <p14:tracePt t="21519" x="9024938" y="3816350"/>
          <p14:tracePt t="21535" x="8899525" y="3590925"/>
          <p14:tracePt t="21552" x="8674100" y="3367088"/>
          <p14:tracePt t="21569" x="8499475" y="3278188"/>
          <p14:tracePt t="21585" x="8399463" y="3303588"/>
          <p14:tracePt t="21602" x="8374063" y="3328988"/>
          <p14:tracePt t="21618" x="8324850" y="3403600"/>
          <p14:tracePt t="21635" x="8299450" y="3429000"/>
          <p14:tracePt t="21636" x="8274050" y="3467100"/>
          <p14:tracePt t="21652" x="8235950" y="3529013"/>
          <p14:tracePt t="21668" x="8110538" y="3716338"/>
          <p14:tracePt t="21685" x="8048625" y="3867150"/>
          <p14:tracePt t="21686" x="7986713" y="4105275"/>
          <p14:tracePt t="21702" x="7910513" y="4354513"/>
          <p14:tracePt t="21718" x="7874000" y="4818063"/>
          <p14:tracePt t="21735" x="7874000" y="5030788"/>
          <p14:tracePt t="21737" x="7874000" y="5194300"/>
          <p14:tracePt t="21752" x="7897813" y="5305425"/>
          <p14:tracePt t="21768" x="7948613" y="5407025"/>
          <p14:tracePt t="21785" x="7974013" y="5418138"/>
          <p14:tracePt t="21802" x="8110538" y="5418138"/>
          <p14:tracePt t="21818" x="8299450" y="5407025"/>
          <p14:tracePt t="21835" x="8386763" y="5356225"/>
          <p14:tracePt t="21837" x="8524875" y="5205413"/>
          <p14:tracePt t="22280" x="8537575" y="5194300"/>
          <p14:tracePt t="22291" x="8599488" y="5168900"/>
          <p14:tracePt t="22302" x="8674100" y="5130800"/>
          <p14:tracePt t="22318" x="8824913" y="5092700"/>
          <p14:tracePt t="22335" x="9212263" y="4992688"/>
          <p14:tracePt t="22352" x="9839325" y="4868863"/>
          <p14:tracePt t="22368" x="10026650" y="4856163"/>
          <p14:tracePt t="22385" x="10414000" y="4918075"/>
          <p14:tracePt t="22402" x="10639425" y="5005388"/>
          <p14:tracePt t="22418" x="10726738" y="5081588"/>
          <p14:tracePt t="22435" x="10877550" y="5092700"/>
          <p14:tracePt t="22754" x="10915650" y="5092700"/>
          <p14:tracePt t="22764" x="10952163" y="5081588"/>
          <p14:tracePt t="22774" x="11002963" y="5081588"/>
          <p14:tracePt t="22785" x="11064875" y="5068888"/>
          <p14:tracePt t="22801" x="11153775" y="5056188"/>
          <p14:tracePt t="22818" x="11328400" y="5030788"/>
          <p14:tracePt t="22835" x="11515725" y="4992688"/>
          <p14:tracePt t="22851" x="11591925" y="4992688"/>
          <p14:tracePt t="22868" x="11653838" y="4992688"/>
          <p14:tracePt t="22885" x="11679238" y="4992688"/>
          <p14:tracePt t="22901" x="11691938" y="49926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7F9A259-FCD0-42C8-8090-7A8A7468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01" y="1528548"/>
            <a:ext cx="9690746" cy="47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CA0F4CC-6F7F-9056-E635-89AA8C8126F8}"/>
              </a:ext>
            </a:extLst>
          </p:cNvPr>
          <p:cNvSpPr/>
          <p:nvPr/>
        </p:nvSpPr>
        <p:spPr>
          <a:xfrm>
            <a:off x="1609601" y="1371600"/>
            <a:ext cx="4080681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EtCO2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monitoreo de la ventilación minuto.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VCO2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provee información sobre la tasa metabólica, evolución de la sepsis.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Combinado con PaCO2 (VD/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predictor de riesgo de mortalidad en SDRA y alarma de embolismo pulmonar.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6728EC8-D358-C028-54EE-CAD3822DD301}"/>
              </a:ext>
            </a:extLst>
          </p:cNvPr>
          <p:cNvSpPr/>
          <p:nvPr/>
        </p:nvSpPr>
        <p:spPr>
          <a:xfrm>
            <a:off x="7453951" y="1194180"/>
            <a:ext cx="4080681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VD Anatómico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seguridad del paciente, cuantifica el VD para evitar ventilación insuficiente.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PECO2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identifica intubación gástrica.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Pendiente de CO2: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evidencia heterogeneidad de la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Valv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(EPOC, Asma).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96A4976-E747-DC1A-9698-00B85A7F6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Mejorar la seguridad de la ventilación mecánica</a:t>
            </a:r>
            <a:endParaRPr lang="es-AR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413F89-B60C-565B-8BA2-20196C6D8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82"/>
    </mc:Choice>
    <mc:Fallback xmlns="">
      <p:transition spd="slow" advTm="101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1" x="11703050" y="4992688"/>
          <p14:tracePt t="1691" x="11728450" y="5030788"/>
          <p14:tracePt t="1701" x="11753850" y="5043488"/>
          <p14:tracePt t="1716" x="11779250" y="5068888"/>
          <p14:tracePt t="1733" x="11804650" y="5118100"/>
          <p14:tracePt t="1750" x="11828463" y="5130800"/>
          <p14:tracePt t="1751" x="11841163" y="5156200"/>
          <p14:tracePt t="1766" x="11866563" y="5168900"/>
          <p14:tracePt t="1783" x="11891963" y="5218113"/>
          <p14:tracePt t="1799" x="11904663" y="5256213"/>
          <p14:tracePt t="1816" x="11917363" y="5305425"/>
          <p14:tracePt t="1833" x="11928475" y="5318125"/>
          <p14:tracePt t="2658" x="11941175" y="5318125"/>
          <p14:tracePt t="2668" x="11966575" y="5318125"/>
          <p14:tracePt t="2678" x="11991975" y="5318125"/>
          <p14:tracePt t="2688" x="12028488" y="5318125"/>
          <p14:tracePt t="2699" x="12091988" y="5330825"/>
          <p14:tracePt t="2716" x="12166600" y="53435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Conclusiones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614148" y="1825625"/>
            <a:ext cx="11259404" cy="4351338"/>
          </a:xfrm>
        </p:spPr>
        <p:txBody>
          <a:bodyPr>
            <a:norm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El monitoreo de CO2 es un complemento del monitoreo de la oxigenación para evaluar la función respiratoria en pacientes críticos.</a:t>
            </a:r>
          </a:p>
          <a:p>
            <a:r>
              <a:rPr lang="es-AR" dirty="0">
                <a:solidFill>
                  <a:schemeClr val="bg1"/>
                </a:solidFill>
              </a:rPr>
              <a:t>Nos brinda un panorama sobre la eficiencia del intercambio gaseoso.</a:t>
            </a:r>
          </a:p>
          <a:p>
            <a:r>
              <a:rPr lang="es-AR" dirty="0">
                <a:solidFill>
                  <a:schemeClr val="bg1"/>
                </a:solidFill>
              </a:rPr>
              <a:t>Tiene utilidad diagnóstica y pronóstica en distintas patologías y situaciones críticas.</a:t>
            </a:r>
          </a:p>
          <a:p>
            <a:r>
              <a:rPr lang="es-AR" dirty="0">
                <a:solidFill>
                  <a:schemeClr val="bg1"/>
                </a:solidFill>
              </a:rPr>
              <a:t>Su interpretación adecuada favorece el análisis de la evolución del paciente y la toma de decisiones terapéuticas.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CD0A79-1ACA-C5CC-A29F-751519991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2"/>
    </mc:Choice>
    <mc:Fallback xmlns="">
      <p:transition spd="slow" advTm="27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1F69E-2933-B6C7-CA1E-7A0919C1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Actividades Integradoras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4BE765-EC3A-7E2F-D2CC-3974D90A8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15948"/>
            <a:ext cx="10515600" cy="1168124"/>
          </a:xfrm>
        </p:spPr>
        <p:txBody>
          <a:bodyPr>
            <a:normAutofit/>
          </a:bodyPr>
          <a:lstStyle/>
          <a:p>
            <a:r>
              <a:rPr lang="es-ES" dirty="0"/>
              <a:t>En </a:t>
            </a:r>
            <a:r>
              <a:rPr lang="es-ES" dirty="0" err="1"/>
              <a:t>capnografía</a:t>
            </a:r>
            <a:r>
              <a:rPr lang="es-ES" dirty="0"/>
              <a:t> volumétrica calcular el cociente VD/</a:t>
            </a:r>
            <a:r>
              <a:rPr lang="es-ES" dirty="0" err="1"/>
              <a:t>Vt</a:t>
            </a:r>
            <a:r>
              <a:rPr lang="es-ES" dirty="0"/>
              <a:t> con el abordaje Bohr-</a:t>
            </a:r>
            <a:r>
              <a:rPr lang="es-ES" dirty="0" err="1"/>
              <a:t>Enghoff</a:t>
            </a:r>
            <a:r>
              <a:rPr lang="es-ES" dirty="0"/>
              <a:t>. ¿Cómo lo interpreta?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3E14C0-ACD9-5A4C-A5B2-02661E0F8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12"/>
    </mc:Choice>
    <mc:Fallback xmlns="">
      <p:transition spd="slow" advTm="4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EAB1-E90D-8632-5B26-87D816CC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Gracias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085574-92A0-5AA3-B40F-3684A2644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ACC483-F061-BD46-789D-3835151A2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9"/>
    </mc:Choice>
    <mc:Fallback xmlns="">
      <p:transition spd="slow" advTm="1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1"/>
            <a:ext cx="1295400" cy="14128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62401" y="1981200"/>
            <a:ext cx="2068513" cy="692150"/>
            <a:chOff x="1443" y="1175"/>
            <a:chExt cx="1302" cy="436"/>
          </a:xfrm>
        </p:grpSpPr>
        <p:sp>
          <p:nvSpPr>
            <p:cNvPr id="118890" name="Freeform 5"/>
            <p:cNvSpPr>
              <a:spLocks/>
            </p:cNvSpPr>
            <p:nvPr/>
          </p:nvSpPr>
          <p:spPr bwMode="auto">
            <a:xfrm>
              <a:off x="1443" y="1305"/>
              <a:ext cx="41" cy="73"/>
            </a:xfrm>
            <a:custGeom>
              <a:avLst/>
              <a:gdLst>
                <a:gd name="T0" fmla="*/ 26 w 41"/>
                <a:gd name="T1" fmla="*/ 0 h 73"/>
                <a:gd name="T2" fmla="*/ 0 w 41"/>
                <a:gd name="T3" fmla="*/ 70 h 73"/>
                <a:gd name="T4" fmla="*/ 13 w 41"/>
                <a:gd name="T5" fmla="*/ 72 h 73"/>
                <a:gd name="T6" fmla="*/ 40 w 41"/>
                <a:gd name="T7" fmla="*/ 1 h 73"/>
                <a:gd name="T8" fmla="*/ 26 w 41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73"/>
                <a:gd name="T17" fmla="*/ 41 w 41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73">
                  <a:moveTo>
                    <a:pt x="26" y="0"/>
                  </a:moveTo>
                  <a:lnTo>
                    <a:pt x="0" y="70"/>
                  </a:lnTo>
                  <a:lnTo>
                    <a:pt x="13" y="72"/>
                  </a:lnTo>
                  <a:lnTo>
                    <a:pt x="40" y="1"/>
                  </a:lnTo>
                  <a:lnTo>
                    <a:pt x="26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91" name="Freeform 6"/>
            <p:cNvSpPr>
              <a:spLocks/>
            </p:cNvSpPr>
            <p:nvPr/>
          </p:nvSpPr>
          <p:spPr bwMode="auto">
            <a:xfrm>
              <a:off x="1470" y="1221"/>
              <a:ext cx="45" cy="87"/>
            </a:xfrm>
            <a:custGeom>
              <a:avLst/>
              <a:gdLst>
                <a:gd name="T0" fmla="*/ 30 w 45"/>
                <a:gd name="T1" fmla="*/ 0 h 87"/>
                <a:gd name="T2" fmla="*/ 30 w 45"/>
                <a:gd name="T3" fmla="*/ 1 h 87"/>
                <a:gd name="T4" fmla="*/ 0 w 45"/>
                <a:gd name="T5" fmla="*/ 84 h 87"/>
                <a:gd name="T6" fmla="*/ 13 w 45"/>
                <a:gd name="T7" fmla="*/ 86 h 87"/>
                <a:gd name="T8" fmla="*/ 44 w 45"/>
                <a:gd name="T9" fmla="*/ 3 h 87"/>
                <a:gd name="T10" fmla="*/ 44 w 45"/>
                <a:gd name="T11" fmla="*/ 4 h 87"/>
                <a:gd name="T12" fmla="*/ 30 w 45"/>
                <a:gd name="T13" fmla="*/ 0 h 87"/>
                <a:gd name="T14" fmla="*/ 30 w 45"/>
                <a:gd name="T15" fmla="*/ 1 h 87"/>
                <a:gd name="T16" fmla="*/ 30 w 45"/>
                <a:gd name="T17" fmla="*/ 0 h 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87"/>
                <a:gd name="T29" fmla="*/ 45 w 45"/>
                <a:gd name="T30" fmla="*/ 87 h 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87">
                  <a:moveTo>
                    <a:pt x="30" y="0"/>
                  </a:moveTo>
                  <a:lnTo>
                    <a:pt x="30" y="1"/>
                  </a:lnTo>
                  <a:lnTo>
                    <a:pt x="0" y="84"/>
                  </a:lnTo>
                  <a:lnTo>
                    <a:pt x="13" y="86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92" name="Freeform 7"/>
            <p:cNvSpPr>
              <a:spLocks/>
            </p:cNvSpPr>
            <p:nvPr/>
          </p:nvSpPr>
          <p:spPr bwMode="auto">
            <a:xfrm>
              <a:off x="1500" y="1188"/>
              <a:ext cx="35" cy="38"/>
            </a:xfrm>
            <a:custGeom>
              <a:avLst/>
              <a:gdLst>
                <a:gd name="T0" fmla="*/ 22 w 35"/>
                <a:gd name="T1" fmla="*/ 0 h 38"/>
                <a:gd name="T2" fmla="*/ 20 w 35"/>
                <a:gd name="T3" fmla="*/ 1 h 38"/>
                <a:gd name="T4" fmla="*/ 0 w 35"/>
                <a:gd name="T5" fmla="*/ 32 h 38"/>
                <a:gd name="T6" fmla="*/ 13 w 35"/>
                <a:gd name="T7" fmla="*/ 37 h 38"/>
                <a:gd name="T8" fmla="*/ 34 w 35"/>
                <a:gd name="T9" fmla="*/ 4 h 38"/>
                <a:gd name="T10" fmla="*/ 32 w 35"/>
                <a:gd name="T11" fmla="*/ 5 h 38"/>
                <a:gd name="T12" fmla="*/ 22 w 35"/>
                <a:gd name="T13" fmla="*/ 0 h 38"/>
                <a:gd name="T14" fmla="*/ 20 w 35"/>
                <a:gd name="T15" fmla="*/ 0 h 38"/>
                <a:gd name="T16" fmla="*/ 20 w 35"/>
                <a:gd name="T17" fmla="*/ 1 h 38"/>
                <a:gd name="T18" fmla="*/ 22 w 35"/>
                <a:gd name="T19" fmla="*/ 0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38"/>
                <a:gd name="T32" fmla="*/ 35 w 35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38">
                  <a:moveTo>
                    <a:pt x="22" y="0"/>
                  </a:moveTo>
                  <a:lnTo>
                    <a:pt x="20" y="1"/>
                  </a:lnTo>
                  <a:lnTo>
                    <a:pt x="0" y="32"/>
                  </a:lnTo>
                  <a:lnTo>
                    <a:pt x="13" y="37"/>
                  </a:lnTo>
                  <a:lnTo>
                    <a:pt x="34" y="4"/>
                  </a:lnTo>
                  <a:lnTo>
                    <a:pt x="32" y="5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93" name="Freeform 8"/>
            <p:cNvSpPr>
              <a:spLocks/>
            </p:cNvSpPr>
            <p:nvPr/>
          </p:nvSpPr>
          <p:spPr bwMode="auto">
            <a:xfrm>
              <a:off x="1522" y="1180"/>
              <a:ext cx="21" cy="17"/>
            </a:xfrm>
            <a:custGeom>
              <a:avLst/>
              <a:gdLst>
                <a:gd name="T0" fmla="*/ 13 w 21"/>
                <a:gd name="T1" fmla="*/ 0 h 17"/>
                <a:gd name="T2" fmla="*/ 9 w 21"/>
                <a:gd name="T3" fmla="*/ 1 h 17"/>
                <a:gd name="T4" fmla="*/ 0 w 21"/>
                <a:gd name="T5" fmla="*/ 9 h 17"/>
                <a:gd name="T6" fmla="*/ 9 w 21"/>
                <a:gd name="T7" fmla="*/ 16 h 17"/>
                <a:gd name="T8" fmla="*/ 20 w 21"/>
                <a:gd name="T9" fmla="*/ 9 h 17"/>
                <a:gd name="T10" fmla="*/ 15 w 21"/>
                <a:gd name="T11" fmla="*/ 10 h 17"/>
                <a:gd name="T12" fmla="*/ 13 w 21"/>
                <a:gd name="T13" fmla="*/ 0 h 17"/>
                <a:gd name="T14" fmla="*/ 11 w 21"/>
                <a:gd name="T15" fmla="*/ 0 h 17"/>
                <a:gd name="T16" fmla="*/ 9 w 21"/>
                <a:gd name="T17" fmla="*/ 1 h 17"/>
                <a:gd name="T18" fmla="*/ 13 w 21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7"/>
                <a:gd name="T32" fmla="*/ 21 w 2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7">
                  <a:moveTo>
                    <a:pt x="13" y="0"/>
                  </a:moveTo>
                  <a:lnTo>
                    <a:pt x="9" y="1"/>
                  </a:lnTo>
                  <a:lnTo>
                    <a:pt x="0" y="9"/>
                  </a:lnTo>
                  <a:lnTo>
                    <a:pt x="9" y="16"/>
                  </a:lnTo>
                  <a:lnTo>
                    <a:pt x="20" y="9"/>
                  </a:lnTo>
                  <a:lnTo>
                    <a:pt x="15" y="1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13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94" name="Freeform 9"/>
            <p:cNvSpPr>
              <a:spLocks/>
            </p:cNvSpPr>
            <p:nvPr/>
          </p:nvSpPr>
          <p:spPr bwMode="auto">
            <a:xfrm>
              <a:off x="1535" y="1179"/>
              <a:ext cx="21" cy="17"/>
            </a:xfrm>
            <a:custGeom>
              <a:avLst/>
              <a:gdLst>
                <a:gd name="T0" fmla="*/ 18 w 21"/>
                <a:gd name="T1" fmla="*/ 0 h 17"/>
                <a:gd name="T2" fmla="*/ 16 w 21"/>
                <a:gd name="T3" fmla="*/ 0 h 17"/>
                <a:gd name="T4" fmla="*/ 0 w 21"/>
                <a:gd name="T5" fmla="*/ 2 h 17"/>
                <a:gd name="T6" fmla="*/ 1 w 21"/>
                <a:gd name="T7" fmla="*/ 16 h 17"/>
                <a:gd name="T8" fmla="*/ 20 w 21"/>
                <a:gd name="T9" fmla="*/ 13 h 17"/>
                <a:gd name="T10" fmla="*/ 18 w 21"/>
                <a:gd name="T11" fmla="*/ 13 h 17"/>
                <a:gd name="T12" fmla="*/ 18 w 21"/>
                <a:gd name="T13" fmla="*/ 0 h 17"/>
                <a:gd name="T14" fmla="*/ 16 w 21"/>
                <a:gd name="T15" fmla="*/ 0 h 17"/>
                <a:gd name="T16" fmla="*/ 18 w 21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7"/>
                <a:gd name="T29" fmla="*/ 21 w 21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7">
                  <a:moveTo>
                    <a:pt x="18" y="0"/>
                  </a:moveTo>
                  <a:lnTo>
                    <a:pt x="16" y="0"/>
                  </a:lnTo>
                  <a:lnTo>
                    <a:pt x="0" y="2"/>
                  </a:lnTo>
                  <a:lnTo>
                    <a:pt x="1" y="16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8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95" name="Freeform 10"/>
            <p:cNvSpPr>
              <a:spLocks/>
            </p:cNvSpPr>
            <p:nvPr/>
          </p:nvSpPr>
          <p:spPr bwMode="auto">
            <a:xfrm>
              <a:off x="1553" y="1179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4 w 17"/>
                <a:gd name="T3" fmla="*/ 0 h 17"/>
                <a:gd name="T4" fmla="*/ 0 w 17"/>
                <a:gd name="T5" fmla="*/ 0 h 17"/>
                <a:gd name="T6" fmla="*/ 0 w 17"/>
                <a:gd name="T7" fmla="*/ 14 h 17"/>
                <a:gd name="T8" fmla="*/ 12 w 17"/>
                <a:gd name="T9" fmla="*/ 16 h 17"/>
                <a:gd name="T10" fmla="*/ 12 w 17"/>
                <a:gd name="T11" fmla="*/ 14 h 17"/>
                <a:gd name="T12" fmla="*/ 16 w 17"/>
                <a:gd name="T13" fmla="*/ 0 h 17"/>
                <a:gd name="T14" fmla="*/ 14 w 17"/>
                <a:gd name="T15" fmla="*/ 0 h 17"/>
                <a:gd name="T16" fmla="*/ 16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96" name="Freeform 11"/>
            <p:cNvSpPr>
              <a:spLocks/>
            </p:cNvSpPr>
            <p:nvPr/>
          </p:nvSpPr>
          <p:spPr bwMode="auto">
            <a:xfrm>
              <a:off x="1563" y="1179"/>
              <a:ext cx="24" cy="17"/>
            </a:xfrm>
            <a:custGeom>
              <a:avLst/>
              <a:gdLst>
                <a:gd name="T0" fmla="*/ 23 w 24"/>
                <a:gd name="T1" fmla="*/ 5 h 17"/>
                <a:gd name="T2" fmla="*/ 20 w 24"/>
                <a:gd name="T3" fmla="*/ 4 h 17"/>
                <a:gd name="T4" fmla="*/ 2 w 24"/>
                <a:gd name="T5" fmla="*/ 0 h 17"/>
                <a:gd name="T6" fmla="*/ 0 w 24"/>
                <a:gd name="T7" fmla="*/ 11 h 17"/>
                <a:gd name="T8" fmla="*/ 16 w 24"/>
                <a:gd name="T9" fmla="*/ 16 h 17"/>
                <a:gd name="T10" fmla="*/ 13 w 24"/>
                <a:gd name="T11" fmla="*/ 16 h 17"/>
                <a:gd name="T12" fmla="*/ 23 w 24"/>
                <a:gd name="T13" fmla="*/ 5 h 17"/>
                <a:gd name="T14" fmla="*/ 22 w 24"/>
                <a:gd name="T15" fmla="*/ 5 h 17"/>
                <a:gd name="T16" fmla="*/ 20 w 24"/>
                <a:gd name="T17" fmla="*/ 4 h 17"/>
                <a:gd name="T18" fmla="*/ 23 w 24"/>
                <a:gd name="T19" fmla="*/ 5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7"/>
                <a:gd name="T32" fmla="*/ 24 w 2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7">
                  <a:moveTo>
                    <a:pt x="23" y="5"/>
                  </a:moveTo>
                  <a:lnTo>
                    <a:pt x="20" y="4"/>
                  </a:lnTo>
                  <a:lnTo>
                    <a:pt x="2" y="0"/>
                  </a:lnTo>
                  <a:lnTo>
                    <a:pt x="0" y="11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0" y="4"/>
                  </a:lnTo>
                  <a:lnTo>
                    <a:pt x="23" y="5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97" name="Freeform 12"/>
            <p:cNvSpPr>
              <a:spLocks/>
            </p:cNvSpPr>
            <p:nvPr/>
          </p:nvSpPr>
          <p:spPr bwMode="auto">
            <a:xfrm>
              <a:off x="1576" y="1183"/>
              <a:ext cx="26" cy="17"/>
            </a:xfrm>
            <a:custGeom>
              <a:avLst/>
              <a:gdLst>
                <a:gd name="T0" fmla="*/ 25 w 26"/>
                <a:gd name="T1" fmla="*/ 10 h 17"/>
                <a:gd name="T2" fmla="*/ 22 w 26"/>
                <a:gd name="T3" fmla="*/ 8 h 17"/>
                <a:gd name="T4" fmla="*/ 9 w 26"/>
                <a:gd name="T5" fmla="*/ 0 h 17"/>
                <a:gd name="T6" fmla="*/ 0 w 26"/>
                <a:gd name="T7" fmla="*/ 8 h 17"/>
                <a:gd name="T8" fmla="*/ 13 w 26"/>
                <a:gd name="T9" fmla="*/ 16 h 17"/>
                <a:gd name="T10" fmla="*/ 11 w 26"/>
                <a:gd name="T11" fmla="*/ 13 h 17"/>
                <a:gd name="T12" fmla="*/ 25 w 26"/>
                <a:gd name="T13" fmla="*/ 10 h 17"/>
                <a:gd name="T14" fmla="*/ 23 w 26"/>
                <a:gd name="T15" fmla="*/ 10 h 17"/>
                <a:gd name="T16" fmla="*/ 22 w 26"/>
                <a:gd name="T17" fmla="*/ 8 h 17"/>
                <a:gd name="T18" fmla="*/ 25 w 26"/>
                <a:gd name="T19" fmla="*/ 1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5" y="10"/>
                  </a:moveTo>
                  <a:lnTo>
                    <a:pt x="22" y="8"/>
                  </a:lnTo>
                  <a:lnTo>
                    <a:pt x="9" y="0"/>
                  </a:lnTo>
                  <a:lnTo>
                    <a:pt x="0" y="8"/>
                  </a:lnTo>
                  <a:lnTo>
                    <a:pt x="13" y="16"/>
                  </a:lnTo>
                  <a:lnTo>
                    <a:pt x="11" y="13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2" y="8"/>
                  </a:lnTo>
                  <a:lnTo>
                    <a:pt x="25" y="1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98" name="Freeform 13"/>
            <p:cNvSpPr>
              <a:spLocks/>
            </p:cNvSpPr>
            <p:nvPr/>
          </p:nvSpPr>
          <p:spPr bwMode="auto">
            <a:xfrm>
              <a:off x="1588" y="1192"/>
              <a:ext cx="38" cy="47"/>
            </a:xfrm>
            <a:custGeom>
              <a:avLst/>
              <a:gdLst>
                <a:gd name="T0" fmla="*/ 37 w 38"/>
                <a:gd name="T1" fmla="*/ 42 h 47"/>
                <a:gd name="T2" fmla="*/ 13 w 38"/>
                <a:gd name="T3" fmla="*/ 0 h 47"/>
                <a:gd name="T4" fmla="*/ 0 w 38"/>
                <a:gd name="T5" fmla="*/ 2 h 47"/>
                <a:gd name="T6" fmla="*/ 23 w 38"/>
                <a:gd name="T7" fmla="*/ 46 h 47"/>
                <a:gd name="T8" fmla="*/ 23 w 38"/>
                <a:gd name="T9" fmla="*/ 44 h 47"/>
                <a:gd name="T10" fmla="*/ 37 w 38"/>
                <a:gd name="T11" fmla="*/ 42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"/>
                <a:gd name="T19" fmla="*/ 0 h 47"/>
                <a:gd name="T20" fmla="*/ 38 w 38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" h="47">
                  <a:moveTo>
                    <a:pt x="37" y="42"/>
                  </a:moveTo>
                  <a:lnTo>
                    <a:pt x="13" y="0"/>
                  </a:lnTo>
                  <a:lnTo>
                    <a:pt x="0" y="2"/>
                  </a:lnTo>
                  <a:lnTo>
                    <a:pt x="23" y="46"/>
                  </a:lnTo>
                  <a:lnTo>
                    <a:pt x="23" y="44"/>
                  </a:lnTo>
                  <a:lnTo>
                    <a:pt x="37" y="42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99" name="Freeform 14"/>
            <p:cNvSpPr>
              <a:spLocks/>
            </p:cNvSpPr>
            <p:nvPr/>
          </p:nvSpPr>
          <p:spPr bwMode="auto">
            <a:xfrm>
              <a:off x="1611" y="1234"/>
              <a:ext cx="61" cy="143"/>
            </a:xfrm>
            <a:custGeom>
              <a:avLst/>
              <a:gdLst>
                <a:gd name="T0" fmla="*/ 60 w 61"/>
                <a:gd name="T1" fmla="*/ 140 h 143"/>
                <a:gd name="T2" fmla="*/ 60 w 61"/>
                <a:gd name="T3" fmla="*/ 139 h 143"/>
                <a:gd name="T4" fmla="*/ 13 w 61"/>
                <a:gd name="T5" fmla="*/ 0 h 143"/>
                <a:gd name="T6" fmla="*/ 0 w 61"/>
                <a:gd name="T7" fmla="*/ 1 h 143"/>
                <a:gd name="T8" fmla="*/ 46 w 61"/>
                <a:gd name="T9" fmla="*/ 142 h 143"/>
                <a:gd name="T10" fmla="*/ 60 w 61"/>
                <a:gd name="T11" fmla="*/ 140 h 143"/>
                <a:gd name="T12" fmla="*/ 60 w 61"/>
                <a:gd name="T13" fmla="*/ 139 h 143"/>
                <a:gd name="T14" fmla="*/ 60 w 61"/>
                <a:gd name="T15" fmla="*/ 140 h 1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143"/>
                <a:gd name="T26" fmla="*/ 61 w 61"/>
                <a:gd name="T27" fmla="*/ 143 h 1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143">
                  <a:moveTo>
                    <a:pt x="60" y="140"/>
                  </a:moveTo>
                  <a:lnTo>
                    <a:pt x="60" y="139"/>
                  </a:lnTo>
                  <a:lnTo>
                    <a:pt x="13" y="0"/>
                  </a:lnTo>
                  <a:lnTo>
                    <a:pt x="0" y="1"/>
                  </a:lnTo>
                  <a:lnTo>
                    <a:pt x="46" y="142"/>
                  </a:lnTo>
                  <a:lnTo>
                    <a:pt x="60" y="140"/>
                  </a:lnTo>
                  <a:lnTo>
                    <a:pt x="60" y="139"/>
                  </a:lnTo>
                  <a:lnTo>
                    <a:pt x="60" y="14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0" name="Freeform 15"/>
            <p:cNvSpPr>
              <a:spLocks/>
            </p:cNvSpPr>
            <p:nvPr/>
          </p:nvSpPr>
          <p:spPr bwMode="auto">
            <a:xfrm>
              <a:off x="1658" y="1375"/>
              <a:ext cx="59" cy="224"/>
            </a:xfrm>
            <a:custGeom>
              <a:avLst/>
              <a:gdLst>
                <a:gd name="T0" fmla="*/ 55 w 59"/>
                <a:gd name="T1" fmla="*/ 216 h 224"/>
                <a:gd name="T2" fmla="*/ 58 w 59"/>
                <a:gd name="T3" fmla="*/ 219 h 224"/>
                <a:gd name="T4" fmla="*/ 12 w 59"/>
                <a:gd name="T5" fmla="*/ 0 h 224"/>
                <a:gd name="T6" fmla="*/ 0 w 59"/>
                <a:gd name="T7" fmla="*/ 1 h 224"/>
                <a:gd name="T8" fmla="*/ 43 w 59"/>
                <a:gd name="T9" fmla="*/ 221 h 224"/>
                <a:gd name="T10" fmla="*/ 46 w 59"/>
                <a:gd name="T11" fmla="*/ 223 h 224"/>
                <a:gd name="T12" fmla="*/ 43 w 59"/>
                <a:gd name="T13" fmla="*/ 221 h 224"/>
                <a:gd name="T14" fmla="*/ 45 w 59"/>
                <a:gd name="T15" fmla="*/ 221 h 224"/>
                <a:gd name="T16" fmla="*/ 46 w 59"/>
                <a:gd name="T17" fmla="*/ 223 h 224"/>
                <a:gd name="T18" fmla="*/ 55 w 59"/>
                <a:gd name="T19" fmla="*/ 216 h 2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224"/>
                <a:gd name="T32" fmla="*/ 59 w 59"/>
                <a:gd name="T33" fmla="*/ 224 h 2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224">
                  <a:moveTo>
                    <a:pt x="55" y="216"/>
                  </a:moveTo>
                  <a:lnTo>
                    <a:pt x="58" y="219"/>
                  </a:lnTo>
                  <a:lnTo>
                    <a:pt x="12" y="0"/>
                  </a:lnTo>
                  <a:lnTo>
                    <a:pt x="0" y="1"/>
                  </a:lnTo>
                  <a:lnTo>
                    <a:pt x="43" y="221"/>
                  </a:lnTo>
                  <a:lnTo>
                    <a:pt x="46" y="223"/>
                  </a:lnTo>
                  <a:lnTo>
                    <a:pt x="43" y="221"/>
                  </a:lnTo>
                  <a:lnTo>
                    <a:pt x="45" y="221"/>
                  </a:lnTo>
                  <a:lnTo>
                    <a:pt x="46" y="223"/>
                  </a:lnTo>
                  <a:lnTo>
                    <a:pt x="55" y="216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1" name="Freeform 16"/>
            <p:cNvSpPr>
              <a:spLocks/>
            </p:cNvSpPr>
            <p:nvPr/>
          </p:nvSpPr>
          <p:spPr bwMode="auto">
            <a:xfrm>
              <a:off x="1706" y="1592"/>
              <a:ext cx="18" cy="17"/>
            </a:xfrm>
            <a:custGeom>
              <a:avLst/>
              <a:gdLst>
                <a:gd name="T0" fmla="*/ 10 w 18"/>
                <a:gd name="T1" fmla="*/ 5 h 17"/>
                <a:gd name="T2" fmla="*/ 17 w 18"/>
                <a:gd name="T3" fmla="*/ 5 h 17"/>
                <a:gd name="T4" fmla="*/ 8 w 18"/>
                <a:gd name="T5" fmla="*/ 0 h 17"/>
                <a:gd name="T6" fmla="*/ 0 w 18"/>
                <a:gd name="T7" fmla="*/ 7 h 17"/>
                <a:gd name="T8" fmla="*/ 8 w 18"/>
                <a:gd name="T9" fmla="*/ 14 h 17"/>
                <a:gd name="T10" fmla="*/ 14 w 18"/>
                <a:gd name="T11" fmla="*/ 16 h 17"/>
                <a:gd name="T12" fmla="*/ 8 w 18"/>
                <a:gd name="T13" fmla="*/ 14 h 17"/>
                <a:gd name="T14" fmla="*/ 10 w 18"/>
                <a:gd name="T15" fmla="*/ 16 h 17"/>
                <a:gd name="T16" fmla="*/ 14 w 18"/>
                <a:gd name="T17" fmla="*/ 16 h 17"/>
                <a:gd name="T18" fmla="*/ 10 w 18"/>
                <a:gd name="T19" fmla="*/ 5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7"/>
                <a:gd name="T32" fmla="*/ 18 w 18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7">
                  <a:moveTo>
                    <a:pt x="10" y="5"/>
                  </a:moveTo>
                  <a:lnTo>
                    <a:pt x="17" y="5"/>
                  </a:lnTo>
                  <a:lnTo>
                    <a:pt x="8" y="0"/>
                  </a:lnTo>
                  <a:lnTo>
                    <a:pt x="0" y="7"/>
                  </a:lnTo>
                  <a:lnTo>
                    <a:pt x="8" y="14"/>
                  </a:lnTo>
                  <a:lnTo>
                    <a:pt x="14" y="16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0" y="5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2" name="Freeform 17"/>
            <p:cNvSpPr>
              <a:spLocks/>
            </p:cNvSpPr>
            <p:nvPr/>
          </p:nvSpPr>
          <p:spPr bwMode="auto">
            <a:xfrm>
              <a:off x="1716" y="1594"/>
              <a:ext cx="22" cy="17"/>
            </a:xfrm>
            <a:custGeom>
              <a:avLst/>
              <a:gdLst>
                <a:gd name="T0" fmla="*/ 7 w 22"/>
                <a:gd name="T1" fmla="*/ 4 h 17"/>
                <a:gd name="T2" fmla="*/ 12 w 22"/>
                <a:gd name="T3" fmla="*/ 0 h 17"/>
                <a:gd name="T4" fmla="*/ 0 w 22"/>
                <a:gd name="T5" fmla="*/ 3 h 17"/>
                <a:gd name="T6" fmla="*/ 4 w 22"/>
                <a:gd name="T7" fmla="*/ 16 h 17"/>
                <a:gd name="T8" fmla="*/ 16 w 22"/>
                <a:gd name="T9" fmla="*/ 12 h 17"/>
                <a:gd name="T10" fmla="*/ 21 w 22"/>
                <a:gd name="T11" fmla="*/ 9 h 17"/>
                <a:gd name="T12" fmla="*/ 16 w 22"/>
                <a:gd name="T13" fmla="*/ 12 h 17"/>
                <a:gd name="T14" fmla="*/ 19 w 22"/>
                <a:gd name="T15" fmla="*/ 12 h 17"/>
                <a:gd name="T16" fmla="*/ 21 w 22"/>
                <a:gd name="T17" fmla="*/ 9 h 17"/>
                <a:gd name="T18" fmla="*/ 7 w 22"/>
                <a:gd name="T19" fmla="*/ 4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7"/>
                <a:gd name="T32" fmla="*/ 22 w 2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7">
                  <a:moveTo>
                    <a:pt x="7" y="4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4" y="16"/>
                  </a:lnTo>
                  <a:lnTo>
                    <a:pt x="16" y="12"/>
                  </a:lnTo>
                  <a:lnTo>
                    <a:pt x="21" y="9"/>
                  </a:lnTo>
                  <a:lnTo>
                    <a:pt x="16" y="12"/>
                  </a:lnTo>
                  <a:lnTo>
                    <a:pt x="19" y="12"/>
                  </a:lnTo>
                  <a:lnTo>
                    <a:pt x="21" y="9"/>
                  </a:lnTo>
                  <a:lnTo>
                    <a:pt x="7" y="4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3" name="Freeform 18"/>
            <p:cNvSpPr>
              <a:spLocks/>
            </p:cNvSpPr>
            <p:nvPr/>
          </p:nvSpPr>
          <p:spPr bwMode="auto">
            <a:xfrm>
              <a:off x="1723" y="1549"/>
              <a:ext cx="41" cy="53"/>
            </a:xfrm>
            <a:custGeom>
              <a:avLst/>
              <a:gdLst>
                <a:gd name="T0" fmla="*/ 26 w 41"/>
                <a:gd name="T1" fmla="*/ 1 h 53"/>
                <a:gd name="T2" fmla="*/ 26 w 41"/>
                <a:gd name="T3" fmla="*/ 0 h 53"/>
                <a:gd name="T4" fmla="*/ 0 w 41"/>
                <a:gd name="T5" fmla="*/ 48 h 53"/>
                <a:gd name="T6" fmla="*/ 13 w 41"/>
                <a:gd name="T7" fmla="*/ 52 h 53"/>
                <a:gd name="T8" fmla="*/ 40 w 41"/>
                <a:gd name="T9" fmla="*/ 3 h 53"/>
                <a:gd name="T10" fmla="*/ 26 w 41"/>
                <a:gd name="T11" fmla="*/ 1 h 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53"/>
                <a:gd name="T20" fmla="*/ 41 w 41"/>
                <a:gd name="T21" fmla="*/ 53 h 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53">
                  <a:moveTo>
                    <a:pt x="26" y="1"/>
                  </a:moveTo>
                  <a:lnTo>
                    <a:pt x="26" y="0"/>
                  </a:lnTo>
                  <a:lnTo>
                    <a:pt x="0" y="48"/>
                  </a:lnTo>
                  <a:lnTo>
                    <a:pt x="13" y="52"/>
                  </a:lnTo>
                  <a:lnTo>
                    <a:pt x="40" y="3"/>
                  </a:lnTo>
                  <a:lnTo>
                    <a:pt x="26" y="1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4" name="Freeform 19"/>
            <p:cNvSpPr>
              <a:spLocks/>
            </p:cNvSpPr>
            <p:nvPr/>
          </p:nvSpPr>
          <p:spPr bwMode="auto">
            <a:xfrm>
              <a:off x="1750" y="1502"/>
              <a:ext cx="35" cy="51"/>
            </a:xfrm>
            <a:custGeom>
              <a:avLst/>
              <a:gdLst>
                <a:gd name="T0" fmla="*/ 22 w 35"/>
                <a:gd name="T1" fmla="*/ 0 h 51"/>
                <a:gd name="T2" fmla="*/ 21 w 35"/>
                <a:gd name="T3" fmla="*/ 1 h 51"/>
                <a:gd name="T4" fmla="*/ 0 w 35"/>
                <a:gd name="T5" fmla="*/ 47 h 51"/>
                <a:gd name="T6" fmla="*/ 12 w 35"/>
                <a:gd name="T7" fmla="*/ 50 h 51"/>
                <a:gd name="T8" fmla="*/ 34 w 35"/>
                <a:gd name="T9" fmla="*/ 3 h 51"/>
                <a:gd name="T10" fmla="*/ 34 w 35"/>
                <a:gd name="T11" fmla="*/ 4 h 51"/>
                <a:gd name="T12" fmla="*/ 22 w 35"/>
                <a:gd name="T13" fmla="*/ 0 h 51"/>
                <a:gd name="T14" fmla="*/ 21 w 35"/>
                <a:gd name="T15" fmla="*/ 0 h 51"/>
                <a:gd name="T16" fmla="*/ 21 w 35"/>
                <a:gd name="T17" fmla="*/ 1 h 51"/>
                <a:gd name="T18" fmla="*/ 22 w 35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51"/>
                <a:gd name="T32" fmla="*/ 35 w 35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51">
                  <a:moveTo>
                    <a:pt x="22" y="0"/>
                  </a:moveTo>
                  <a:lnTo>
                    <a:pt x="21" y="1"/>
                  </a:lnTo>
                  <a:lnTo>
                    <a:pt x="0" y="47"/>
                  </a:lnTo>
                  <a:lnTo>
                    <a:pt x="12" y="50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5" name="Freeform 20"/>
            <p:cNvSpPr>
              <a:spLocks/>
            </p:cNvSpPr>
            <p:nvPr/>
          </p:nvSpPr>
          <p:spPr bwMode="auto">
            <a:xfrm>
              <a:off x="1773" y="1458"/>
              <a:ext cx="55" cy="50"/>
            </a:xfrm>
            <a:custGeom>
              <a:avLst/>
              <a:gdLst>
                <a:gd name="T0" fmla="*/ 41 w 55"/>
                <a:gd name="T1" fmla="*/ 0 h 50"/>
                <a:gd name="T2" fmla="*/ 41 w 55"/>
                <a:gd name="T3" fmla="*/ 1 h 50"/>
                <a:gd name="T4" fmla="*/ 0 w 55"/>
                <a:gd name="T5" fmla="*/ 44 h 50"/>
                <a:gd name="T6" fmla="*/ 11 w 55"/>
                <a:gd name="T7" fmla="*/ 49 h 50"/>
                <a:gd name="T8" fmla="*/ 54 w 55"/>
                <a:gd name="T9" fmla="*/ 6 h 50"/>
                <a:gd name="T10" fmla="*/ 52 w 55"/>
                <a:gd name="T11" fmla="*/ 7 h 50"/>
                <a:gd name="T12" fmla="*/ 41 w 55"/>
                <a:gd name="T13" fmla="*/ 0 h 50"/>
                <a:gd name="T14" fmla="*/ 41 w 55"/>
                <a:gd name="T15" fmla="*/ 1 h 50"/>
                <a:gd name="T16" fmla="*/ 41 w 55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50"/>
                <a:gd name="T29" fmla="*/ 55 w 5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50">
                  <a:moveTo>
                    <a:pt x="41" y="0"/>
                  </a:moveTo>
                  <a:lnTo>
                    <a:pt x="41" y="1"/>
                  </a:lnTo>
                  <a:lnTo>
                    <a:pt x="0" y="44"/>
                  </a:lnTo>
                  <a:lnTo>
                    <a:pt x="11" y="49"/>
                  </a:lnTo>
                  <a:lnTo>
                    <a:pt x="54" y="6"/>
                  </a:lnTo>
                  <a:lnTo>
                    <a:pt x="52" y="7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6" name="Freeform 21"/>
            <p:cNvSpPr>
              <a:spLocks/>
            </p:cNvSpPr>
            <p:nvPr/>
          </p:nvSpPr>
          <p:spPr bwMode="auto">
            <a:xfrm>
              <a:off x="1816" y="1433"/>
              <a:ext cx="55" cy="33"/>
            </a:xfrm>
            <a:custGeom>
              <a:avLst/>
              <a:gdLst>
                <a:gd name="T0" fmla="*/ 46 w 55"/>
                <a:gd name="T1" fmla="*/ 0 h 33"/>
                <a:gd name="T2" fmla="*/ 0 w 55"/>
                <a:gd name="T3" fmla="*/ 24 h 33"/>
                <a:gd name="T4" fmla="*/ 10 w 55"/>
                <a:gd name="T5" fmla="*/ 32 h 33"/>
                <a:gd name="T6" fmla="*/ 54 w 55"/>
                <a:gd name="T7" fmla="*/ 6 h 33"/>
                <a:gd name="T8" fmla="*/ 54 w 55"/>
                <a:gd name="T9" fmla="*/ 7 h 33"/>
                <a:gd name="T10" fmla="*/ 46 w 5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33"/>
                <a:gd name="T20" fmla="*/ 55 w 5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33">
                  <a:moveTo>
                    <a:pt x="46" y="0"/>
                  </a:moveTo>
                  <a:lnTo>
                    <a:pt x="0" y="24"/>
                  </a:lnTo>
                  <a:lnTo>
                    <a:pt x="10" y="32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46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7" name="Freeform 22"/>
            <p:cNvSpPr>
              <a:spLocks/>
            </p:cNvSpPr>
            <p:nvPr/>
          </p:nvSpPr>
          <p:spPr bwMode="auto">
            <a:xfrm>
              <a:off x="1862" y="1411"/>
              <a:ext cx="63" cy="31"/>
            </a:xfrm>
            <a:custGeom>
              <a:avLst/>
              <a:gdLst>
                <a:gd name="T0" fmla="*/ 53 w 63"/>
                <a:gd name="T1" fmla="*/ 0 h 31"/>
                <a:gd name="T2" fmla="*/ 0 w 63"/>
                <a:gd name="T3" fmla="*/ 22 h 31"/>
                <a:gd name="T4" fmla="*/ 7 w 63"/>
                <a:gd name="T5" fmla="*/ 30 h 31"/>
                <a:gd name="T6" fmla="*/ 62 w 63"/>
                <a:gd name="T7" fmla="*/ 7 h 31"/>
                <a:gd name="T8" fmla="*/ 53 w 63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31"/>
                <a:gd name="T17" fmla="*/ 63 w 6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31">
                  <a:moveTo>
                    <a:pt x="53" y="0"/>
                  </a:moveTo>
                  <a:lnTo>
                    <a:pt x="0" y="22"/>
                  </a:lnTo>
                  <a:lnTo>
                    <a:pt x="7" y="30"/>
                  </a:lnTo>
                  <a:lnTo>
                    <a:pt x="62" y="7"/>
                  </a:lnTo>
                  <a:lnTo>
                    <a:pt x="53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8" name="Freeform 23"/>
            <p:cNvSpPr>
              <a:spLocks/>
            </p:cNvSpPr>
            <p:nvPr/>
          </p:nvSpPr>
          <p:spPr bwMode="auto">
            <a:xfrm>
              <a:off x="1915" y="1384"/>
              <a:ext cx="71" cy="35"/>
            </a:xfrm>
            <a:custGeom>
              <a:avLst/>
              <a:gdLst>
                <a:gd name="T0" fmla="*/ 64 w 71"/>
                <a:gd name="T1" fmla="*/ 0 h 35"/>
                <a:gd name="T2" fmla="*/ 63 w 71"/>
                <a:gd name="T3" fmla="*/ 0 h 35"/>
                <a:gd name="T4" fmla="*/ 0 w 71"/>
                <a:gd name="T5" fmla="*/ 26 h 35"/>
                <a:gd name="T6" fmla="*/ 8 w 71"/>
                <a:gd name="T7" fmla="*/ 34 h 35"/>
                <a:gd name="T8" fmla="*/ 70 w 71"/>
                <a:gd name="T9" fmla="*/ 7 h 35"/>
                <a:gd name="T10" fmla="*/ 64 w 71"/>
                <a:gd name="T11" fmla="*/ 0 h 35"/>
                <a:gd name="T12" fmla="*/ 63 w 71"/>
                <a:gd name="T13" fmla="*/ 0 h 35"/>
                <a:gd name="T14" fmla="*/ 64 w 71"/>
                <a:gd name="T15" fmla="*/ 0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35"/>
                <a:gd name="T26" fmla="*/ 71 w 71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35">
                  <a:moveTo>
                    <a:pt x="64" y="0"/>
                  </a:moveTo>
                  <a:lnTo>
                    <a:pt x="63" y="0"/>
                  </a:lnTo>
                  <a:lnTo>
                    <a:pt x="0" y="26"/>
                  </a:lnTo>
                  <a:lnTo>
                    <a:pt x="8" y="34"/>
                  </a:lnTo>
                  <a:lnTo>
                    <a:pt x="70" y="7"/>
                  </a:lnTo>
                  <a:lnTo>
                    <a:pt x="64" y="0"/>
                  </a:lnTo>
                  <a:lnTo>
                    <a:pt x="63" y="0"/>
                  </a:lnTo>
                  <a:lnTo>
                    <a:pt x="64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09" name="Freeform 24"/>
            <p:cNvSpPr>
              <a:spLocks/>
            </p:cNvSpPr>
            <p:nvPr/>
          </p:nvSpPr>
          <p:spPr bwMode="auto">
            <a:xfrm>
              <a:off x="1980" y="1369"/>
              <a:ext cx="56" cy="23"/>
            </a:xfrm>
            <a:custGeom>
              <a:avLst/>
              <a:gdLst>
                <a:gd name="T0" fmla="*/ 53 w 56"/>
                <a:gd name="T1" fmla="*/ 0 h 23"/>
                <a:gd name="T2" fmla="*/ 50 w 56"/>
                <a:gd name="T3" fmla="*/ 0 h 23"/>
                <a:gd name="T4" fmla="*/ 0 w 56"/>
                <a:gd name="T5" fmla="*/ 14 h 23"/>
                <a:gd name="T6" fmla="*/ 5 w 56"/>
                <a:gd name="T7" fmla="*/ 22 h 23"/>
                <a:gd name="T8" fmla="*/ 55 w 56"/>
                <a:gd name="T9" fmla="*/ 8 h 23"/>
                <a:gd name="T10" fmla="*/ 53 w 56"/>
                <a:gd name="T11" fmla="*/ 8 h 23"/>
                <a:gd name="T12" fmla="*/ 53 w 56"/>
                <a:gd name="T13" fmla="*/ 0 h 23"/>
                <a:gd name="T14" fmla="*/ 52 w 56"/>
                <a:gd name="T15" fmla="*/ 0 h 23"/>
                <a:gd name="T16" fmla="*/ 50 w 56"/>
                <a:gd name="T17" fmla="*/ 0 h 23"/>
                <a:gd name="T18" fmla="*/ 53 w 56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23"/>
                <a:gd name="T32" fmla="*/ 56 w 56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23">
                  <a:moveTo>
                    <a:pt x="53" y="0"/>
                  </a:moveTo>
                  <a:lnTo>
                    <a:pt x="50" y="0"/>
                  </a:lnTo>
                  <a:lnTo>
                    <a:pt x="0" y="14"/>
                  </a:lnTo>
                  <a:lnTo>
                    <a:pt x="5" y="22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53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0" name="Freeform 25"/>
            <p:cNvSpPr>
              <a:spLocks/>
            </p:cNvSpPr>
            <p:nvPr/>
          </p:nvSpPr>
          <p:spPr bwMode="auto">
            <a:xfrm>
              <a:off x="2034" y="1369"/>
              <a:ext cx="59" cy="17"/>
            </a:xfrm>
            <a:custGeom>
              <a:avLst/>
              <a:gdLst>
                <a:gd name="T0" fmla="*/ 58 w 59"/>
                <a:gd name="T1" fmla="*/ 8 h 17"/>
                <a:gd name="T2" fmla="*/ 58 w 59"/>
                <a:gd name="T3" fmla="*/ 0 h 17"/>
                <a:gd name="T4" fmla="*/ 0 w 59"/>
                <a:gd name="T5" fmla="*/ 0 h 17"/>
                <a:gd name="T6" fmla="*/ 0 w 59"/>
                <a:gd name="T7" fmla="*/ 16 h 17"/>
                <a:gd name="T8" fmla="*/ 58 w 59"/>
                <a:gd name="T9" fmla="*/ 16 h 17"/>
                <a:gd name="T10" fmla="*/ 58 w 59"/>
                <a:gd name="T11" fmla="*/ 8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7"/>
                <a:gd name="T20" fmla="*/ 59 w 5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7">
                  <a:moveTo>
                    <a:pt x="58" y="8"/>
                  </a:moveTo>
                  <a:lnTo>
                    <a:pt x="58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8" y="16"/>
                  </a:lnTo>
                  <a:lnTo>
                    <a:pt x="58" y="8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1" name="Freeform 26"/>
            <p:cNvSpPr>
              <a:spLocks/>
            </p:cNvSpPr>
            <p:nvPr/>
          </p:nvSpPr>
          <p:spPr bwMode="auto">
            <a:xfrm>
              <a:off x="2095" y="1302"/>
              <a:ext cx="43" cy="74"/>
            </a:xfrm>
            <a:custGeom>
              <a:avLst/>
              <a:gdLst>
                <a:gd name="T0" fmla="*/ 28 w 43"/>
                <a:gd name="T1" fmla="*/ 0 h 74"/>
                <a:gd name="T2" fmla="*/ 0 w 43"/>
                <a:gd name="T3" fmla="*/ 70 h 74"/>
                <a:gd name="T4" fmla="*/ 15 w 43"/>
                <a:gd name="T5" fmla="*/ 73 h 74"/>
                <a:gd name="T6" fmla="*/ 42 w 43"/>
                <a:gd name="T7" fmla="*/ 2 h 74"/>
                <a:gd name="T8" fmla="*/ 28 w 43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74"/>
                <a:gd name="T17" fmla="*/ 43 w 43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74">
                  <a:moveTo>
                    <a:pt x="28" y="0"/>
                  </a:moveTo>
                  <a:lnTo>
                    <a:pt x="0" y="70"/>
                  </a:lnTo>
                  <a:lnTo>
                    <a:pt x="15" y="73"/>
                  </a:lnTo>
                  <a:lnTo>
                    <a:pt x="42" y="2"/>
                  </a:lnTo>
                  <a:lnTo>
                    <a:pt x="28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2" name="Freeform 27"/>
            <p:cNvSpPr>
              <a:spLocks/>
            </p:cNvSpPr>
            <p:nvPr/>
          </p:nvSpPr>
          <p:spPr bwMode="auto">
            <a:xfrm>
              <a:off x="2123" y="1218"/>
              <a:ext cx="45" cy="88"/>
            </a:xfrm>
            <a:custGeom>
              <a:avLst/>
              <a:gdLst>
                <a:gd name="T0" fmla="*/ 30 w 45"/>
                <a:gd name="T1" fmla="*/ 0 h 88"/>
                <a:gd name="T2" fmla="*/ 30 w 45"/>
                <a:gd name="T3" fmla="*/ 1 h 88"/>
                <a:gd name="T4" fmla="*/ 0 w 45"/>
                <a:gd name="T5" fmla="*/ 84 h 88"/>
                <a:gd name="T6" fmla="*/ 13 w 45"/>
                <a:gd name="T7" fmla="*/ 87 h 88"/>
                <a:gd name="T8" fmla="*/ 44 w 45"/>
                <a:gd name="T9" fmla="*/ 3 h 88"/>
                <a:gd name="T10" fmla="*/ 30 w 45"/>
                <a:gd name="T11" fmla="*/ 0 h 88"/>
                <a:gd name="T12" fmla="*/ 30 w 45"/>
                <a:gd name="T13" fmla="*/ 1 h 88"/>
                <a:gd name="T14" fmla="*/ 30 w 4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88"/>
                <a:gd name="T26" fmla="*/ 45 w 4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88">
                  <a:moveTo>
                    <a:pt x="30" y="0"/>
                  </a:moveTo>
                  <a:lnTo>
                    <a:pt x="30" y="1"/>
                  </a:lnTo>
                  <a:lnTo>
                    <a:pt x="0" y="84"/>
                  </a:lnTo>
                  <a:lnTo>
                    <a:pt x="13" y="87"/>
                  </a:lnTo>
                  <a:lnTo>
                    <a:pt x="44" y="3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3" name="Freeform 28"/>
            <p:cNvSpPr>
              <a:spLocks/>
            </p:cNvSpPr>
            <p:nvPr/>
          </p:nvSpPr>
          <p:spPr bwMode="auto">
            <a:xfrm>
              <a:off x="2153" y="1185"/>
              <a:ext cx="34" cy="38"/>
            </a:xfrm>
            <a:custGeom>
              <a:avLst/>
              <a:gdLst>
                <a:gd name="T0" fmla="*/ 21 w 34"/>
                <a:gd name="T1" fmla="*/ 0 h 38"/>
                <a:gd name="T2" fmla="*/ 19 w 34"/>
                <a:gd name="T3" fmla="*/ 2 h 38"/>
                <a:gd name="T4" fmla="*/ 0 w 34"/>
                <a:gd name="T5" fmla="*/ 33 h 38"/>
                <a:gd name="T6" fmla="*/ 13 w 34"/>
                <a:gd name="T7" fmla="*/ 37 h 38"/>
                <a:gd name="T8" fmla="*/ 33 w 34"/>
                <a:gd name="T9" fmla="*/ 5 h 38"/>
                <a:gd name="T10" fmla="*/ 31 w 34"/>
                <a:gd name="T11" fmla="*/ 6 h 38"/>
                <a:gd name="T12" fmla="*/ 21 w 34"/>
                <a:gd name="T13" fmla="*/ 0 h 38"/>
                <a:gd name="T14" fmla="*/ 19 w 34"/>
                <a:gd name="T15" fmla="*/ 1 h 38"/>
                <a:gd name="T16" fmla="*/ 19 w 34"/>
                <a:gd name="T17" fmla="*/ 2 h 38"/>
                <a:gd name="T18" fmla="*/ 21 w 34"/>
                <a:gd name="T19" fmla="*/ 0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38"/>
                <a:gd name="T32" fmla="*/ 34 w 34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38">
                  <a:moveTo>
                    <a:pt x="21" y="0"/>
                  </a:moveTo>
                  <a:lnTo>
                    <a:pt x="19" y="2"/>
                  </a:lnTo>
                  <a:lnTo>
                    <a:pt x="0" y="33"/>
                  </a:lnTo>
                  <a:lnTo>
                    <a:pt x="13" y="37"/>
                  </a:lnTo>
                  <a:lnTo>
                    <a:pt x="33" y="5"/>
                  </a:lnTo>
                  <a:lnTo>
                    <a:pt x="31" y="6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21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4" name="Freeform 29"/>
            <p:cNvSpPr>
              <a:spLocks/>
            </p:cNvSpPr>
            <p:nvPr/>
          </p:nvSpPr>
          <p:spPr bwMode="auto">
            <a:xfrm>
              <a:off x="2175" y="1177"/>
              <a:ext cx="20" cy="17"/>
            </a:xfrm>
            <a:custGeom>
              <a:avLst/>
              <a:gdLst>
                <a:gd name="T0" fmla="*/ 12 w 20"/>
                <a:gd name="T1" fmla="*/ 0 h 17"/>
                <a:gd name="T2" fmla="*/ 9 w 20"/>
                <a:gd name="T3" fmla="*/ 2 h 17"/>
                <a:gd name="T4" fmla="*/ 0 w 20"/>
                <a:gd name="T5" fmla="*/ 8 h 17"/>
                <a:gd name="T6" fmla="*/ 9 w 20"/>
                <a:gd name="T7" fmla="*/ 16 h 17"/>
                <a:gd name="T8" fmla="*/ 19 w 20"/>
                <a:gd name="T9" fmla="*/ 8 h 17"/>
                <a:gd name="T10" fmla="*/ 13 w 20"/>
                <a:gd name="T11" fmla="*/ 11 h 17"/>
                <a:gd name="T12" fmla="*/ 12 w 20"/>
                <a:gd name="T13" fmla="*/ 0 h 17"/>
                <a:gd name="T14" fmla="*/ 10 w 20"/>
                <a:gd name="T15" fmla="*/ 1 h 17"/>
                <a:gd name="T16" fmla="*/ 9 w 20"/>
                <a:gd name="T17" fmla="*/ 2 h 17"/>
                <a:gd name="T18" fmla="*/ 12 w 20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7"/>
                <a:gd name="T32" fmla="*/ 20 w 2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7">
                  <a:moveTo>
                    <a:pt x="12" y="0"/>
                  </a:moveTo>
                  <a:lnTo>
                    <a:pt x="9" y="2"/>
                  </a:lnTo>
                  <a:lnTo>
                    <a:pt x="0" y="8"/>
                  </a:lnTo>
                  <a:lnTo>
                    <a:pt x="9" y="16"/>
                  </a:lnTo>
                  <a:lnTo>
                    <a:pt x="19" y="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2"/>
                  </a:lnTo>
                  <a:lnTo>
                    <a:pt x="12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5" name="Freeform 30"/>
            <p:cNvSpPr>
              <a:spLocks/>
            </p:cNvSpPr>
            <p:nvPr/>
          </p:nvSpPr>
          <p:spPr bwMode="auto">
            <a:xfrm>
              <a:off x="2188" y="1175"/>
              <a:ext cx="20" cy="17"/>
            </a:xfrm>
            <a:custGeom>
              <a:avLst/>
              <a:gdLst>
                <a:gd name="T0" fmla="*/ 17 w 20"/>
                <a:gd name="T1" fmla="*/ 0 h 17"/>
                <a:gd name="T2" fmla="*/ 15 w 20"/>
                <a:gd name="T3" fmla="*/ 0 h 17"/>
                <a:gd name="T4" fmla="*/ 0 w 20"/>
                <a:gd name="T5" fmla="*/ 3 h 17"/>
                <a:gd name="T6" fmla="*/ 0 w 20"/>
                <a:gd name="T7" fmla="*/ 16 h 17"/>
                <a:gd name="T8" fmla="*/ 19 w 20"/>
                <a:gd name="T9" fmla="*/ 12 h 17"/>
                <a:gd name="T10" fmla="*/ 17 w 20"/>
                <a:gd name="T11" fmla="*/ 12 h 17"/>
                <a:gd name="T12" fmla="*/ 17 w 20"/>
                <a:gd name="T13" fmla="*/ 0 h 17"/>
                <a:gd name="T14" fmla="*/ 15 w 20"/>
                <a:gd name="T15" fmla="*/ 0 h 17"/>
                <a:gd name="T16" fmla="*/ 17 w 20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7"/>
                <a:gd name="T29" fmla="*/ 20 w 20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7">
                  <a:moveTo>
                    <a:pt x="17" y="0"/>
                  </a:moveTo>
                  <a:lnTo>
                    <a:pt x="15" y="0"/>
                  </a:lnTo>
                  <a:lnTo>
                    <a:pt x="0" y="3"/>
                  </a:lnTo>
                  <a:lnTo>
                    <a:pt x="0" y="16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6" name="Freeform 31"/>
            <p:cNvSpPr>
              <a:spLocks/>
            </p:cNvSpPr>
            <p:nvPr/>
          </p:nvSpPr>
          <p:spPr bwMode="auto">
            <a:xfrm>
              <a:off x="2206" y="1175"/>
              <a:ext cx="17" cy="17"/>
            </a:xfrm>
            <a:custGeom>
              <a:avLst/>
              <a:gdLst>
                <a:gd name="T0" fmla="*/ 16 w 17"/>
                <a:gd name="T1" fmla="*/ 2 h 17"/>
                <a:gd name="T2" fmla="*/ 13 w 17"/>
                <a:gd name="T3" fmla="*/ 2 h 17"/>
                <a:gd name="T4" fmla="*/ 0 w 17"/>
                <a:gd name="T5" fmla="*/ 0 h 17"/>
                <a:gd name="T6" fmla="*/ 0 w 17"/>
                <a:gd name="T7" fmla="*/ 16 h 17"/>
                <a:gd name="T8" fmla="*/ 11 w 17"/>
                <a:gd name="T9" fmla="*/ 16 h 17"/>
                <a:gd name="T10" fmla="*/ 16 w 17"/>
                <a:gd name="T11" fmla="*/ 2 h 17"/>
                <a:gd name="T12" fmla="*/ 13 w 17"/>
                <a:gd name="T13" fmla="*/ 2 h 17"/>
                <a:gd name="T14" fmla="*/ 16 w 17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2"/>
                  </a:moveTo>
                  <a:lnTo>
                    <a:pt x="13" y="2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1" y="16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6" y="2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7" name="Freeform 32"/>
            <p:cNvSpPr>
              <a:spLocks/>
            </p:cNvSpPr>
            <p:nvPr/>
          </p:nvSpPr>
          <p:spPr bwMode="auto">
            <a:xfrm>
              <a:off x="2216" y="1176"/>
              <a:ext cx="24" cy="17"/>
            </a:xfrm>
            <a:custGeom>
              <a:avLst/>
              <a:gdLst>
                <a:gd name="T0" fmla="*/ 23 w 24"/>
                <a:gd name="T1" fmla="*/ 5 h 17"/>
                <a:gd name="T2" fmla="*/ 20 w 24"/>
                <a:gd name="T3" fmla="*/ 4 h 17"/>
                <a:gd name="T4" fmla="*/ 3 w 24"/>
                <a:gd name="T5" fmla="*/ 0 h 17"/>
                <a:gd name="T6" fmla="*/ 0 w 24"/>
                <a:gd name="T7" fmla="*/ 11 h 17"/>
                <a:gd name="T8" fmla="*/ 16 w 24"/>
                <a:gd name="T9" fmla="*/ 16 h 17"/>
                <a:gd name="T10" fmla="*/ 13 w 24"/>
                <a:gd name="T11" fmla="*/ 15 h 17"/>
                <a:gd name="T12" fmla="*/ 23 w 24"/>
                <a:gd name="T13" fmla="*/ 5 h 17"/>
                <a:gd name="T14" fmla="*/ 21 w 24"/>
                <a:gd name="T15" fmla="*/ 4 h 17"/>
                <a:gd name="T16" fmla="*/ 20 w 24"/>
                <a:gd name="T17" fmla="*/ 4 h 17"/>
                <a:gd name="T18" fmla="*/ 23 w 24"/>
                <a:gd name="T19" fmla="*/ 5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7"/>
                <a:gd name="T32" fmla="*/ 24 w 2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7">
                  <a:moveTo>
                    <a:pt x="23" y="5"/>
                  </a:moveTo>
                  <a:lnTo>
                    <a:pt x="20" y="4"/>
                  </a:lnTo>
                  <a:lnTo>
                    <a:pt x="3" y="0"/>
                  </a:lnTo>
                  <a:lnTo>
                    <a:pt x="0" y="11"/>
                  </a:lnTo>
                  <a:lnTo>
                    <a:pt x="16" y="16"/>
                  </a:lnTo>
                  <a:lnTo>
                    <a:pt x="13" y="15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3" y="5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8" name="Freeform 33"/>
            <p:cNvSpPr>
              <a:spLocks/>
            </p:cNvSpPr>
            <p:nvPr/>
          </p:nvSpPr>
          <p:spPr bwMode="auto">
            <a:xfrm>
              <a:off x="2229" y="1180"/>
              <a:ext cx="26" cy="17"/>
            </a:xfrm>
            <a:custGeom>
              <a:avLst/>
              <a:gdLst>
                <a:gd name="T0" fmla="*/ 25 w 26"/>
                <a:gd name="T1" fmla="*/ 9 h 17"/>
                <a:gd name="T2" fmla="*/ 21 w 26"/>
                <a:gd name="T3" fmla="*/ 7 h 17"/>
                <a:gd name="T4" fmla="*/ 9 w 26"/>
                <a:gd name="T5" fmla="*/ 0 h 17"/>
                <a:gd name="T6" fmla="*/ 0 w 26"/>
                <a:gd name="T7" fmla="*/ 7 h 17"/>
                <a:gd name="T8" fmla="*/ 13 w 26"/>
                <a:gd name="T9" fmla="*/ 16 h 17"/>
                <a:gd name="T10" fmla="*/ 11 w 26"/>
                <a:gd name="T11" fmla="*/ 13 h 17"/>
                <a:gd name="T12" fmla="*/ 25 w 26"/>
                <a:gd name="T13" fmla="*/ 9 h 17"/>
                <a:gd name="T14" fmla="*/ 23 w 26"/>
                <a:gd name="T15" fmla="*/ 8 h 17"/>
                <a:gd name="T16" fmla="*/ 21 w 26"/>
                <a:gd name="T17" fmla="*/ 7 h 17"/>
                <a:gd name="T18" fmla="*/ 25 w 26"/>
                <a:gd name="T19" fmla="*/ 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5" y="9"/>
                  </a:moveTo>
                  <a:lnTo>
                    <a:pt x="21" y="7"/>
                  </a:lnTo>
                  <a:lnTo>
                    <a:pt x="9" y="0"/>
                  </a:lnTo>
                  <a:lnTo>
                    <a:pt x="0" y="7"/>
                  </a:lnTo>
                  <a:lnTo>
                    <a:pt x="13" y="16"/>
                  </a:lnTo>
                  <a:lnTo>
                    <a:pt x="11" y="13"/>
                  </a:lnTo>
                  <a:lnTo>
                    <a:pt x="25" y="9"/>
                  </a:lnTo>
                  <a:lnTo>
                    <a:pt x="23" y="8"/>
                  </a:lnTo>
                  <a:lnTo>
                    <a:pt x="21" y="7"/>
                  </a:lnTo>
                  <a:lnTo>
                    <a:pt x="25" y="9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19" name="Freeform 34"/>
            <p:cNvSpPr>
              <a:spLocks/>
            </p:cNvSpPr>
            <p:nvPr/>
          </p:nvSpPr>
          <p:spPr bwMode="auto">
            <a:xfrm>
              <a:off x="2241" y="1189"/>
              <a:ext cx="37" cy="46"/>
            </a:xfrm>
            <a:custGeom>
              <a:avLst/>
              <a:gdLst>
                <a:gd name="T0" fmla="*/ 36 w 37"/>
                <a:gd name="T1" fmla="*/ 42 h 46"/>
                <a:gd name="T2" fmla="*/ 13 w 37"/>
                <a:gd name="T3" fmla="*/ 0 h 46"/>
                <a:gd name="T4" fmla="*/ 0 w 37"/>
                <a:gd name="T5" fmla="*/ 3 h 46"/>
                <a:gd name="T6" fmla="*/ 22 w 37"/>
                <a:gd name="T7" fmla="*/ 45 h 46"/>
                <a:gd name="T8" fmla="*/ 36 w 37"/>
                <a:gd name="T9" fmla="*/ 42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46"/>
                <a:gd name="T17" fmla="*/ 37 w 37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46">
                  <a:moveTo>
                    <a:pt x="36" y="42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22" y="45"/>
                  </a:lnTo>
                  <a:lnTo>
                    <a:pt x="36" y="42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0" name="Freeform 35"/>
            <p:cNvSpPr>
              <a:spLocks/>
            </p:cNvSpPr>
            <p:nvPr/>
          </p:nvSpPr>
          <p:spPr bwMode="auto">
            <a:xfrm>
              <a:off x="2263" y="1232"/>
              <a:ext cx="62" cy="143"/>
            </a:xfrm>
            <a:custGeom>
              <a:avLst/>
              <a:gdLst>
                <a:gd name="T0" fmla="*/ 61 w 62"/>
                <a:gd name="T1" fmla="*/ 140 h 143"/>
                <a:gd name="T2" fmla="*/ 13 w 62"/>
                <a:gd name="T3" fmla="*/ 0 h 143"/>
                <a:gd name="T4" fmla="*/ 0 w 62"/>
                <a:gd name="T5" fmla="*/ 2 h 143"/>
                <a:gd name="T6" fmla="*/ 47 w 62"/>
                <a:gd name="T7" fmla="*/ 142 h 143"/>
                <a:gd name="T8" fmla="*/ 61 w 62"/>
                <a:gd name="T9" fmla="*/ 14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43"/>
                <a:gd name="T17" fmla="*/ 62 w 62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43">
                  <a:moveTo>
                    <a:pt x="61" y="140"/>
                  </a:moveTo>
                  <a:lnTo>
                    <a:pt x="13" y="0"/>
                  </a:lnTo>
                  <a:lnTo>
                    <a:pt x="0" y="2"/>
                  </a:lnTo>
                  <a:lnTo>
                    <a:pt x="47" y="142"/>
                  </a:lnTo>
                  <a:lnTo>
                    <a:pt x="61" y="14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1" name="Freeform 36"/>
            <p:cNvSpPr>
              <a:spLocks/>
            </p:cNvSpPr>
            <p:nvPr/>
          </p:nvSpPr>
          <p:spPr bwMode="auto">
            <a:xfrm>
              <a:off x="2310" y="1372"/>
              <a:ext cx="60" cy="225"/>
            </a:xfrm>
            <a:custGeom>
              <a:avLst/>
              <a:gdLst>
                <a:gd name="T0" fmla="*/ 55 w 60"/>
                <a:gd name="T1" fmla="*/ 217 h 225"/>
                <a:gd name="T2" fmla="*/ 59 w 60"/>
                <a:gd name="T3" fmla="*/ 219 h 225"/>
                <a:gd name="T4" fmla="*/ 13 w 60"/>
                <a:gd name="T5" fmla="*/ 0 h 225"/>
                <a:gd name="T6" fmla="*/ 0 w 60"/>
                <a:gd name="T7" fmla="*/ 1 h 225"/>
                <a:gd name="T8" fmla="*/ 44 w 60"/>
                <a:gd name="T9" fmla="*/ 220 h 225"/>
                <a:gd name="T10" fmla="*/ 47 w 60"/>
                <a:gd name="T11" fmla="*/ 224 h 225"/>
                <a:gd name="T12" fmla="*/ 44 w 60"/>
                <a:gd name="T13" fmla="*/ 220 h 225"/>
                <a:gd name="T14" fmla="*/ 45 w 60"/>
                <a:gd name="T15" fmla="*/ 222 h 225"/>
                <a:gd name="T16" fmla="*/ 47 w 60"/>
                <a:gd name="T17" fmla="*/ 224 h 225"/>
                <a:gd name="T18" fmla="*/ 55 w 60"/>
                <a:gd name="T19" fmla="*/ 217 h 2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225"/>
                <a:gd name="T32" fmla="*/ 60 w 60"/>
                <a:gd name="T33" fmla="*/ 225 h 2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225">
                  <a:moveTo>
                    <a:pt x="55" y="217"/>
                  </a:moveTo>
                  <a:lnTo>
                    <a:pt x="59" y="219"/>
                  </a:lnTo>
                  <a:lnTo>
                    <a:pt x="13" y="0"/>
                  </a:lnTo>
                  <a:lnTo>
                    <a:pt x="0" y="1"/>
                  </a:lnTo>
                  <a:lnTo>
                    <a:pt x="44" y="220"/>
                  </a:lnTo>
                  <a:lnTo>
                    <a:pt x="47" y="224"/>
                  </a:lnTo>
                  <a:lnTo>
                    <a:pt x="44" y="220"/>
                  </a:lnTo>
                  <a:lnTo>
                    <a:pt x="45" y="222"/>
                  </a:lnTo>
                  <a:lnTo>
                    <a:pt x="47" y="224"/>
                  </a:lnTo>
                  <a:lnTo>
                    <a:pt x="55" y="217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2" name="Freeform 37"/>
            <p:cNvSpPr>
              <a:spLocks/>
            </p:cNvSpPr>
            <p:nvPr/>
          </p:nvSpPr>
          <p:spPr bwMode="auto">
            <a:xfrm>
              <a:off x="2358" y="1590"/>
              <a:ext cx="19" cy="17"/>
            </a:xfrm>
            <a:custGeom>
              <a:avLst/>
              <a:gdLst>
                <a:gd name="T0" fmla="*/ 11 w 19"/>
                <a:gd name="T1" fmla="*/ 3 h 17"/>
                <a:gd name="T2" fmla="*/ 18 w 19"/>
                <a:gd name="T3" fmla="*/ 5 h 17"/>
                <a:gd name="T4" fmla="*/ 7 w 19"/>
                <a:gd name="T5" fmla="*/ 0 h 17"/>
                <a:gd name="T6" fmla="*/ 0 w 19"/>
                <a:gd name="T7" fmla="*/ 8 h 17"/>
                <a:gd name="T8" fmla="*/ 9 w 19"/>
                <a:gd name="T9" fmla="*/ 14 h 17"/>
                <a:gd name="T10" fmla="*/ 14 w 19"/>
                <a:gd name="T11" fmla="*/ 14 h 17"/>
                <a:gd name="T12" fmla="*/ 9 w 19"/>
                <a:gd name="T13" fmla="*/ 14 h 17"/>
                <a:gd name="T14" fmla="*/ 11 w 19"/>
                <a:gd name="T15" fmla="*/ 16 h 17"/>
                <a:gd name="T16" fmla="*/ 14 w 19"/>
                <a:gd name="T17" fmla="*/ 14 h 17"/>
                <a:gd name="T18" fmla="*/ 11 w 19"/>
                <a:gd name="T19" fmla="*/ 3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7"/>
                <a:gd name="T32" fmla="*/ 19 w 19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7">
                  <a:moveTo>
                    <a:pt x="11" y="3"/>
                  </a:moveTo>
                  <a:lnTo>
                    <a:pt x="18" y="5"/>
                  </a:lnTo>
                  <a:lnTo>
                    <a:pt x="7" y="0"/>
                  </a:lnTo>
                  <a:lnTo>
                    <a:pt x="0" y="8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1" y="3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3" name="Freeform 38"/>
            <p:cNvSpPr>
              <a:spLocks/>
            </p:cNvSpPr>
            <p:nvPr/>
          </p:nvSpPr>
          <p:spPr bwMode="auto">
            <a:xfrm>
              <a:off x="2369" y="1592"/>
              <a:ext cx="21" cy="17"/>
            </a:xfrm>
            <a:custGeom>
              <a:avLst/>
              <a:gdLst>
                <a:gd name="T0" fmla="*/ 6 w 21"/>
                <a:gd name="T1" fmla="*/ 3 h 17"/>
                <a:gd name="T2" fmla="*/ 11 w 21"/>
                <a:gd name="T3" fmla="*/ 0 h 17"/>
                <a:gd name="T4" fmla="*/ 0 w 21"/>
                <a:gd name="T5" fmla="*/ 1 h 17"/>
                <a:gd name="T6" fmla="*/ 2 w 21"/>
                <a:gd name="T7" fmla="*/ 16 h 17"/>
                <a:gd name="T8" fmla="*/ 15 w 21"/>
                <a:gd name="T9" fmla="*/ 14 h 17"/>
                <a:gd name="T10" fmla="*/ 20 w 21"/>
                <a:gd name="T11" fmla="*/ 8 h 17"/>
                <a:gd name="T12" fmla="*/ 15 w 21"/>
                <a:gd name="T13" fmla="*/ 14 h 17"/>
                <a:gd name="T14" fmla="*/ 18 w 21"/>
                <a:gd name="T15" fmla="*/ 12 h 17"/>
                <a:gd name="T16" fmla="*/ 20 w 21"/>
                <a:gd name="T17" fmla="*/ 8 h 17"/>
                <a:gd name="T18" fmla="*/ 6 w 21"/>
                <a:gd name="T19" fmla="*/ 3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7"/>
                <a:gd name="T32" fmla="*/ 21 w 2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7">
                  <a:moveTo>
                    <a:pt x="6" y="3"/>
                  </a:moveTo>
                  <a:lnTo>
                    <a:pt x="11" y="0"/>
                  </a:lnTo>
                  <a:lnTo>
                    <a:pt x="0" y="1"/>
                  </a:lnTo>
                  <a:lnTo>
                    <a:pt x="2" y="16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15" y="14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6" y="3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4" name="Freeform 39"/>
            <p:cNvSpPr>
              <a:spLocks/>
            </p:cNvSpPr>
            <p:nvPr/>
          </p:nvSpPr>
          <p:spPr bwMode="auto">
            <a:xfrm>
              <a:off x="2376" y="1547"/>
              <a:ext cx="41" cy="51"/>
            </a:xfrm>
            <a:custGeom>
              <a:avLst/>
              <a:gdLst>
                <a:gd name="T0" fmla="*/ 26 w 41"/>
                <a:gd name="T1" fmla="*/ 0 h 51"/>
                <a:gd name="T2" fmla="*/ 0 w 41"/>
                <a:gd name="T3" fmla="*/ 46 h 51"/>
                <a:gd name="T4" fmla="*/ 13 w 41"/>
                <a:gd name="T5" fmla="*/ 50 h 51"/>
                <a:gd name="T6" fmla="*/ 40 w 41"/>
                <a:gd name="T7" fmla="*/ 3 h 51"/>
                <a:gd name="T8" fmla="*/ 26 w 41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1"/>
                <a:gd name="T17" fmla="*/ 41 w 41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1">
                  <a:moveTo>
                    <a:pt x="26" y="0"/>
                  </a:moveTo>
                  <a:lnTo>
                    <a:pt x="0" y="46"/>
                  </a:lnTo>
                  <a:lnTo>
                    <a:pt x="13" y="50"/>
                  </a:lnTo>
                  <a:lnTo>
                    <a:pt x="40" y="3"/>
                  </a:lnTo>
                  <a:lnTo>
                    <a:pt x="26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5" name="Freeform 40"/>
            <p:cNvSpPr>
              <a:spLocks/>
            </p:cNvSpPr>
            <p:nvPr/>
          </p:nvSpPr>
          <p:spPr bwMode="auto">
            <a:xfrm>
              <a:off x="2403" y="1500"/>
              <a:ext cx="35" cy="51"/>
            </a:xfrm>
            <a:custGeom>
              <a:avLst/>
              <a:gdLst>
                <a:gd name="T0" fmla="*/ 22 w 35"/>
                <a:gd name="T1" fmla="*/ 0 h 51"/>
                <a:gd name="T2" fmla="*/ 21 w 35"/>
                <a:gd name="T3" fmla="*/ 0 h 51"/>
                <a:gd name="T4" fmla="*/ 0 w 35"/>
                <a:gd name="T5" fmla="*/ 46 h 51"/>
                <a:gd name="T6" fmla="*/ 12 w 35"/>
                <a:gd name="T7" fmla="*/ 50 h 51"/>
                <a:gd name="T8" fmla="*/ 34 w 35"/>
                <a:gd name="T9" fmla="*/ 3 h 51"/>
                <a:gd name="T10" fmla="*/ 34 w 35"/>
                <a:gd name="T11" fmla="*/ 4 h 51"/>
                <a:gd name="T12" fmla="*/ 22 w 35"/>
                <a:gd name="T13" fmla="*/ 0 h 51"/>
                <a:gd name="T14" fmla="*/ 21 w 35"/>
                <a:gd name="T15" fmla="*/ 0 h 51"/>
                <a:gd name="T16" fmla="*/ 22 w 35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51"/>
                <a:gd name="T29" fmla="*/ 35 w 35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51">
                  <a:moveTo>
                    <a:pt x="22" y="0"/>
                  </a:moveTo>
                  <a:lnTo>
                    <a:pt x="21" y="0"/>
                  </a:lnTo>
                  <a:lnTo>
                    <a:pt x="0" y="46"/>
                  </a:lnTo>
                  <a:lnTo>
                    <a:pt x="12" y="50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6" name="Freeform 41"/>
            <p:cNvSpPr>
              <a:spLocks/>
            </p:cNvSpPr>
            <p:nvPr/>
          </p:nvSpPr>
          <p:spPr bwMode="auto">
            <a:xfrm>
              <a:off x="2427" y="1456"/>
              <a:ext cx="53" cy="50"/>
            </a:xfrm>
            <a:custGeom>
              <a:avLst/>
              <a:gdLst>
                <a:gd name="T0" fmla="*/ 41 w 53"/>
                <a:gd name="T1" fmla="*/ 0 h 50"/>
                <a:gd name="T2" fmla="*/ 41 w 53"/>
                <a:gd name="T3" fmla="*/ 0 h 50"/>
                <a:gd name="T4" fmla="*/ 0 w 53"/>
                <a:gd name="T5" fmla="*/ 44 h 50"/>
                <a:gd name="T6" fmla="*/ 10 w 53"/>
                <a:gd name="T7" fmla="*/ 49 h 50"/>
                <a:gd name="T8" fmla="*/ 52 w 53"/>
                <a:gd name="T9" fmla="*/ 4 h 50"/>
                <a:gd name="T10" fmla="*/ 51 w 53"/>
                <a:gd name="T11" fmla="*/ 6 h 50"/>
                <a:gd name="T12" fmla="*/ 41 w 53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"/>
                <a:gd name="T22" fmla="*/ 0 h 50"/>
                <a:gd name="T23" fmla="*/ 53 w 53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" h="50">
                  <a:moveTo>
                    <a:pt x="41" y="0"/>
                  </a:moveTo>
                  <a:lnTo>
                    <a:pt x="41" y="0"/>
                  </a:lnTo>
                  <a:lnTo>
                    <a:pt x="0" y="44"/>
                  </a:lnTo>
                  <a:lnTo>
                    <a:pt x="10" y="49"/>
                  </a:lnTo>
                  <a:lnTo>
                    <a:pt x="52" y="4"/>
                  </a:lnTo>
                  <a:lnTo>
                    <a:pt x="51" y="6"/>
                  </a:lnTo>
                  <a:lnTo>
                    <a:pt x="41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7" name="Freeform 42"/>
            <p:cNvSpPr>
              <a:spLocks/>
            </p:cNvSpPr>
            <p:nvPr/>
          </p:nvSpPr>
          <p:spPr bwMode="auto">
            <a:xfrm>
              <a:off x="2468" y="1430"/>
              <a:ext cx="56" cy="33"/>
            </a:xfrm>
            <a:custGeom>
              <a:avLst/>
              <a:gdLst>
                <a:gd name="T0" fmla="*/ 46 w 56"/>
                <a:gd name="T1" fmla="*/ 0 h 33"/>
                <a:gd name="T2" fmla="*/ 46 w 56"/>
                <a:gd name="T3" fmla="*/ 1 h 33"/>
                <a:gd name="T4" fmla="*/ 0 w 56"/>
                <a:gd name="T5" fmla="*/ 25 h 33"/>
                <a:gd name="T6" fmla="*/ 10 w 56"/>
                <a:gd name="T7" fmla="*/ 32 h 33"/>
                <a:gd name="T8" fmla="*/ 55 w 56"/>
                <a:gd name="T9" fmla="*/ 7 h 33"/>
                <a:gd name="T10" fmla="*/ 46 w 56"/>
                <a:gd name="T11" fmla="*/ 0 h 33"/>
                <a:gd name="T12" fmla="*/ 46 w 56"/>
                <a:gd name="T13" fmla="*/ 1 h 33"/>
                <a:gd name="T14" fmla="*/ 46 w 56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33"/>
                <a:gd name="T26" fmla="*/ 56 w 56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33">
                  <a:moveTo>
                    <a:pt x="46" y="0"/>
                  </a:moveTo>
                  <a:lnTo>
                    <a:pt x="46" y="1"/>
                  </a:lnTo>
                  <a:lnTo>
                    <a:pt x="0" y="25"/>
                  </a:lnTo>
                  <a:lnTo>
                    <a:pt x="10" y="32"/>
                  </a:lnTo>
                  <a:lnTo>
                    <a:pt x="55" y="7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8" name="Freeform 43"/>
            <p:cNvSpPr>
              <a:spLocks/>
            </p:cNvSpPr>
            <p:nvPr/>
          </p:nvSpPr>
          <p:spPr bwMode="auto">
            <a:xfrm>
              <a:off x="2515" y="1408"/>
              <a:ext cx="62" cy="31"/>
            </a:xfrm>
            <a:custGeom>
              <a:avLst/>
              <a:gdLst>
                <a:gd name="T0" fmla="*/ 53 w 62"/>
                <a:gd name="T1" fmla="*/ 0 h 31"/>
                <a:gd name="T2" fmla="*/ 0 w 62"/>
                <a:gd name="T3" fmla="*/ 22 h 31"/>
                <a:gd name="T4" fmla="*/ 8 w 62"/>
                <a:gd name="T5" fmla="*/ 30 h 31"/>
                <a:gd name="T6" fmla="*/ 61 w 62"/>
                <a:gd name="T7" fmla="*/ 7 h 31"/>
                <a:gd name="T8" fmla="*/ 53 w 62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1"/>
                <a:gd name="T17" fmla="*/ 62 w 62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1">
                  <a:moveTo>
                    <a:pt x="53" y="0"/>
                  </a:moveTo>
                  <a:lnTo>
                    <a:pt x="0" y="22"/>
                  </a:lnTo>
                  <a:lnTo>
                    <a:pt x="8" y="30"/>
                  </a:lnTo>
                  <a:lnTo>
                    <a:pt x="61" y="7"/>
                  </a:lnTo>
                  <a:lnTo>
                    <a:pt x="53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29" name="Freeform 44"/>
            <p:cNvSpPr>
              <a:spLocks/>
            </p:cNvSpPr>
            <p:nvPr/>
          </p:nvSpPr>
          <p:spPr bwMode="auto">
            <a:xfrm>
              <a:off x="2568" y="1381"/>
              <a:ext cx="72" cy="35"/>
            </a:xfrm>
            <a:custGeom>
              <a:avLst/>
              <a:gdLst>
                <a:gd name="T0" fmla="*/ 64 w 72"/>
                <a:gd name="T1" fmla="*/ 0 h 35"/>
                <a:gd name="T2" fmla="*/ 62 w 72"/>
                <a:gd name="T3" fmla="*/ 0 h 35"/>
                <a:gd name="T4" fmla="*/ 0 w 72"/>
                <a:gd name="T5" fmla="*/ 26 h 35"/>
                <a:gd name="T6" fmla="*/ 7 w 72"/>
                <a:gd name="T7" fmla="*/ 34 h 35"/>
                <a:gd name="T8" fmla="*/ 71 w 72"/>
                <a:gd name="T9" fmla="*/ 8 h 35"/>
                <a:gd name="T10" fmla="*/ 69 w 72"/>
                <a:gd name="T11" fmla="*/ 8 h 35"/>
                <a:gd name="T12" fmla="*/ 64 w 72"/>
                <a:gd name="T13" fmla="*/ 0 h 35"/>
                <a:gd name="T14" fmla="*/ 62 w 72"/>
                <a:gd name="T15" fmla="*/ 0 h 35"/>
                <a:gd name="T16" fmla="*/ 64 w 72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35"/>
                <a:gd name="T29" fmla="*/ 72 w 72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35">
                  <a:moveTo>
                    <a:pt x="64" y="0"/>
                  </a:moveTo>
                  <a:lnTo>
                    <a:pt x="62" y="0"/>
                  </a:lnTo>
                  <a:lnTo>
                    <a:pt x="0" y="26"/>
                  </a:lnTo>
                  <a:lnTo>
                    <a:pt x="7" y="34"/>
                  </a:lnTo>
                  <a:lnTo>
                    <a:pt x="71" y="8"/>
                  </a:lnTo>
                  <a:lnTo>
                    <a:pt x="69" y="8"/>
                  </a:lnTo>
                  <a:lnTo>
                    <a:pt x="64" y="0"/>
                  </a:lnTo>
                  <a:lnTo>
                    <a:pt x="62" y="0"/>
                  </a:lnTo>
                  <a:lnTo>
                    <a:pt x="64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30" name="Freeform 45"/>
            <p:cNvSpPr>
              <a:spLocks/>
            </p:cNvSpPr>
            <p:nvPr/>
          </p:nvSpPr>
          <p:spPr bwMode="auto">
            <a:xfrm>
              <a:off x="2632" y="1367"/>
              <a:ext cx="59" cy="23"/>
            </a:xfrm>
            <a:custGeom>
              <a:avLst/>
              <a:gdLst>
                <a:gd name="T0" fmla="*/ 54 w 59"/>
                <a:gd name="T1" fmla="*/ 0 h 23"/>
                <a:gd name="T2" fmla="*/ 50 w 59"/>
                <a:gd name="T3" fmla="*/ 0 h 23"/>
                <a:gd name="T4" fmla="*/ 0 w 59"/>
                <a:gd name="T5" fmla="*/ 13 h 23"/>
                <a:gd name="T6" fmla="*/ 4 w 59"/>
                <a:gd name="T7" fmla="*/ 22 h 23"/>
                <a:gd name="T8" fmla="*/ 58 w 59"/>
                <a:gd name="T9" fmla="*/ 8 h 23"/>
                <a:gd name="T10" fmla="*/ 54 w 59"/>
                <a:gd name="T11" fmla="*/ 8 h 23"/>
                <a:gd name="T12" fmla="*/ 54 w 59"/>
                <a:gd name="T13" fmla="*/ 0 h 23"/>
                <a:gd name="T14" fmla="*/ 52 w 59"/>
                <a:gd name="T15" fmla="*/ 0 h 23"/>
                <a:gd name="T16" fmla="*/ 50 w 59"/>
                <a:gd name="T17" fmla="*/ 0 h 23"/>
                <a:gd name="T18" fmla="*/ 54 w 59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23"/>
                <a:gd name="T32" fmla="*/ 59 w 59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23">
                  <a:moveTo>
                    <a:pt x="54" y="0"/>
                  </a:moveTo>
                  <a:lnTo>
                    <a:pt x="50" y="0"/>
                  </a:lnTo>
                  <a:lnTo>
                    <a:pt x="0" y="13"/>
                  </a:lnTo>
                  <a:lnTo>
                    <a:pt x="4" y="22"/>
                  </a:lnTo>
                  <a:lnTo>
                    <a:pt x="58" y="8"/>
                  </a:lnTo>
                  <a:lnTo>
                    <a:pt x="54" y="8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31" name="Freeform 46"/>
            <p:cNvSpPr>
              <a:spLocks/>
            </p:cNvSpPr>
            <p:nvPr/>
          </p:nvSpPr>
          <p:spPr bwMode="auto">
            <a:xfrm>
              <a:off x="2687" y="1366"/>
              <a:ext cx="58" cy="17"/>
            </a:xfrm>
            <a:custGeom>
              <a:avLst/>
              <a:gdLst>
                <a:gd name="T0" fmla="*/ 57 w 58"/>
                <a:gd name="T1" fmla="*/ 9 h 17"/>
                <a:gd name="T2" fmla="*/ 57 w 58"/>
                <a:gd name="T3" fmla="*/ 0 h 17"/>
                <a:gd name="T4" fmla="*/ 0 w 58"/>
                <a:gd name="T5" fmla="*/ 2 h 17"/>
                <a:gd name="T6" fmla="*/ 0 w 58"/>
                <a:gd name="T7" fmla="*/ 16 h 17"/>
                <a:gd name="T8" fmla="*/ 57 w 58"/>
                <a:gd name="T9" fmla="*/ 16 h 17"/>
                <a:gd name="T10" fmla="*/ 57 w 58"/>
                <a:gd name="T11" fmla="*/ 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17"/>
                <a:gd name="T20" fmla="*/ 58 w 58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17">
                  <a:moveTo>
                    <a:pt x="57" y="9"/>
                  </a:moveTo>
                  <a:lnTo>
                    <a:pt x="57" y="0"/>
                  </a:lnTo>
                  <a:lnTo>
                    <a:pt x="0" y="2"/>
                  </a:lnTo>
                  <a:lnTo>
                    <a:pt x="0" y="16"/>
                  </a:lnTo>
                  <a:lnTo>
                    <a:pt x="57" y="16"/>
                  </a:lnTo>
                  <a:lnTo>
                    <a:pt x="57" y="9"/>
                  </a:lnTo>
                </a:path>
              </a:pathLst>
            </a:custGeom>
            <a:solidFill>
              <a:srgbClr val="FF0000"/>
            </a:solidFill>
            <a:ln w="25400" cap="rnd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8789" name="Picture 4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1" y="4505325"/>
            <a:ext cx="1427163" cy="18986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962401" y="5638800"/>
            <a:ext cx="2436813" cy="673100"/>
            <a:chOff x="1347" y="3457"/>
            <a:chExt cx="1534" cy="424"/>
          </a:xfrm>
        </p:grpSpPr>
        <p:sp>
          <p:nvSpPr>
            <p:cNvPr id="118800" name="Freeform 49"/>
            <p:cNvSpPr>
              <a:spLocks/>
            </p:cNvSpPr>
            <p:nvPr/>
          </p:nvSpPr>
          <p:spPr bwMode="auto">
            <a:xfrm>
              <a:off x="1347" y="3847"/>
              <a:ext cx="118" cy="34"/>
            </a:xfrm>
            <a:custGeom>
              <a:avLst/>
              <a:gdLst>
                <a:gd name="T0" fmla="*/ 99 w 118"/>
                <a:gd name="T1" fmla="*/ 0 h 34"/>
                <a:gd name="T2" fmla="*/ 96 w 118"/>
                <a:gd name="T3" fmla="*/ 2 h 34"/>
                <a:gd name="T4" fmla="*/ 85 w 118"/>
                <a:gd name="T5" fmla="*/ 4 h 34"/>
                <a:gd name="T6" fmla="*/ 73 w 118"/>
                <a:gd name="T7" fmla="*/ 8 h 34"/>
                <a:gd name="T8" fmla="*/ 58 w 118"/>
                <a:gd name="T9" fmla="*/ 8 h 34"/>
                <a:gd name="T10" fmla="*/ 41 w 118"/>
                <a:gd name="T11" fmla="*/ 8 h 34"/>
                <a:gd name="T12" fmla="*/ 26 w 118"/>
                <a:gd name="T13" fmla="*/ 8 h 34"/>
                <a:gd name="T14" fmla="*/ 11 w 118"/>
                <a:gd name="T15" fmla="*/ 8 h 34"/>
                <a:gd name="T16" fmla="*/ 0 w 118"/>
                <a:gd name="T17" fmla="*/ 8 h 34"/>
                <a:gd name="T18" fmla="*/ 0 w 118"/>
                <a:gd name="T19" fmla="*/ 33 h 34"/>
                <a:gd name="T20" fmla="*/ 11 w 118"/>
                <a:gd name="T21" fmla="*/ 33 h 34"/>
                <a:gd name="T22" fmla="*/ 26 w 118"/>
                <a:gd name="T23" fmla="*/ 33 h 34"/>
                <a:gd name="T24" fmla="*/ 43 w 118"/>
                <a:gd name="T25" fmla="*/ 33 h 34"/>
                <a:gd name="T26" fmla="*/ 58 w 118"/>
                <a:gd name="T27" fmla="*/ 33 h 34"/>
                <a:gd name="T28" fmla="*/ 75 w 118"/>
                <a:gd name="T29" fmla="*/ 33 h 34"/>
                <a:gd name="T30" fmla="*/ 90 w 118"/>
                <a:gd name="T31" fmla="*/ 30 h 34"/>
                <a:gd name="T32" fmla="*/ 105 w 118"/>
                <a:gd name="T33" fmla="*/ 24 h 34"/>
                <a:gd name="T34" fmla="*/ 117 w 118"/>
                <a:gd name="T35" fmla="*/ 18 h 34"/>
                <a:gd name="T36" fmla="*/ 99 w 118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34"/>
                <a:gd name="T59" fmla="*/ 118 w 118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34">
                  <a:moveTo>
                    <a:pt x="99" y="0"/>
                  </a:moveTo>
                  <a:lnTo>
                    <a:pt x="96" y="2"/>
                  </a:lnTo>
                  <a:lnTo>
                    <a:pt x="85" y="4"/>
                  </a:lnTo>
                  <a:lnTo>
                    <a:pt x="73" y="8"/>
                  </a:lnTo>
                  <a:lnTo>
                    <a:pt x="58" y="8"/>
                  </a:lnTo>
                  <a:lnTo>
                    <a:pt x="41" y="8"/>
                  </a:lnTo>
                  <a:lnTo>
                    <a:pt x="26" y="8"/>
                  </a:lnTo>
                  <a:lnTo>
                    <a:pt x="11" y="8"/>
                  </a:lnTo>
                  <a:lnTo>
                    <a:pt x="0" y="8"/>
                  </a:lnTo>
                  <a:lnTo>
                    <a:pt x="0" y="33"/>
                  </a:lnTo>
                  <a:lnTo>
                    <a:pt x="11" y="33"/>
                  </a:lnTo>
                  <a:lnTo>
                    <a:pt x="26" y="33"/>
                  </a:lnTo>
                  <a:lnTo>
                    <a:pt x="43" y="33"/>
                  </a:lnTo>
                  <a:lnTo>
                    <a:pt x="58" y="33"/>
                  </a:lnTo>
                  <a:lnTo>
                    <a:pt x="75" y="33"/>
                  </a:lnTo>
                  <a:lnTo>
                    <a:pt x="90" y="30"/>
                  </a:lnTo>
                  <a:lnTo>
                    <a:pt x="105" y="24"/>
                  </a:lnTo>
                  <a:lnTo>
                    <a:pt x="117" y="18"/>
                  </a:lnTo>
                  <a:lnTo>
                    <a:pt x="99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1" name="Freeform 50"/>
            <p:cNvSpPr>
              <a:spLocks/>
            </p:cNvSpPr>
            <p:nvPr/>
          </p:nvSpPr>
          <p:spPr bwMode="auto">
            <a:xfrm>
              <a:off x="1445" y="3565"/>
              <a:ext cx="77" cy="303"/>
            </a:xfrm>
            <a:custGeom>
              <a:avLst/>
              <a:gdLst>
                <a:gd name="T0" fmla="*/ 52 w 77"/>
                <a:gd name="T1" fmla="*/ 0 h 303"/>
                <a:gd name="T2" fmla="*/ 43 w 77"/>
                <a:gd name="T3" fmla="*/ 65 h 303"/>
                <a:gd name="T4" fmla="*/ 38 w 77"/>
                <a:gd name="T5" fmla="*/ 120 h 303"/>
                <a:gd name="T6" fmla="*/ 35 w 77"/>
                <a:gd name="T7" fmla="*/ 167 h 303"/>
                <a:gd name="T8" fmla="*/ 29 w 77"/>
                <a:gd name="T9" fmla="*/ 202 h 303"/>
                <a:gd name="T10" fmla="*/ 26 w 77"/>
                <a:gd name="T11" fmla="*/ 233 h 303"/>
                <a:gd name="T12" fmla="*/ 20 w 77"/>
                <a:gd name="T13" fmla="*/ 255 h 303"/>
                <a:gd name="T14" fmla="*/ 11 w 77"/>
                <a:gd name="T15" fmla="*/ 271 h 303"/>
                <a:gd name="T16" fmla="*/ 0 w 77"/>
                <a:gd name="T17" fmla="*/ 283 h 303"/>
                <a:gd name="T18" fmla="*/ 17 w 77"/>
                <a:gd name="T19" fmla="*/ 302 h 303"/>
                <a:gd name="T20" fmla="*/ 35 w 77"/>
                <a:gd name="T21" fmla="*/ 285 h 303"/>
                <a:gd name="T22" fmla="*/ 47 w 77"/>
                <a:gd name="T23" fmla="*/ 263 h 303"/>
                <a:gd name="T24" fmla="*/ 52 w 77"/>
                <a:gd name="T25" fmla="*/ 236 h 303"/>
                <a:gd name="T26" fmla="*/ 55 w 77"/>
                <a:gd name="T27" fmla="*/ 206 h 303"/>
                <a:gd name="T28" fmla="*/ 58 w 77"/>
                <a:gd name="T29" fmla="*/ 167 h 303"/>
                <a:gd name="T30" fmla="*/ 64 w 77"/>
                <a:gd name="T31" fmla="*/ 123 h 303"/>
                <a:gd name="T32" fmla="*/ 70 w 77"/>
                <a:gd name="T33" fmla="*/ 69 h 303"/>
                <a:gd name="T34" fmla="*/ 76 w 77"/>
                <a:gd name="T35" fmla="*/ 5 h 303"/>
                <a:gd name="T36" fmla="*/ 52 w 77"/>
                <a:gd name="T37" fmla="*/ 0 h 3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7"/>
                <a:gd name="T58" fmla="*/ 0 h 303"/>
                <a:gd name="T59" fmla="*/ 77 w 77"/>
                <a:gd name="T60" fmla="*/ 303 h 3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7" h="303">
                  <a:moveTo>
                    <a:pt x="52" y="0"/>
                  </a:moveTo>
                  <a:lnTo>
                    <a:pt x="43" y="65"/>
                  </a:lnTo>
                  <a:lnTo>
                    <a:pt x="38" y="120"/>
                  </a:lnTo>
                  <a:lnTo>
                    <a:pt x="35" y="167"/>
                  </a:lnTo>
                  <a:lnTo>
                    <a:pt x="29" y="202"/>
                  </a:lnTo>
                  <a:lnTo>
                    <a:pt x="26" y="233"/>
                  </a:lnTo>
                  <a:lnTo>
                    <a:pt x="20" y="255"/>
                  </a:lnTo>
                  <a:lnTo>
                    <a:pt x="11" y="271"/>
                  </a:lnTo>
                  <a:lnTo>
                    <a:pt x="0" y="283"/>
                  </a:lnTo>
                  <a:lnTo>
                    <a:pt x="17" y="302"/>
                  </a:lnTo>
                  <a:lnTo>
                    <a:pt x="35" y="285"/>
                  </a:lnTo>
                  <a:lnTo>
                    <a:pt x="47" y="263"/>
                  </a:lnTo>
                  <a:lnTo>
                    <a:pt x="52" y="236"/>
                  </a:lnTo>
                  <a:lnTo>
                    <a:pt x="55" y="206"/>
                  </a:lnTo>
                  <a:lnTo>
                    <a:pt x="58" y="167"/>
                  </a:lnTo>
                  <a:lnTo>
                    <a:pt x="64" y="123"/>
                  </a:lnTo>
                  <a:lnTo>
                    <a:pt x="70" y="69"/>
                  </a:lnTo>
                  <a:lnTo>
                    <a:pt x="76" y="5"/>
                  </a:lnTo>
                  <a:lnTo>
                    <a:pt x="52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2" name="Freeform 51"/>
            <p:cNvSpPr>
              <a:spLocks/>
            </p:cNvSpPr>
            <p:nvPr/>
          </p:nvSpPr>
          <p:spPr bwMode="auto">
            <a:xfrm>
              <a:off x="1498" y="3556"/>
              <a:ext cx="27" cy="17"/>
            </a:xfrm>
            <a:custGeom>
              <a:avLst/>
              <a:gdLst>
                <a:gd name="T0" fmla="*/ 0 w 27"/>
                <a:gd name="T1" fmla="*/ 0 h 17"/>
                <a:gd name="T2" fmla="*/ 0 w 27"/>
                <a:gd name="T3" fmla="*/ 9 h 17"/>
                <a:gd name="T4" fmla="*/ 22 w 27"/>
                <a:gd name="T5" fmla="*/ 16 h 17"/>
                <a:gd name="T6" fmla="*/ 26 w 27"/>
                <a:gd name="T7" fmla="*/ 6 h 17"/>
                <a:gd name="T8" fmla="*/ 26 w 27"/>
                <a:gd name="T9" fmla="*/ 2 h 17"/>
                <a:gd name="T10" fmla="*/ 26 w 27"/>
                <a:gd name="T11" fmla="*/ 6 h 17"/>
                <a:gd name="T12" fmla="*/ 26 w 27"/>
                <a:gd name="T13" fmla="*/ 2 h 17"/>
                <a:gd name="T14" fmla="*/ 0 w 2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7"/>
                <a:gd name="T26" fmla="*/ 27 w 2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7">
                  <a:moveTo>
                    <a:pt x="0" y="0"/>
                  </a:moveTo>
                  <a:lnTo>
                    <a:pt x="0" y="9"/>
                  </a:lnTo>
                  <a:lnTo>
                    <a:pt x="22" y="16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0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3" name="Freeform 52"/>
            <p:cNvSpPr>
              <a:spLocks/>
            </p:cNvSpPr>
            <p:nvPr/>
          </p:nvSpPr>
          <p:spPr bwMode="auto">
            <a:xfrm>
              <a:off x="1498" y="3542"/>
              <a:ext cx="31" cy="17"/>
            </a:xfrm>
            <a:custGeom>
              <a:avLst/>
              <a:gdLst>
                <a:gd name="T0" fmla="*/ 3 w 31"/>
                <a:gd name="T1" fmla="*/ 0 h 17"/>
                <a:gd name="T2" fmla="*/ 0 w 31"/>
                <a:gd name="T3" fmla="*/ 13 h 17"/>
                <a:gd name="T4" fmla="*/ 27 w 31"/>
                <a:gd name="T5" fmla="*/ 16 h 17"/>
                <a:gd name="T6" fmla="*/ 30 w 31"/>
                <a:gd name="T7" fmla="*/ 2 h 17"/>
                <a:gd name="T8" fmla="*/ 3 w 3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17"/>
                <a:gd name="T17" fmla="*/ 31 w 3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17">
                  <a:moveTo>
                    <a:pt x="3" y="0"/>
                  </a:moveTo>
                  <a:lnTo>
                    <a:pt x="0" y="13"/>
                  </a:lnTo>
                  <a:lnTo>
                    <a:pt x="27" y="16"/>
                  </a:lnTo>
                  <a:lnTo>
                    <a:pt x="30" y="2"/>
                  </a:lnTo>
                  <a:lnTo>
                    <a:pt x="3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4" name="Freeform 53"/>
            <p:cNvSpPr>
              <a:spLocks/>
            </p:cNvSpPr>
            <p:nvPr/>
          </p:nvSpPr>
          <p:spPr bwMode="auto">
            <a:xfrm>
              <a:off x="1502" y="3523"/>
              <a:ext cx="27" cy="23"/>
            </a:xfrm>
            <a:custGeom>
              <a:avLst/>
              <a:gdLst>
                <a:gd name="T0" fmla="*/ 2 w 27"/>
                <a:gd name="T1" fmla="*/ 0 h 23"/>
                <a:gd name="T2" fmla="*/ 0 w 27"/>
                <a:gd name="T3" fmla="*/ 3 h 23"/>
                <a:gd name="T4" fmla="*/ 0 w 27"/>
                <a:gd name="T5" fmla="*/ 19 h 23"/>
                <a:gd name="T6" fmla="*/ 26 w 27"/>
                <a:gd name="T7" fmla="*/ 22 h 23"/>
                <a:gd name="T8" fmla="*/ 26 w 27"/>
                <a:gd name="T9" fmla="*/ 5 h 23"/>
                <a:gd name="T10" fmla="*/ 26 w 27"/>
                <a:gd name="T11" fmla="*/ 8 h 23"/>
                <a:gd name="T12" fmla="*/ 2 w 27"/>
                <a:gd name="T13" fmla="*/ 0 h 23"/>
                <a:gd name="T14" fmla="*/ 2 w 27"/>
                <a:gd name="T15" fmla="*/ 3 h 23"/>
                <a:gd name="T16" fmla="*/ 0 w 27"/>
                <a:gd name="T17" fmla="*/ 3 h 23"/>
                <a:gd name="T18" fmla="*/ 2 w 27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3"/>
                <a:gd name="T32" fmla="*/ 27 w 27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3">
                  <a:moveTo>
                    <a:pt x="2" y="0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26" y="22"/>
                  </a:lnTo>
                  <a:lnTo>
                    <a:pt x="26" y="5"/>
                  </a:lnTo>
                  <a:lnTo>
                    <a:pt x="26" y="8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5" name="Freeform 54"/>
            <p:cNvSpPr>
              <a:spLocks/>
            </p:cNvSpPr>
            <p:nvPr/>
          </p:nvSpPr>
          <p:spPr bwMode="auto">
            <a:xfrm>
              <a:off x="1505" y="3485"/>
              <a:ext cx="35" cy="47"/>
            </a:xfrm>
            <a:custGeom>
              <a:avLst/>
              <a:gdLst>
                <a:gd name="T0" fmla="*/ 17 w 35"/>
                <a:gd name="T1" fmla="*/ 0 h 47"/>
                <a:gd name="T2" fmla="*/ 11 w 35"/>
                <a:gd name="T3" fmla="*/ 8 h 47"/>
                <a:gd name="T4" fmla="*/ 0 w 35"/>
                <a:gd name="T5" fmla="*/ 37 h 47"/>
                <a:gd name="T6" fmla="*/ 22 w 35"/>
                <a:gd name="T7" fmla="*/ 46 h 47"/>
                <a:gd name="T8" fmla="*/ 34 w 35"/>
                <a:gd name="T9" fmla="*/ 16 h 47"/>
                <a:gd name="T10" fmla="*/ 28 w 35"/>
                <a:gd name="T11" fmla="*/ 21 h 47"/>
                <a:gd name="T12" fmla="*/ 17 w 35"/>
                <a:gd name="T13" fmla="*/ 0 h 47"/>
                <a:gd name="T14" fmla="*/ 11 w 35"/>
                <a:gd name="T15" fmla="*/ 2 h 47"/>
                <a:gd name="T16" fmla="*/ 11 w 35"/>
                <a:gd name="T17" fmla="*/ 8 h 47"/>
                <a:gd name="T18" fmla="*/ 17 w 35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47"/>
                <a:gd name="T32" fmla="*/ 35 w 35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47">
                  <a:moveTo>
                    <a:pt x="17" y="0"/>
                  </a:moveTo>
                  <a:lnTo>
                    <a:pt x="11" y="8"/>
                  </a:lnTo>
                  <a:lnTo>
                    <a:pt x="0" y="37"/>
                  </a:lnTo>
                  <a:lnTo>
                    <a:pt x="22" y="46"/>
                  </a:lnTo>
                  <a:lnTo>
                    <a:pt x="34" y="16"/>
                  </a:lnTo>
                  <a:lnTo>
                    <a:pt x="28" y="21"/>
                  </a:lnTo>
                  <a:lnTo>
                    <a:pt x="17" y="0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7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6" name="Freeform 55"/>
            <p:cNvSpPr>
              <a:spLocks/>
            </p:cNvSpPr>
            <p:nvPr/>
          </p:nvSpPr>
          <p:spPr bwMode="auto">
            <a:xfrm>
              <a:off x="1521" y="3463"/>
              <a:ext cx="235" cy="44"/>
            </a:xfrm>
            <a:custGeom>
              <a:avLst/>
              <a:gdLst>
                <a:gd name="T0" fmla="*/ 230 w 235"/>
                <a:gd name="T1" fmla="*/ 2 h 44"/>
                <a:gd name="T2" fmla="*/ 234 w 235"/>
                <a:gd name="T3" fmla="*/ 2 h 44"/>
                <a:gd name="T4" fmla="*/ 207 w 235"/>
                <a:gd name="T5" fmla="*/ 2 h 44"/>
                <a:gd name="T6" fmla="*/ 178 w 235"/>
                <a:gd name="T7" fmla="*/ 0 h 44"/>
                <a:gd name="T8" fmla="*/ 148 w 235"/>
                <a:gd name="T9" fmla="*/ 0 h 44"/>
                <a:gd name="T10" fmla="*/ 117 w 235"/>
                <a:gd name="T11" fmla="*/ 0 h 44"/>
                <a:gd name="T12" fmla="*/ 85 w 235"/>
                <a:gd name="T13" fmla="*/ 2 h 44"/>
                <a:gd name="T14" fmla="*/ 55 w 235"/>
                <a:gd name="T15" fmla="*/ 5 h 44"/>
                <a:gd name="T16" fmla="*/ 26 w 235"/>
                <a:gd name="T17" fmla="*/ 13 h 44"/>
                <a:gd name="T18" fmla="*/ 0 w 235"/>
                <a:gd name="T19" fmla="*/ 21 h 44"/>
                <a:gd name="T20" fmla="*/ 11 w 235"/>
                <a:gd name="T21" fmla="*/ 43 h 44"/>
                <a:gd name="T22" fmla="*/ 35 w 235"/>
                <a:gd name="T23" fmla="*/ 35 h 44"/>
                <a:gd name="T24" fmla="*/ 61 w 235"/>
                <a:gd name="T25" fmla="*/ 29 h 44"/>
                <a:gd name="T26" fmla="*/ 87 w 235"/>
                <a:gd name="T27" fmla="*/ 27 h 44"/>
                <a:gd name="T28" fmla="*/ 117 w 235"/>
                <a:gd name="T29" fmla="*/ 23 h 44"/>
                <a:gd name="T30" fmla="*/ 148 w 235"/>
                <a:gd name="T31" fmla="*/ 23 h 44"/>
                <a:gd name="T32" fmla="*/ 178 w 235"/>
                <a:gd name="T33" fmla="*/ 23 h 44"/>
                <a:gd name="T34" fmla="*/ 207 w 235"/>
                <a:gd name="T35" fmla="*/ 27 h 44"/>
                <a:gd name="T36" fmla="*/ 234 w 235"/>
                <a:gd name="T37" fmla="*/ 27 h 44"/>
                <a:gd name="T38" fmla="*/ 230 w 235"/>
                <a:gd name="T39" fmla="*/ 2 h 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5"/>
                <a:gd name="T61" fmla="*/ 0 h 44"/>
                <a:gd name="T62" fmla="*/ 235 w 235"/>
                <a:gd name="T63" fmla="*/ 44 h 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5" h="44">
                  <a:moveTo>
                    <a:pt x="230" y="2"/>
                  </a:moveTo>
                  <a:lnTo>
                    <a:pt x="234" y="2"/>
                  </a:lnTo>
                  <a:lnTo>
                    <a:pt x="207" y="2"/>
                  </a:lnTo>
                  <a:lnTo>
                    <a:pt x="178" y="0"/>
                  </a:lnTo>
                  <a:lnTo>
                    <a:pt x="148" y="0"/>
                  </a:lnTo>
                  <a:lnTo>
                    <a:pt x="117" y="0"/>
                  </a:lnTo>
                  <a:lnTo>
                    <a:pt x="85" y="2"/>
                  </a:lnTo>
                  <a:lnTo>
                    <a:pt x="55" y="5"/>
                  </a:lnTo>
                  <a:lnTo>
                    <a:pt x="26" y="13"/>
                  </a:lnTo>
                  <a:lnTo>
                    <a:pt x="0" y="21"/>
                  </a:lnTo>
                  <a:lnTo>
                    <a:pt x="11" y="43"/>
                  </a:lnTo>
                  <a:lnTo>
                    <a:pt x="35" y="35"/>
                  </a:lnTo>
                  <a:lnTo>
                    <a:pt x="61" y="29"/>
                  </a:lnTo>
                  <a:lnTo>
                    <a:pt x="87" y="27"/>
                  </a:lnTo>
                  <a:lnTo>
                    <a:pt x="117" y="23"/>
                  </a:lnTo>
                  <a:lnTo>
                    <a:pt x="148" y="23"/>
                  </a:lnTo>
                  <a:lnTo>
                    <a:pt x="178" y="23"/>
                  </a:lnTo>
                  <a:lnTo>
                    <a:pt x="207" y="27"/>
                  </a:lnTo>
                  <a:lnTo>
                    <a:pt x="234" y="27"/>
                  </a:lnTo>
                  <a:lnTo>
                    <a:pt x="230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7" name="Freeform 56"/>
            <p:cNvSpPr>
              <a:spLocks/>
            </p:cNvSpPr>
            <p:nvPr/>
          </p:nvSpPr>
          <p:spPr bwMode="auto">
            <a:xfrm>
              <a:off x="1751" y="3466"/>
              <a:ext cx="17" cy="25"/>
            </a:xfrm>
            <a:custGeom>
              <a:avLst/>
              <a:gdLst>
                <a:gd name="T0" fmla="*/ 16 w 17"/>
                <a:gd name="T1" fmla="*/ 0 h 25"/>
                <a:gd name="T2" fmla="*/ 10 w 17"/>
                <a:gd name="T3" fmla="*/ 0 h 25"/>
                <a:gd name="T4" fmla="*/ 0 w 17"/>
                <a:gd name="T5" fmla="*/ 0 h 25"/>
                <a:gd name="T6" fmla="*/ 5 w 17"/>
                <a:gd name="T7" fmla="*/ 24 h 25"/>
                <a:gd name="T8" fmla="*/ 16 w 17"/>
                <a:gd name="T9" fmla="*/ 24 h 25"/>
                <a:gd name="T10" fmla="*/ 16 w 17"/>
                <a:gd name="T11" fmla="*/ 0 h 25"/>
                <a:gd name="T12" fmla="*/ 10 w 17"/>
                <a:gd name="T13" fmla="*/ 0 h 25"/>
                <a:gd name="T14" fmla="*/ 16 w 17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5"/>
                <a:gd name="T26" fmla="*/ 17 w 17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5">
                  <a:moveTo>
                    <a:pt x="16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5" y="24"/>
                  </a:lnTo>
                  <a:lnTo>
                    <a:pt x="16" y="2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8" name="Freeform 57"/>
            <p:cNvSpPr>
              <a:spLocks/>
            </p:cNvSpPr>
            <p:nvPr/>
          </p:nvSpPr>
          <p:spPr bwMode="auto">
            <a:xfrm>
              <a:off x="1761" y="3463"/>
              <a:ext cx="17" cy="28"/>
            </a:xfrm>
            <a:custGeom>
              <a:avLst/>
              <a:gdLst>
                <a:gd name="T0" fmla="*/ 6 w 17"/>
                <a:gd name="T1" fmla="*/ 2 h 28"/>
                <a:gd name="T2" fmla="*/ 16 w 17"/>
                <a:gd name="T3" fmla="*/ 0 h 28"/>
                <a:gd name="T4" fmla="*/ 0 w 17"/>
                <a:gd name="T5" fmla="*/ 2 h 28"/>
                <a:gd name="T6" fmla="*/ 0 w 17"/>
                <a:gd name="T7" fmla="*/ 27 h 28"/>
                <a:gd name="T8" fmla="*/ 16 w 17"/>
                <a:gd name="T9" fmla="*/ 23 h 28"/>
                <a:gd name="T10" fmla="*/ 6 w 17"/>
                <a:gd name="T11" fmla="*/ 2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8"/>
                <a:gd name="T20" fmla="*/ 17 w 1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8">
                  <a:moveTo>
                    <a:pt x="6" y="2"/>
                  </a:moveTo>
                  <a:lnTo>
                    <a:pt x="16" y="0"/>
                  </a:lnTo>
                  <a:lnTo>
                    <a:pt x="0" y="2"/>
                  </a:lnTo>
                  <a:lnTo>
                    <a:pt x="0" y="27"/>
                  </a:lnTo>
                  <a:lnTo>
                    <a:pt x="16" y="23"/>
                  </a:lnTo>
                  <a:lnTo>
                    <a:pt x="6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9" name="Freeform 58"/>
            <p:cNvSpPr>
              <a:spLocks/>
            </p:cNvSpPr>
            <p:nvPr/>
          </p:nvSpPr>
          <p:spPr bwMode="auto">
            <a:xfrm>
              <a:off x="1763" y="3463"/>
              <a:ext cx="17" cy="25"/>
            </a:xfrm>
            <a:custGeom>
              <a:avLst/>
              <a:gdLst>
                <a:gd name="T0" fmla="*/ 10 w 17"/>
                <a:gd name="T1" fmla="*/ 0 h 25"/>
                <a:gd name="T2" fmla="*/ 0 w 17"/>
                <a:gd name="T3" fmla="*/ 2 h 25"/>
                <a:gd name="T4" fmla="*/ 5 w 17"/>
                <a:gd name="T5" fmla="*/ 24 h 25"/>
                <a:gd name="T6" fmla="*/ 16 w 17"/>
                <a:gd name="T7" fmla="*/ 24 h 25"/>
                <a:gd name="T8" fmla="*/ 10 w 1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10" y="0"/>
                  </a:moveTo>
                  <a:lnTo>
                    <a:pt x="0" y="2"/>
                  </a:lnTo>
                  <a:lnTo>
                    <a:pt x="5" y="24"/>
                  </a:lnTo>
                  <a:lnTo>
                    <a:pt x="16" y="24"/>
                  </a:lnTo>
                  <a:lnTo>
                    <a:pt x="10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0" name="Freeform 59"/>
            <p:cNvSpPr>
              <a:spLocks/>
            </p:cNvSpPr>
            <p:nvPr/>
          </p:nvSpPr>
          <p:spPr bwMode="auto">
            <a:xfrm>
              <a:off x="1769" y="3463"/>
              <a:ext cx="17" cy="25"/>
            </a:xfrm>
            <a:custGeom>
              <a:avLst/>
              <a:gdLst>
                <a:gd name="T0" fmla="*/ 10 w 17"/>
                <a:gd name="T1" fmla="*/ 0 h 25"/>
                <a:gd name="T2" fmla="*/ 0 w 17"/>
                <a:gd name="T3" fmla="*/ 0 h 25"/>
                <a:gd name="T4" fmla="*/ 5 w 17"/>
                <a:gd name="T5" fmla="*/ 24 h 25"/>
                <a:gd name="T6" fmla="*/ 16 w 17"/>
                <a:gd name="T7" fmla="*/ 24 h 25"/>
                <a:gd name="T8" fmla="*/ 10 w 1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10" y="0"/>
                  </a:moveTo>
                  <a:lnTo>
                    <a:pt x="0" y="0"/>
                  </a:lnTo>
                  <a:lnTo>
                    <a:pt x="5" y="24"/>
                  </a:lnTo>
                  <a:lnTo>
                    <a:pt x="16" y="24"/>
                  </a:lnTo>
                  <a:lnTo>
                    <a:pt x="10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1" name="Freeform 60"/>
            <p:cNvSpPr>
              <a:spLocks/>
            </p:cNvSpPr>
            <p:nvPr/>
          </p:nvSpPr>
          <p:spPr bwMode="auto">
            <a:xfrm>
              <a:off x="1776" y="3463"/>
              <a:ext cx="17" cy="25"/>
            </a:xfrm>
            <a:custGeom>
              <a:avLst/>
              <a:gdLst>
                <a:gd name="T0" fmla="*/ 10 w 17"/>
                <a:gd name="T1" fmla="*/ 0 h 25"/>
                <a:gd name="T2" fmla="*/ 5 w 17"/>
                <a:gd name="T3" fmla="*/ 0 h 25"/>
                <a:gd name="T4" fmla="*/ 0 w 17"/>
                <a:gd name="T5" fmla="*/ 0 h 25"/>
                <a:gd name="T6" fmla="*/ 5 w 17"/>
                <a:gd name="T7" fmla="*/ 24 h 25"/>
                <a:gd name="T8" fmla="*/ 16 w 17"/>
                <a:gd name="T9" fmla="*/ 24 h 25"/>
                <a:gd name="T10" fmla="*/ 10 w 17"/>
                <a:gd name="T11" fmla="*/ 24 h 25"/>
                <a:gd name="T12" fmla="*/ 10 w 17"/>
                <a:gd name="T13" fmla="*/ 0 h 25"/>
                <a:gd name="T14" fmla="*/ 5 w 17"/>
                <a:gd name="T15" fmla="*/ 0 h 25"/>
                <a:gd name="T16" fmla="*/ 10 w 1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5"/>
                <a:gd name="T29" fmla="*/ 17 w 1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5">
                  <a:moveTo>
                    <a:pt x="1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24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0"/>
                  </a:ln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2" name="Freeform 61"/>
            <p:cNvSpPr>
              <a:spLocks/>
            </p:cNvSpPr>
            <p:nvPr/>
          </p:nvSpPr>
          <p:spPr bwMode="auto">
            <a:xfrm>
              <a:off x="1781" y="3463"/>
              <a:ext cx="17" cy="25"/>
            </a:xfrm>
            <a:custGeom>
              <a:avLst/>
              <a:gdLst>
                <a:gd name="T0" fmla="*/ 9 w 17"/>
                <a:gd name="T1" fmla="*/ 0 h 25"/>
                <a:gd name="T2" fmla="*/ 0 w 17"/>
                <a:gd name="T3" fmla="*/ 0 h 25"/>
                <a:gd name="T4" fmla="*/ 0 w 17"/>
                <a:gd name="T5" fmla="*/ 24 h 25"/>
                <a:gd name="T6" fmla="*/ 9 w 17"/>
                <a:gd name="T7" fmla="*/ 24 h 25"/>
                <a:gd name="T8" fmla="*/ 16 w 17"/>
                <a:gd name="T9" fmla="*/ 24 h 25"/>
                <a:gd name="T10" fmla="*/ 9 w 17"/>
                <a:gd name="T11" fmla="*/ 24 h 25"/>
                <a:gd name="T12" fmla="*/ 16 w 17"/>
                <a:gd name="T13" fmla="*/ 24 h 25"/>
                <a:gd name="T14" fmla="*/ 9 w 17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5"/>
                <a:gd name="T26" fmla="*/ 17 w 17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5">
                  <a:moveTo>
                    <a:pt x="9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9" y="24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16" y="24"/>
                  </a:lnTo>
                  <a:lnTo>
                    <a:pt x="9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3" name="Freeform 62"/>
            <p:cNvSpPr>
              <a:spLocks/>
            </p:cNvSpPr>
            <p:nvPr/>
          </p:nvSpPr>
          <p:spPr bwMode="auto">
            <a:xfrm>
              <a:off x="1785" y="3463"/>
              <a:ext cx="17" cy="25"/>
            </a:xfrm>
            <a:custGeom>
              <a:avLst/>
              <a:gdLst>
                <a:gd name="T0" fmla="*/ 6 w 17"/>
                <a:gd name="T1" fmla="*/ 0 h 25"/>
                <a:gd name="T2" fmla="*/ 0 w 17"/>
                <a:gd name="T3" fmla="*/ 0 h 25"/>
                <a:gd name="T4" fmla="*/ 6 w 17"/>
                <a:gd name="T5" fmla="*/ 24 h 25"/>
                <a:gd name="T6" fmla="*/ 16 w 17"/>
                <a:gd name="T7" fmla="*/ 24 h 25"/>
                <a:gd name="T8" fmla="*/ 6 w 17"/>
                <a:gd name="T9" fmla="*/ 24 h 25"/>
                <a:gd name="T10" fmla="*/ 6 w 17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5"/>
                <a:gd name="T20" fmla="*/ 17 w 1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5">
                  <a:moveTo>
                    <a:pt x="6" y="0"/>
                  </a:moveTo>
                  <a:lnTo>
                    <a:pt x="0" y="0"/>
                  </a:lnTo>
                  <a:lnTo>
                    <a:pt x="6" y="24"/>
                  </a:lnTo>
                  <a:lnTo>
                    <a:pt x="16" y="24"/>
                  </a:lnTo>
                  <a:lnTo>
                    <a:pt x="6" y="24"/>
                  </a:lnTo>
                  <a:lnTo>
                    <a:pt x="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4" name="Freeform 63"/>
            <p:cNvSpPr>
              <a:spLocks/>
            </p:cNvSpPr>
            <p:nvPr/>
          </p:nvSpPr>
          <p:spPr bwMode="auto">
            <a:xfrm>
              <a:off x="1787" y="3463"/>
              <a:ext cx="17" cy="25"/>
            </a:xfrm>
            <a:custGeom>
              <a:avLst/>
              <a:gdLst>
                <a:gd name="T0" fmla="*/ 16 w 17"/>
                <a:gd name="T1" fmla="*/ 0 h 25"/>
                <a:gd name="T2" fmla="*/ 0 w 17"/>
                <a:gd name="T3" fmla="*/ 0 h 25"/>
                <a:gd name="T4" fmla="*/ 0 w 17"/>
                <a:gd name="T5" fmla="*/ 24 h 25"/>
                <a:gd name="T6" fmla="*/ 16 w 17"/>
                <a:gd name="T7" fmla="*/ 24 h 25"/>
                <a:gd name="T8" fmla="*/ 16 w 1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16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5" name="Freeform 64"/>
            <p:cNvSpPr>
              <a:spLocks/>
            </p:cNvSpPr>
            <p:nvPr/>
          </p:nvSpPr>
          <p:spPr bwMode="auto">
            <a:xfrm>
              <a:off x="1790" y="3463"/>
              <a:ext cx="17" cy="25"/>
            </a:xfrm>
            <a:custGeom>
              <a:avLst/>
              <a:gdLst>
                <a:gd name="T0" fmla="*/ 16 w 17"/>
                <a:gd name="T1" fmla="*/ 0 h 25"/>
                <a:gd name="T2" fmla="*/ 6 w 17"/>
                <a:gd name="T3" fmla="*/ 0 h 25"/>
                <a:gd name="T4" fmla="*/ 0 w 17"/>
                <a:gd name="T5" fmla="*/ 0 h 25"/>
                <a:gd name="T6" fmla="*/ 0 w 17"/>
                <a:gd name="T7" fmla="*/ 24 h 25"/>
                <a:gd name="T8" fmla="*/ 6 w 17"/>
                <a:gd name="T9" fmla="*/ 24 h 25"/>
                <a:gd name="T10" fmla="*/ 0 w 17"/>
                <a:gd name="T11" fmla="*/ 24 h 25"/>
                <a:gd name="T12" fmla="*/ 16 w 17"/>
                <a:gd name="T13" fmla="*/ 0 h 25"/>
                <a:gd name="T14" fmla="*/ 6 w 17"/>
                <a:gd name="T15" fmla="*/ 0 h 25"/>
                <a:gd name="T16" fmla="*/ 16 w 1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5"/>
                <a:gd name="T29" fmla="*/ 17 w 1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5">
                  <a:moveTo>
                    <a:pt x="1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16" y="0"/>
                  </a:lnTo>
                  <a:lnTo>
                    <a:pt x="6" y="0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6" name="Freeform 65"/>
            <p:cNvSpPr>
              <a:spLocks/>
            </p:cNvSpPr>
            <p:nvPr/>
          </p:nvSpPr>
          <p:spPr bwMode="auto">
            <a:xfrm>
              <a:off x="1790" y="3463"/>
              <a:ext cx="17" cy="25"/>
            </a:xfrm>
            <a:custGeom>
              <a:avLst/>
              <a:gdLst>
                <a:gd name="T0" fmla="*/ 16 w 17"/>
                <a:gd name="T1" fmla="*/ 0 h 25"/>
                <a:gd name="T2" fmla="*/ 0 w 17"/>
                <a:gd name="T3" fmla="*/ 24 h 25"/>
                <a:gd name="T4" fmla="*/ 6 w 17"/>
                <a:gd name="T5" fmla="*/ 24 h 25"/>
                <a:gd name="T6" fmla="*/ 16 w 17"/>
                <a:gd name="T7" fmla="*/ 24 h 25"/>
                <a:gd name="T8" fmla="*/ 6 w 17"/>
                <a:gd name="T9" fmla="*/ 24 h 25"/>
                <a:gd name="T10" fmla="*/ 16 w 17"/>
                <a:gd name="T11" fmla="*/ 24 h 25"/>
                <a:gd name="T12" fmla="*/ 16 w 17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16" y="0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16" y="24"/>
                  </a:lnTo>
                  <a:lnTo>
                    <a:pt x="6" y="24"/>
                  </a:lnTo>
                  <a:lnTo>
                    <a:pt x="16" y="24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7" name="Freeform 66"/>
            <p:cNvSpPr>
              <a:spLocks/>
            </p:cNvSpPr>
            <p:nvPr/>
          </p:nvSpPr>
          <p:spPr bwMode="auto">
            <a:xfrm>
              <a:off x="1790" y="3463"/>
              <a:ext cx="17" cy="25"/>
            </a:xfrm>
            <a:custGeom>
              <a:avLst/>
              <a:gdLst>
                <a:gd name="T0" fmla="*/ 16 w 17"/>
                <a:gd name="T1" fmla="*/ 2 h 25"/>
                <a:gd name="T2" fmla="*/ 8 w 17"/>
                <a:gd name="T3" fmla="*/ 0 h 25"/>
                <a:gd name="T4" fmla="*/ 8 w 17"/>
                <a:gd name="T5" fmla="*/ 24 h 25"/>
                <a:gd name="T6" fmla="*/ 0 w 17"/>
                <a:gd name="T7" fmla="*/ 21 h 25"/>
                <a:gd name="T8" fmla="*/ 16 w 17"/>
                <a:gd name="T9" fmla="*/ 2 h 25"/>
                <a:gd name="T10" fmla="*/ 12 w 17"/>
                <a:gd name="T11" fmla="*/ 0 h 25"/>
                <a:gd name="T12" fmla="*/ 8 w 17"/>
                <a:gd name="T13" fmla="*/ 0 h 25"/>
                <a:gd name="T14" fmla="*/ 16 w 17"/>
                <a:gd name="T15" fmla="*/ 2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5"/>
                <a:gd name="T26" fmla="*/ 17 w 17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5">
                  <a:moveTo>
                    <a:pt x="16" y="2"/>
                  </a:moveTo>
                  <a:lnTo>
                    <a:pt x="8" y="0"/>
                  </a:lnTo>
                  <a:lnTo>
                    <a:pt x="8" y="24"/>
                  </a:lnTo>
                  <a:lnTo>
                    <a:pt x="0" y="21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16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8" name="Freeform 67"/>
            <p:cNvSpPr>
              <a:spLocks/>
            </p:cNvSpPr>
            <p:nvPr/>
          </p:nvSpPr>
          <p:spPr bwMode="auto">
            <a:xfrm>
              <a:off x="1790" y="3463"/>
              <a:ext cx="17" cy="25"/>
            </a:xfrm>
            <a:custGeom>
              <a:avLst/>
              <a:gdLst>
                <a:gd name="T0" fmla="*/ 12 w 17"/>
                <a:gd name="T1" fmla="*/ 0 h 25"/>
                <a:gd name="T2" fmla="*/ 16 w 17"/>
                <a:gd name="T3" fmla="*/ 2 h 25"/>
                <a:gd name="T4" fmla="*/ 12 w 17"/>
                <a:gd name="T5" fmla="*/ 2 h 25"/>
                <a:gd name="T6" fmla="*/ 0 w 17"/>
                <a:gd name="T7" fmla="*/ 21 h 25"/>
                <a:gd name="T8" fmla="*/ 2 w 17"/>
                <a:gd name="T9" fmla="*/ 24 h 25"/>
                <a:gd name="T10" fmla="*/ 0 w 17"/>
                <a:gd name="T11" fmla="*/ 21 h 25"/>
                <a:gd name="T12" fmla="*/ 0 w 17"/>
                <a:gd name="T13" fmla="*/ 24 h 25"/>
                <a:gd name="T14" fmla="*/ 2 w 17"/>
                <a:gd name="T15" fmla="*/ 24 h 25"/>
                <a:gd name="T16" fmla="*/ 12 w 1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5"/>
                <a:gd name="T29" fmla="*/ 17 w 1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5">
                  <a:moveTo>
                    <a:pt x="12" y="0"/>
                  </a:moveTo>
                  <a:lnTo>
                    <a:pt x="16" y="2"/>
                  </a:lnTo>
                  <a:lnTo>
                    <a:pt x="12" y="2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12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9" name="Freeform 68"/>
            <p:cNvSpPr>
              <a:spLocks/>
            </p:cNvSpPr>
            <p:nvPr/>
          </p:nvSpPr>
          <p:spPr bwMode="auto">
            <a:xfrm>
              <a:off x="1790" y="3463"/>
              <a:ext cx="18" cy="25"/>
            </a:xfrm>
            <a:custGeom>
              <a:avLst/>
              <a:gdLst>
                <a:gd name="T0" fmla="*/ 17 w 18"/>
                <a:gd name="T1" fmla="*/ 2 h 25"/>
                <a:gd name="T2" fmla="*/ 11 w 18"/>
                <a:gd name="T3" fmla="*/ 2 h 25"/>
                <a:gd name="T4" fmla="*/ 11 w 18"/>
                <a:gd name="T5" fmla="*/ 0 h 25"/>
                <a:gd name="T6" fmla="*/ 2 w 18"/>
                <a:gd name="T7" fmla="*/ 24 h 25"/>
                <a:gd name="T8" fmla="*/ 0 w 18"/>
                <a:gd name="T9" fmla="*/ 21 h 25"/>
                <a:gd name="T10" fmla="*/ 17 w 18"/>
                <a:gd name="T11" fmla="*/ 2 h 25"/>
                <a:gd name="T12" fmla="*/ 14 w 18"/>
                <a:gd name="T13" fmla="*/ 2 h 25"/>
                <a:gd name="T14" fmla="*/ 11 w 18"/>
                <a:gd name="T15" fmla="*/ 2 h 25"/>
                <a:gd name="T16" fmla="*/ 17 w 18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5"/>
                <a:gd name="T29" fmla="*/ 18 w 18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5">
                  <a:moveTo>
                    <a:pt x="17" y="2"/>
                  </a:moveTo>
                  <a:lnTo>
                    <a:pt x="11" y="2"/>
                  </a:lnTo>
                  <a:lnTo>
                    <a:pt x="11" y="0"/>
                  </a:lnTo>
                  <a:lnTo>
                    <a:pt x="2" y="24"/>
                  </a:lnTo>
                  <a:lnTo>
                    <a:pt x="0" y="21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7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0" name="Freeform 69"/>
            <p:cNvSpPr>
              <a:spLocks/>
            </p:cNvSpPr>
            <p:nvPr/>
          </p:nvSpPr>
          <p:spPr bwMode="auto">
            <a:xfrm>
              <a:off x="1787" y="3466"/>
              <a:ext cx="24" cy="20"/>
            </a:xfrm>
            <a:custGeom>
              <a:avLst/>
              <a:gdLst>
                <a:gd name="T0" fmla="*/ 23 w 24"/>
                <a:gd name="T1" fmla="*/ 3 h 20"/>
                <a:gd name="T2" fmla="*/ 19 w 24"/>
                <a:gd name="T3" fmla="*/ 3 h 20"/>
                <a:gd name="T4" fmla="*/ 19 w 24"/>
                <a:gd name="T5" fmla="*/ 0 h 20"/>
                <a:gd name="T6" fmla="*/ 3 w 24"/>
                <a:gd name="T7" fmla="*/ 19 h 20"/>
                <a:gd name="T8" fmla="*/ 0 w 24"/>
                <a:gd name="T9" fmla="*/ 19 h 20"/>
                <a:gd name="T10" fmla="*/ 23 w 24"/>
                <a:gd name="T11" fmla="*/ 3 h 20"/>
                <a:gd name="T12" fmla="*/ 19 w 24"/>
                <a:gd name="T13" fmla="*/ 3 h 20"/>
                <a:gd name="T14" fmla="*/ 23 w 24"/>
                <a:gd name="T15" fmla="*/ 3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0"/>
                <a:gd name="T26" fmla="*/ 24 w 24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0">
                  <a:moveTo>
                    <a:pt x="23" y="3"/>
                  </a:moveTo>
                  <a:lnTo>
                    <a:pt x="19" y="3"/>
                  </a:lnTo>
                  <a:lnTo>
                    <a:pt x="19" y="0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23" y="3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1" name="Freeform 70"/>
            <p:cNvSpPr>
              <a:spLocks/>
            </p:cNvSpPr>
            <p:nvPr/>
          </p:nvSpPr>
          <p:spPr bwMode="auto">
            <a:xfrm>
              <a:off x="1787" y="3468"/>
              <a:ext cx="24" cy="18"/>
            </a:xfrm>
            <a:custGeom>
              <a:avLst/>
              <a:gdLst>
                <a:gd name="T0" fmla="*/ 23 w 24"/>
                <a:gd name="T1" fmla="*/ 2 h 18"/>
                <a:gd name="T2" fmla="*/ 23 w 24"/>
                <a:gd name="T3" fmla="*/ 0 h 18"/>
                <a:gd name="T4" fmla="*/ 0 w 24"/>
                <a:gd name="T5" fmla="*/ 17 h 18"/>
                <a:gd name="T6" fmla="*/ 3 w 24"/>
                <a:gd name="T7" fmla="*/ 17 h 18"/>
                <a:gd name="T8" fmla="*/ 0 w 24"/>
                <a:gd name="T9" fmla="*/ 13 h 18"/>
                <a:gd name="T10" fmla="*/ 23 w 24"/>
                <a:gd name="T11" fmla="*/ 2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8"/>
                <a:gd name="T20" fmla="*/ 24 w 24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8">
                  <a:moveTo>
                    <a:pt x="23" y="2"/>
                  </a:moveTo>
                  <a:lnTo>
                    <a:pt x="23" y="0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0" y="13"/>
                  </a:lnTo>
                  <a:lnTo>
                    <a:pt x="23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2" name="Freeform 71"/>
            <p:cNvSpPr>
              <a:spLocks/>
            </p:cNvSpPr>
            <p:nvPr/>
          </p:nvSpPr>
          <p:spPr bwMode="auto">
            <a:xfrm>
              <a:off x="1787" y="3470"/>
              <a:ext cx="27" cy="17"/>
            </a:xfrm>
            <a:custGeom>
              <a:avLst/>
              <a:gdLst>
                <a:gd name="T0" fmla="*/ 26 w 27"/>
                <a:gd name="T1" fmla="*/ 2 h 17"/>
                <a:gd name="T2" fmla="*/ 23 w 27"/>
                <a:gd name="T3" fmla="*/ 0 h 17"/>
                <a:gd name="T4" fmla="*/ 0 w 27"/>
                <a:gd name="T5" fmla="*/ 12 h 17"/>
                <a:gd name="T6" fmla="*/ 3 w 27"/>
                <a:gd name="T7" fmla="*/ 16 h 17"/>
                <a:gd name="T8" fmla="*/ 26 w 27"/>
                <a:gd name="T9" fmla="*/ 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7"/>
                <a:gd name="T17" fmla="*/ 27 w 2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7">
                  <a:moveTo>
                    <a:pt x="26" y="2"/>
                  </a:moveTo>
                  <a:lnTo>
                    <a:pt x="23" y="0"/>
                  </a:lnTo>
                  <a:lnTo>
                    <a:pt x="0" y="12"/>
                  </a:lnTo>
                  <a:lnTo>
                    <a:pt x="3" y="16"/>
                  </a:lnTo>
                  <a:lnTo>
                    <a:pt x="26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3" name="Line 72"/>
            <p:cNvSpPr>
              <a:spLocks noChangeShapeType="1"/>
            </p:cNvSpPr>
            <p:nvPr/>
          </p:nvSpPr>
          <p:spPr bwMode="auto">
            <a:xfrm flipH="1">
              <a:off x="1794" y="3477"/>
              <a:ext cx="19" cy="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4" name="Freeform 73"/>
            <p:cNvSpPr>
              <a:spLocks/>
            </p:cNvSpPr>
            <p:nvPr/>
          </p:nvSpPr>
          <p:spPr bwMode="auto">
            <a:xfrm>
              <a:off x="1790" y="3473"/>
              <a:ext cx="24" cy="17"/>
            </a:xfrm>
            <a:custGeom>
              <a:avLst/>
              <a:gdLst>
                <a:gd name="T0" fmla="*/ 23 w 24"/>
                <a:gd name="T1" fmla="*/ 6 h 17"/>
                <a:gd name="T2" fmla="*/ 23 w 24"/>
                <a:gd name="T3" fmla="*/ 3 h 17"/>
                <a:gd name="T4" fmla="*/ 23 w 24"/>
                <a:gd name="T5" fmla="*/ 0 h 17"/>
                <a:gd name="T6" fmla="*/ 0 w 24"/>
                <a:gd name="T7" fmla="*/ 13 h 17"/>
                <a:gd name="T8" fmla="*/ 0 w 24"/>
                <a:gd name="T9" fmla="*/ 16 h 17"/>
                <a:gd name="T10" fmla="*/ 0 w 24"/>
                <a:gd name="T11" fmla="*/ 13 h 17"/>
                <a:gd name="T12" fmla="*/ 23 w 24"/>
                <a:gd name="T13" fmla="*/ 6 h 17"/>
                <a:gd name="T14" fmla="*/ 23 w 24"/>
                <a:gd name="T15" fmla="*/ 3 h 17"/>
                <a:gd name="T16" fmla="*/ 23 w 24"/>
                <a:gd name="T17" fmla="*/ 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7"/>
                <a:gd name="T29" fmla="*/ 24 w 24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7">
                  <a:moveTo>
                    <a:pt x="23" y="6"/>
                  </a:moveTo>
                  <a:lnTo>
                    <a:pt x="23" y="3"/>
                  </a:lnTo>
                  <a:lnTo>
                    <a:pt x="23" y="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3" y="6"/>
                  </a:lnTo>
                  <a:lnTo>
                    <a:pt x="23" y="3"/>
                  </a:lnTo>
                  <a:lnTo>
                    <a:pt x="23" y="6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5" name="Freeform 74"/>
            <p:cNvSpPr>
              <a:spLocks/>
            </p:cNvSpPr>
            <p:nvPr/>
          </p:nvSpPr>
          <p:spPr bwMode="auto">
            <a:xfrm>
              <a:off x="1790" y="3479"/>
              <a:ext cx="27" cy="17"/>
            </a:xfrm>
            <a:custGeom>
              <a:avLst/>
              <a:gdLst>
                <a:gd name="T0" fmla="*/ 26 w 27"/>
                <a:gd name="T1" fmla="*/ 4 h 17"/>
                <a:gd name="T2" fmla="*/ 22 w 27"/>
                <a:gd name="T3" fmla="*/ 0 h 17"/>
                <a:gd name="T4" fmla="*/ 0 w 27"/>
                <a:gd name="T5" fmla="*/ 11 h 17"/>
                <a:gd name="T6" fmla="*/ 0 w 27"/>
                <a:gd name="T7" fmla="*/ 16 h 17"/>
                <a:gd name="T8" fmla="*/ 26 w 27"/>
                <a:gd name="T9" fmla="*/ 4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7"/>
                <a:gd name="T17" fmla="*/ 27 w 2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7">
                  <a:moveTo>
                    <a:pt x="26" y="4"/>
                  </a:moveTo>
                  <a:lnTo>
                    <a:pt x="22" y="0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26" y="4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6" name="Freeform 75"/>
            <p:cNvSpPr>
              <a:spLocks/>
            </p:cNvSpPr>
            <p:nvPr/>
          </p:nvSpPr>
          <p:spPr bwMode="auto">
            <a:xfrm>
              <a:off x="1790" y="3482"/>
              <a:ext cx="27" cy="17"/>
            </a:xfrm>
            <a:custGeom>
              <a:avLst/>
              <a:gdLst>
                <a:gd name="T0" fmla="*/ 26 w 27"/>
                <a:gd name="T1" fmla="*/ 10 h 17"/>
                <a:gd name="T2" fmla="*/ 26 w 27"/>
                <a:gd name="T3" fmla="*/ 5 h 17"/>
                <a:gd name="T4" fmla="*/ 26 w 27"/>
                <a:gd name="T5" fmla="*/ 0 h 17"/>
                <a:gd name="T6" fmla="*/ 0 w 27"/>
                <a:gd name="T7" fmla="*/ 10 h 17"/>
                <a:gd name="T8" fmla="*/ 0 w 27"/>
                <a:gd name="T9" fmla="*/ 16 h 17"/>
                <a:gd name="T10" fmla="*/ 26 w 27"/>
                <a:gd name="T11" fmla="*/ 10 h 17"/>
                <a:gd name="T12" fmla="*/ 26 w 27"/>
                <a:gd name="T13" fmla="*/ 5 h 17"/>
                <a:gd name="T14" fmla="*/ 26 w 27"/>
                <a:gd name="T15" fmla="*/ 1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7"/>
                <a:gd name="T26" fmla="*/ 27 w 2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7">
                  <a:moveTo>
                    <a:pt x="26" y="10"/>
                  </a:moveTo>
                  <a:lnTo>
                    <a:pt x="26" y="5"/>
                  </a:lnTo>
                  <a:lnTo>
                    <a:pt x="26" y="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26" y="10"/>
                  </a:lnTo>
                  <a:lnTo>
                    <a:pt x="26" y="5"/>
                  </a:lnTo>
                  <a:lnTo>
                    <a:pt x="26" y="1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7" name="Freeform 76"/>
            <p:cNvSpPr>
              <a:spLocks/>
            </p:cNvSpPr>
            <p:nvPr/>
          </p:nvSpPr>
          <p:spPr bwMode="auto">
            <a:xfrm>
              <a:off x="1790" y="3487"/>
              <a:ext cx="27" cy="17"/>
            </a:xfrm>
            <a:custGeom>
              <a:avLst/>
              <a:gdLst>
                <a:gd name="T0" fmla="*/ 26 w 27"/>
                <a:gd name="T1" fmla="*/ 6 h 17"/>
                <a:gd name="T2" fmla="*/ 26 w 27"/>
                <a:gd name="T3" fmla="*/ 0 h 17"/>
                <a:gd name="T4" fmla="*/ 0 w 27"/>
                <a:gd name="T5" fmla="*/ 6 h 17"/>
                <a:gd name="T6" fmla="*/ 2 w 27"/>
                <a:gd name="T7" fmla="*/ 16 h 17"/>
                <a:gd name="T8" fmla="*/ 26 w 27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7"/>
                <a:gd name="T17" fmla="*/ 27 w 2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7">
                  <a:moveTo>
                    <a:pt x="26" y="6"/>
                  </a:moveTo>
                  <a:lnTo>
                    <a:pt x="26" y="0"/>
                  </a:lnTo>
                  <a:lnTo>
                    <a:pt x="0" y="6"/>
                  </a:lnTo>
                  <a:lnTo>
                    <a:pt x="2" y="16"/>
                  </a:lnTo>
                  <a:lnTo>
                    <a:pt x="26" y="6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8" name="Freeform 77"/>
            <p:cNvSpPr>
              <a:spLocks/>
            </p:cNvSpPr>
            <p:nvPr/>
          </p:nvSpPr>
          <p:spPr bwMode="auto">
            <a:xfrm>
              <a:off x="1793" y="3490"/>
              <a:ext cx="27" cy="17"/>
            </a:xfrm>
            <a:custGeom>
              <a:avLst/>
              <a:gdLst>
                <a:gd name="T0" fmla="*/ 26 w 27"/>
                <a:gd name="T1" fmla="*/ 12 h 17"/>
                <a:gd name="T2" fmla="*/ 26 w 27"/>
                <a:gd name="T3" fmla="*/ 7 h 17"/>
                <a:gd name="T4" fmla="*/ 23 w 27"/>
                <a:gd name="T5" fmla="*/ 0 h 17"/>
                <a:gd name="T6" fmla="*/ 0 w 27"/>
                <a:gd name="T7" fmla="*/ 7 h 17"/>
                <a:gd name="T8" fmla="*/ 0 w 27"/>
                <a:gd name="T9" fmla="*/ 16 h 17"/>
                <a:gd name="T10" fmla="*/ 0 w 27"/>
                <a:gd name="T11" fmla="*/ 12 h 17"/>
                <a:gd name="T12" fmla="*/ 26 w 27"/>
                <a:gd name="T13" fmla="*/ 12 h 17"/>
                <a:gd name="T14" fmla="*/ 26 w 27"/>
                <a:gd name="T15" fmla="*/ 7 h 17"/>
                <a:gd name="T16" fmla="*/ 26 w 27"/>
                <a:gd name="T17" fmla="*/ 12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7"/>
                <a:gd name="T29" fmla="*/ 27 w 2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7">
                  <a:moveTo>
                    <a:pt x="26" y="12"/>
                  </a:moveTo>
                  <a:lnTo>
                    <a:pt x="26" y="7"/>
                  </a:lnTo>
                  <a:lnTo>
                    <a:pt x="23" y="0"/>
                  </a:lnTo>
                  <a:lnTo>
                    <a:pt x="0" y="7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6" y="12"/>
                  </a:lnTo>
                  <a:lnTo>
                    <a:pt x="26" y="7"/>
                  </a:lnTo>
                  <a:lnTo>
                    <a:pt x="26" y="1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9" name="Freeform 78"/>
            <p:cNvSpPr>
              <a:spLocks/>
            </p:cNvSpPr>
            <p:nvPr/>
          </p:nvSpPr>
          <p:spPr bwMode="auto">
            <a:xfrm>
              <a:off x="1793" y="3498"/>
              <a:ext cx="39" cy="374"/>
            </a:xfrm>
            <a:custGeom>
              <a:avLst/>
              <a:gdLst>
                <a:gd name="T0" fmla="*/ 26 w 39"/>
                <a:gd name="T1" fmla="*/ 373 h 374"/>
                <a:gd name="T2" fmla="*/ 38 w 39"/>
                <a:gd name="T3" fmla="*/ 373 h 374"/>
                <a:gd name="T4" fmla="*/ 26 w 39"/>
                <a:gd name="T5" fmla="*/ 0 h 374"/>
                <a:gd name="T6" fmla="*/ 0 w 39"/>
                <a:gd name="T7" fmla="*/ 0 h 374"/>
                <a:gd name="T8" fmla="*/ 11 w 39"/>
                <a:gd name="T9" fmla="*/ 373 h 374"/>
                <a:gd name="T10" fmla="*/ 26 w 39"/>
                <a:gd name="T11" fmla="*/ 373 h 3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"/>
                <a:gd name="T19" fmla="*/ 0 h 374"/>
                <a:gd name="T20" fmla="*/ 39 w 39"/>
                <a:gd name="T21" fmla="*/ 374 h 3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" h="374">
                  <a:moveTo>
                    <a:pt x="26" y="373"/>
                  </a:moveTo>
                  <a:lnTo>
                    <a:pt x="38" y="373"/>
                  </a:lnTo>
                  <a:lnTo>
                    <a:pt x="26" y="0"/>
                  </a:lnTo>
                  <a:lnTo>
                    <a:pt x="0" y="0"/>
                  </a:lnTo>
                  <a:lnTo>
                    <a:pt x="11" y="373"/>
                  </a:lnTo>
                  <a:lnTo>
                    <a:pt x="26" y="373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0" name="Freeform 79"/>
            <p:cNvSpPr>
              <a:spLocks/>
            </p:cNvSpPr>
            <p:nvPr/>
          </p:nvSpPr>
          <p:spPr bwMode="auto">
            <a:xfrm>
              <a:off x="1825" y="3847"/>
              <a:ext cx="171" cy="34"/>
            </a:xfrm>
            <a:custGeom>
              <a:avLst/>
              <a:gdLst>
                <a:gd name="T0" fmla="*/ 152 w 171"/>
                <a:gd name="T1" fmla="*/ 0 h 34"/>
                <a:gd name="T2" fmla="*/ 146 w 171"/>
                <a:gd name="T3" fmla="*/ 2 h 34"/>
                <a:gd name="T4" fmla="*/ 131 w 171"/>
                <a:gd name="T5" fmla="*/ 4 h 34"/>
                <a:gd name="T6" fmla="*/ 108 w 171"/>
                <a:gd name="T7" fmla="*/ 8 h 34"/>
                <a:gd name="T8" fmla="*/ 85 w 171"/>
                <a:gd name="T9" fmla="*/ 8 h 34"/>
                <a:gd name="T10" fmla="*/ 58 w 171"/>
                <a:gd name="T11" fmla="*/ 8 h 34"/>
                <a:gd name="T12" fmla="*/ 35 w 171"/>
                <a:gd name="T13" fmla="*/ 8 h 34"/>
                <a:gd name="T14" fmla="*/ 15 w 171"/>
                <a:gd name="T15" fmla="*/ 8 h 34"/>
                <a:gd name="T16" fmla="*/ 0 w 171"/>
                <a:gd name="T17" fmla="*/ 8 h 34"/>
                <a:gd name="T18" fmla="*/ 0 w 171"/>
                <a:gd name="T19" fmla="*/ 33 h 34"/>
                <a:gd name="T20" fmla="*/ 15 w 171"/>
                <a:gd name="T21" fmla="*/ 33 h 34"/>
                <a:gd name="T22" fmla="*/ 35 w 171"/>
                <a:gd name="T23" fmla="*/ 33 h 34"/>
                <a:gd name="T24" fmla="*/ 58 w 171"/>
                <a:gd name="T25" fmla="*/ 33 h 34"/>
                <a:gd name="T26" fmla="*/ 85 w 171"/>
                <a:gd name="T27" fmla="*/ 33 h 34"/>
                <a:gd name="T28" fmla="*/ 111 w 171"/>
                <a:gd name="T29" fmla="*/ 33 h 34"/>
                <a:gd name="T30" fmla="*/ 134 w 171"/>
                <a:gd name="T31" fmla="*/ 30 h 34"/>
                <a:gd name="T32" fmla="*/ 152 w 171"/>
                <a:gd name="T33" fmla="*/ 27 h 34"/>
                <a:gd name="T34" fmla="*/ 170 w 171"/>
                <a:gd name="T35" fmla="*/ 18 h 34"/>
                <a:gd name="T36" fmla="*/ 152 w 171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1"/>
                <a:gd name="T58" fmla="*/ 0 h 34"/>
                <a:gd name="T59" fmla="*/ 171 w 171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1" h="34">
                  <a:moveTo>
                    <a:pt x="152" y="0"/>
                  </a:moveTo>
                  <a:lnTo>
                    <a:pt x="146" y="2"/>
                  </a:lnTo>
                  <a:lnTo>
                    <a:pt x="131" y="4"/>
                  </a:lnTo>
                  <a:lnTo>
                    <a:pt x="108" y="8"/>
                  </a:lnTo>
                  <a:lnTo>
                    <a:pt x="85" y="8"/>
                  </a:lnTo>
                  <a:lnTo>
                    <a:pt x="58" y="8"/>
                  </a:lnTo>
                  <a:lnTo>
                    <a:pt x="35" y="8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33"/>
                  </a:lnTo>
                  <a:lnTo>
                    <a:pt x="15" y="33"/>
                  </a:lnTo>
                  <a:lnTo>
                    <a:pt x="35" y="33"/>
                  </a:lnTo>
                  <a:lnTo>
                    <a:pt x="58" y="33"/>
                  </a:lnTo>
                  <a:lnTo>
                    <a:pt x="85" y="33"/>
                  </a:lnTo>
                  <a:lnTo>
                    <a:pt x="111" y="33"/>
                  </a:lnTo>
                  <a:lnTo>
                    <a:pt x="134" y="30"/>
                  </a:lnTo>
                  <a:lnTo>
                    <a:pt x="152" y="27"/>
                  </a:lnTo>
                  <a:lnTo>
                    <a:pt x="170" y="18"/>
                  </a:lnTo>
                  <a:lnTo>
                    <a:pt x="152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1" name="Freeform 80"/>
            <p:cNvSpPr>
              <a:spLocks/>
            </p:cNvSpPr>
            <p:nvPr/>
          </p:nvSpPr>
          <p:spPr bwMode="auto">
            <a:xfrm>
              <a:off x="1976" y="3565"/>
              <a:ext cx="77" cy="303"/>
            </a:xfrm>
            <a:custGeom>
              <a:avLst/>
              <a:gdLst>
                <a:gd name="T0" fmla="*/ 49 w 77"/>
                <a:gd name="T1" fmla="*/ 0 h 303"/>
                <a:gd name="T2" fmla="*/ 40 w 77"/>
                <a:gd name="T3" fmla="*/ 65 h 303"/>
                <a:gd name="T4" fmla="*/ 38 w 77"/>
                <a:gd name="T5" fmla="*/ 120 h 303"/>
                <a:gd name="T6" fmla="*/ 32 w 77"/>
                <a:gd name="T7" fmla="*/ 167 h 303"/>
                <a:gd name="T8" fmla="*/ 28 w 77"/>
                <a:gd name="T9" fmla="*/ 202 h 303"/>
                <a:gd name="T10" fmla="*/ 26 w 77"/>
                <a:gd name="T11" fmla="*/ 233 h 303"/>
                <a:gd name="T12" fmla="*/ 20 w 77"/>
                <a:gd name="T13" fmla="*/ 255 h 303"/>
                <a:gd name="T14" fmla="*/ 11 w 77"/>
                <a:gd name="T15" fmla="*/ 271 h 303"/>
                <a:gd name="T16" fmla="*/ 0 w 77"/>
                <a:gd name="T17" fmla="*/ 283 h 303"/>
                <a:gd name="T18" fmla="*/ 17 w 77"/>
                <a:gd name="T19" fmla="*/ 302 h 303"/>
                <a:gd name="T20" fmla="*/ 34 w 77"/>
                <a:gd name="T21" fmla="*/ 285 h 303"/>
                <a:gd name="T22" fmla="*/ 43 w 77"/>
                <a:gd name="T23" fmla="*/ 263 h 303"/>
                <a:gd name="T24" fmla="*/ 52 w 77"/>
                <a:gd name="T25" fmla="*/ 236 h 303"/>
                <a:gd name="T26" fmla="*/ 55 w 77"/>
                <a:gd name="T27" fmla="*/ 206 h 303"/>
                <a:gd name="T28" fmla="*/ 58 w 77"/>
                <a:gd name="T29" fmla="*/ 167 h 303"/>
                <a:gd name="T30" fmla="*/ 61 w 77"/>
                <a:gd name="T31" fmla="*/ 123 h 303"/>
                <a:gd name="T32" fmla="*/ 67 w 77"/>
                <a:gd name="T33" fmla="*/ 69 h 303"/>
                <a:gd name="T34" fmla="*/ 76 w 77"/>
                <a:gd name="T35" fmla="*/ 5 h 303"/>
                <a:gd name="T36" fmla="*/ 49 w 77"/>
                <a:gd name="T37" fmla="*/ 0 h 3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7"/>
                <a:gd name="T58" fmla="*/ 0 h 303"/>
                <a:gd name="T59" fmla="*/ 77 w 77"/>
                <a:gd name="T60" fmla="*/ 303 h 3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7" h="303">
                  <a:moveTo>
                    <a:pt x="49" y="0"/>
                  </a:moveTo>
                  <a:lnTo>
                    <a:pt x="40" y="65"/>
                  </a:lnTo>
                  <a:lnTo>
                    <a:pt x="38" y="120"/>
                  </a:lnTo>
                  <a:lnTo>
                    <a:pt x="32" y="167"/>
                  </a:lnTo>
                  <a:lnTo>
                    <a:pt x="28" y="202"/>
                  </a:lnTo>
                  <a:lnTo>
                    <a:pt x="26" y="233"/>
                  </a:lnTo>
                  <a:lnTo>
                    <a:pt x="20" y="255"/>
                  </a:lnTo>
                  <a:lnTo>
                    <a:pt x="11" y="271"/>
                  </a:lnTo>
                  <a:lnTo>
                    <a:pt x="0" y="283"/>
                  </a:lnTo>
                  <a:lnTo>
                    <a:pt x="17" y="302"/>
                  </a:lnTo>
                  <a:lnTo>
                    <a:pt x="34" y="285"/>
                  </a:lnTo>
                  <a:lnTo>
                    <a:pt x="43" y="263"/>
                  </a:lnTo>
                  <a:lnTo>
                    <a:pt x="52" y="236"/>
                  </a:lnTo>
                  <a:lnTo>
                    <a:pt x="55" y="206"/>
                  </a:lnTo>
                  <a:lnTo>
                    <a:pt x="58" y="167"/>
                  </a:lnTo>
                  <a:lnTo>
                    <a:pt x="61" y="123"/>
                  </a:lnTo>
                  <a:lnTo>
                    <a:pt x="67" y="69"/>
                  </a:lnTo>
                  <a:lnTo>
                    <a:pt x="76" y="5"/>
                  </a:lnTo>
                  <a:lnTo>
                    <a:pt x="49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2" name="Freeform 81"/>
            <p:cNvSpPr>
              <a:spLocks/>
            </p:cNvSpPr>
            <p:nvPr/>
          </p:nvSpPr>
          <p:spPr bwMode="auto">
            <a:xfrm>
              <a:off x="2026" y="3556"/>
              <a:ext cx="30" cy="17"/>
            </a:xfrm>
            <a:custGeom>
              <a:avLst/>
              <a:gdLst>
                <a:gd name="T0" fmla="*/ 2 w 30"/>
                <a:gd name="T1" fmla="*/ 0 h 17"/>
                <a:gd name="T2" fmla="*/ 0 w 30"/>
                <a:gd name="T3" fmla="*/ 9 h 17"/>
                <a:gd name="T4" fmla="*/ 26 w 30"/>
                <a:gd name="T5" fmla="*/ 16 h 17"/>
                <a:gd name="T6" fmla="*/ 29 w 30"/>
                <a:gd name="T7" fmla="*/ 6 h 17"/>
                <a:gd name="T8" fmla="*/ 29 w 30"/>
                <a:gd name="T9" fmla="*/ 2 h 17"/>
                <a:gd name="T10" fmla="*/ 29 w 30"/>
                <a:gd name="T11" fmla="*/ 6 h 17"/>
                <a:gd name="T12" fmla="*/ 29 w 30"/>
                <a:gd name="T13" fmla="*/ 2 h 17"/>
                <a:gd name="T14" fmla="*/ 2 w 30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7"/>
                <a:gd name="T26" fmla="*/ 30 w 30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7">
                  <a:moveTo>
                    <a:pt x="2" y="0"/>
                  </a:moveTo>
                  <a:lnTo>
                    <a:pt x="0" y="9"/>
                  </a:lnTo>
                  <a:lnTo>
                    <a:pt x="26" y="16"/>
                  </a:lnTo>
                  <a:lnTo>
                    <a:pt x="29" y="6"/>
                  </a:lnTo>
                  <a:lnTo>
                    <a:pt x="29" y="2"/>
                  </a:lnTo>
                  <a:lnTo>
                    <a:pt x="29" y="6"/>
                  </a:lnTo>
                  <a:lnTo>
                    <a:pt x="29" y="2"/>
                  </a:lnTo>
                  <a:lnTo>
                    <a:pt x="2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3" name="Freeform 82"/>
            <p:cNvSpPr>
              <a:spLocks/>
            </p:cNvSpPr>
            <p:nvPr/>
          </p:nvSpPr>
          <p:spPr bwMode="auto">
            <a:xfrm>
              <a:off x="2029" y="3542"/>
              <a:ext cx="30" cy="17"/>
            </a:xfrm>
            <a:custGeom>
              <a:avLst/>
              <a:gdLst>
                <a:gd name="T0" fmla="*/ 3 w 30"/>
                <a:gd name="T1" fmla="*/ 0 h 17"/>
                <a:gd name="T2" fmla="*/ 0 w 30"/>
                <a:gd name="T3" fmla="*/ 13 h 17"/>
                <a:gd name="T4" fmla="*/ 25 w 30"/>
                <a:gd name="T5" fmla="*/ 16 h 17"/>
                <a:gd name="T6" fmla="*/ 29 w 30"/>
                <a:gd name="T7" fmla="*/ 2 h 17"/>
                <a:gd name="T8" fmla="*/ 3 w 3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7"/>
                <a:gd name="T17" fmla="*/ 30 w 3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7">
                  <a:moveTo>
                    <a:pt x="3" y="0"/>
                  </a:moveTo>
                  <a:lnTo>
                    <a:pt x="0" y="13"/>
                  </a:lnTo>
                  <a:lnTo>
                    <a:pt x="25" y="16"/>
                  </a:lnTo>
                  <a:lnTo>
                    <a:pt x="29" y="2"/>
                  </a:lnTo>
                  <a:lnTo>
                    <a:pt x="3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4" name="Freeform 83"/>
            <p:cNvSpPr>
              <a:spLocks/>
            </p:cNvSpPr>
            <p:nvPr/>
          </p:nvSpPr>
          <p:spPr bwMode="auto">
            <a:xfrm>
              <a:off x="2032" y="3523"/>
              <a:ext cx="27" cy="23"/>
            </a:xfrm>
            <a:custGeom>
              <a:avLst/>
              <a:gdLst>
                <a:gd name="T0" fmla="*/ 0 w 27"/>
                <a:gd name="T1" fmla="*/ 0 h 23"/>
                <a:gd name="T2" fmla="*/ 0 w 27"/>
                <a:gd name="T3" fmla="*/ 3 h 23"/>
                <a:gd name="T4" fmla="*/ 0 w 27"/>
                <a:gd name="T5" fmla="*/ 19 h 23"/>
                <a:gd name="T6" fmla="*/ 26 w 27"/>
                <a:gd name="T7" fmla="*/ 22 h 23"/>
                <a:gd name="T8" fmla="*/ 26 w 27"/>
                <a:gd name="T9" fmla="*/ 5 h 23"/>
                <a:gd name="T10" fmla="*/ 26 w 27"/>
                <a:gd name="T11" fmla="*/ 8 h 23"/>
                <a:gd name="T12" fmla="*/ 0 w 27"/>
                <a:gd name="T13" fmla="*/ 0 h 23"/>
                <a:gd name="T14" fmla="*/ 0 w 27"/>
                <a:gd name="T15" fmla="*/ 3 h 23"/>
                <a:gd name="T16" fmla="*/ 0 w 27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23"/>
                <a:gd name="T29" fmla="*/ 27 w 2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23">
                  <a:moveTo>
                    <a:pt x="0" y="0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26" y="22"/>
                  </a:lnTo>
                  <a:lnTo>
                    <a:pt x="26" y="5"/>
                  </a:lnTo>
                  <a:lnTo>
                    <a:pt x="26" y="8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5" name="Freeform 84"/>
            <p:cNvSpPr>
              <a:spLocks/>
            </p:cNvSpPr>
            <p:nvPr/>
          </p:nvSpPr>
          <p:spPr bwMode="auto">
            <a:xfrm>
              <a:off x="2032" y="3485"/>
              <a:ext cx="39" cy="47"/>
            </a:xfrm>
            <a:custGeom>
              <a:avLst/>
              <a:gdLst>
                <a:gd name="T0" fmla="*/ 20 w 39"/>
                <a:gd name="T1" fmla="*/ 0 h 47"/>
                <a:gd name="T2" fmla="*/ 11 w 39"/>
                <a:gd name="T3" fmla="*/ 8 h 47"/>
                <a:gd name="T4" fmla="*/ 0 w 39"/>
                <a:gd name="T5" fmla="*/ 37 h 47"/>
                <a:gd name="T6" fmla="*/ 26 w 39"/>
                <a:gd name="T7" fmla="*/ 46 h 47"/>
                <a:gd name="T8" fmla="*/ 38 w 39"/>
                <a:gd name="T9" fmla="*/ 16 h 47"/>
                <a:gd name="T10" fmla="*/ 32 w 39"/>
                <a:gd name="T11" fmla="*/ 21 h 47"/>
                <a:gd name="T12" fmla="*/ 20 w 39"/>
                <a:gd name="T13" fmla="*/ 0 h 47"/>
                <a:gd name="T14" fmla="*/ 14 w 39"/>
                <a:gd name="T15" fmla="*/ 2 h 47"/>
                <a:gd name="T16" fmla="*/ 11 w 39"/>
                <a:gd name="T17" fmla="*/ 8 h 47"/>
                <a:gd name="T18" fmla="*/ 20 w 39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47"/>
                <a:gd name="T32" fmla="*/ 39 w 39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47">
                  <a:moveTo>
                    <a:pt x="20" y="0"/>
                  </a:moveTo>
                  <a:lnTo>
                    <a:pt x="11" y="8"/>
                  </a:lnTo>
                  <a:lnTo>
                    <a:pt x="0" y="37"/>
                  </a:lnTo>
                  <a:lnTo>
                    <a:pt x="26" y="46"/>
                  </a:lnTo>
                  <a:lnTo>
                    <a:pt x="38" y="16"/>
                  </a:lnTo>
                  <a:lnTo>
                    <a:pt x="32" y="21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1" y="8"/>
                  </a:lnTo>
                  <a:lnTo>
                    <a:pt x="20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6" name="Freeform 85"/>
            <p:cNvSpPr>
              <a:spLocks/>
            </p:cNvSpPr>
            <p:nvPr/>
          </p:nvSpPr>
          <p:spPr bwMode="auto">
            <a:xfrm>
              <a:off x="2052" y="3463"/>
              <a:ext cx="235" cy="44"/>
            </a:xfrm>
            <a:custGeom>
              <a:avLst/>
              <a:gdLst>
                <a:gd name="T0" fmla="*/ 230 w 235"/>
                <a:gd name="T1" fmla="*/ 2 h 44"/>
                <a:gd name="T2" fmla="*/ 234 w 235"/>
                <a:gd name="T3" fmla="*/ 2 h 44"/>
                <a:gd name="T4" fmla="*/ 207 w 235"/>
                <a:gd name="T5" fmla="*/ 2 h 44"/>
                <a:gd name="T6" fmla="*/ 178 w 235"/>
                <a:gd name="T7" fmla="*/ 0 h 44"/>
                <a:gd name="T8" fmla="*/ 148 w 235"/>
                <a:gd name="T9" fmla="*/ 0 h 44"/>
                <a:gd name="T10" fmla="*/ 117 w 235"/>
                <a:gd name="T11" fmla="*/ 0 h 44"/>
                <a:gd name="T12" fmla="*/ 85 w 235"/>
                <a:gd name="T13" fmla="*/ 2 h 44"/>
                <a:gd name="T14" fmla="*/ 55 w 235"/>
                <a:gd name="T15" fmla="*/ 5 h 44"/>
                <a:gd name="T16" fmla="*/ 26 w 235"/>
                <a:gd name="T17" fmla="*/ 13 h 44"/>
                <a:gd name="T18" fmla="*/ 0 w 235"/>
                <a:gd name="T19" fmla="*/ 21 h 44"/>
                <a:gd name="T20" fmla="*/ 11 w 235"/>
                <a:gd name="T21" fmla="*/ 43 h 44"/>
                <a:gd name="T22" fmla="*/ 31 w 235"/>
                <a:gd name="T23" fmla="*/ 35 h 44"/>
                <a:gd name="T24" fmla="*/ 58 w 235"/>
                <a:gd name="T25" fmla="*/ 29 h 44"/>
                <a:gd name="T26" fmla="*/ 87 w 235"/>
                <a:gd name="T27" fmla="*/ 27 h 44"/>
                <a:gd name="T28" fmla="*/ 117 w 235"/>
                <a:gd name="T29" fmla="*/ 23 h 44"/>
                <a:gd name="T30" fmla="*/ 148 w 235"/>
                <a:gd name="T31" fmla="*/ 23 h 44"/>
                <a:gd name="T32" fmla="*/ 178 w 235"/>
                <a:gd name="T33" fmla="*/ 23 h 44"/>
                <a:gd name="T34" fmla="*/ 207 w 235"/>
                <a:gd name="T35" fmla="*/ 27 h 44"/>
                <a:gd name="T36" fmla="*/ 234 w 235"/>
                <a:gd name="T37" fmla="*/ 27 h 44"/>
                <a:gd name="T38" fmla="*/ 230 w 235"/>
                <a:gd name="T39" fmla="*/ 2 h 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5"/>
                <a:gd name="T61" fmla="*/ 0 h 44"/>
                <a:gd name="T62" fmla="*/ 235 w 235"/>
                <a:gd name="T63" fmla="*/ 44 h 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5" h="44">
                  <a:moveTo>
                    <a:pt x="230" y="2"/>
                  </a:moveTo>
                  <a:lnTo>
                    <a:pt x="234" y="2"/>
                  </a:lnTo>
                  <a:lnTo>
                    <a:pt x="207" y="2"/>
                  </a:lnTo>
                  <a:lnTo>
                    <a:pt x="178" y="0"/>
                  </a:lnTo>
                  <a:lnTo>
                    <a:pt x="148" y="0"/>
                  </a:lnTo>
                  <a:lnTo>
                    <a:pt x="117" y="0"/>
                  </a:lnTo>
                  <a:lnTo>
                    <a:pt x="85" y="2"/>
                  </a:lnTo>
                  <a:lnTo>
                    <a:pt x="55" y="5"/>
                  </a:lnTo>
                  <a:lnTo>
                    <a:pt x="26" y="13"/>
                  </a:lnTo>
                  <a:lnTo>
                    <a:pt x="0" y="21"/>
                  </a:lnTo>
                  <a:lnTo>
                    <a:pt x="11" y="43"/>
                  </a:lnTo>
                  <a:lnTo>
                    <a:pt x="31" y="35"/>
                  </a:lnTo>
                  <a:lnTo>
                    <a:pt x="58" y="29"/>
                  </a:lnTo>
                  <a:lnTo>
                    <a:pt x="87" y="27"/>
                  </a:lnTo>
                  <a:lnTo>
                    <a:pt x="117" y="23"/>
                  </a:lnTo>
                  <a:lnTo>
                    <a:pt x="148" y="23"/>
                  </a:lnTo>
                  <a:lnTo>
                    <a:pt x="178" y="23"/>
                  </a:lnTo>
                  <a:lnTo>
                    <a:pt x="207" y="27"/>
                  </a:lnTo>
                  <a:lnTo>
                    <a:pt x="234" y="27"/>
                  </a:lnTo>
                  <a:lnTo>
                    <a:pt x="230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7" name="Freeform 86"/>
            <p:cNvSpPr>
              <a:spLocks/>
            </p:cNvSpPr>
            <p:nvPr/>
          </p:nvSpPr>
          <p:spPr bwMode="auto">
            <a:xfrm>
              <a:off x="2282" y="3466"/>
              <a:ext cx="17" cy="25"/>
            </a:xfrm>
            <a:custGeom>
              <a:avLst/>
              <a:gdLst>
                <a:gd name="T0" fmla="*/ 10 w 17"/>
                <a:gd name="T1" fmla="*/ 0 h 25"/>
                <a:gd name="T2" fmla="*/ 0 w 17"/>
                <a:gd name="T3" fmla="*/ 0 h 25"/>
                <a:gd name="T4" fmla="*/ 5 w 17"/>
                <a:gd name="T5" fmla="*/ 24 h 25"/>
                <a:gd name="T6" fmla="*/ 16 w 17"/>
                <a:gd name="T7" fmla="*/ 24 h 25"/>
                <a:gd name="T8" fmla="*/ 10 w 1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10" y="0"/>
                  </a:moveTo>
                  <a:lnTo>
                    <a:pt x="0" y="0"/>
                  </a:lnTo>
                  <a:lnTo>
                    <a:pt x="5" y="24"/>
                  </a:lnTo>
                  <a:lnTo>
                    <a:pt x="16" y="24"/>
                  </a:lnTo>
                  <a:lnTo>
                    <a:pt x="10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8" name="Freeform 87"/>
            <p:cNvSpPr>
              <a:spLocks/>
            </p:cNvSpPr>
            <p:nvPr/>
          </p:nvSpPr>
          <p:spPr bwMode="auto">
            <a:xfrm>
              <a:off x="2288" y="3463"/>
              <a:ext cx="17" cy="28"/>
            </a:xfrm>
            <a:custGeom>
              <a:avLst/>
              <a:gdLst>
                <a:gd name="T0" fmla="*/ 11 w 17"/>
                <a:gd name="T1" fmla="*/ 2 h 28"/>
                <a:gd name="T2" fmla="*/ 11 w 17"/>
                <a:gd name="T3" fmla="*/ 0 h 28"/>
                <a:gd name="T4" fmla="*/ 0 w 17"/>
                <a:gd name="T5" fmla="*/ 2 h 28"/>
                <a:gd name="T6" fmla="*/ 6 w 17"/>
                <a:gd name="T7" fmla="*/ 27 h 28"/>
                <a:gd name="T8" fmla="*/ 16 w 17"/>
                <a:gd name="T9" fmla="*/ 23 h 28"/>
                <a:gd name="T10" fmla="*/ 11 w 17"/>
                <a:gd name="T11" fmla="*/ 2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8"/>
                <a:gd name="T20" fmla="*/ 17 w 1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8">
                  <a:moveTo>
                    <a:pt x="11" y="2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6" y="27"/>
                  </a:lnTo>
                  <a:lnTo>
                    <a:pt x="16" y="23"/>
                  </a:lnTo>
                  <a:lnTo>
                    <a:pt x="11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9" name="Freeform 88"/>
            <p:cNvSpPr>
              <a:spLocks/>
            </p:cNvSpPr>
            <p:nvPr/>
          </p:nvSpPr>
          <p:spPr bwMode="auto">
            <a:xfrm>
              <a:off x="2295" y="3463"/>
              <a:ext cx="17" cy="25"/>
            </a:xfrm>
            <a:custGeom>
              <a:avLst/>
              <a:gdLst>
                <a:gd name="T0" fmla="*/ 11 w 17"/>
                <a:gd name="T1" fmla="*/ 0 h 25"/>
                <a:gd name="T2" fmla="*/ 0 w 17"/>
                <a:gd name="T3" fmla="*/ 2 h 25"/>
                <a:gd name="T4" fmla="*/ 4 w 17"/>
                <a:gd name="T5" fmla="*/ 24 h 25"/>
                <a:gd name="T6" fmla="*/ 16 w 17"/>
                <a:gd name="T7" fmla="*/ 24 h 25"/>
                <a:gd name="T8" fmla="*/ 11 w 1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11" y="0"/>
                  </a:moveTo>
                  <a:lnTo>
                    <a:pt x="0" y="2"/>
                  </a:lnTo>
                  <a:lnTo>
                    <a:pt x="4" y="24"/>
                  </a:lnTo>
                  <a:lnTo>
                    <a:pt x="16" y="24"/>
                  </a:lnTo>
                  <a:lnTo>
                    <a:pt x="11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0" name="Freeform 89"/>
            <p:cNvSpPr>
              <a:spLocks/>
            </p:cNvSpPr>
            <p:nvPr/>
          </p:nvSpPr>
          <p:spPr bwMode="auto">
            <a:xfrm>
              <a:off x="2300" y="3463"/>
              <a:ext cx="17" cy="25"/>
            </a:xfrm>
            <a:custGeom>
              <a:avLst/>
              <a:gdLst>
                <a:gd name="T0" fmla="*/ 4 w 17"/>
                <a:gd name="T1" fmla="*/ 0 h 25"/>
                <a:gd name="T2" fmla="*/ 11 w 17"/>
                <a:gd name="T3" fmla="*/ 0 h 25"/>
                <a:gd name="T4" fmla="*/ 0 w 17"/>
                <a:gd name="T5" fmla="*/ 0 h 25"/>
                <a:gd name="T6" fmla="*/ 4 w 17"/>
                <a:gd name="T7" fmla="*/ 24 h 25"/>
                <a:gd name="T8" fmla="*/ 16 w 17"/>
                <a:gd name="T9" fmla="*/ 24 h 25"/>
                <a:gd name="T10" fmla="*/ 4 w 17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5"/>
                <a:gd name="T20" fmla="*/ 17 w 1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5">
                  <a:moveTo>
                    <a:pt x="4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4" y="24"/>
                  </a:lnTo>
                  <a:lnTo>
                    <a:pt x="16" y="24"/>
                  </a:lnTo>
                  <a:lnTo>
                    <a:pt x="4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1" name="Freeform 90"/>
            <p:cNvSpPr>
              <a:spLocks/>
            </p:cNvSpPr>
            <p:nvPr/>
          </p:nvSpPr>
          <p:spPr bwMode="auto">
            <a:xfrm>
              <a:off x="2302" y="3463"/>
              <a:ext cx="17" cy="25"/>
            </a:xfrm>
            <a:custGeom>
              <a:avLst/>
              <a:gdLst>
                <a:gd name="T0" fmla="*/ 16 w 17"/>
                <a:gd name="T1" fmla="*/ 0 h 25"/>
                <a:gd name="T2" fmla="*/ 10 w 17"/>
                <a:gd name="T3" fmla="*/ 0 h 25"/>
                <a:gd name="T4" fmla="*/ 0 w 17"/>
                <a:gd name="T5" fmla="*/ 0 h 25"/>
                <a:gd name="T6" fmla="*/ 10 w 17"/>
                <a:gd name="T7" fmla="*/ 24 h 25"/>
                <a:gd name="T8" fmla="*/ 16 w 17"/>
                <a:gd name="T9" fmla="*/ 24 h 25"/>
                <a:gd name="T10" fmla="*/ 16 w 17"/>
                <a:gd name="T11" fmla="*/ 0 h 25"/>
                <a:gd name="T12" fmla="*/ 10 w 17"/>
                <a:gd name="T13" fmla="*/ 0 h 25"/>
                <a:gd name="T14" fmla="*/ 16 w 17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5"/>
                <a:gd name="T26" fmla="*/ 17 w 17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5">
                  <a:moveTo>
                    <a:pt x="16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24"/>
                  </a:lnTo>
                  <a:lnTo>
                    <a:pt x="16" y="2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2" name="Freeform 91"/>
            <p:cNvSpPr>
              <a:spLocks/>
            </p:cNvSpPr>
            <p:nvPr/>
          </p:nvSpPr>
          <p:spPr bwMode="auto">
            <a:xfrm>
              <a:off x="2312" y="3463"/>
              <a:ext cx="17" cy="25"/>
            </a:xfrm>
            <a:custGeom>
              <a:avLst/>
              <a:gdLst>
                <a:gd name="T0" fmla="*/ 6 w 17"/>
                <a:gd name="T1" fmla="*/ 0 h 25"/>
                <a:gd name="T2" fmla="*/ 0 w 17"/>
                <a:gd name="T3" fmla="*/ 0 h 25"/>
                <a:gd name="T4" fmla="*/ 0 w 17"/>
                <a:gd name="T5" fmla="*/ 24 h 25"/>
                <a:gd name="T6" fmla="*/ 6 w 17"/>
                <a:gd name="T7" fmla="*/ 24 h 25"/>
                <a:gd name="T8" fmla="*/ 16 w 17"/>
                <a:gd name="T9" fmla="*/ 24 h 25"/>
                <a:gd name="T10" fmla="*/ 6 w 17"/>
                <a:gd name="T11" fmla="*/ 24 h 25"/>
                <a:gd name="T12" fmla="*/ 16 w 17"/>
                <a:gd name="T13" fmla="*/ 24 h 25"/>
                <a:gd name="T14" fmla="*/ 6 w 17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5"/>
                <a:gd name="T26" fmla="*/ 17 w 17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5">
                  <a:moveTo>
                    <a:pt x="6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6" y="24"/>
                  </a:lnTo>
                  <a:lnTo>
                    <a:pt x="6" y="24"/>
                  </a:lnTo>
                  <a:lnTo>
                    <a:pt x="16" y="24"/>
                  </a:lnTo>
                  <a:lnTo>
                    <a:pt x="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3" name="Freeform 92"/>
            <p:cNvSpPr>
              <a:spLocks/>
            </p:cNvSpPr>
            <p:nvPr/>
          </p:nvSpPr>
          <p:spPr bwMode="auto">
            <a:xfrm>
              <a:off x="2314" y="3463"/>
              <a:ext cx="17" cy="25"/>
            </a:xfrm>
            <a:custGeom>
              <a:avLst/>
              <a:gdLst>
                <a:gd name="T0" fmla="*/ 9 w 17"/>
                <a:gd name="T1" fmla="*/ 0 h 25"/>
                <a:gd name="T2" fmla="*/ 0 w 17"/>
                <a:gd name="T3" fmla="*/ 0 h 25"/>
                <a:gd name="T4" fmla="*/ 9 w 17"/>
                <a:gd name="T5" fmla="*/ 24 h 25"/>
                <a:gd name="T6" fmla="*/ 16 w 17"/>
                <a:gd name="T7" fmla="*/ 24 h 25"/>
                <a:gd name="T8" fmla="*/ 9 w 17"/>
                <a:gd name="T9" fmla="*/ 24 h 25"/>
                <a:gd name="T10" fmla="*/ 9 w 17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5"/>
                <a:gd name="T20" fmla="*/ 17 w 1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5">
                  <a:moveTo>
                    <a:pt x="9" y="0"/>
                  </a:moveTo>
                  <a:lnTo>
                    <a:pt x="0" y="0"/>
                  </a:lnTo>
                  <a:lnTo>
                    <a:pt x="9" y="24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9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4" name="Freeform 93"/>
            <p:cNvSpPr>
              <a:spLocks/>
            </p:cNvSpPr>
            <p:nvPr/>
          </p:nvSpPr>
          <p:spPr bwMode="auto">
            <a:xfrm>
              <a:off x="2317" y="3463"/>
              <a:ext cx="17" cy="25"/>
            </a:xfrm>
            <a:custGeom>
              <a:avLst/>
              <a:gdLst>
                <a:gd name="T0" fmla="*/ 16 w 17"/>
                <a:gd name="T1" fmla="*/ 0 h 25"/>
                <a:gd name="T2" fmla="*/ 0 w 17"/>
                <a:gd name="T3" fmla="*/ 0 h 25"/>
                <a:gd name="T4" fmla="*/ 0 w 17"/>
                <a:gd name="T5" fmla="*/ 24 h 25"/>
                <a:gd name="T6" fmla="*/ 16 w 17"/>
                <a:gd name="T7" fmla="*/ 24 h 25"/>
                <a:gd name="T8" fmla="*/ 16 w 1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16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5" name="Freeform 94"/>
            <p:cNvSpPr>
              <a:spLocks/>
            </p:cNvSpPr>
            <p:nvPr/>
          </p:nvSpPr>
          <p:spPr bwMode="auto">
            <a:xfrm>
              <a:off x="2320" y="3463"/>
              <a:ext cx="17" cy="25"/>
            </a:xfrm>
            <a:custGeom>
              <a:avLst/>
              <a:gdLst>
                <a:gd name="T0" fmla="*/ 16 w 17"/>
                <a:gd name="T1" fmla="*/ 0 h 25"/>
                <a:gd name="T2" fmla="*/ 9 w 17"/>
                <a:gd name="T3" fmla="*/ 0 h 25"/>
                <a:gd name="T4" fmla="*/ 0 w 17"/>
                <a:gd name="T5" fmla="*/ 0 h 25"/>
                <a:gd name="T6" fmla="*/ 0 w 17"/>
                <a:gd name="T7" fmla="*/ 24 h 25"/>
                <a:gd name="T8" fmla="*/ 9 w 17"/>
                <a:gd name="T9" fmla="*/ 24 h 25"/>
                <a:gd name="T10" fmla="*/ 0 w 17"/>
                <a:gd name="T11" fmla="*/ 24 h 25"/>
                <a:gd name="T12" fmla="*/ 16 w 17"/>
                <a:gd name="T13" fmla="*/ 0 h 25"/>
                <a:gd name="T14" fmla="*/ 9 w 17"/>
                <a:gd name="T15" fmla="*/ 0 h 25"/>
                <a:gd name="T16" fmla="*/ 16 w 1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5"/>
                <a:gd name="T29" fmla="*/ 17 w 1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5">
                  <a:moveTo>
                    <a:pt x="16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9" y="24"/>
                  </a:lnTo>
                  <a:lnTo>
                    <a:pt x="0" y="24"/>
                  </a:lnTo>
                  <a:lnTo>
                    <a:pt x="16" y="0"/>
                  </a:lnTo>
                  <a:lnTo>
                    <a:pt x="9" y="0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6" name="Freeform 95"/>
            <p:cNvSpPr>
              <a:spLocks/>
            </p:cNvSpPr>
            <p:nvPr/>
          </p:nvSpPr>
          <p:spPr bwMode="auto">
            <a:xfrm>
              <a:off x="2320" y="3463"/>
              <a:ext cx="17" cy="25"/>
            </a:xfrm>
            <a:custGeom>
              <a:avLst/>
              <a:gdLst>
                <a:gd name="T0" fmla="*/ 9 w 17"/>
                <a:gd name="T1" fmla="*/ 0 h 25"/>
                <a:gd name="T2" fmla="*/ 16 w 17"/>
                <a:gd name="T3" fmla="*/ 0 h 25"/>
                <a:gd name="T4" fmla="*/ 0 w 17"/>
                <a:gd name="T5" fmla="*/ 24 h 25"/>
                <a:gd name="T6" fmla="*/ 9 w 17"/>
                <a:gd name="T7" fmla="*/ 24 h 25"/>
                <a:gd name="T8" fmla="*/ 0 w 17"/>
                <a:gd name="T9" fmla="*/ 24 h 25"/>
                <a:gd name="T10" fmla="*/ 9 w 17"/>
                <a:gd name="T11" fmla="*/ 24 h 25"/>
                <a:gd name="T12" fmla="*/ 9 w 17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9" y="0"/>
                  </a:moveTo>
                  <a:lnTo>
                    <a:pt x="16" y="0"/>
                  </a:lnTo>
                  <a:lnTo>
                    <a:pt x="0" y="24"/>
                  </a:lnTo>
                  <a:lnTo>
                    <a:pt x="9" y="24"/>
                  </a:lnTo>
                  <a:lnTo>
                    <a:pt x="0" y="24"/>
                  </a:lnTo>
                  <a:lnTo>
                    <a:pt x="9" y="24"/>
                  </a:lnTo>
                  <a:lnTo>
                    <a:pt x="9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7" name="Freeform 96"/>
            <p:cNvSpPr>
              <a:spLocks/>
            </p:cNvSpPr>
            <p:nvPr/>
          </p:nvSpPr>
          <p:spPr bwMode="auto">
            <a:xfrm>
              <a:off x="2317" y="3463"/>
              <a:ext cx="17" cy="25"/>
            </a:xfrm>
            <a:custGeom>
              <a:avLst/>
              <a:gdLst>
                <a:gd name="T0" fmla="*/ 16 w 17"/>
                <a:gd name="T1" fmla="*/ 2 h 25"/>
                <a:gd name="T2" fmla="*/ 9 w 17"/>
                <a:gd name="T3" fmla="*/ 0 h 25"/>
                <a:gd name="T4" fmla="*/ 6 w 17"/>
                <a:gd name="T5" fmla="*/ 0 h 25"/>
                <a:gd name="T6" fmla="*/ 6 w 17"/>
                <a:gd name="T7" fmla="*/ 24 h 25"/>
                <a:gd name="T8" fmla="*/ 9 w 17"/>
                <a:gd name="T9" fmla="*/ 24 h 25"/>
                <a:gd name="T10" fmla="*/ 0 w 17"/>
                <a:gd name="T11" fmla="*/ 21 h 25"/>
                <a:gd name="T12" fmla="*/ 16 w 17"/>
                <a:gd name="T13" fmla="*/ 2 h 25"/>
                <a:gd name="T14" fmla="*/ 13 w 17"/>
                <a:gd name="T15" fmla="*/ 0 h 25"/>
                <a:gd name="T16" fmla="*/ 9 w 17"/>
                <a:gd name="T17" fmla="*/ 0 h 25"/>
                <a:gd name="T18" fmla="*/ 16 w 17"/>
                <a:gd name="T19" fmla="*/ 2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25"/>
                <a:gd name="T32" fmla="*/ 17 w 17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25">
                  <a:moveTo>
                    <a:pt x="16" y="2"/>
                  </a:moveTo>
                  <a:lnTo>
                    <a:pt x="9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9" y="24"/>
                  </a:lnTo>
                  <a:lnTo>
                    <a:pt x="0" y="21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9" y="0"/>
                  </a:lnTo>
                  <a:lnTo>
                    <a:pt x="16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8" name="Freeform 97"/>
            <p:cNvSpPr>
              <a:spLocks/>
            </p:cNvSpPr>
            <p:nvPr/>
          </p:nvSpPr>
          <p:spPr bwMode="auto">
            <a:xfrm>
              <a:off x="2317" y="3463"/>
              <a:ext cx="19" cy="25"/>
            </a:xfrm>
            <a:custGeom>
              <a:avLst/>
              <a:gdLst>
                <a:gd name="T0" fmla="*/ 14 w 19"/>
                <a:gd name="T1" fmla="*/ 0 h 25"/>
                <a:gd name="T2" fmla="*/ 18 w 19"/>
                <a:gd name="T3" fmla="*/ 2 h 25"/>
                <a:gd name="T4" fmla="*/ 14 w 19"/>
                <a:gd name="T5" fmla="*/ 2 h 25"/>
                <a:gd name="T6" fmla="*/ 0 w 19"/>
                <a:gd name="T7" fmla="*/ 21 h 25"/>
                <a:gd name="T8" fmla="*/ 2 w 19"/>
                <a:gd name="T9" fmla="*/ 21 h 25"/>
                <a:gd name="T10" fmla="*/ 6 w 19"/>
                <a:gd name="T11" fmla="*/ 24 h 25"/>
                <a:gd name="T12" fmla="*/ 2 w 19"/>
                <a:gd name="T13" fmla="*/ 21 h 25"/>
                <a:gd name="T14" fmla="*/ 2 w 19"/>
                <a:gd name="T15" fmla="*/ 24 h 25"/>
                <a:gd name="T16" fmla="*/ 6 w 19"/>
                <a:gd name="T17" fmla="*/ 24 h 25"/>
                <a:gd name="T18" fmla="*/ 14 w 19"/>
                <a:gd name="T19" fmla="*/ 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25"/>
                <a:gd name="T32" fmla="*/ 19 w 19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25">
                  <a:moveTo>
                    <a:pt x="14" y="0"/>
                  </a:moveTo>
                  <a:lnTo>
                    <a:pt x="18" y="2"/>
                  </a:lnTo>
                  <a:lnTo>
                    <a:pt x="14" y="2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6" y="24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6" y="24"/>
                  </a:lnTo>
                  <a:lnTo>
                    <a:pt x="14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49" name="Freeform 98"/>
            <p:cNvSpPr>
              <a:spLocks/>
            </p:cNvSpPr>
            <p:nvPr/>
          </p:nvSpPr>
          <p:spPr bwMode="auto">
            <a:xfrm>
              <a:off x="2317" y="3463"/>
              <a:ext cx="22" cy="25"/>
            </a:xfrm>
            <a:custGeom>
              <a:avLst/>
              <a:gdLst>
                <a:gd name="T0" fmla="*/ 21 w 22"/>
                <a:gd name="T1" fmla="*/ 2 h 25"/>
                <a:gd name="T2" fmla="*/ 14 w 22"/>
                <a:gd name="T3" fmla="*/ 2 h 25"/>
                <a:gd name="T4" fmla="*/ 14 w 22"/>
                <a:gd name="T5" fmla="*/ 0 h 25"/>
                <a:gd name="T6" fmla="*/ 6 w 22"/>
                <a:gd name="T7" fmla="*/ 24 h 25"/>
                <a:gd name="T8" fmla="*/ 0 w 22"/>
                <a:gd name="T9" fmla="*/ 21 h 25"/>
                <a:gd name="T10" fmla="*/ 21 w 22"/>
                <a:gd name="T11" fmla="*/ 2 h 25"/>
                <a:gd name="T12" fmla="*/ 18 w 22"/>
                <a:gd name="T13" fmla="*/ 2 h 25"/>
                <a:gd name="T14" fmla="*/ 14 w 22"/>
                <a:gd name="T15" fmla="*/ 2 h 25"/>
                <a:gd name="T16" fmla="*/ 21 w 22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5"/>
                <a:gd name="T29" fmla="*/ 22 w 22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5">
                  <a:moveTo>
                    <a:pt x="21" y="2"/>
                  </a:moveTo>
                  <a:lnTo>
                    <a:pt x="14" y="2"/>
                  </a:lnTo>
                  <a:lnTo>
                    <a:pt x="14" y="0"/>
                  </a:lnTo>
                  <a:lnTo>
                    <a:pt x="6" y="24"/>
                  </a:lnTo>
                  <a:lnTo>
                    <a:pt x="0" y="21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21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0" name="Freeform 99"/>
            <p:cNvSpPr>
              <a:spLocks/>
            </p:cNvSpPr>
            <p:nvPr/>
          </p:nvSpPr>
          <p:spPr bwMode="auto">
            <a:xfrm>
              <a:off x="2317" y="3466"/>
              <a:ext cx="22" cy="20"/>
            </a:xfrm>
            <a:custGeom>
              <a:avLst/>
              <a:gdLst>
                <a:gd name="T0" fmla="*/ 21 w 22"/>
                <a:gd name="T1" fmla="*/ 3 h 20"/>
                <a:gd name="T2" fmla="*/ 21 w 22"/>
                <a:gd name="T3" fmla="*/ 0 h 20"/>
                <a:gd name="T4" fmla="*/ 0 w 22"/>
                <a:gd name="T5" fmla="*/ 19 h 20"/>
                <a:gd name="T6" fmla="*/ 2 w 22"/>
                <a:gd name="T7" fmla="*/ 19 h 20"/>
                <a:gd name="T8" fmla="*/ 0 w 22"/>
                <a:gd name="T9" fmla="*/ 19 h 20"/>
                <a:gd name="T10" fmla="*/ 21 w 22"/>
                <a:gd name="T11" fmla="*/ 3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0"/>
                <a:gd name="T20" fmla="*/ 22 w 22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0">
                  <a:moveTo>
                    <a:pt x="21" y="3"/>
                  </a:moveTo>
                  <a:lnTo>
                    <a:pt x="21" y="0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21" y="3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1" name="Freeform 100"/>
            <p:cNvSpPr>
              <a:spLocks/>
            </p:cNvSpPr>
            <p:nvPr/>
          </p:nvSpPr>
          <p:spPr bwMode="auto">
            <a:xfrm>
              <a:off x="2317" y="3468"/>
              <a:ext cx="25" cy="18"/>
            </a:xfrm>
            <a:custGeom>
              <a:avLst/>
              <a:gdLst>
                <a:gd name="T0" fmla="*/ 24 w 25"/>
                <a:gd name="T1" fmla="*/ 2 h 18"/>
                <a:gd name="T2" fmla="*/ 20 w 25"/>
                <a:gd name="T3" fmla="*/ 0 h 18"/>
                <a:gd name="T4" fmla="*/ 0 w 25"/>
                <a:gd name="T5" fmla="*/ 17 h 18"/>
                <a:gd name="T6" fmla="*/ 0 w 25"/>
                <a:gd name="T7" fmla="*/ 13 h 18"/>
                <a:gd name="T8" fmla="*/ 24 w 25"/>
                <a:gd name="T9" fmla="*/ 2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8"/>
                <a:gd name="T17" fmla="*/ 25 w 25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8">
                  <a:moveTo>
                    <a:pt x="24" y="2"/>
                  </a:moveTo>
                  <a:lnTo>
                    <a:pt x="20" y="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4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2" name="Freeform 101"/>
            <p:cNvSpPr>
              <a:spLocks/>
            </p:cNvSpPr>
            <p:nvPr/>
          </p:nvSpPr>
          <p:spPr bwMode="auto">
            <a:xfrm>
              <a:off x="2317" y="3470"/>
              <a:ext cx="25" cy="17"/>
            </a:xfrm>
            <a:custGeom>
              <a:avLst/>
              <a:gdLst>
                <a:gd name="T0" fmla="*/ 24 w 25"/>
                <a:gd name="T1" fmla="*/ 2 h 17"/>
                <a:gd name="T2" fmla="*/ 24 w 25"/>
                <a:gd name="T3" fmla="*/ 0 h 17"/>
                <a:gd name="T4" fmla="*/ 0 w 25"/>
                <a:gd name="T5" fmla="*/ 12 h 17"/>
                <a:gd name="T6" fmla="*/ 0 w 25"/>
                <a:gd name="T7" fmla="*/ 16 h 17"/>
                <a:gd name="T8" fmla="*/ 24 w 25"/>
                <a:gd name="T9" fmla="*/ 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7"/>
                <a:gd name="T17" fmla="*/ 25 w 25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7">
                  <a:moveTo>
                    <a:pt x="24" y="2"/>
                  </a:moveTo>
                  <a:lnTo>
                    <a:pt x="24" y="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4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3" name="Freeform 102"/>
            <p:cNvSpPr>
              <a:spLocks/>
            </p:cNvSpPr>
            <p:nvPr/>
          </p:nvSpPr>
          <p:spPr bwMode="auto">
            <a:xfrm>
              <a:off x="2317" y="3473"/>
              <a:ext cx="28" cy="17"/>
            </a:xfrm>
            <a:custGeom>
              <a:avLst/>
              <a:gdLst>
                <a:gd name="T0" fmla="*/ 27 w 28"/>
                <a:gd name="T1" fmla="*/ 0 h 17"/>
                <a:gd name="T2" fmla="*/ 24 w 28"/>
                <a:gd name="T3" fmla="*/ 0 h 17"/>
                <a:gd name="T4" fmla="*/ 0 w 28"/>
                <a:gd name="T5" fmla="*/ 16 h 17"/>
                <a:gd name="T6" fmla="*/ 2 w 28"/>
                <a:gd name="T7" fmla="*/ 16 h 17"/>
                <a:gd name="T8" fmla="*/ 0 w 28"/>
                <a:gd name="T9" fmla="*/ 16 h 17"/>
                <a:gd name="T10" fmla="*/ 27 w 28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17"/>
                <a:gd name="T20" fmla="*/ 28 w 28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17">
                  <a:moveTo>
                    <a:pt x="27" y="0"/>
                  </a:moveTo>
                  <a:lnTo>
                    <a:pt x="24" y="0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7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4" name="Freeform 103"/>
            <p:cNvSpPr>
              <a:spLocks/>
            </p:cNvSpPr>
            <p:nvPr/>
          </p:nvSpPr>
          <p:spPr bwMode="auto">
            <a:xfrm>
              <a:off x="2317" y="3473"/>
              <a:ext cx="28" cy="17"/>
            </a:xfrm>
            <a:custGeom>
              <a:avLst/>
              <a:gdLst>
                <a:gd name="T0" fmla="*/ 27 w 28"/>
                <a:gd name="T1" fmla="*/ 6 h 17"/>
                <a:gd name="T2" fmla="*/ 27 w 28"/>
                <a:gd name="T3" fmla="*/ 3 h 17"/>
                <a:gd name="T4" fmla="*/ 27 w 28"/>
                <a:gd name="T5" fmla="*/ 0 h 17"/>
                <a:gd name="T6" fmla="*/ 0 w 28"/>
                <a:gd name="T7" fmla="*/ 13 h 17"/>
                <a:gd name="T8" fmla="*/ 2 w 28"/>
                <a:gd name="T9" fmla="*/ 16 h 17"/>
                <a:gd name="T10" fmla="*/ 2 w 28"/>
                <a:gd name="T11" fmla="*/ 13 h 17"/>
                <a:gd name="T12" fmla="*/ 27 w 28"/>
                <a:gd name="T13" fmla="*/ 6 h 17"/>
                <a:gd name="T14" fmla="*/ 27 w 28"/>
                <a:gd name="T15" fmla="*/ 3 h 17"/>
                <a:gd name="T16" fmla="*/ 27 w 28"/>
                <a:gd name="T17" fmla="*/ 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7"/>
                <a:gd name="T29" fmla="*/ 28 w 2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7">
                  <a:moveTo>
                    <a:pt x="27" y="6"/>
                  </a:moveTo>
                  <a:lnTo>
                    <a:pt x="27" y="3"/>
                  </a:lnTo>
                  <a:lnTo>
                    <a:pt x="27" y="0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2" y="13"/>
                  </a:lnTo>
                  <a:lnTo>
                    <a:pt x="27" y="6"/>
                  </a:lnTo>
                  <a:lnTo>
                    <a:pt x="27" y="3"/>
                  </a:lnTo>
                  <a:lnTo>
                    <a:pt x="27" y="6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5" name="Freeform 104"/>
            <p:cNvSpPr>
              <a:spLocks/>
            </p:cNvSpPr>
            <p:nvPr/>
          </p:nvSpPr>
          <p:spPr bwMode="auto">
            <a:xfrm>
              <a:off x="2320" y="3479"/>
              <a:ext cx="27" cy="17"/>
            </a:xfrm>
            <a:custGeom>
              <a:avLst/>
              <a:gdLst>
                <a:gd name="T0" fmla="*/ 26 w 27"/>
                <a:gd name="T1" fmla="*/ 4 h 17"/>
                <a:gd name="T2" fmla="*/ 22 w 27"/>
                <a:gd name="T3" fmla="*/ 0 h 17"/>
                <a:gd name="T4" fmla="*/ 0 w 27"/>
                <a:gd name="T5" fmla="*/ 11 h 17"/>
                <a:gd name="T6" fmla="*/ 0 w 27"/>
                <a:gd name="T7" fmla="*/ 16 h 17"/>
                <a:gd name="T8" fmla="*/ 26 w 27"/>
                <a:gd name="T9" fmla="*/ 4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7"/>
                <a:gd name="T17" fmla="*/ 27 w 2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7">
                  <a:moveTo>
                    <a:pt x="26" y="4"/>
                  </a:moveTo>
                  <a:lnTo>
                    <a:pt x="22" y="0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26" y="4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6" name="Freeform 105"/>
            <p:cNvSpPr>
              <a:spLocks/>
            </p:cNvSpPr>
            <p:nvPr/>
          </p:nvSpPr>
          <p:spPr bwMode="auto">
            <a:xfrm>
              <a:off x="2320" y="3482"/>
              <a:ext cx="27" cy="17"/>
            </a:xfrm>
            <a:custGeom>
              <a:avLst/>
              <a:gdLst>
                <a:gd name="T0" fmla="*/ 26 w 27"/>
                <a:gd name="T1" fmla="*/ 10 h 17"/>
                <a:gd name="T2" fmla="*/ 26 w 27"/>
                <a:gd name="T3" fmla="*/ 5 h 17"/>
                <a:gd name="T4" fmla="*/ 26 w 27"/>
                <a:gd name="T5" fmla="*/ 0 h 17"/>
                <a:gd name="T6" fmla="*/ 0 w 27"/>
                <a:gd name="T7" fmla="*/ 10 h 17"/>
                <a:gd name="T8" fmla="*/ 0 w 27"/>
                <a:gd name="T9" fmla="*/ 16 h 17"/>
                <a:gd name="T10" fmla="*/ 26 w 27"/>
                <a:gd name="T11" fmla="*/ 10 h 17"/>
                <a:gd name="T12" fmla="*/ 26 w 27"/>
                <a:gd name="T13" fmla="*/ 5 h 17"/>
                <a:gd name="T14" fmla="*/ 26 w 27"/>
                <a:gd name="T15" fmla="*/ 1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7"/>
                <a:gd name="T26" fmla="*/ 27 w 2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7">
                  <a:moveTo>
                    <a:pt x="26" y="10"/>
                  </a:moveTo>
                  <a:lnTo>
                    <a:pt x="26" y="5"/>
                  </a:lnTo>
                  <a:lnTo>
                    <a:pt x="26" y="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26" y="10"/>
                  </a:lnTo>
                  <a:lnTo>
                    <a:pt x="26" y="5"/>
                  </a:lnTo>
                  <a:lnTo>
                    <a:pt x="26" y="1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7" name="Freeform 106"/>
            <p:cNvSpPr>
              <a:spLocks/>
            </p:cNvSpPr>
            <p:nvPr/>
          </p:nvSpPr>
          <p:spPr bwMode="auto">
            <a:xfrm>
              <a:off x="2320" y="3487"/>
              <a:ext cx="27" cy="17"/>
            </a:xfrm>
            <a:custGeom>
              <a:avLst/>
              <a:gdLst>
                <a:gd name="T0" fmla="*/ 26 w 27"/>
                <a:gd name="T1" fmla="*/ 6 h 17"/>
                <a:gd name="T2" fmla="*/ 26 w 27"/>
                <a:gd name="T3" fmla="*/ 0 h 17"/>
                <a:gd name="T4" fmla="*/ 0 w 27"/>
                <a:gd name="T5" fmla="*/ 6 h 17"/>
                <a:gd name="T6" fmla="*/ 0 w 27"/>
                <a:gd name="T7" fmla="*/ 16 h 17"/>
                <a:gd name="T8" fmla="*/ 26 w 27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7"/>
                <a:gd name="T17" fmla="*/ 27 w 2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7">
                  <a:moveTo>
                    <a:pt x="26" y="6"/>
                  </a:moveTo>
                  <a:lnTo>
                    <a:pt x="2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26" y="6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8" name="Freeform 107"/>
            <p:cNvSpPr>
              <a:spLocks/>
            </p:cNvSpPr>
            <p:nvPr/>
          </p:nvSpPr>
          <p:spPr bwMode="auto">
            <a:xfrm>
              <a:off x="2320" y="3490"/>
              <a:ext cx="30" cy="17"/>
            </a:xfrm>
            <a:custGeom>
              <a:avLst/>
              <a:gdLst>
                <a:gd name="T0" fmla="*/ 29 w 30"/>
                <a:gd name="T1" fmla="*/ 12 h 17"/>
                <a:gd name="T2" fmla="*/ 29 w 30"/>
                <a:gd name="T3" fmla="*/ 7 h 17"/>
                <a:gd name="T4" fmla="*/ 26 w 30"/>
                <a:gd name="T5" fmla="*/ 0 h 17"/>
                <a:gd name="T6" fmla="*/ 0 w 30"/>
                <a:gd name="T7" fmla="*/ 7 h 17"/>
                <a:gd name="T8" fmla="*/ 3 w 30"/>
                <a:gd name="T9" fmla="*/ 16 h 17"/>
                <a:gd name="T10" fmla="*/ 3 w 30"/>
                <a:gd name="T11" fmla="*/ 12 h 17"/>
                <a:gd name="T12" fmla="*/ 29 w 30"/>
                <a:gd name="T13" fmla="*/ 12 h 17"/>
                <a:gd name="T14" fmla="*/ 29 w 30"/>
                <a:gd name="T15" fmla="*/ 7 h 17"/>
                <a:gd name="T16" fmla="*/ 29 w 30"/>
                <a:gd name="T17" fmla="*/ 12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7"/>
                <a:gd name="T29" fmla="*/ 30 w 30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7">
                  <a:moveTo>
                    <a:pt x="29" y="12"/>
                  </a:moveTo>
                  <a:lnTo>
                    <a:pt x="29" y="7"/>
                  </a:lnTo>
                  <a:lnTo>
                    <a:pt x="26" y="0"/>
                  </a:lnTo>
                  <a:lnTo>
                    <a:pt x="0" y="7"/>
                  </a:lnTo>
                  <a:lnTo>
                    <a:pt x="3" y="16"/>
                  </a:lnTo>
                  <a:lnTo>
                    <a:pt x="3" y="12"/>
                  </a:lnTo>
                  <a:lnTo>
                    <a:pt x="29" y="12"/>
                  </a:lnTo>
                  <a:lnTo>
                    <a:pt x="29" y="7"/>
                  </a:lnTo>
                  <a:lnTo>
                    <a:pt x="29" y="1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9" name="Freeform 108"/>
            <p:cNvSpPr>
              <a:spLocks/>
            </p:cNvSpPr>
            <p:nvPr/>
          </p:nvSpPr>
          <p:spPr bwMode="auto">
            <a:xfrm>
              <a:off x="2323" y="3498"/>
              <a:ext cx="40" cy="374"/>
            </a:xfrm>
            <a:custGeom>
              <a:avLst/>
              <a:gdLst>
                <a:gd name="T0" fmla="*/ 26 w 40"/>
                <a:gd name="T1" fmla="*/ 373 h 374"/>
                <a:gd name="T2" fmla="*/ 39 w 40"/>
                <a:gd name="T3" fmla="*/ 373 h 374"/>
                <a:gd name="T4" fmla="*/ 26 w 40"/>
                <a:gd name="T5" fmla="*/ 0 h 374"/>
                <a:gd name="T6" fmla="*/ 0 w 40"/>
                <a:gd name="T7" fmla="*/ 0 h 374"/>
                <a:gd name="T8" fmla="*/ 12 w 40"/>
                <a:gd name="T9" fmla="*/ 373 h 374"/>
                <a:gd name="T10" fmla="*/ 26 w 40"/>
                <a:gd name="T11" fmla="*/ 373 h 3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374"/>
                <a:gd name="T20" fmla="*/ 40 w 40"/>
                <a:gd name="T21" fmla="*/ 374 h 3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374">
                  <a:moveTo>
                    <a:pt x="26" y="373"/>
                  </a:moveTo>
                  <a:lnTo>
                    <a:pt x="39" y="373"/>
                  </a:lnTo>
                  <a:lnTo>
                    <a:pt x="26" y="0"/>
                  </a:lnTo>
                  <a:lnTo>
                    <a:pt x="0" y="0"/>
                  </a:lnTo>
                  <a:lnTo>
                    <a:pt x="12" y="373"/>
                  </a:lnTo>
                  <a:lnTo>
                    <a:pt x="26" y="373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0" name="Freeform 109"/>
            <p:cNvSpPr>
              <a:spLocks/>
            </p:cNvSpPr>
            <p:nvPr/>
          </p:nvSpPr>
          <p:spPr bwMode="auto">
            <a:xfrm>
              <a:off x="2344" y="3842"/>
              <a:ext cx="169" cy="36"/>
            </a:xfrm>
            <a:custGeom>
              <a:avLst/>
              <a:gdLst>
                <a:gd name="T0" fmla="*/ 151 w 169"/>
                <a:gd name="T1" fmla="*/ 0 h 36"/>
                <a:gd name="T2" fmla="*/ 145 w 169"/>
                <a:gd name="T3" fmla="*/ 2 h 36"/>
                <a:gd name="T4" fmla="*/ 130 w 169"/>
                <a:gd name="T5" fmla="*/ 5 h 36"/>
                <a:gd name="T6" fmla="*/ 106 w 169"/>
                <a:gd name="T7" fmla="*/ 7 h 36"/>
                <a:gd name="T8" fmla="*/ 84 w 169"/>
                <a:gd name="T9" fmla="*/ 7 h 36"/>
                <a:gd name="T10" fmla="*/ 57 w 169"/>
                <a:gd name="T11" fmla="*/ 10 h 36"/>
                <a:gd name="T12" fmla="*/ 35 w 169"/>
                <a:gd name="T13" fmla="*/ 10 h 36"/>
                <a:gd name="T14" fmla="*/ 14 w 169"/>
                <a:gd name="T15" fmla="*/ 10 h 36"/>
                <a:gd name="T16" fmla="*/ 0 w 169"/>
                <a:gd name="T17" fmla="*/ 10 h 36"/>
                <a:gd name="T18" fmla="*/ 0 w 169"/>
                <a:gd name="T19" fmla="*/ 35 h 36"/>
                <a:gd name="T20" fmla="*/ 14 w 169"/>
                <a:gd name="T21" fmla="*/ 35 h 36"/>
                <a:gd name="T22" fmla="*/ 35 w 169"/>
                <a:gd name="T23" fmla="*/ 35 h 36"/>
                <a:gd name="T24" fmla="*/ 57 w 169"/>
                <a:gd name="T25" fmla="*/ 31 h 36"/>
                <a:gd name="T26" fmla="*/ 84 w 169"/>
                <a:gd name="T27" fmla="*/ 31 h 36"/>
                <a:gd name="T28" fmla="*/ 110 w 169"/>
                <a:gd name="T29" fmla="*/ 31 h 36"/>
                <a:gd name="T30" fmla="*/ 133 w 169"/>
                <a:gd name="T31" fmla="*/ 29 h 36"/>
                <a:gd name="T32" fmla="*/ 151 w 169"/>
                <a:gd name="T33" fmla="*/ 27 h 36"/>
                <a:gd name="T34" fmla="*/ 168 w 169"/>
                <a:gd name="T35" fmla="*/ 18 h 36"/>
                <a:gd name="T36" fmla="*/ 151 w 169"/>
                <a:gd name="T37" fmla="*/ 0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9"/>
                <a:gd name="T58" fmla="*/ 0 h 36"/>
                <a:gd name="T59" fmla="*/ 169 w 169"/>
                <a:gd name="T60" fmla="*/ 36 h 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9" h="36">
                  <a:moveTo>
                    <a:pt x="151" y="0"/>
                  </a:moveTo>
                  <a:lnTo>
                    <a:pt x="145" y="2"/>
                  </a:lnTo>
                  <a:lnTo>
                    <a:pt x="130" y="5"/>
                  </a:lnTo>
                  <a:lnTo>
                    <a:pt x="106" y="7"/>
                  </a:lnTo>
                  <a:lnTo>
                    <a:pt x="84" y="7"/>
                  </a:lnTo>
                  <a:lnTo>
                    <a:pt x="57" y="10"/>
                  </a:lnTo>
                  <a:lnTo>
                    <a:pt x="35" y="10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35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57" y="31"/>
                  </a:lnTo>
                  <a:lnTo>
                    <a:pt x="84" y="31"/>
                  </a:lnTo>
                  <a:lnTo>
                    <a:pt x="110" y="31"/>
                  </a:lnTo>
                  <a:lnTo>
                    <a:pt x="133" y="29"/>
                  </a:lnTo>
                  <a:lnTo>
                    <a:pt x="151" y="27"/>
                  </a:lnTo>
                  <a:lnTo>
                    <a:pt x="168" y="18"/>
                  </a:lnTo>
                  <a:lnTo>
                    <a:pt x="151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1" name="Freeform 110"/>
            <p:cNvSpPr>
              <a:spLocks/>
            </p:cNvSpPr>
            <p:nvPr/>
          </p:nvSpPr>
          <p:spPr bwMode="auto">
            <a:xfrm>
              <a:off x="2496" y="3558"/>
              <a:ext cx="77" cy="304"/>
            </a:xfrm>
            <a:custGeom>
              <a:avLst/>
              <a:gdLst>
                <a:gd name="T0" fmla="*/ 49 w 77"/>
                <a:gd name="T1" fmla="*/ 0 h 304"/>
                <a:gd name="T2" fmla="*/ 49 w 77"/>
                <a:gd name="T3" fmla="*/ 3 h 304"/>
                <a:gd name="T4" fmla="*/ 43 w 77"/>
                <a:gd name="T5" fmla="*/ 65 h 304"/>
                <a:gd name="T6" fmla="*/ 38 w 77"/>
                <a:gd name="T7" fmla="*/ 121 h 304"/>
                <a:gd name="T8" fmla="*/ 32 w 77"/>
                <a:gd name="T9" fmla="*/ 168 h 304"/>
                <a:gd name="T10" fmla="*/ 28 w 77"/>
                <a:gd name="T11" fmla="*/ 204 h 304"/>
                <a:gd name="T12" fmla="*/ 26 w 77"/>
                <a:gd name="T13" fmla="*/ 234 h 304"/>
                <a:gd name="T14" fmla="*/ 20 w 77"/>
                <a:gd name="T15" fmla="*/ 256 h 304"/>
                <a:gd name="T16" fmla="*/ 10 w 77"/>
                <a:gd name="T17" fmla="*/ 272 h 304"/>
                <a:gd name="T18" fmla="*/ 0 w 77"/>
                <a:gd name="T19" fmla="*/ 284 h 304"/>
                <a:gd name="T20" fmla="*/ 16 w 77"/>
                <a:gd name="T21" fmla="*/ 303 h 304"/>
                <a:gd name="T22" fmla="*/ 34 w 77"/>
                <a:gd name="T23" fmla="*/ 286 h 304"/>
                <a:gd name="T24" fmla="*/ 46 w 77"/>
                <a:gd name="T25" fmla="*/ 264 h 304"/>
                <a:gd name="T26" fmla="*/ 52 w 77"/>
                <a:gd name="T27" fmla="*/ 240 h 304"/>
                <a:gd name="T28" fmla="*/ 54 w 77"/>
                <a:gd name="T29" fmla="*/ 206 h 304"/>
                <a:gd name="T30" fmla="*/ 58 w 77"/>
                <a:gd name="T31" fmla="*/ 168 h 304"/>
                <a:gd name="T32" fmla="*/ 64 w 77"/>
                <a:gd name="T33" fmla="*/ 124 h 304"/>
                <a:gd name="T34" fmla="*/ 66 w 77"/>
                <a:gd name="T35" fmla="*/ 69 h 304"/>
                <a:gd name="T36" fmla="*/ 76 w 77"/>
                <a:gd name="T37" fmla="*/ 5 h 304"/>
                <a:gd name="T38" fmla="*/ 49 w 77"/>
                <a:gd name="T39" fmla="*/ 0 h 304"/>
                <a:gd name="T40" fmla="*/ 49 w 77"/>
                <a:gd name="T41" fmla="*/ 3 h 304"/>
                <a:gd name="T42" fmla="*/ 49 w 77"/>
                <a:gd name="T43" fmla="*/ 0 h 30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7"/>
                <a:gd name="T67" fmla="*/ 0 h 304"/>
                <a:gd name="T68" fmla="*/ 77 w 77"/>
                <a:gd name="T69" fmla="*/ 304 h 30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7" h="304">
                  <a:moveTo>
                    <a:pt x="49" y="0"/>
                  </a:moveTo>
                  <a:lnTo>
                    <a:pt x="49" y="3"/>
                  </a:lnTo>
                  <a:lnTo>
                    <a:pt x="43" y="65"/>
                  </a:lnTo>
                  <a:lnTo>
                    <a:pt x="38" y="121"/>
                  </a:lnTo>
                  <a:lnTo>
                    <a:pt x="32" y="168"/>
                  </a:lnTo>
                  <a:lnTo>
                    <a:pt x="28" y="204"/>
                  </a:lnTo>
                  <a:lnTo>
                    <a:pt x="26" y="234"/>
                  </a:lnTo>
                  <a:lnTo>
                    <a:pt x="20" y="256"/>
                  </a:lnTo>
                  <a:lnTo>
                    <a:pt x="10" y="272"/>
                  </a:lnTo>
                  <a:lnTo>
                    <a:pt x="0" y="284"/>
                  </a:lnTo>
                  <a:lnTo>
                    <a:pt x="16" y="303"/>
                  </a:lnTo>
                  <a:lnTo>
                    <a:pt x="34" y="286"/>
                  </a:lnTo>
                  <a:lnTo>
                    <a:pt x="46" y="264"/>
                  </a:lnTo>
                  <a:lnTo>
                    <a:pt x="52" y="240"/>
                  </a:lnTo>
                  <a:lnTo>
                    <a:pt x="54" y="206"/>
                  </a:lnTo>
                  <a:lnTo>
                    <a:pt x="58" y="168"/>
                  </a:lnTo>
                  <a:lnTo>
                    <a:pt x="64" y="124"/>
                  </a:lnTo>
                  <a:lnTo>
                    <a:pt x="66" y="69"/>
                  </a:lnTo>
                  <a:lnTo>
                    <a:pt x="76" y="5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2" name="Freeform 111"/>
            <p:cNvSpPr>
              <a:spLocks/>
            </p:cNvSpPr>
            <p:nvPr/>
          </p:nvSpPr>
          <p:spPr bwMode="auto">
            <a:xfrm>
              <a:off x="2545" y="3550"/>
              <a:ext cx="29" cy="17"/>
            </a:xfrm>
            <a:custGeom>
              <a:avLst/>
              <a:gdLst>
                <a:gd name="T0" fmla="*/ 2 w 29"/>
                <a:gd name="T1" fmla="*/ 0 h 17"/>
                <a:gd name="T2" fmla="*/ 0 w 29"/>
                <a:gd name="T3" fmla="*/ 9 h 17"/>
                <a:gd name="T4" fmla="*/ 25 w 29"/>
                <a:gd name="T5" fmla="*/ 16 h 17"/>
                <a:gd name="T6" fmla="*/ 28 w 29"/>
                <a:gd name="T7" fmla="*/ 6 h 17"/>
                <a:gd name="T8" fmla="*/ 2 w 2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7"/>
                <a:gd name="T17" fmla="*/ 29 w 2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7">
                  <a:moveTo>
                    <a:pt x="2" y="0"/>
                  </a:moveTo>
                  <a:lnTo>
                    <a:pt x="0" y="9"/>
                  </a:lnTo>
                  <a:lnTo>
                    <a:pt x="25" y="16"/>
                  </a:lnTo>
                  <a:lnTo>
                    <a:pt x="28" y="6"/>
                  </a:lnTo>
                  <a:lnTo>
                    <a:pt x="2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3" name="Freeform 112"/>
            <p:cNvSpPr>
              <a:spLocks/>
            </p:cNvSpPr>
            <p:nvPr/>
          </p:nvSpPr>
          <p:spPr bwMode="auto">
            <a:xfrm>
              <a:off x="2547" y="3536"/>
              <a:ext cx="30" cy="21"/>
            </a:xfrm>
            <a:custGeom>
              <a:avLst/>
              <a:gdLst>
                <a:gd name="T0" fmla="*/ 2 w 30"/>
                <a:gd name="T1" fmla="*/ 0 h 21"/>
                <a:gd name="T2" fmla="*/ 0 w 30"/>
                <a:gd name="T3" fmla="*/ 14 h 21"/>
                <a:gd name="T4" fmla="*/ 25 w 30"/>
                <a:gd name="T5" fmla="*/ 20 h 21"/>
                <a:gd name="T6" fmla="*/ 29 w 30"/>
                <a:gd name="T7" fmla="*/ 3 h 21"/>
                <a:gd name="T8" fmla="*/ 2 w 30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1"/>
                <a:gd name="T17" fmla="*/ 30 w 30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1">
                  <a:moveTo>
                    <a:pt x="2" y="0"/>
                  </a:moveTo>
                  <a:lnTo>
                    <a:pt x="0" y="14"/>
                  </a:lnTo>
                  <a:lnTo>
                    <a:pt x="25" y="20"/>
                  </a:lnTo>
                  <a:lnTo>
                    <a:pt x="29" y="3"/>
                  </a:lnTo>
                  <a:lnTo>
                    <a:pt x="2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4" name="Freeform 113"/>
            <p:cNvSpPr>
              <a:spLocks/>
            </p:cNvSpPr>
            <p:nvPr/>
          </p:nvSpPr>
          <p:spPr bwMode="auto">
            <a:xfrm>
              <a:off x="2551" y="3517"/>
              <a:ext cx="26" cy="24"/>
            </a:xfrm>
            <a:custGeom>
              <a:avLst/>
              <a:gdLst>
                <a:gd name="T0" fmla="*/ 3 w 26"/>
                <a:gd name="T1" fmla="*/ 0 h 24"/>
                <a:gd name="T2" fmla="*/ 0 w 26"/>
                <a:gd name="T3" fmla="*/ 3 h 24"/>
                <a:gd name="T4" fmla="*/ 0 w 26"/>
                <a:gd name="T5" fmla="*/ 19 h 24"/>
                <a:gd name="T6" fmla="*/ 25 w 26"/>
                <a:gd name="T7" fmla="*/ 23 h 24"/>
                <a:gd name="T8" fmla="*/ 25 w 26"/>
                <a:gd name="T9" fmla="*/ 5 h 24"/>
                <a:gd name="T10" fmla="*/ 25 w 26"/>
                <a:gd name="T11" fmla="*/ 9 h 24"/>
                <a:gd name="T12" fmla="*/ 3 w 26"/>
                <a:gd name="T13" fmla="*/ 0 h 24"/>
                <a:gd name="T14" fmla="*/ 0 w 26"/>
                <a:gd name="T15" fmla="*/ 3 h 24"/>
                <a:gd name="T16" fmla="*/ 3 w 26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4"/>
                <a:gd name="T29" fmla="*/ 26 w 2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4">
                  <a:moveTo>
                    <a:pt x="3" y="0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25" y="23"/>
                  </a:lnTo>
                  <a:lnTo>
                    <a:pt x="25" y="5"/>
                  </a:lnTo>
                  <a:lnTo>
                    <a:pt x="25" y="9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5" name="Freeform 114"/>
            <p:cNvSpPr>
              <a:spLocks/>
            </p:cNvSpPr>
            <p:nvPr/>
          </p:nvSpPr>
          <p:spPr bwMode="auto">
            <a:xfrm>
              <a:off x="2554" y="3479"/>
              <a:ext cx="35" cy="48"/>
            </a:xfrm>
            <a:custGeom>
              <a:avLst/>
              <a:gdLst>
                <a:gd name="T0" fmla="*/ 17 w 35"/>
                <a:gd name="T1" fmla="*/ 0 h 48"/>
                <a:gd name="T2" fmla="*/ 11 w 35"/>
                <a:gd name="T3" fmla="*/ 8 h 48"/>
                <a:gd name="T4" fmla="*/ 0 w 35"/>
                <a:gd name="T5" fmla="*/ 38 h 48"/>
                <a:gd name="T6" fmla="*/ 22 w 35"/>
                <a:gd name="T7" fmla="*/ 47 h 48"/>
                <a:gd name="T8" fmla="*/ 34 w 35"/>
                <a:gd name="T9" fmla="*/ 16 h 48"/>
                <a:gd name="T10" fmla="*/ 28 w 35"/>
                <a:gd name="T11" fmla="*/ 21 h 48"/>
                <a:gd name="T12" fmla="*/ 17 w 35"/>
                <a:gd name="T13" fmla="*/ 0 h 48"/>
                <a:gd name="T14" fmla="*/ 11 w 35"/>
                <a:gd name="T15" fmla="*/ 2 h 48"/>
                <a:gd name="T16" fmla="*/ 11 w 35"/>
                <a:gd name="T17" fmla="*/ 8 h 48"/>
                <a:gd name="T18" fmla="*/ 17 w 35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48"/>
                <a:gd name="T32" fmla="*/ 35 w 35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48">
                  <a:moveTo>
                    <a:pt x="17" y="0"/>
                  </a:moveTo>
                  <a:lnTo>
                    <a:pt x="11" y="8"/>
                  </a:lnTo>
                  <a:lnTo>
                    <a:pt x="0" y="38"/>
                  </a:lnTo>
                  <a:lnTo>
                    <a:pt x="22" y="47"/>
                  </a:lnTo>
                  <a:lnTo>
                    <a:pt x="34" y="16"/>
                  </a:lnTo>
                  <a:lnTo>
                    <a:pt x="28" y="21"/>
                  </a:lnTo>
                  <a:lnTo>
                    <a:pt x="17" y="0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7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6" name="Freeform 115"/>
            <p:cNvSpPr>
              <a:spLocks/>
            </p:cNvSpPr>
            <p:nvPr/>
          </p:nvSpPr>
          <p:spPr bwMode="auto">
            <a:xfrm>
              <a:off x="2572" y="3457"/>
              <a:ext cx="233" cy="45"/>
            </a:xfrm>
            <a:custGeom>
              <a:avLst/>
              <a:gdLst>
                <a:gd name="T0" fmla="*/ 229 w 233"/>
                <a:gd name="T1" fmla="*/ 2 h 45"/>
                <a:gd name="T2" fmla="*/ 232 w 233"/>
                <a:gd name="T3" fmla="*/ 2 h 45"/>
                <a:gd name="T4" fmla="*/ 206 w 233"/>
                <a:gd name="T5" fmla="*/ 2 h 45"/>
                <a:gd name="T6" fmla="*/ 176 w 233"/>
                <a:gd name="T7" fmla="*/ 2 h 45"/>
                <a:gd name="T8" fmla="*/ 148 w 233"/>
                <a:gd name="T9" fmla="*/ 0 h 45"/>
                <a:gd name="T10" fmla="*/ 116 w 233"/>
                <a:gd name="T11" fmla="*/ 0 h 45"/>
                <a:gd name="T12" fmla="*/ 83 w 233"/>
                <a:gd name="T13" fmla="*/ 2 h 45"/>
                <a:gd name="T14" fmla="*/ 55 w 233"/>
                <a:gd name="T15" fmla="*/ 5 h 45"/>
                <a:gd name="T16" fmla="*/ 25 w 233"/>
                <a:gd name="T17" fmla="*/ 13 h 45"/>
                <a:gd name="T18" fmla="*/ 0 w 233"/>
                <a:gd name="T19" fmla="*/ 22 h 45"/>
                <a:gd name="T20" fmla="*/ 11 w 233"/>
                <a:gd name="T21" fmla="*/ 44 h 45"/>
                <a:gd name="T22" fmla="*/ 34 w 233"/>
                <a:gd name="T23" fmla="*/ 35 h 45"/>
                <a:gd name="T24" fmla="*/ 57 w 233"/>
                <a:gd name="T25" fmla="*/ 30 h 45"/>
                <a:gd name="T26" fmla="*/ 87 w 233"/>
                <a:gd name="T27" fmla="*/ 27 h 45"/>
                <a:gd name="T28" fmla="*/ 116 w 233"/>
                <a:gd name="T29" fmla="*/ 24 h 45"/>
                <a:gd name="T30" fmla="*/ 148 w 233"/>
                <a:gd name="T31" fmla="*/ 24 h 45"/>
                <a:gd name="T32" fmla="*/ 176 w 233"/>
                <a:gd name="T33" fmla="*/ 27 h 45"/>
                <a:gd name="T34" fmla="*/ 206 w 233"/>
                <a:gd name="T35" fmla="*/ 27 h 45"/>
                <a:gd name="T36" fmla="*/ 232 w 233"/>
                <a:gd name="T37" fmla="*/ 27 h 45"/>
                <a:gd name="T38" fmla="*/ 229 w 233"/>
                <a:gd name="T39" fmla="*/ 2 h 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3"/>
                <a:gd name="T61" fmla="*/ 0 h 45"/>
                <a:gd name="T62" fmla="*/ 233 w 233"/>
                <a:gd name="T63" fmla="*/ 45 h 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3" h="45">
                  <a:moveTo>
                    <a:pt x="229" y="2"/>
                  </a:moveTo>
                  <a:lnTo>
                    <a:pt x="232" y="2"/>
                  </a:lnTo>
                  <a:lnTo>
                    <a:pt x="206" y="2"/>
                  </a:lnTo>
                  <a:lnTo>
                    <a:pt x="176" y="2"/>
                  </a:lnTo>
                  <a:lnTo>
                    <a:pt x="148" y="0"/>
                  </a:lnTo>
                  <a:lnTo>
                    <a:pt x="116" y="0"/>
                  </a:lnTo>
                  <a:lnTo>
                    <a:pt x="83" y="2"/>
                  </a:lnTo>
                  <a:lnTo>
                    <a:pt x="55" y="5"/>
                  </a:lnTo>
                  <a:lnTo>
                    <a:pt x="25" y="13"/>
                  </a:lnTo>
                  <a:lnTo>
                    <a:pt x="0" y="22"/>
                  </a:lnTo>
                  <a:lnTo>
                    <a:pt x="11" y="44"/>
                  </a:lnTo>
                  <a:lnTo>
                    <a:pt x="34" y="35"/>
                  </a:lnTo>
                  <a:lnTo>
                    <a:pt x="57" y="30"/>
                  </a:lnTo>
                  <a:lnTo>
                    <a:pt x="87" y="27"/>
                  </a:lnTo>
                  <a:lnTo>
                    <a:pt x="116" y="24"/>
                  </a:lnTo>
                  <a:lnTo>
                    <a:pt x="148" y="24"/>
                  </a:lnTo>
                  <a:lnTo>
                    <a:pt x="176" y="27"/>
                  </a:lnTo>
                  <a:lnTo>
                    <a:pt x="206" y="27"/>
                  </a:lnTo>
                  <a:lnTo>
                    <a:pt x="232" y="27"/>
                  </a:lnTo>
                  <a:lnTo>
                    <a:pt x="229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7" name="Freeform 116"/>
            <p:cNvSpPr>
              <a:spLocks/>
            </p:cNvSpPr>
            <p:nvPr/>
          </p:nvSpPr>
          <p:spPr bwMode="auto">
            <a:xfrm>
              <a:off x="2801" y="3460"/>
              <a:ext cx="17" cy="26"/>
            </a:xfrm>
            <a:custGeom>
              <a:avLst/>
              <a:gdLst>
                <a:gd name="T0" fmla="*/ 16 w 17"/>
                <a:gd name="T1" fmla="*/ 0 h 26"/>
                <a:gd name="T2" fmla="*/ 11 w 17"/>
                <a:gd name="T3" fmla="*/ 0 h 26"/>
                <a:gd name="T4" fmla="*/ 0 w 17"/>
                <a:gd name="T5" fmla="*/ 0 h 26"/>
                <a:gd name="T6" fmla="*/ 4 w 17"/>
                <a:gd name="T7" fmla="*/ 25 h 26"/>
                <a:gd name="T8" fmla="*/ 16 w 17"/>
                <a:gd name="T9" fmla="*/ 25 h 26"/>
                <a:gd name="T10" fmla="*/ 16 w 17"/>
                <a:gd name="T11" fmla="*/ 0 h 26"/>
                <a:gd name="T12" fmla="*/ 11 w 17"/>
                <a:gd name="T13" fmla="*/ 0 h 26"/>
                <a:gd name="T14" fmla="*/ 16 w 17"/>
                <a:gd name="T15" fmla="*/ 0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6"/>
                <a:gd name="T26" fmla="*/ 17 w 17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6">
                  <a:moveTo>
                    <a:pt x="16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4" y="25"/>
                  </a:lnTo>
                  <a:lnTo>
                    <a:pt x="16" y="25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8" name="Freeform 117"/>
            <p:cNvSpPr>
              <a:spLocks/>
            </p:cNvSpPr>
            <p:nvPr/>
          </p:nvSpPr>
          <p:spPr bwMode="auto">
            <a:xfrm>
              <a:off x="2810" y="3460"/>
              <a:ext cx="17" cy="26"/>
            </a:xfrm>
            <a:custGeom>
              <a:avLst/>
              <a:gdLst>
                <a:gd name="T0" fmla="*/ 9 w 17"/>
                <a:gd name="T1" fmla="*/ 0 h 26"/>
                <a:gd name="T2" fmla="*/ 16 w 17"/>
                <a:gd name="T3" fmla="*/ 0 h 26"/>
                <a:gd name="T4" fmla="*/ 0 w 17"/>
                <a:gd name="T5" fmla="*/ 0 h 26"/>
                <a:gd name="T6" fmla="*/ 0 w 17"/>
                <a:gd name="T7" fmla="*/ 25 h 26"/>
                <a:gd name="T8" fmla="*/ 16 w 17"/>
                <a:gd name="T9" fmla="*/ 25 h 26"/>
                <a:gd name="T10" fmla="*/ 9 w 17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6"/>
                <a:gd name="T20" fmla="*/ 17 w 17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6">
                  <a:moveTo>
                    <a:pt x="9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6" y="25"/>
                  </a:lnTo>
                  <a:lnTo>
                    <a:pt x="9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9" name="Freeform 118"/>
            <p:cNvSpPr>
              <a:spLocks/>
            </p:cNvSpPr>
            <p:nvPr/>
          </p:nvSpPr>
          <p:spPr bwMode="auto">
            <a:xfrm>
              <a:off x="2812" y="3457"/>
              <a:ext cx="17" cy="29"/>
            </a:xfrm>
            <a:custGeom>
              <a:avLst/>
              <a:gdLst>
                <a:gd name="T0" fmla="*/ 11 w 17"/>
                <a:gd name="T1" fmla="*/ 0 h 29"/>
                <a:gd name="T2" fmla="*/ 0 w 17"/>
                <a:gd name="T3" fmla="*/ 2 h 29"/>
                <a:gd name="T4" fmla="*/ 4 w 17"/>
                <a:gd name="T5" fmla="*/ 28 h 29"/>
                <a:gd name="T6" fmla="*/ 16 w 17"/>
                <a:gd name="T7" fmla="*/ 24 h 29"/>
                <a:gd name="T8" fmla="*/ 11 w 17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9"/>
                <a:gd name="T17" fmla="*/ 17 w 1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9">
                  <a:moveTo>
                    <a:pt x="11" y="0"/>
                  </a:moveTo>
                  <a:lnTo>
                    <a:pt x="0" y="2"/>
                  </a:lnTo>
                  <a:lnTo>
                    <a:pt x="4" y="28"/>
                  </a:lnTo>
                  <a:lnTo>
                    <a:pt x="16" y="24"/>
                  </a:lnTo>
                  <a:lnTo>
                    <a:pt x="11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0" name="Freeform 119"/>
            <p:cNvSpPr>
              <a:spLocks/>
            </p:cNvSpPr>
            <p:nvPr/>
          </p:nvSpPr>
          <p:spPr bwMode="auto">
            <a:xfrm>
              <a:off x="2818" y="3457"/>
              <a:ext cx="17" cy="26"/>
            </a:xfrm>
            <a:custGeom>
              <a:avLst/>
              <a:gdLst>
                <a:gd name="T0" fmla="*/ 11 w 17"/>
                <a:gd name="T1" fmla="*/ 0 h 26"/>
                <a:gd name="T2" fmla="*/ 0 w 17"/>
                <a:gd name="T3" fmla="*/ 0 h 26"/>
                <a:gd name="T4" fmla="*/ 4 w 17"/>
                <a:gd name="T5" fmla="*/ 25 h 26"/>
                <a:gd name="T6" fmla="*/ 16 w 17"/>
                <a:gd name="T7" fmla="*/ 25 h 26"/>
                <a:gd name="T8" fmla="*/ 11 w 17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6"/>
                <a:gd name="T17" fmla="*/ 17 w 1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6">
                  <a:moveTo>
                    <a:pt x="11" y="0"/>
                  </a:moveTo>
                  <a:lnTo>
                    <a:pt x="0" y="0"/>
                  </a:lnTo>
                  <a:lnTo>
                    <a:pt x="4" y="25"/>
                  </a:lnTo>
                  <a:lnTo>
                    <a:pt x="16" y="25"/>
                  </a:lnTo>
                  <a:lnTo>
                    <a:pt x="11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1" name="Freeform 120"/>
            <p:cNvSpPr>
              <a:spLocks/>
            </p:cNvSpPr>
            <p:nvPr/>
          </p:nvSpPr>
          <p:spPr bwMode="auto">
            <a:xfrm>
              <a:off x="2825" y="3457"/>
              <a:ext cx="17" cy="26"/>
            </a:xfrm>
            <a:custGeom>
              <a:avLst/>
              <a:gdLst>
                <a:gd name="T0" fmla="*/ 11 w 17"/>
                <a:gd name="T1" fmla="*/ 0 h 26"/>
                <a:gd name="T2" fmla="*/ 4 w 17"/>
                <a:gd name="T3" fmla="*/ 0 h 26"/>
                <a:gd name="T4" fmla="*/ 0 w 17"/>
                <a:gd name="T5" fmla="*/ 0 h 26"/>
                <a:gd name="T6" fmla="*/ 4 w 17"/>
                <a:gd name="T7" fmla="*/ 25 h 26"/>
                <a:gd name="T8" fmla="*/ 16 w 17"/>
                <a:gd name="T9" fmla="*/ 25 h 26"/>
                <a:gd name="T10" fmla="*/ 11 w 17"/>
                <a:gd name="T11" fmla="*/ 25 h 26"/>
                <a:gd name="T12" fmla="*/ 11 w 17"/>
                <a:gd name="T13" fmla="*/ 0 h 26"/>
                <a:gd name="T14" fmla="*/ 4 w 17"/>
                <a:gd name="T15" fmla="*/ 0 h 26"/>
                <a:gd name="T16" fmla="*/ 11 w 17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6"/>
                <a:gd name="T29" fmla="*/ 17 w 17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6">
                  <a:moveTo>
                    <a:pt x="1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25"/>
                  </a:lnTo>
                  <a:lnTo>
                    <a:pt x="16" y="25"/>
                  </a:lnTo>
                  <a:lnTo>
                    <a:pt x="11" y="25"/>
                  </a:lnTo>
                  <a:lnTo>
                    <a:pt x="11" y="0"/>
                  </a:lnTo>
                  <a:lnTo>
                    <a:pt x="4" y="0"/>
                  </a:lnTo>
                  <a:lnTo>
                    <a:pt x="11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2" name="Freeform 121"/>
            <p:cNvSpPr>
              <a:spLocks/>
            </p:cNvSpPr>
            <p:nvPr/>
          </p:nvSpPr>
          <p:spPr bwMode="auto">
            <a:xfrm>
              <a:off x="2831" y="3457"/>
              <a:ext cx="17" cy="26"/>
            </a:xfrm>
            <a:custGeom>
              <a:avLst/>
              <a:gdLst>
                <a:gd name="T0" fmla="*/ 6 w 17"/>
                <a:gd name="T1" fmla="*/ 0 h 26"/>
                <a:gd name="T2" fmla="*/ 0 w 17"/>
                <a:gd name="T3" fmla="*/ 0 h 26"/>
                <a:gd name="T4" fmla="*/ 0 w 17"/>
                <a:gd name="T5" fmla="*/ 25 h 26"/>
                <a:gd name="T6" fmla="*/ 6 w 17"/>
                <a:gd name="T7" fmla="*/ 25 h 26"/>
                <a:gd name="T8" fmla="*/ 16 w 17"/>
                <a:gd name="T9" fmla="*/ 25 h 26"/>
                <a:gd name="T10" fmla="*/ 6 w 17"/>
                <a:gd name="T11" fmla="*/ 25 h 26"/>
                <a:gd name="T12" fmla="*/ 16 w 17"/>
                <a:gd name="T13" fmla="*/ 25 h 26"/>
                <a:gd name="T14" fmla="*/ 6 w 17"/>
                <a:gd name="T15" fmla="*/ 0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6"/>
                <a:gd name="T26" fmla="*/ 17 w 17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6">
                  <a:moveTo>
                    <a:pt x="6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6" y="25"/>
                  </a:lnTo>
                  <a:lnTo>
                    <a:pt x="16" y="25"/>
                  </a:lnTo>
                  <a:lnTo>
                    <a:pt x="6" y="25"/>
                  </a:lnTo>
                  <a:lnTo>
                    <a:pt x="16" y="25"/>
                  </a:lnTo>
                  <a:lnTo>
                    <a:pt x="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3" name="Freeform 122"/>
            <p:cNvSpPr>
              <a:spLocks/>
            </p:cNvSpPr>
            <p:nvPr/>
          </p:nvSpPr>
          <p:spPr bwMode="auto">
            <a:xfrm>
              <a:off x="2832" y="3457"/>
              <a:ext cx="17" cy="26"/>
            </a:xfrm>
            <a:custGeom>
              <a:avLst/>
              <a:gdLst>
                <a:gd name="T0" fmla="*/ 9 w 17"/>
                <a:gd name="T1" fmla="*/ 0 h 26"/>
                <a:gd name="T2" fmla="*/ 0 w 17"/>
                <a:gd name="T3" fmla="*/ 0 h 26"/>
                <a:gd name="T4" fmla="*/ 9 w 17"/>
                <a:gd name="T5" fmla="*/ 25 h 26"/>
                <a:gd name="T6" fmla="*/ 16 w 17"/>
                <a:gd name="T7" fmla="*/ 25 h 26"/>
                <a:gd name="T8" fmla="*/ 9 w 17"/>
                <a:gd name="T9" fmla="*/ 25 h 26"/>
                <a:gd name="T10" fmla="*/ 9 w 17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6"/>
                <a:gd name="T20" fmla="*/ 17 w 17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6">
                  <a:moveTo>
                    <a:pt x="9" y="0"/>
                  </a:moveTo>
                  <a:lnTo>
                    <a:pt x="0" y="0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9" y="25"/>
                  </a:lnTo>
                  <a:lnTo>
                    <a:pt x="9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4" name="Freeform 123"/>
            <p:cNvSpPr>
              <a:spLocks/>
            </p:cNvSpPr>
            <p:nvPr/>
          </p:nvSpPr>
          <p:spPr bwMode="auto">
            <a:xfrm>
              <a:off x="2836" y="3457"/>
              <a:ext cx="17" cy="26"/>
            </a:xfrm>
            <a:custGeom>
              <a:avLst/>
              <a:gdLst>
                <a:gd name="T0" fmla="*/ 16 w 17"/>
                <a:gd name="T1" fmla="*/ 0 h 26"/>
                <a:gd name="T2" fmla="*/ 0 w 17"/>
                <a:gd name="T3" fmla="*/ 0 h 26"/>
                <a:gd name="T4" fmla="*/ 0 w 17"/>
                <a:gd name="T5" fmla="*/ 25 h 26"/>
                <a:gd name="T6" fmla="*/ 16 w 17"/>
                <a:gd name="T7" fmla="*/ 25 h 26"/>
                <a:gd name="T8" fmla="*/ 16 w 17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6"/>
                <a:gd name="T17" fmla="*/ 17 w 1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6">
                  <a:moveTo>
                    <a:pt x="16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6" y="25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5" name="Freeform 124"/>
            <p:cNvSpPr>
              <a:spLocks/>
            </p:cNvSpPr>
            <p:nvPr/>
          </p:nvSpPr>
          <p:spPr bwMode="auto">
            <a:xfrm>
              <a:off x="2839" y="3457"/>
              <a:ext cx="17" cy="26"/>
            </a:xfrm>
            <a:custGeom>
              <a:avLst/>
              <a:gdLst>
                <a:gd name="T0" fmla="*/ 16 w 17"/>
                <a:gd name="T1" fmla="*/ 0 h 26"/>
                <a:gd name="T2" fmla="*/ 9 w 17"/>
                <a:gd name="T3" fmla="*/ 0 h 26"/>
                <a:gd name="T4" fmla="*/ 0 w 17"/>
                <a:gd name="T5" fmla="*/ 0 h 26"/>
                <a:gd name="T6" fmla="*/ 0 w 17"/>
                <a:gd name="T7" fmla="*/ 25 h 26"/>
                <a:gd name="T8" fmla="*/ 9 w 17"/>
                <a:gd name="T9" fmla="*/ 25 h 26"/>
                <a:gd name="T10" fmla="*/ 0 w 17"/>
                <a:gd name="T11" fmla="*/ 25 h 26"/>
                <a:gd name="T12" fmla="*/ 16 w 17"/>
                <a:gd name="T13" fmla="*/ 0 h 26"/>
                <a:gd name="T14" fmla="*/ 9 w 17"/>
                <a:gd name="T15" fmla="*/ 0 h 26"/>
                <a:gd name="T16" fmla="*/ 16 w 17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6"/>
                <a:gd name="T29" fmla="*/ 17 w 17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6">
                  <a:moveTo>
                    <a:pt x="16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9" y="25"/>
                  </a:lnTo>
                  <a:lnTo>
                    <a:pt x="0" y="25"/>
                  </a:lnTo>
                  <a:lnTo>
                    <a:pt x="16" y="0"/>
                  </a:lnTo>
                  <a:lnTo>
                    <a:pt x="9" y="0"/>
                  </a:lnTo>
                  <a:lnTo>
                    <a:pt x="16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6" name="Freeform 125"/>
            <p:cNvSpPr>
              <a:spLocks/>
            </p:cNvSpPr>
            <p:nvPr/>
          </p:nvSpPr>
          <p:spPr bwMode="auto">
            <a:xfrm>
              <a:off x="2839" y="3457"/>
              <a:ext cx="17" cy="26"/>
            </a:xfrm>
            <a:custGeom>
              <a:avLst/>
              <a:gdLst>
                <a:gd name="T0" fmla="*/ 9 w 17"/>
                <a:gd name="T1" fmla="*/ 0 h 26"/>
                <a:gd name="T2" fmla="*/ 16 w 17"/>
                <a:gd name="T3" fmla="*/ 0 h 26"/>
                <a:gd name="T4" fmla="*/ 0 w 17"/>
                <a:gd name="T5" fmla="*/ 25 h 26"/>
                <a:gd name="T6" fmla="*/ 9 w 17"/>
                <a:gd name="T7" fmla="*/ 25 h 26"/>
                <a:gd name="T8" fmla="*/ 9 w 17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6"/>
                <a:gd name="T17" fmla="*/ 17 w 1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6">
                  <a:moveTo>
                    <a:pt x="9" y="0"/>
                  </a:moveTo>
                  <a:lnTo>
                    <a:pt x="16" y="0"/>
                  </a:lnTo>
                  <a:lnTo>
                    <a:pt x="0" y="25"/>
                  </a:lnTo>
                  <a:lnTo>
                    <a:pt x="9" y="25"/>
                  </a:lnTo>
                  <a:lnTo>
                    <a:pt x="9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7" name="Freeform 126"/>
            <p:cNvSpPr>
              <a:spLocks/>
            </p:cNvSpPr>
            <p:nvPr/>
          </p:nvSpPr>
          <p:spPr bwMode="auto">
            <a:xfrm>
              <a:off x="2839" y="3457"/>
              <a:ext cx="17" cy="26"/>
            </a:xfrm>
            <a:custGeom>
              <a:avLst/>
              <a:gdLst>
                <a:gd name="T0" fmla="*/ 16 w 17"/>
                <a:gd name="T1" fmla="*/ 2 h 26"/>
                <a:gd name="T2" fmla="*/ 8 w 17"/>
                <a:gd name="T3" fmla="*/ 0 h 26"/>
                <a:gd name="T4" fmla="*/ 4 w 17"/>
                <a:gd name="T5" fmla="*/ 0 h 26"/>
                <a:gd name="T6" fmla="*/ 4 w 17"/>
                <a:gd name="T7" fmla="*/ 25 h 26"/>
                <a:gd name="T8" fmla="*/ 8 w 17"/>
                <a:gd name="T9" fmla="*/ 25 h 26"/>
                <a:gd name="T10" fmla="*/ 0 w 17"/>
                <a:gd name="T11" fmla="*/ 22 h 26"/>
                <a:gd name="T12" fmla="*/ 16 w 17"/>
                <a:gd name="T13" fmla="*/ 2 h 26"/>
                <a:gd name="T14" fmla="*/ 11 w 17"/>
                <a:gd name="T15" fmla="*/ 0 h 26"/>
                <a:gd name="T16" fmla="*/ 8 w 17"/>
                <a:gd name="T17" fmla="*/ 0 h 26"/>
                <a:gd name="T18" fmla="*/ 16 w 17"/>
                <a:gd name="T19" fmla="*/ 2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26"/>
                <a:gd name="T32" fmla="*/ 17 w 17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26">
                  <a:moveTo>
                    <a:pt x="16" y="2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0" y="22"/>
                  </a:lnTo>
                  <a:lnTo>
                    <a:pt x="16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16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8" name="Freeform 127"/>
            <p:cNvSpPr>
              <a:spLocks/>
            </p:cNvSpPr>
            <p:nvPr/>
          </p:nvSpPr>
          <p:spPr bwMode="auto">
            <a:xfrm>
              <a:off x="2839" y="3460"/>
              <a:ext cx="17" cy="23"/>
            </a:xfrm>
            <a:custGeom>
              <a:avLst/>
              <a:gdLst>
                <a:gd name="T0" fmla="*/ 13 w 17"/>
                <a:gd name="T1" fmla="*/ 0 h 23"/>
                <a:gd name="T2" fmla="*/ 16 w 17"/>
                <a:gd name="T3" fmla="*/ 0 h 23"/>
                <a:gd name="T4" fmla="*/ 13 w 17"/>
                <a:gd name="T5" fmla="*/ 0 h 23"/>
                <a:gd name="T6" fmla="*/ 0 w 17"/>
                <a:gd name="T7" fmla="*/ 19 h 23"/>
                <a:gd name="T8" fmla="*/ 0 w 17"/>
                <a:gd name="T9" fmla="*/ 22 h 23"/>
                <a:gd name="T10" fmla="*/ 3 w 17"/>
                <a:gd name="T11" fmla="*/ 22 h 23"/>
                <a:gd name="T12" fmla="*/ 0 w 17"/>
                <a:gd name="T13" fmla="*/ 22 h 23"/>
                <a:gd name="T14" fmla="*/ 3 w 17"/>
                <a:gd name="T15" fmla="*/ 22 h 23"/>
                <a:gd name="T16" fmla="*/ 13 w 17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3"/>
                <a:gd name="T29" fmla="*/ 17 w 1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3">
                  <a:moveTo>
                    <a:pt x="13" y="0"/>
                  </a:moveTo>
                  <a:lnTo>
                    <a:pt x="16" y="0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3" y="22"/>
                  </a:lnTo>
                  <a:lnTo>
                    <a:pt x="13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79" name="Freeform 128"/>
            <p:cNvSpPr>
              <a:spLocks/>
            </p:cNvSpPr>
            <p:nvPr/>
          </p:nvSpPr>
          <p:spPr bwMode="auto">
            <a:xfrm>
              <a:off x="2839" y="3460"/>
              <a:ext cx="19" cy="23"/>
            </a:xfrm>
            <a:custGeom>
              <a:avLst/>
              <a:gdLst>
                <a:gd name="T0" fmla="*/ 18 w 19"/>
                <a:gd name="T1" fmla="*/ 3 h 23"/>
                <a:gd name="T2" fmla="*/ 12 w 19"/>
                <a:gd name="T3" fmla="*/ 0 h 23"/>
                <a:gd name="T4" fmla="*/ 3 w 19"/>
                <a:gd name="T5" fmla="*/ 22 h 23"/>
                <a:gd name="T6" fmla="*/ 0 w 19"/>
                <a:gd name="T7" fmla="*/ 19 h 23"/>
                <a:gd name="T8" fmla="*/ 18 w 19"/>
                <a:gd name="T9" fmla="*/ 3 h 23"/>
                <a:gd name="T10" fmla="*/ 14 w 19"/>
                <a:gd name="T11" fmla="*/ 0 h 23"/>
                <a:gd name="T12" fmla="*/ 12 w 19"/>
                <a:gd name="T13" fmla="*/ 0 h 23"/>
                <a:gd name="T14" fmla="*/ 18 w 19"/>
                <a:gd name="T15" fmla="*/ 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3"/>
                <a:gd name="T26" fmla="*/ 19 w 19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3">
                  <a:moveTo>
                    <a:pt x="18" y="3"/>
                  </a:moveTo>
                  <a:lnTo>
                    <a:pt x="12" y="0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8" y="3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0" name="Freeform 129"/>
            <p:cNvSpPr>
              <a:spLocks/>
            </p:cNvSpPr>
            <p:nvPr/>
          </p:nvSpPr>
          <p:spPr bwMode="auto">
            <a:xfrm>
              <a:off x="2836" y="3463"/>
              <a:ext cx="24" cy="17"/>
            </a:xfrm>
            <a:custGeom>
              <a:avLst/>
              <a:gdLst>
                <a:gd name="T0" fmla="*/ 23 w 24"/>
                <a:gd name="T1" fmla="*/ 2 h 17"/>
                <a:gd name="T2" fmla="*/ 20 w 24"/>
                <a:gd name="T3" fmla="*/ 0 h 17"/>
                <a:gd name="T4" fmla="*/ 2 w 24"/>
                <a:gd name="T5" fmla="*/ 16 h 17"/>
                <a:gd name="T6" fmla="*/ 0 w 24"/>
                <a:gd name="T7" fmla="*/ 16 h 17"/>
                <a:gd name="T8" fmla="*/ 23 w 24"/>
                <a:gd name="T9" fmla="*/ 2 h 17"/>
                <a:gd name="T10" fmla="*/ 20 w 24"/>
                <a:gd name="T11" fmla="*/ 0 h 17"/>
                <a:gd name="T12" fmla="*/ 23 w 24"/>
                <a:gd name="T13" fmla="*/ 2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17"/>
                <a:gd name="T23" fmla="*/ 24 w 24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17">
                  <a:moveTo>
                    <a:pt x="23" y="2"/>
                  </a:moveTo>
                  <a:lnTo>
                    <a:pt x="20" y="0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3" y="2"/>
                  </a:lnTo>
                  <a:lnTo>
                    <a:pt x="20" y="0"/>
                  </a:lnTo>
                  <a:lnTo>
                    <a:pt x="23" y="2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1" name="Freeform 130"/>
            <p:cNvSpPr>
              <a:spLocks/>
            </p:cNvSpPr>
            <p:nvPr/>
          </p:nvSpPr>
          <p:spPr bwMode="auto">
            <a:xfrm>
              <a:off x="2836" y="3466"/>
              <a:ext cx="24" cy="17"/>
            </a:xfrm>
            <a:custGeom>
              <a:avLst/>
              <a:gdLst>
                <a:gd name="T0" fmla="*/ 23 w 24"/>
                <a:gd name="T1" fmla="*/ 0 h 17"/>
                <a:gd name="T2" fmla="*/ 0 w 24"/>
                <a:gd name="T3" fmla="*/ 16 h 17"/>
                <a:gd name="T4" fmla="*/ 2 w 24"/>
                <a:gd name="T5" fmla="*/ 16 h 17"/>
                <a:gd name="T6" fmla="*/ 0 w 24"/>
                <a:gd name="T7" fmla="*/ 16 h 17"/>
                <a:gd name="T8" fmla="*/ 23 w 2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7"/>
                <a:gd name="T17" fmla="*/ 24 w 2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7">
                  <a:moveTo>
                    <a:pt x="23" y="0"/>
                  </a:moveTo>
                  <a:lnTo>
                    <a:pt x="0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3" y="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2" name="Freeform 131"/>
            <p:cNvSpPr>
              <a:spLocks/>
            </p:cNvSpPr>
            <p:nvPr/>
          </p:nvSpPr>
          <p:spPr bwMode="auto">
            <a:xfrm>
              <a:off x="2836" y="3466"/>
              <a:ext cx="24" cy="17"/>
            </a:xfrm>
            <a:custGeom>
              <a:avLst/>
              <a:gdLst>
                <a:gd name="T0" fmla="*/ 23 w 24"/>
                <a:gd name="T1" fmla="*/ 3 h 17"/>
                <a:gd name="T2" fmla="*/ 23 w 24"/>
                <a:gd name="T3" fmla="*/ 0 h 17"/>
                <a:gd name="T4" fmla="*/ 0 w 24"/>
                <a:gd name="T5" fmla="*/ 16 h 17"/>
                <a:gd name="T6" fmla="*/ 2 w 24"/>
                <a:gd name="T7" fmla="*/ 16 h 17"/>
                <a:gd name="T8" fmla="*/ 23 w 24"/>
                <a:gd name="T9" fmla="*/ 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7"/>
                <a:gd name="T17" fmla="*/ 24 w 2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7">
                  <a:moveTo>
                    <a:pt x="23" y="3"/>
                  </a:moveTo>
                  <a:lnTo>
                    <a:pt x="23" y="0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3" y="3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3" name="Freeform 132"/>
            <p:cNvSpPr>
              <a:spLocks/>
            </p:cNvSpPr>
            <p:nvPr/>
          </p:nvSpPr>
          <p:spPr bwMode="auto">
            <a:xfrm>
              <a:off x="2839" y="3468"/>
              <a:ext cx="25" cy="17"/>
            </a:xfrm>
            <a:custGeom>
              <a:avLst/>
              <a:gdLst>
                <a:gd name="T0" fmla="*/ 24 w 25"/>
                <a:gd name="T1" fmla="*/ 3 h 17"/>
                <a:gd name="T2" fmla="*/ 24 w 25"/>
                <a:gd name="T3" fmla="*/ 0 h 17"/>
                <a:gd name="T4" fmla="*/ 20 w 25"/>
                <a:gd name="T5" fmla="*/ 0 h 17"/>
                <a:gd name="T6" fmla="*/ 0 w 25"/>
                <a:gd name="T7" fmla="*/ 13 h 17"/>
                <a:gd name="T8" fmla="*/ 0 w 25"/>
                <a:gd name="T9" fmla="*/ 16 h 17"/>
                <a:gd name="T10" fmla="*/ 0 w 25"/>
                <a:gd name="T11" fmla="*/ 13 h 17"/>
                <a:gd name="T12" fmla="*/ 24 w 25"/>
                <a:gd name="T13" fmla="*/ 3 h 17"/>
                <a:gd name="T14" fmla="*/ 24 w 25"/>
                <a:gd name="T15" fmla="*/ 0 h 17"/>
                <a:gd name="T16" fmla="*/ 24 w 25"/>
                <a:gd name="T17" fmla="*/ 3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7"/>
                <a:gd name="T29" fmla="*/ 25 w 25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7">
                  <a:moveTo>
                    <a:pt x="24" y="3"/>
                  </a:moveTo>
                  <a:lnTo>
                    <a:pt x="24" y="0"/>
                  </a:lnTo>
                  <a:lnTo>
                    <a:pt x="20" y="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4" y="3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4" name="Freeform 133"/>
            <p:cNvSpPr>
              <a:spLocks/>
            </p:cNvSpPr>
            <p:nvPr/>
          </p:nvSpPr>
          <p:spPr bwMode="auto">
            <a:xfrm>
              <a:off x="2839" y="3470"/>
              <a:ext cx="25" cy="17"/>
            </a:xfrm>
            <a:custGeom>
              <a:avLst/>
              <a:gdLst>
                <a:gd name="T0" fmla="*/ 24 w 25"/>
                <a:gd name="T1" fmla="*/ 3 h 17"/>
                <a:gd name="T2" fmla="*/ 24 w 25"/>
                <a:gd name="T3" fmla="*/ 0 h 17"/>
                <a:gd name="T4" fmla="*/ 0 w 25"/>
                <a:gd name="T5" fmla="*/ 12 h 17"/>
                <a:gd name="T6" fmla="*/ 0 w 25"/>
                <a:gd name="T7" fmla="*/ 16 h 17"/>
                <a:gd name="T8" fmla="*/ 0 w 25"/>
                <a:gd name="T9" fmla="*/ 12 h 17"/>
                <a:gd name="T10" fmla="*/ 24 w 25"/>
                <a:gd name="T11" fmla="*/ 3 h 17"/>
                <a:gd name="T12" fmla="*/ 24 w 25"/>
                <a:gd name="T13" fmla="*/ 0 h 17"/>
                <a:gd name="T14" fmla="*/ 24 w 25"/>
                <a:gd name="T15" fmla="*/ 3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17"/>
                <a:gd name="T26" fmla="*/ 25 w 25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17">
                  <a:moveTo>
                    <a:pt x="24" y="3"/>
                  </a:moveTo>
                  <a:lnTo>
                    <a:pt x="24" y="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4" y="3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5" name="Freeform 134"/>
            <p:cNvSpPr>
              <a:spLocks/>
            </p:cNvSpPr>
            <p:nvPr/>
          </p:nvSpPr>
          <p:spPr bwMode="auto">
            <a:xfrm>
              <a:off x="2839" y="3473"/>
              <a:ext cx="26" cy="17"/>
            </a:xfrm>
            <a:custGeom>
              <a:avLst/>
              <a:gdLst>
                <a:gd name="T0" fmla="*/ 25 w 26"/>
                <a:gd name="T1" fmla="*/ 6 h 17"/>
                <a:gd name="T2" fmla="*/ 22 w 26"/>
                <a:gd name="T3" fmla="*/ 0 h 17"/>
                <a:gd name="T4" fmla="*/ 0 w 26"/>
                <a:gd name="T5" fmla="*/ 11 h 17"/>
                <a:gd name="T6" fmla="*/ 0 w 26"/>
                <a:gd name="T7" fmla="*/ 16 h 17"/>
                <a:gd name="T8" fmla="*/ 25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25" y="6"/>
                  </a:moveTo>
                  <a:lnTo>
                    <a:pt x="22" y="0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25" y="6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6" name="Freeform 135"/>
            <p:cNvSpPr>
              <a:spLocks/>
            </p:cNvSpPr>
            <p:nvPr/>
          </p:nvSpPr>
          <p:spPr bwMode="auto">
            <a:xfrm>
              <a:off x="2839" y="3476"/>
              <a:ext cx="26" cy="17"/>
            </a:xfrm>
            <a:custGeom>
              <a:avLst/>
              <a:gdLst>
                <a:gd name="T0" fmla="*/ 25 w 26"/>
                <a:gd name="T1" fmla="*/ 9 h 17"/>
                <a:gd name="T2" fmla="*/ 25 w 26"/>
                <a:gd name="T3" fmla="*/ 0 h 17"/>
                <a:gd name="T4" fmla="*/ 0 w 26"/>
                <a:gd name="T5" fmla="*/ 9 h 17"/>
                <a:gd name="T6" fmla="*/ 0 w 26"/>
                <a:gd name="T7" fmla="*/ 16 h 17"/>
                <a:gd name="T8" fmla="*/ 25 w 26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25" y="9"/>
                  </a:moveTo>
                  <a:lnTo>
                    <a:pt x="25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25" y="9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7" name="Freeform 136"/>
            <p:cNvSpPr>
              <a:spLocks/>
            </p:cNvSpPr>
            <p:nvPr/>
          </p:nvSpPr>
          <p:spPr bwMode="auto">
            <a:xfrm>
              <a:off x="2839" y="3482"/>
              <a:ext cx="26" cy="17"/>
            </a:xfrm>
            <a:custGeom>
              <a:avLst/>
              <a:gdLst>
                <a:gd name="T0" fmla="*/ 25 w 26"/>
                <a:gd name="T1" fmla="*/ 10 h 17"/>
                <a:gd name="T2" fmla="*/ 25 w 26"/>
                <a:gd name="T3" fmla="*/ 0 h 17"/>
                <a:gd name="T4" fmla="*/ 0 w 26"/>
                <a:gd name="T5" fmla="*/ 5 h 17"/>
                <a:gd name="T6" fmla="*/ 0 w 26"/>
                <a:gd name="T7" fmla="*/ 16 h 17"/>
                <a:gd name="T8" fmla="*/ 25 w 26"/>
                <a:gd name="T9" fmla="*/ 1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25" y="10"/>
                  </a:moveTo>
                  <a:lnTo>
                    <a:pt x="25" y="0"/>
                  </a:lnTo>
                  <a:lnTo>
                    <a:pt x="0" y="5"/>
                  </a:lnTo>
                  <a:lnTo>
                    <a:pt x="0" y="16"/>
                  </a:lnTo>
                  <a:lnTo>
                    <a:pt x="25" y="10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8" name="Freeform 137"/>
            <p:cNvSpPr>
              <a:spLocks/>
            </p:cNvSpPr>
            <p:nvPr/>
          </p:nvSpPr>
          <p:spPr bwMode="auto">
            <a:xfrm>
              <a:off x="2839" y="3487"/>
              <a:ext cx="30" cy="17"/>
            </a:xfrm>
            <a:custGeom>
              <a:avLst/>
              <a:gdLst>
                <a:gd name="T0" fmla="*/ 29 w 30"/>
                <a:gd name="T1" fmla="*/ 11 h 17"/>
                <a:gd name="T2" fmla="*/ 25 w 30"/>
                <a:gd name="T3" fmla="*/ 0 h 17"/>
                <a:gd name="T4" fmla="*/ 0 w 30"/>
                <a:gd name="T5" fmla="*/ 6 h 17"/>
                <a:gd name="T6" fmla="*/ 3 w 30"/>
                <a:gd name="T7" fmla="*/ 16 h 17"/>
                <a:gd name="T8" fmla="*/ 3 w 30"/>
                <a:gd name="T9" fmla="*/ 11 h 17"/>
                <a:gd name="T10" fmla="*/ 29 w 30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7"/>
                <a:gd name="T20" fmla="*/ 30 w 3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7">
                  <a:moveTo>
                    <a:pt x="29" y="11"/>
                  </a:moveTo>
                  <a:lnTo>
                    <a:pt x="25" y="0"/>
                  </a:lnTo>
                  <a:lnTo>
                    <a:pt x="0" y="6"/>
                  </a:lnTo>
                  <a:lnTo>
                    <a:pt x="3" y="16"/>
                  </a:lnTo>
                  <a:lnTo>
                    <a:pt x="3" y="11"/>
                  </a:lnTo>
                  <a:lnTo>
                    <a:pt x="29" y="11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89" name="Freeform 138"/>
            <p:cNvSpPr>
              <a:spLocks/>
            </p:cNvSpPr>
            <p:nvPr/>
          </p:nvSpPr>
          <p:spPr bwMode="auto">
            <a:xfrm>
              <a:off x="2843" y="3492"/>
              <a:ext cx="38" cy="376"/>
            </a:xfrm>
            <a:custGeom>
              <a:avLst/>
              <a:gdLst>
                <a:gd name="T0" fmla="*/ 25 w 38"/>
                <a:gd name="T1" fmla="*/ 375 h 376"/>
                <a:gd name="T2" fmla="*/ 37 w 38"/>
                <a:gd name="T3" fmla="*/ 375 h 376"/>
                <a:gd name="T4" fmla="*/ 25 w 38"/>
                <a:gd name="T5" fmla="*/ 0 h 376"/>
                <a:gd name="T6" fmla="*/ 0 w 38"/>
                <a:gd name="T7" fmla="*/ 0 h 376"/>
                <a:gd name="T8" fmla="*/ 10 w 38"/>
                <a:gd name="T9" fmla="*/ 375 h 376"/>
                <a:gd name="T10" fmla="*/ 25 w 38"/>
                <a:gd name="T11" fmla="*/ 375 h 3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"/>
                <a:gd name="T19" fmla="*/ 0 h 376"/>
                <a:gd name="T20" fmla="*/ 38 w 38"/>
                <a:gd name="T21" fmla="*/ 376 h 3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" h="376">
                  <a:moveTo>
                    <a:pt x="25" y="375"/>
                  </a:moveTo>
                  <a:lnTo>
                    <a:pt x="37" y="375"/>
                  </a:lnTo>
                  <a:lnTo>
                    <a:pt x="25" y="0"/>
                  </a:lnTo>
                  <a:lnTo>
                    <a:pt x="0" y="0"/>
                  </a:lnTo>
                  <a:lnTo>
                    <a:pt x="10" y="375"/>
                  </a:lnTo>
                  <a:lnTo>
                    <a:pt x="25" y="375"/>
                  </a:lnTo>
                </a:path>
              </a:pathLst>
            </a:custGeom>
            <a:solidFill>
              <a:srgbClr val="FF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8791" name="Picture 139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24257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4" name="Group 140"/>
          <p:cNvGrpSpPr>
            <a:grpSpLocks/>
          </p:cNvGrpSpPr>
          <p:nvPr/>
        </p:nvGrpSpPr>
        <p:grpSpPr bwMode="auto">
          <a:xfrm>
            <a:off x="6783389" y="2417763"/>
            <a:ext cx="3394075" cy="2089150"/>
            <a:chOff x="3313" y="1523"/>
            <a:chExt cx="2138" cy="1316"/>
          </a:xfrm>
        </p:grpSpPr>
        <p:sp>
          <p:nvSpPr>
            <p:cNvPr id="118794" name="Freeform 141"/>
            <p:cNvSpPr>
              <a:spLocks/>
            </p:cNvSpPr>
            <p:nvPr/>
          </p:nvSpPr>
          <p:spPr bwMode="auto">
            <a:xfrm>
              <a:off x="3313" y="2810"/>
              <a:ext cx="333" cy="29"/>
            </a:xfrm>
            <a:custGeom>
              <a:avLst/>
              <a:gdLst>
                <a:gd name="T0" fmla="*/ 324 w 333"/>
                <a:gd name="T1" fmla="*/ 2 h 29"/>
                <a:gd name="T2" fmla="*/ 316 w 333"/>
                <a:gd name="T3" fmla="*/ 2 h 29"/>
                <a:gd name="T4" fmla="*/ 300 w 333"/>
                <a:gd name="T5" fmla="*/ 4 h 29"/>
                <a:gd name="T6" fmla="*/ 280 w 333"/>
                <a:gd name="T7" fmla="*/ 7 h 29"/>
                <a:gd name="T8" fmla="*/ 256 w 333"/>
                <a:gd name="T9" fmla="*/ 8 h 29"/>
                <a:gd name="T10" fmla="*/ 231 w 333"/>
                <a:gd name="T11" fmla="*/ 8 h 29"/>
                <a:gd name="T12" fmla="*/ 202 w 333"/>
                <a:gd name="T13" fmla="*/ 8 h 29"/>
                <a:gd name="T14" fmla="*/ 171 w 333"/>
                <a:gd name="T15" fmla="*/ 8 h 29"/>
                <a:gd name="T16" fmla="*/ 143 w 333"/>
                <a:gd name="T17" fmla="*/ 8 h 29"/>
                <a:gd name="T18" fmla="*/ 112 w 333"/>
                <a:gd name="T19" fmla="*/ 8 h 29"/>
                <a:gd name="T20" fmla="*/ 84 w 333"/>
                <a:gd name="T21" fmla="*/ 8 h 29"/>
                <a:gd name="T22" fmla="*/ 59 w 333"/>
                <a:gd name="T23" fmla="*/ 8 h 29"/>
                <a:gd name="T24" fmla="*/ 38 w 333"/>
                <a:gd name="T25" fmla="*/ 8 h 29"/>
                <a:gd name="T26" fmla="*/ 19 w 333"/>
                <a:gd name="T27" fmla="*/ 8 h 29"/>
                <a:gd name="T28" fmla="*/ 6 w 333"/>
                <a:gd name="T29" fmla="*/ 8 h 29"/>
                <a:gd name="T30" fmla="*/ 0 w 333"/>
                <a:gd name="T31" fmla="*/ 8 h 29"/>
                <a:gd name="T32" fmla="*/ 2 w 333"/>
                <a:gd name="T33" fmla="*/ 28 h 29"/>
                <a:gd name="T34" fmla="*/ 12 w 333"/>
                <a:gd name="T35" fmla="*/ 28 h 29"/>
                <a:gd name="T36" fmla="*/ 28 w 333"/>
                <a:gd name="T37" fmla="*/ 28 h 29"/>
                <a:gd name="T38" fmla="*/ 48 w 333"/>
                <a:gd name="T39" fmla="*/ 28 h 29"/>
                <a:gd name="T40" fmla="*/ 72 w 333"/>
                <a:gd name="T41" fmla="*/ 28 h 29"/>
                <a:gd name="T42" fmla="*/ 99 w 333"/>
                <a:gd name="T43" fmla="*/ 28 h 29"/>
                <a:gd name="T44" fmla="*/ 128 w 333"/>
                <a:gd name="T45" fmla="*/ 28 h 29"/>
                <a:gd name="T46" fmla="*/ 157 w 333"/>
                <a:gd name="T47" fmla="*/ 28 h 29"/>
                <a:gd name="T48" fmla="*/ 187 w 333"/>
                <a:gd name="T49" fmla="*/ 28 h 29"/>
                <a:gd name="T50" fmla="*/ 216 w 333"/>
                <a:gd name="T51" fmla="*/ 25 h 29"/>
                <a:gd name="T52" fmla="*/ 244 w 333"/>
                <a:gd name="T53" fmla="*/ 25 h 29"/>
                <a:gd name="T54" fmla="*/ 269 w 333"/>
                <a:gd name="T55" fmla="*/ 25 h 29"/>
                <a:gd name="T56" fmla="*/ 292 w 333"/>
                <a:gd name="T57" fmla="*/ 23 h 29"/>
                <a:gd name="T58" fmla="*/ 310 w 333"/>
                <a:gd name="T59" fmla="*/ 21 h 29"/>
                <a:gd name="T60" fmla="*/ 323 w 333"/>
                <a:gd name="T61" fmla="*/ 19 h 29"/>
                <a:gd name="T62" fmla="*/ 332 w 333"/>
                <a:gd name="T63" fmla="*/ 14 h 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3"/>
                <a:gd name="T97" fmla="*/ 0 h 29"/>
                <a:gd name="T98" fmla="*/ 333 w 333"/>
                <a:gd name="T99" fmla="*/ 29 h 2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3" h="29">
                  <a:moveTo>
                    <a:pt x="324" y="0"/>
                  </a:moveTo>
                  <a:lnTo>
                    <a:pt x="324" y="2"/>
                  </a:lnTo>
                  <a:lnTo>
                    <a:pt x="321" y="2"/>
                  </a:lnTo>
                  <a:lnTo>
                    <a:pt x="316" y="2"/>
                  </a:lnTo>
                  <a:lnTo>
                    <a:pt x="308" y="4"/>
                  </a:lnTo>
                  <a:lnTo>
                    <a:pt x="300" y="4"/>
                  </a:lnTo>
                  <a:lnTo>
                    <a:pt x="292" y="7"/>
                  </a:lnTo>
                  <a:lnTo>
                    <a:pt x="280" y="7"/>
                  </a:lnTo>
                  <a:lnTo>
                    <a:pt x="269" y="7"/>
                  </a:lnTo>
                  <a:lnTo>
                    <a:pt x="256" y="8"/>
                  </a:lnTo>
                  <a:lnTo>
                    <a:pt x="244" y="8"/>
                  </a:lnTo>
                  <a:lnTo>
                    <a:pt x="231" y="8"/>
                  </a:lnTo>
                  <a:lnTo>
                    <a:pt x="216" y="8"/>
                  </a:lnTo>
                  <a:lnTo>
                    <a:pt x="202" y="8"/>
                  </a:lnTo>
                  <a:lnTo>
                    <a:pt x="187" y="8"/>
                  </a:lnTo>
                  <a:lnTo>
                    <a:pt x="171" y="8"/>
                  </a:lnTo>
                  <a:lnTo>
                    <a:pt x="157" y="8"/>
                  </a:lnTo>
                  <a:lnTo>
                    <a:pt x="143" y="8"/>
                  </a:lnTo>
                  <a:lnTo>
                    <a:pt x="128" y="8"/>
                  </a:lnTo>
                  <a:lnTo>
                    <a:pt x="112" y="8"/>
                  </a:lnTo>
                  <a:lnTo>
                    <a:pt x="99" y="8"/>
                  </a:lnTo>
                  <a:lnTo>
                    <a:pt x="84" y="8"/>
                  </a:lnTo>
                  <a:lnTo>
                    <a:pt x="72" y="8"/>
                  </a:lnTo>
                  <a:lnTo>
                    <a:pt x="59" y="8"/>
                  </a:lnTo>
                  <a:lnTo>
                    <a:pt x="48" y="8"/>
                  </a:lnTo>
                  <a:lnTo>
                    <a:pt x="38" y="8"/>
                  </a:lnTo>
                  <a:lnTo>
                    <a:pt x="28" y="8"/>
                  </a:lnTo>
                  <a:lnTo>
                    <a:pt x="19" y="8"/>
                  </a:lnTo>
                  <a:lnTo>
                    <a:pt x="12" y="8"/>
                  </a:lnTo>
                  <a:lnTo>
                    <a:pt x="6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25"/>
                  </a:lnTo>
                  <a:lnTo>
                    <a:pt x="2" y="28"/>
                  </a:lnTo>
                  <a:lnTo>
                    <a:pt x="6" y="28"/>
                  </a:lnTo>
                  <a:lnTo>
                    <a:pt x="12" y="28"/>
                  </a:lnTo>
                  <a:lnTo>
                    <a:pt x="19" y="28"/>
                  </a:lnTo>
                  <a:lnTo>
                    <a:pt x="28" y="28"/>
                  </a:lnTo>
                  <a:lnTo>
                    <a:pt x="38" y="28"/>
                  </a:lnTo>
                  <a:lnTo>
                    <a:pt x="48" y="28"/>
                  </a:lnTo>
                  <a:lnTo>
                    <a:pt x="59" y="28"/>
                  </a:lnTo>
                  <a:lnTo>
                    <a:pt x="72" y="28"/>
                  </a:lnTo>
                  <a:lnTo>
                    <a:pt x="84" y="28"/>
                  </a:lnTo>
                  <a:lnTo>
                    <a:pt x="99" y="28"/>
                  </a:lnTo>
                  <a:lnTo>
                    <a:pt x="112" y="28"/>
                  </a:lnTo>
                  <a:lnTo>
                    <a:pt x="128" y="28"/>
                  </a:lnTo>
                  <a:lnTo>
                    <a:pt x="143" y="28"/>
                  </a:lnTo>
                  <a:lnTo>
                    <a:pt x="157" y="28"/>
                  </a:lnTo>
                  <a:lnTo>
                    <a:pt x="173" y="28"/>
                  </a:lnTo>
                  <a:lnTo>
                    <a:pt x="187" y="28"/>
                  </a:lnTo>
                  <a:lnTo>
                    <a:pt x="202" y="28"/>
                  </a:lnTo>
                  <a:lnTo>
                    <a:pt x="216" y="25"/>
                  </a:lnTo>
                  <a:lnTo>
                    <a:pt x="231" y="25"/>
                  </a:lnTo>
                  <a:lnTo>
                    <a:pt x="244" y="25"/>
                  </a:lnTo>
                  <a:lnTo>
                    <a:pt x="258" y="25"/>
                  </a:lnTo>
                  <a:lnTo>
                    <a:pt x="269" y="25"/>
                  </a:lnTo>
                  <a:lnTo>
                    <a:pt x="280" y="23"/>
                  </a:lnTo>
                  <a:lnTo>
                    <a:pt x="292" y="23"/>
                  </a:lnTo>
                  <a:lnTo>
                    <a:pt x="301" y="23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3" y="19"/>
                  </a:lnTo>
                  <a:lnTo>
                    <a:pt x="327" y="19"/>
                  </a:lnTo>
                  <a:lnTo>
                    <a:pt x="332" y="14"/>
                  </a:lnTo>
                  <a:lnTo>
                    <a:pt x="324" y="0"/>
                  </a:lnTo>
                </a:path>
              </a:pathLst>
            </a:custGeom>
            <a:solidFill>
              <a:srgbClr val="FF0000"/>
            </a:solidFill>
            <a:ln w="508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95" name="Freeform 142"/>
            <p:cNvSpPr>
              <a:spLocks/>
            </p:cNvSpPr>
            <p:nvPr/>
          </p:nvSpPr>
          <p:spPr bwMode="auto">
            <a:xfrm>
              <a:off x="3638" y="2210"/>
              <a:ext cx="203" cy="616"/>
            </a:xfrm>
            <a:custGeom>
              <a:avLst/>
              <a:gdLst>
                <a:gd name="T0" fmla="*/ 190 w 203"/>
                <a:gd name="T1" fmla="*/ 0 h 616"/>
                <a:gd name="T2" fmla="*/ 182 w 203"/>
                <a:gd name="T3" fmla="*/ 20 h 616"/>
                <a:gd name="T4" fmla="*/ 177 w 203"/>
                <a:gd name="T5" fmla="*/ 46 h 616"/>
                <a:gd name="T6" fmla="*/ 171 w 203"/>
                <a:gd name="T7" fmla="*/ 77 h 616"/>
                <a:gd name="T8" fmla="*/ 164 w 203"/>
                <a:gd name="T9" fmla="*/ 113 h 616"/>
                <a:gd name="T10" fmla="*/ 156 w 203"/>
                <a:gd name="T11" fmla="*/ 155 h 616"/>
                <a:gd name="T12" fmla="*/ 150 w 203"/>
                <a:gd name="T13" fmla="*/ 197 h 616"/>
                <a:gd name="T14" fmla="*/ 142 w 203"/>
                <a:gd name="T15" fmla="*/ 243 h 616"/>
                <a:gd name="T16" fmla="*/ 133 w 203"/>
                <a:gd name="T17" fmla="*/ 289 h 616"/>
                <a:gd name="T18" fmla="*/ 123 w 203"/>
                <a:gd name="T19" fmla="*/ 338 h 616"/>
                <a:gd name="T20" fmla="*/ 110 w 203"/>
                <a:gd name="T21" fmla="*/ 384 h 616"/>
                <a:gd name="T22" fmla="*/ 97 w 203"/>
                <a:gd name="T23" fmla="*/ 428 h 616"/>
                <a:gd name="T24" fmla="*/ 81 w 203"/>
                <a:gd name="T25" fmla="*/ 472 h 616"/>
                <a:gd name="T26" fmla="*/ 66 w 203"/>
                <a:gd name="T27" fmla="*/ 512 h 616"/>
                <a:gd name="T28" fmla="*/ 46 w 203"/>
                <a:gd name="T29" fmla="*/ 546 h 616"/>
                <a:gd name="T30" fmla="*/ 24 w 203"/>
                <a:gd name="T31" fmla="*/ 577 h 616"/>
                <a:gd name="T32" fmla="*/ 0 w 203"/>
                <a:gd name="T33" fmla="*/ 600 h 616"/>
                <a:gd name="T34" fmla="*/ 20 w 203"/>
                <a:gd name="T35" fmla="*/ 605 h 616"/>
                <a:gd name="T36" fmla="*/ 45 w 203"/>
                <a:gd name="T37" fmla="*/ 576 h 616"/>
                <a:gd name="T38" fmla="*/ 67 w 203"/>
                <a:gd name="T39" fmla="*/ 539 h 616"/>
                <a:gd name="T40" fmla="*/ 84 w 203"/>
                <a:gd name="T41" fmla="*/ 501 h 616"/>
                <a:gd name="T42" fmla="*/ 102 w 203"/>
                <a:gd name="T43" fmla="*/ 457 h 616"/>
                <a:gd name="T44" fmla="*/ 117 w 203"/>
                <a:gd name="T45" fmla="*/ 414 h 616"/>
                <a:gd name="T46" fmla="*/ 130 w 203"/>
                <a:gd name="T47" fmla="*/ 367 h 616"/>
                <a:gd name="T48" fmla="*/ 140 w 203"/>
                <a:gd name="T49" fmla="*/ 319 h 616"/>
                <a:gd name="T50" fmla="*/ 150 w 203"/>
                <a:gd name="T51" fmla="*/ 271 h 616"/>
                <a:gd name="T52" fmla="*/ 160 w 203"/>
                <a:gd name="T53" fmla="*/ 225 h 616"/>
                <a:gd name="T54" fmla="*/ 166 w 203"/>
                <a:gd name="T55" fmla="*/ 181 h 616"/>
                <a:gd name="T56" fmla="*/ 174 w 203"/>
                <a:gd name="T57" fmla="*/ 138 h 616"/>
                <a:gd name="T58" fmla="*/ 181 w 203"/>
                <a:gd name="T59" fmla="*/ 98 h 616"/>
                <a:gd name="T60" fmla="*/ 187 w 203"/>
                <a:gd name="T61" fmla="*/ 65 h 616"/>
                <a:gd name="T62" fmla="*/ 192 w 203"/>
                <a:gd name="T63" fmla="*/ 37 h 616"/>
                <a:gd name="T64" fmla="*/ 199 w 203"/>
                <a:gd name="T65" fmla="*/ 17 h 616"/>
                <a:gd name="T66" fmla="*/ 190 w 203"/>
                <a:gd name="T67" fmla="*/ 2 h 6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616"/>
                <a:gd name="T104" fmla="*/ 203 w 203"/>
                <a:gd name="T105" fmla="*/ 616 h 6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616">
                  <a:moveTo>
                    <a:pt x="190" y="2"/>
                  </a:moveTo>
                  <a:lnTo>
                    <a:pt x="190" y="0"/>
                  </a:lnTo>
                  <a:lnTo>
                    <a:pt x="187" y="10"/>
                  </a:lnTo>
                  <a:lnTo>
                    <a:pt x="182" y="20"/>
                  </a:lnTo>
                  <a:lnTo>
                    <a:pt x="179" y="34"/>
                  </a:lnTo>
                  <a:lnTo>
                    <a:pt x="177" y="46"/>
                  </a:lnTo>
                  <a:lnTo>
                    <a:pt x="174" y="60"/>
                  </a:lnTo>
                  <a:lnTo>
                    <a:pt x="171" y="77"/>
                  </a:lnTo>
                  <a:lnTo>
                    <a:pt x="168" y="94"/>
                  </a:lnTo>
                  <a:lnTo>
                    <a:pt x="164" y="113"/>
                  </a:lnTo>
                  <a:lnTo>
                    <a:pt x="161" y="135"/>
                  </a:lnTo>
                  <a:lnTo>
                    <a:pt x="156" y="155"/>
                  </a:lnTo>
                  <a:lnTo>
                    <a:pt x="153" y="176"/>
                  </a:lnTo>
                  <a:lnTo>
                    <a:pt x="150" y="197"/>
                  </a:lnTo>
                  <a:lnTo>
                    <a:pt x="145" y="220"/>
                  </a:lnTo>
                  <a:lnTo>
                    <a:pt x="142" y="243"/>
                  </a:lnTo>
                  <a:lnTo>
                    <a:pt x="137" y="266"/>
                  </a:lnTo>
                  <a:lnTo>
                    <a:pt x="133" y="289"/>
                  </a:lnTo>
                  <a:lnTo>
                    <a:pt x="128" y="312"/>
                  </a:lnTo>
                  <a:lnTo>
                    <a:pt x="123" y="338"/>
                  </a:lnTo>
                  <a:lnTo>
                    <a:pt x="117" y="361"/>
                  </a:lnTo>
                  <a:lnTo>
                    <a:pt x="110" y="384"/>
                  </a:lnTo>
                  <a:lnTo>
                    <a:pt x="104" y="407"/>
                  </a:lnTo>
                  <a:lnTo>
                    <a:pt x="97" y="428"/>
                  </a:lnTo>
                  <a:lnTo>
                    <a:pt x="89" y="451"/>
                  </a:lnTo>
                  <a:lnTo>
                    <a:pt x="81" y="472"/>
                  </a:lnTo>
                  <a:lnTo>
                    <a:pt x="73" y="493"/>
                  </a:lnTo>
                  <a:lnTo>
                    <a:pt x="66" y="512"/>
                  </a:lnTo>
                  <a:lnTo>
                    <a:pt x="56" y="529"/>
                  </a:lnTo>
                  <a:lnTo>
                    <a:pt x="46" y="546"/>
                  </a:lnTo>
                  <a:lnTo>
                    <a:pt x="35" y="562"/>
                  </a:lnTo>
                  <a:lnTo>
                    <a:pt x="24" y="577"/>
                  </a:lnTo>
                  <a:lnTo>
                    <a:pt x="12" y="590"/>
                  </a:lnTo>
                  <a:lnTo>
                    <a:pt x="0" y="600"/>
                  </a:lnTo>
                  <a:lnTo>
                    <a:pt x="7" y="615"/>
                  </a:lnTo>
                  <a:lnTo>
                    <a:pt x="20" y="605"/>
                  </a:lnTo>
                  <a:lnTo>
                    <a:pt x="33" y="590"/>
                  </a:lnTo>
                  <a:lnTo>
                    <a:pt x="45" y="576"/>
                  </a:lnTo>
                  <a:lnTo>
                    <a:pt x="56" y="558"/>
                  </a:lnTo>
                  <a:lnTo>
                    <a:pt x="67" y="539"/>
                  </a:lnTo>
                  <a:lnTo>
                    <a:pt x="76" y="521"/>
                  </a:lnTo>
                  <a:lnTo>
                    <a:pt x="84" y="501"/>
                  </a:lnTo>
                  <a:lnTo>
                    <a:pt x="94" y="481"/>
                  </a:lnTo>
                  <a:lnTo>
                    <a:pt x="102" y="457"/>
                  </a:lnTo>
                  <a:lnTo>
                    <a:pt x="110" y="437"/>
                  </a:lnTo>
                  <a:lnTo>
                    <a:pt x="117" y="414"/>
                  </a:lnTo>
                  <a:lnTo>
                    <a:pt x="123" y="390"/>
                  </a:lnTo>
                  <a:lnTo>
                    <a:pt x="130" y="367"/>
                  </a:lnTo>
                  <a:lnTo>
                    <a:pt x="135" y="342"/>
                  </a:lnTo>
                  <a:lnTo>
                    <a:pt x="140" y="319"/>
                  </a:lnTo>
                  <a:lnTo>
                    <a:pt x="145" y="294"/>
                  </a:lnTo>
                  <a:lnTo>
                    <a:pt x="150" y="271"/>
                  </a:lnTo>
                  <a:lnTo>
                    <a:pt x="155" y="248"/>
                  </a:lnTo>
                  <a:lnTo>
                    <a:pt x="160" y="225"/>
                  </a:lnTo>
                  <a:lnTo>
                    <a:pt x="163" y="202"/>
                  </a:lnTo>
                  <a:lnTo>
                    <a:pt x="166" y="181"/>
                  </a:lnTo>
                  <a:lnTo>
                    <a:pt x="171" y="158"/>
                  </a:lnTo>
                  <a:lnTo>
                    <a:pt x="174" y="138"/>
                  </a:lnTo>
                  <a:lnTo>
                    <a:pt x="177" y="118"/>
                  </a:lnTo>
                  <a:lnTo>
                    <a:pt x="181" y="98"/>
                  </a:lnTo>
                  <a:lnTo>
                    <a:pt x="184" y="81"/>
                  </a:lnTo>
                  <a:lnTo>
                    <a:pt x="187" y="65"/>
                  </a:lnTo>
                  <a:lnTo>
                    <a:pt x="190" y="51"/>
                  </a:lnTo>
                  <a:lnTo>
                    <a:pt x="192" y="37"/>
                  </a:lnTo>
                  <a:lnTo>
                    <a:pt x="195" y="28"/>
                  </a:lnTo>
                  <a:lnTo>
                    <a:pt x="199" y="17"/>
                  </a:lnTo>
                  <a:lnTo>
                    <a:pt x="202" y="8"/>
                  </a:lnTo>
                  <a:lnTo>
                    <a:pt x="190" y="2"/>
                  </a:lnTo>
                </a:path>
              </a:pathLst>
            </a:custGeom>
            <a:solidFill>
              <a:srgbClr val="FF0000"/>
            </a:solidFill>
            <a:ln w="508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96" name="Freeform 143"/>
            <p:cNvSpPr>
              <a:spLocks/>
            </p:cNvSpPr>
            <p:nvPr/>
          </p:nvSpPr>
          <p:spPr bwMode="auto">
            <a:xfrm>
              <a:off x="3827" y="1657"/>
              <a:ext cx="479" cy="563"/>
            </a:xfrm>
            <a:custGeom>
              <a:avLst/>
              <a:gdLst>
                <a:gd name="T0" fmla="*/ 441 w 479"/>
                <a:gd name="T1" fmla="*/ 8 h 563"/>
                <a:gd name="T2" fmla="*/ 377 w 479"/>
                <a:gd name="T3" fmla="*/ 31 h 563"/>
                <a:gd name="T4" fmla="*/ 320 w 479"/>
                <a:gd name="T5" fmla="*/ 54 h 563"/>
                <a:gd name="T6" fmla="*/ 272 w 479"/>
                <a:gd name="T7" fmla="*/ 79 h 563"/>
                <a:gd name="T8" fmla="*/ 231 w 479"/>
                <a:gd name="T9" fmla="*/ 107 h 563"/>
                <a:gd name="T10" fmla="*/ 194 w 479"/>
                <a:gd name="T11" fmla="*/ 136 h 563"/>
                <a:gd name="T12" fmla="*/ 163 w 479"/>
                <a:gd name="T13" fmla="*/ 167 h 563"/>
                <a:gd name="T14" fmla="*/ 136 w 479"/>
                <a:gd name="T15" fmla="*/ 201 h 563"/>
                <a:gd name="T16" fmla="*/ 114 w 479"/>
                <a:gd name="T17" fmla="*/ 237 h 563"/>
                <a:gd name="T18" fmla="*/ 94 w 479"/>
                <a:gd name="T19" fmla="*/ 272 h 563"/>
                <a:gd name="T20" fmla="*/ 77 w 479"/>
                <a:gd name="T21" fmla="*/ 312 h 563"/>
                <a:gd name="T22" fmla="*/ 63 w 479"/>
                <a:gd name="T23" fmla="*/ 352 h 563"/>
                <a:gd name="T24" fmla="*/ 50 w 479"/>
                <a:gd name="T25" fmla="*/ 394 h 563"/>
                <a:gd name="T26" fmla="*/ 35 w 479"/>
                <a:gd name="T27" fmla="*/ 437 h 563"/>
                <a:gd name="T28" fmla="*/ 22 w 479"/>
                <a:gd name="T29" fmla="*/ 484 h 563"/>
                <a:gd name="T30" fmla="*/ 6 w 479"/>
                <a:gd name="T31" fmla="*/ 530 h 563"/>
                <a:gd name="T32" fmla="*/ 11 w 479"/>
                <a:gd name="T33" fmla="*/ 562 h 563"/>
                <a:gd name="T34" fmla="*/ 27 w 479"/>
                <a:gd name="T35" fmla="*/ 513 h 563"/>
                <a:gd name="T36" fmla="*/ 42 w 479"/>
                <a:gd name="T37" fmla="*/ 468 h 563"/>
                <a:gd name="T38" fmla="*/ 55 w 479"/>
                <a:gd name="T39" fmla="*/ 423 h 563"/>
                <a:gd name="T40" fmla="*/ 68 w 479"/>
                <a:gd name="T41" fmla="*/ 379 h 563"/>
                <a:gd name="T42" fmla="*/ 81 w 479"/>
                <a:gd name="T43" fmla="*/ 339 h 563"/>
                <a:gd name="T44" fmla="*/ 97 w 479"/>
                <a:gd name="T45" fmla="*/ 301 h 563"/>
                <a:gd name="T46" fmla="*/ 115 w 479"/>
                <a:gd name="T47" fmla="*/ 263 h 563"/>
                <a:gd name="T48" fmla="*/ 135 w 479"/>
                <a:gd name="T49" fmla="*/ 231 h 563"/>
                <a:gd name="T50" fmla="*/ 159 w 479"/>
                <a:gd name="T51" fmla="*/ 197 h 563"/>
                <a:gd name="T52" fmla="*/ 186 w 479"/>
                <a:gd name="T53" fmla="*/ 165 h 563"/>
                <a:gd name="T54" fmla="*/ 218 w 479"/>
                <a:gd name="T55" fmla="*/ 136 h 563"/>
                <a:gd name="T56" fmla="*/ 256 w 479"/>
                <a:gd name="T57" fmla="*/ 109 h 563"/>
                <a:gd name="T58" fmla="*/ 302 w 479"/>
                <a:gd name="T59" fmla="*/ 83 h 563"/>
                <a:gd name="T60" fmla="*/ 353 w 479"/>
                <a:gd name="T61" fmla="*/ 58 h 563"/>
                <a:gd name="T62" fmla="*/ 410 w 479"/>
                <a:gd name="T63" fmla="*/ 37 h 563"/>
                <a:gd name="T64" fmla="*/ 478 w 479"/>
                <a:gd name="T65" fmla="*/ 17 h 5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9"/>
                <a:gd name="T100" fmla="*/ 0 h 563"/>
                <a:gd name="T101" fmla="*/ 479 w 479"/>
                <a:gd name="T102" fmla="*/ 563 h 5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9" h="563">
                  <a:moveTo>
                    <a:pt x="477" y="0"/>
                  </a:moveTo>
                  <a:lnTo>
                    <a:pt x="441" y="8"/>
                  </a:lnTo>
                  <a:lnTo>
                    <a:pt x="407" y="18"/>
                  </a:lnTo>
                  <a:lnTo>
                    <a:pt x="377" y="31"/>
                  </a:lnTo>
                  <a:lnTo>
                    <a:pt x="348" y="41"/>
                  </a:lnTo>
                  <a:lnTo>
                    <a:pt x="320" y="54"/>
                  </a:lnTo>
                  <a:lnTo>
                    <a:pt x="295" y="66"/>
                  </a:lnTo>
                  <a:lnTo>
                    <a:pt x="272" y="79"/>
                  </a:lnTo>
                  <a:lnTo>
                    <a:pt x="250" y="94"/>
                  </a:lnTo>
                  <a:lnTo>
                    <a:pt x="231" y="107"/>
                  </a:lnTo>
                  <a:lnTo>
                    <a:pt x="212" y="121"/>
                  </a:lnTo>
                  <a:lnTo>
                    <a:pt x="194" y="136"/>
                  </a:lnTo>
                  <a:lnTo>
                    <a:pt x="178" y="153"/>
                  </a:lnTo>
                  <a:lnTo>
                    <a:pt x="163" y="167"/>
                  </a:lnTo>
                  <a:lnTo>
                    <a:pt x="149" y="184"/>
                  </a:lnTo>
                  <a:lnTo>
                    <a:pt x="136" y="201"/>
                  </a:lnTo>
                  <a:lnTo>
                    <a:pt x="125" y="217"/>
                  </a:lnTo>
                  <a:lnTo>
                    <a:pt x="114" y="237"/>
                  </a:lnTo>
                  <a:lnTo>
                    <a:pt x="104" y="254"/>
                  </a:lnTo>
                  <a:lnTo>
                    <a:pt x="94" y="272"/>
                  </a:lnTo>
                  <a:lnTo>
                    <a:pt x="86" y="291"/>
                  </a:lnTo>
                  <a:lnTo>
                    <a:pt x="77" y="312"/>
                  </a:lnTo>
                  <a:lnTo>
                    <a:pt x="71" y="330"/>
                  </a:lnTo>
                  <a:lnTo>
                    <a:pt x="63" y="352"/>
                  </a:lnTo>
                  <a:lnTo>
                    <a:pt x="56" y="373"/>
                  </a:lnTo>
                  <a:lnTo>
                    <a:pt x="50" y="394"/>
                  </a:lnTo>
                  <a:lnTo>
                    <a:pt x="42" y="414"/>
                  </a:lnTo>
                  <a:lnTo>
                    <a:pt x="35" y="437"/>
                  </a:lnTo>
                  <a:lnTo>
                    <a:pt x="29" y="461"/>
                  </a:lnTo>
                  <a:lnTo>
                    <a:pt x="22" y="484"/>
                  </a:lnTo>
                  <a:lnTo>
                    <a:pt x="14" y="507"/>
                  </a:lnTo>
                  <a:lnTo>
                    <a:pt x="6" y="530"/>
                  </a:lnTo>
                  <a:lnTo>
                    <a:pt x="0" y="555"/>
                  </a:lnTo>
                  <a:lnTo>
                    <a:pt x="11" y="562"/>
                  </a:lnTo>
                  <a:lnTo>
                    <a:pt x="19" y="536"/>
                  </a:lnTo>
                  <a:lnTo>
                    <a:pt x="27" y="513"/>
                  </a:lnTo>
                  <a:lnTo>
                    <a:pt x="34" y="490"/>
                  </a:lnTo>
                  <a:lnTo>
                    <a:pt x="42" y="468"/>
                  </a:lnTo>
                  <a:lnTo>
                    <a:pt x="48" y="445"/>
                  </a:lnTo>
                  <a:lnTo>
                    <a:pt x="55" y="423"/>
                  </a:lnTo>
                  <a:lnTo>
                    <a:pt x="61" y="400"/>
                  </a:lnTo>
                  <a:lnTo>
                    <a:pt x="68" y="379"/>
                  </a:lnTo>
                  <a:lnTo>
                    <a:pt x="76" y="358"/>
                  </a:lnTo>
                  <a:lnTo>
                    <a:pt x="81" y="339"/>
                  </a:lnTo>
                  <a:lnTo>
                    <a:pt x="89" y="321"/>
                  </a:lnTo>
                  <a:lnTo>
                    <a:pt x="97" y="301"/>
                  </a:lnTo>
                  <a:lnTo>
                    <a:pt x="106" y="283"/>
                  </a:lnTo>
                  <a:lnTo>
                    <a:pt x="115" y="263"/>
                  </a:lnTo>
                  <a:lnTo>
                    <a:pt x="125" y="246"/>
                  </a:lnTo>
                  <a:lnTo>
                    <a:pt x="135" y="231"/>
                  </a:lnTo>
                  <a:lnTo>
                    <a:pt x="146" y="214"/>
                  </a:lnTo>
                  <a:lnTo>
                    <a:pt x="159" y="197"/>
                  </a:lnTo>
                  <a:lnTo>
                    <a:pt x="171" y="180"/>
                  </a:lnTo>
                  <a:lnTo>
                    <a:pt x="186" y="165"/>
                  </a:lnTo>
                  <a:lnTo>
                    <a:pt x="202" y="150"/>
                  </a:lnTo>
                  <a:lnTo>
                    <a:pt x="218" y="136"/>
                  </a:lnTo>
                  <a:lnTo>
                    <a:pt x="238" y="121"/>
                  </a:lnTo>
                  <a:lnTo>
                    <a:pt x="256" y="109"/>
                  </a:lnTo>
                  <a:lnTo>
                    <a:pt x="277" y="96"/>
                  </a:lnTo>
                  <a:lnTo>
                    <a:pt x="302" y="83"/>
                  </a:lnTo>
                  <a:lnTo>
                    <a:pt x="325" y="71"/>
                  </a:lnTo>
                  <a:lnTo>
                    <a:pt x="353" y="58"/>
                  </a:lnTo>
                  <a:lnTo>
                    <a:pt x="380" y="48"/>
                  </a:lnTo>
                  <a:lnTo>
                    <a:pt x="410" y="37"/>
                  </a:lnTo>
                  <a:lnTo>
                    <a:pt x="444" y="26"/>
                  </a:lnTo>
                  <a:lnTo>
                    <a:pt x="478" y="17"/>
                  </a:lnTo>
                  <a:lnTo>
                    <a:pt x="477" y="0"/>
                  </a:lnTo>
                </a:path>
              </a:pathLst>
            </a:custGeom>
            <a:solidFill>
              <a:srgbClr val="FF0000"/>
            </a:solidFill>
            <a:ln w="508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97" name="Freeform 144"/>
            <p:cNvSpPr>
              <a:spLocks/>
            </p:cNvSpPr>
            <p:nvPr/>
          </p:nvSpPr>
          <p:spPr bwMode="auto">
            <a:xfrm>
              <a:off x="4304" y="1552"/>
              <a:ext cx="984" cy="123"/>
            </a:xfrm>
            <a:custGeom>
              <a:avLst/>
              <a:gdLst>
                <a:gd name="T0" fmla="*/ 978 w 984"/>
                <a:gd name="T1" fmla="*/ 0 h 123"/>
                <a:gd name="T2" fmla="*/ 926 w 984"/>
                <a:gd name="T3" fmla="*/ 0 h 123"/>
                <a:gd name="T4" fmla="*/ 870 w 984"/>
                <a:gd name="T5" fmla="*/ 0 h 123"/>
                <a:gd name="T6" fmla="*/ 811 w 984"/>
                <a:gd name="T7" fmla="*/ 1 h 123"/>
                <a:gd name="T8" fmla="*/ 748 w 984"/>
                <a:gd name="T9" fmla="*/ 6 h 123"/>
                <a:gd name="T10" fmla="*/ 684 w 984"/>
                <a:gd name="T11" fmla="*/ 9 h 123"/>
                <a:gd name="T12" fmla="*/ 617 w 984"/>
                <a:gd name="T13" fmla="*/ 14 h 123"/>
                <a:gd name="T14" fmla="*/ 550 w 984"/>
                <a:gd name="T15" fmla="*/ 20 h 123"/>
                <a:gd name="T16" fmla="*/ 482 w 984"/>
                <a:gd name="T17" fmla="*/ 26 h 123"/>
                <a:gd name="T18" fmla="*/ 414 w 984"/>
                <a:gd name="T19" fmla="*/ 32 h 123"/>
                <a:gd name="T20" fmla="*/ 347 w 984"/>
                <a:gd name="T21" fmla="*/ 41 h 123"/>
                <a:gd name="T22" fmla="*/ 281 w 984"/>
                <a:gd name="T23" fmla="*/ 50 h 123"/>
                <a:gd name="T24" fmla="*/ 219 w 984"/>
                <a:gd name="T25" fmla="*/ 61 h 123"/>
                <a:gd name="T26" fmla="*/ 158 w 984"/>
                <a:gd name="T27" fmla="*/ 69 h 123"/>
                <a:gd name="T28" fmla="*/ 100 w 984"/>
                <a:gd name="T29" fmla="*/ 79 h 123"/>
                <a:gd name="T30" fmla="*/ 47 w 984"/>
                <a:gd name="T31" fmla="*/ 92 h 123"/>
                <a:gd name="T32" fmla="*/ 0 w 984"/>
                <a:gd name="T33" fmla="*/ 104 h 123"/>
                <a:gd name="T34" fmla="*/ 25 w 984"/>
                <a:gd name="T35" fmla="*/ 115 h 123"/>
                <a:gd name="T36" fmla="*/ 75 w 984"/>
                <a:gd name="T37" fmla="*/ 102 h 123"/>
                <a:gd name="T38" fmla="*/ 131 w 984"/>
                <a:gd name="T39" fmla="*/ 92 h 123"/>
                <a:gd name="T40" fmla="*/ 188 w 984"/>
                <a:gd name="T41" fmla="*/ 81 h 123"/>
                <a:gd name="T42" fmla="*/ 251 w 984"/>
                <a:gd name="T43" fmla="*/ 73 h 123"/>
                <a:gd name="T44" fmla="*/ 315 w 984"/>
                <a:gd name="T45" fmla="*/ 62 h 123"/>
                <a:gd name="T46" fmla="*/ 381 w 984"/>
                <a:gd name="T47" fmla="*/ 54 h 123"/>
                <a:gd name="T48" fmla="*/ 448 w 984"/>
                <a:gd name="T49" fmla="*/ 47 h 123"/>
                <a:gd name="T50" fmla="*/ 517 w 984"/>
                <a:gd name="T51" fmla="*/ 41 h 123"/>
                <a:gd name="T52" fmla="*/ 584 w 984"/>
                <a:gd name="T53" fmla="*/ 35 h 123"/>
                <a:gd name="T54" fmla="*/ 652 w 984"/>
                <a:gd name="T55" fmla="*/ 29 h 123"/>
                <a:gd name="T56" fmla="*/ 718 w 984"/>
                <a:gd name="T57" fmla="*/ 24 h 123"/>
                <a:gd name="T58" fmla="*/ 780 w 984"/>
                <a:gd name="T59" fmla="*/ 23 h 123"/>
                <a:gd name="T60" fmla="*/ 841 w 984"/>
                <a:gd name="T61" fmla="*/ 18 h 123"/>
                <a:gd name="T62" fmla="*/ 899 w 984"/>
                <a:gd name="T63" fmla="*/ 17 h 123"/>
                <a:gd name="T64" fmla="*/ 954 w 984"/>
                <a:gd name="T65" fmla="*/ 17 h 123"/>
                <a:gd name="T66" fmla="*/ 983 w 984"/>
                <a:gd name="T67" fmla="*/ 12 h 123"/>
                <a:gd name="T68" fmla="*/ 981 w 984"/>
                <a:gd name="T69" fmla="*/ 17 h 123"/>
                <a:gd name="T70" fmla="*/ 973 w 984"/>
                <a:gd name="T71" fmla="*/ 1 h 1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84"/>
                <a:gd name="T109" fmla="*/ 0 h 123"/>
                <a:gd name="T110" fmla="*/ 984 w 984"/>
                <a:gd name="T111" fmla="*/ 123 h 12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84" h="123">
                  <a:moveTo>
                    <a:pt x="973" y="1"/>
                  </a:moveTo>
                  <a:lnTo>
                    <a:pt x="978" y="0"/>
                  </a:lnTo>
                  <a:lnTo>
                    <a:pt x="954" y="0"/>
                  </a:lnTo>
                  <a:lnTo>
                    <a:pt x="926" y="0"/>
                  </a:lnTo>
                  <a:lnTo>
                    <a:pt x="899" y="0"/>
                  </a:lnTo>
                  <a:lnTo>
                    <a:pt x="870" y="0"/>
                  </a:lnTo>
                  <a:lnTo>
                    <a:pt x="841" y="1"/>
                  </a:lnTo>
                  <a:lnTo>
                    <a:pt x="811" y="1"/>
                  </a:lnTo>
                  <a:lnTo>
                    <a:pt x="780" y="3"/>
                  </a:lnTo>
                  <a:lnTo>
                    <a:pt x="748" y="6"/>
                  </a:lnTo>
                  <a:lnTo>
                    <a:pt x="716" y="8"/>
                  </a:lnTo>
                  <a:lnTo>
                    <a:pt x="684" y="9"/>
                  </a:lnTo>
                  <a:lnTo>
                    <a:pt x="651" y="12"/>
                  </a:lnTo>
                  <a:lnTo>
                    <a:pt x="617" y="14"/>
                  </a:lnTo>
                  <a:lnTo>
                    <a:pt x="583" y="17"/>
                  </a:lnTo>
                  <a:lnTo>
                    <a:pt x="550" y="20"/>
                  </a:lnTo>
                  <a:lnTo>
                    <a:pt x="515" y="23"/>
                  </a:lnTo>
                  <a:lnTo>
                    <a:pt x="482" y="26"/>
                  </a:lnTo>
                  <a:lnTo>
                    <a:pt x="448" y="29"/>
                  </a:lnTo>
                  <a:lnTo>
                    <a:pt x="414" y="32"/>
                  </a:lnTo>
                  <a:lnTo>
                    <a:pt x="381" y="37"/>
                  </a:lnTo>
                  <a:lnTo>
                    <a:pt x="347" y="41"/>
                  </a:lnTo>
                  <a:lnTo>
                    <a:pt x="314" y="46"/>
                  </a:lnTo>
                  <a:lnTo>
                    <a:pt x="281" y="50"/>
                  </a:lnTo>
                  <a:lnTo>
                    <a:pt x="249" y="54"/>
                  </a:lnTo>
                  <a:lnTo>
                    <a:pt x="219" y="61"/>
                  </a:lnTo>
                  <a:lnTo>
                    <a:pt x="187" y="64"/>
                  </a:lnTo>
                  <a:lnTo>
                    <a:pt x="158" y="69"/>
                  </a:lnTo>
                  <a:lnTo>
                    <a:pt x="129" y="75"/>
                  </a:lnTo>
                  <a:lnTo>
                    <a:pt x="100" y="79"/>
                  </a:lnTo>
                  <a:lnTo>
                    <a:pt x="73" y="85"/>
                  </a:lnTo>
                  <a:lnTo>
                    <a:pt x="47" y="92"/>
                  </a:lnTo>
                  <a:lnTo>
                    <a:pt x="21" y="98"/>
                  </a:lnTo>
                  <a:lnTo>
                    <a:pt x="0" y="104"/>
                  </a:lnTo>
                  <a:lnTo>
                    <a:pt x="0" y="122"/>
                  </a:lnTo>
                  <a:lnTo>
                    <a:pt x="25" y="115"/>
                  </a:lnTo>
                  <a:lnTo>
                    <a:pt x="49" y="108"/>
                  </a:lnTo>
                  <a:lnTo>
                    <a:pt x="75" y="102"/>
                  </a:lnTo>
                  <a:lnTo>
                    <a:pt x="102" y="98"/>
                  </a:lnTo>
                  <a:lnTo>
                    <a:pt x="131" y="92"/>
                  </a:lnTo>
                  <a:lnTo>
                    <a:pt x="160" y="87"/>
                  </a:lnTo>
                  <a:lnTo>
                    <a:pt x="188" y="81"/>
                  </a:lnTo>
                  <a:lnTo>
                    <a:pt x="221" y="78"/>
                  </a:lnTo>
                  <a:lnTo>
                    <a:pt x="251" y="73"/>
                  </a:lnTo>
                  <a:lnTo>
                    <a:pt x="283" y="67"/>
                  </a:lnTo>
                  <a:lnTo>
                    <a:pt x="315" y="62"/>
                  </a:lnTo>
                  <a:lnTo>
                    <a:pt x="349" y="58"/>
                  </a:lnTo>
                  <a:lnTo>
                    <a:pt x="381" y="54"/>
                  </a:lnTo>
                  <a:lnTo>
                    <a:pt x="414" y="52"/>
                  </a:lnTo>
                  <a:lnTo>
                    <a:pt x="448" y="47"/>
                  </a:lnTo>
                  <a:lnTo>
                    <a:pt x="484" y="43"/>
                  </a:lnTo>
                  <a:lnTo>
                    <a:pt x="517" y="41"/>
                  </a:lnTo>
                  <a:lnTo>
                    <a:pt x="551" y="37"/>
                  </a:lnTo>
                  <a:lnTo>
                    <a:pt x="584" y="35"/>
                  </a:lnTo>
                  <a:lnTo>
                    <a:pt x="618" y="31"/>
                  </a:lnTo>
                  <a:lnTo>
                    <a:pt x="652" y="29"/>
                  </a:lnTo>
                  <a:lnTo>
                    <a:pt x="684" y="26"/>
                  </a:lnTo>
                  <a:lnTo>
                    <a:pt x="718" y="24"/>
                  </a:lnTo>
                  <a:lnTo>
                    <a:pt x="749" y="23"/>
                  </a:lnTo>
                  <a:lnTo>
                    <a:pt x="780" y="23"/>
                  </a:lnTo>
                  <a:lnTo>
                    <a:pt x="813" y="20"/>
                  </a:lnTo>
                  <a:lnTo>
                    <a:pt x="841" y="18"/>
                  </a:lnTo>
                  <a:lnTo>
                    <a:pt x="872" y="18"/>
                  </a:lnTo>
                  <a:lnTo>
                    <a:pt x="899" y="17"/>
                  </a:lnTo>
                  <a:lnTo>
                    <a:pt x="926" y="17"/>
                  </a:lnTo>
                  <a:lnTo>
                    <a:pt x="954" y="17"/>
                  </a:lnTo>
                  <a:lnTo>
                    <a:pt x="978" y="17"/>
                  </a:lnTo>
                  <a:lnTo>
                    <a:pt x="983" y="12"/>
                  </a:lnTo>
                  <a:lnTo>
                    <a:pt x="978" y="17"/>
                  </a:lnTo>
                  <a:lnTo>
                    <a:pt x="981" y="17"/>
                  </a:lnTo>
                  <a:lnTo>
                    <a:pt x="983" y="12"/>
                  </a:lnTo>
                  <a:lnTo>
                    <a:pt x="973" y="1"/>
                  </a:lnTo>
                </a:path>
              </a:pathLst>
            </a:custGeom>
            <a:solidFill>
              <a:srgbClr val="FF0000"/>
            </a:solidFill>
            <a:ln w="508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98" name="Freeform 145"/>
            <p:cNvSpPr>
              <a:spLocks/>
            </p:cNvSpPr>
            <p:nvPr/>
          </p:nvSpPr>
          <p:spPr bwMode="auto">
            <a:xfrm>
              <a:off x="5278" y="1524"/>
              <a:ext cx="28" cy="41"/>
            </a:xfrm>
            <a:custGeom>
              <a:avLst/>
              <a:gdLst>
                <a:gd name="T0" fmla="*/ 22 w 28"/>
                <a:gd name="T1" fmla="*/ 0 h 41"/>
                <a:gd name="T2" fmla="*/ 17 w 28"/>
                <a:gd name="T3" fmla="*/ 2 h 41"/>
                <a:gd name="T4" fmla="*/ 0 w 28"/>
                <a:gd name="T5" fmla="*/ 29 h 41"/>
                <a:gd name="T6" fmla="*/ 9 w 28"/>
                <a:gd name="T7" fmla="*/ 40 h 41"/>
                <a:gd name="T8" fmla="*/ 27 w 28"/>
                <a:gd name="T9" fmla="*/ 14 h 41"/>
                <a:gd name="T10" fmla="*/ 22 w 28"/>
                <a:gd name="T11" fmla="*/ 16 h 41"/>
                <a:gd name="T12" fmla="*/ 22 w 28"/>
                <a:gd name="T13" fmla="*/ 0 h 41"/>
                <a:gd name="T14" fmla="*/ 19 w 28"/>
                <a:gd name="T15" fmla="*/ 0 h 41"/>
                <a:gd name="T16" fmla="*/ 17 w 28"/>
                <a:gd name="T17" fmla="*/ 2 h 41"/>
                <a:gd name="T18" fmla="*/ 22 w 28"/>
                <a:gd name="T19" fmla="*/ 0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41"/>
                <a:gd name="T32" fmla="*/ 28 w 28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41">
                  <a:moveTo>
                    <a:pt x="22" y="0"/>
                  </a:moveTo>
                  <a:lnTo>
                    <a:pt x="17" y="2"/>
                  </a:lnTo>
                  <a:lnTo>
                    <a:pt x="0" y="29"/>
                  </a:lnTo>
                  <a:lnTo>
                    <a:pt x="9" y="40"/>
                  </a:lnTo>
                  <a:lnTo>
                    <a:pt x="27" y="14"/>
                  </a:lnTo>
                  <a:lnTo>
                    <a:pt x="22" y="16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99" name="Freeform 146"/>
            <p:cNvSpPr>
              <a:spLocks/>
            </p:cNvSpPr>
            <p:nvPr/>
          </p:nvSpPr>
          <p:spPr bwMode="auto">
            <a:xfrm>
              <a:off x="5290" y="1523"/>
              <a:ext cx="161" cy="42"/>
            </a:xfrm>
            <a:custGeom>
              <a:avLst/>
              <a:gdLst>
                <a:gd name="T0" fmla="*/ 152 w 161"/>
                <a:gd name="T1" fmla="*/ 0 h 42"/>
                <a:gd name="T2" fmla="*/ 149 w 161"/>
                <a:gd name="T3" fmla="*/ 1 h 42"/>
                <a:gd name="T4" fmla="*/ 141 w 161"/>
                <a:gd name="T5" fmla="*/ 6 h 42"/>
                <a:gd name="T6" fmla="*/ 133 w 161"/>
                <a:gd name="T7" fmla="*/ 8 h 42"/>
                <a:gd name="T8" fmla="*/ 125 w 161"/>
                <a:gd name="T9" fmla="*/ 9 h 42"/>
                <a:gd name="T10" fmla="*/ 113 w 161"/>
                <a:gd name="T11" fmla="*/ 12 h 42"/>
                <a:gd name="T12" fmla="*/ 102 w 161"/>
                <a:gd name="T13" fmla="*/ 14 h 42"/>
                <a:gd name="T14" fmla="*/ 90 w 161"/>
                <a:gd name="T15" fmla="*/ 15 h 42"/>
                <a:gd name="T16" fmla="*/ 78 w 161"/>
                <a:gd name="T17" fmla="*/ 18 h 42"/>
                <a:gd name="T18" fmla="*/ 65 w 161"/>
                <a:gd name="T19" fmla="*/ 18 h 42"/>
                <a:gd name="T20" fmla="*/ 54 w 161"/>
                <a:gd name="T21" fmla="*/ 20 h 42"/>
                <a:gd name="T22" fmla="*/ 41 w 161"/>
                <a:gd name="T23" fmla="*/ 22 h 42"/>
                <a:gd name="T24" fmla="*/ 30 w 161"/>
                <a:gd name="T25" fmla="*/ 22 h 42"/>
                <a:gd name="T26" fmla="*/ 20 w 161"/>
                <a:gd name="T27" fmla="*/ 24 h 42"/>
                <a:gd name="T28" fmla="*/ 10 w 161"/>
                <a:gd name="T29" fmla="*/ 24 h 42"/>
                <a:gd name="T30" fmla="*/ 2 w 161"/>
                <a:gd name="T31" fmla="*/ 24 h 42"/>
                <a:gd name="T32" fmla="*/ 0 w 161"/>
                <a:gd name="T33" fmla="*/ 41 h 42"/>
                <a:gd name="T34" fmla="*/ 7 w 161"/>
                <a:gd name="T35" fmla="*/ 41 h 42"/>
                <a:gd name="T36" fmla="*/ 15 w 161"/>
                <a:gd name="T37" fmla="*/ 41 h 42"/>
                <a:gd name="T38" fmla="*/ 26 w 161"/>
                <a:gd name="T39" fmla="*/ 41 h 42"/>
                <a:gd name="T40" fmla="*/ 36 w 161"/>
                <a:gd name="T41" fmla="*/ 38 h 42"/>
                <a:gd name="T42" fmla="*/ 49 w 161"/>
                <a:gd name="T43" fmla="*/ 38 h 42"/>
                <a:gd name="T44" fmla="*/ 61 w 161"/>
                <a:gd name="T45" fmla="*/ 37 h 42"/>
                <a:gd name="T46" fmla="*/ 74 w 161"/>
                <a:gd name="T47" fmla="*/ 34 h 42"/>
                <a:gd name="T48" fmla="*/ 86 w 161"/>
                <a:gd name="T49" fmla="*/ 32 h 42"/>
                <a:gd name="T50" fmla="*/ 97 w 161"/>
                <a:gd name="T51" fmla="*/ 32 h 42"/>
                <a:gd name="T52" fmla="*/ 110 w 161"/>
                <a:gd name="T53" fmla="*/ 30 h 42"/>
                <a:gd name="T54" fmla="*/ 121 w 161"/>
                <a:gd name="T55" fmla="*/ 28 h 42"/>
                <a:gd name="T56" fmla="*/ 131 w 161"/>
                <a:gd name="T57" fmla="*/ 24 h 42"/>
                <a:gd name="T58" fmla="*/ 141 w 161"/>
                <a:gd name="T59" fmla="*/ 22 h 42"/>
                <a:gd name="T60" fmla="*/ 149 w 161"/>
                <a:gd name="T61" fmla="*/ 20 h 42"/>
                <a:gd name="T62" fmla="*/ 155 w 161"/>
                <a:gd name="T63" fmla="*/ 18 h 42"/>
                <a:gd name="T64" fmla="*/ 160 w 161"/>
                <a:gd name="T65" fmla="*/ 14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1"/>
                <a:gd name="T100" fmla="*/ 0 h 42"/>
                <a:gd name="T101" fmla="*/ 161 w 161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1" h="42">
                  <a:moveTo>
                    <a:pt x="154" y="0"/>
                  </a:moveTo>
                  <a:lnTo>
                    <a:pt x="152" y="0"/>
                  </a:lnTo>
                  <a:lnTo>
                    <a:pt x="150" y="1"/>
                  </a:lnTo>
                  <a:lnTo>
                    <a:pt x="149" y="1"/>
                  </a:lnTo>
                  <a:lnTo>
                    <a:pt x="146" y="3"/>
                  </a:lnTo>
                  <a:lnTo>
                    <a:pt x="141" y="6"/>
                  </a:lnTo>
                  <a:lnTo>
                    <a:pt x="137" y="6"/>
                  </a:lnTo>
                  <a:lnTo>
                    <a:pt x="133" y="8"/>
                  </a:lnTo>
                  <a:lnTo>
                    <a:pt x="129" y="8"/>
                  </a:lnTo>
                  <a:lnTo>
                    <a:pt x="125" y="9"/>
                  </a:lnTo>
                  <a:lnTo>
                    <a:pt x="118" y="9"/>
                  </a:lnTo>
                  <a:lnTo>
                    <a:pt x="113" y="12"/>
                  </a:lnTo>
                  <a:lnTo>
                    <a:pt x="108" y="12"/>
                  </a:lnTo>
                  <a:lnTo>
                    <a:pt x="102" y="14"/>
                  </a:lnTo>
                  <a:lnTo>
                    <a:pt x="95" y="14"/>
                  </a:lnTo>
                  <a:lnTo>
                    <a:pt x="90" y="15"/>
                  </a:lnTo>
                  <a:lnTo>
                    <a:pt x="84" y="15"/>
                  </a:lnTo>
                  <a:lnTo>
                    <a:pt x="78" y="18"/>
                  </a:lnTo>
                  <a:lnTo>
                    <a:pt x="72" y="18"/>
                  </a:lnTo>
                  <a:lnTo>
                    <a:pt x="65" y="18"/>
                  </a:lnTo>
                  <a:lnTo>
                    <a:pt x="59" y="20"/>
                  </a:lnTo>
                  <a:lnTo>
                    <a:pt x="54" y="20"/>
                  </a:lnTo>
                  <a:lnTo>
                    <a:pt x="48" y="20"/>
                  </a:lnTo>
                  <a:lnTo>
                    <a:pt x="41" y="22"/>
                  </a:lnTo>
                  <a:lnTo>
                    <a:pt x="36" y="22"/>
                  </a:lnTo>
                  <a:lnTo>
                    <a:pt x="30" y="22"/>
                  </a:lnTo>
                  <a:lnTo>
                    <a:pt x="25" y="22"/>
                  </a:lnTo>
                  <a:lnTo>
                    <a:pt x="20" y="24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41"/>
                  </a:lnTo>
                  <a:lnTo>
                    <a:pt x="2" y="41"/>
                  </a:lnTo>
                  <a:lnTo>
                    <a:pt x="7" y="41"/>
                  </a:lnTo>
                  <a:lnTo>
                    <a:pt x="10" y="41"/>
                  </a:lnTo>
                  <a:lnTo>
                    <a:pt x="15" y="41"/>
                  </a:lnTo>
                  <a:lnTo>
                    <a:pt x="20" y="41"/>
                  </a:lnTo>
                  <a:lnTo>
                    <a:pt x="26" y="41"/>
                  </a:lnTo>
                  <a:lnTo>
                    <a:pt x="31" y="41"/>
                  </a:lnTo>
                  <a:lnTo>
                    <a:pt x="36" y="38"/>
                  </a:lnTo>
                  <a:lnTo>
                    <a:pt x="43" y="38"/>
                  </a:lnTo>
                  <a:lnTo>
                    <a:pt x="49" y="38"/>
                  </a:lnTo>
                  <a:lnTo>
                    <a:pt x="54" y="37"/>
                  </a:lnTo>
                  <a:lnTo>
                    <a:pt x="61" y="37"/>
                  </a:lnTo>
                  <a:lnTo>
                    <a:pt x="67" y="37"/>
                  </a:lnTo>
                  <a:lnTo>
                    <a:pt x="74" y="34"/>
                  </a:lnTo>
                  <a:lnTo>
                    <a:pt x="80" y="34"/>
                  </a:lnTo>
                  <a:lnTo>
                    <a:pt x="86" y="32"/>
                  </a:lnTo>
                  <a:lnTo>
                    <a:pt x="92" y="32"/>
                  </a:lnTo>
                  <a:lnTo>
                    <a:pt x="97" y="32"/>
                  </a:lnTo>
                  <a:lnTo>
                    <a:pt x="103" y="30"/>
                  </a:lnTo>
                  <a:lnTo>
                    <a:pt x="110" y="30"/>
                  </a:lnTo>
                  <a:lnTo>
                    <a:pt x="115" y="28"/>
                  </a:lnTo>
                  <a:lnTo>
                    <a:pt x="121" y="28"/>
                  </a:lnTo>
                  <a:lnTo>
                    <a:pt x="126" y="26"/>
                  </a:lnTo>
                  <a:lnTo>
                    <a:pt x="131" y="24"/>
                  </a:lnTo>
                  <a:lnTo>
                    <a:pt x="136" y="24"/>
                  </a:lnTo>
                  <a:lnTo>
                    <a:pt x="141" y="22"/>
                  </a:lnTo>
                  <a:lnTo>
                    <a:pt x="144" y="22"/>
                  </a:lnTo>
                  <a:lnTo>
                    <a:pt x="149" y="20"/>
                  </a:lnTo>
                  <a:lnTo>
                    <a:pt x="152" y="18"/>
                  </a:lnTo>
                  <a:lnTo>
                    <a:pt x="155" y="18"/>
                  </a:lnTo>
                  <a:lnTo>
                    <a:pt x="159" y="15"/>
                  </a:lnTo>
                  <a:lnTo>
                    <a:pt x="160" y="14"/>
                  </a:lnTo>
                  <a:lnTo>
                    <a:pt x="154" y="0"/>
                  </a:lnTo>
                </a:path>
              </a:pathLst>
            </a:custGeom>
            <a:solidFill>
              <a:srgbClr val="FF0000"/>
            </a:solidFill>
            <a:ln w="508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9043" name="Rectangle 147"/>
          <p:cNvSpPr>
            <a:spLocks noChangeArrowheads="1"/>
          </p:cNvSpPr>
          <p:nvPr/>
        </p:nvSpPr>
        <p:spPr bwMode="auto">
          <a:xfrm>
            <a:off x="7848600" y="3200401"/>
            <a:ext cx="25908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Volumétrico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147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189EE7A-BD13-DF01-B9D0-F806021C79EC}"/>
              </a:ext>
            </a:extLst>
          </p:cNvPr>
          <p:cNvSpPr/>
          <p:nvPr/>
        </p:nvSpPr>
        <p:spPr>
          <a:xfrm>
            <a:off x="887104" y="354842"/>
            <a:ext cx="11304896" cy="1280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2D" panose="00000500000000000000"/>
              </a:rPr>
              <a:t>Integración de CO2 y Flujo: </a:t>
            </a:r>
            <a:r>
              <a:rPr kumimoji="0" lang="es-E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2D" panose="00000500000000000000"/>
              </a:rPr>
              <a:t>Capnografía</a:t>
            </a: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K2D" panose="00000500000000000000"/>
              </a:rPr>
              <a:t> Volumétrica</a:t>
            </a:r>
            <a:endParaRPr kumimoji="0" lang="es-A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K2D" panose="0000050000000000000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17B01C-78DB-C9E2-95E4-F27ECE8614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9"/>
                </p14:media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35"/>
    </mc:Choice>
    <mc:Fallback xmlns="">
      <p:transition spd="slow" advTm="36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9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9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904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8BA9B-0FD5-E29A-D408-B57F4970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Fases de la </a:t>
            </a:r>
            <a:r>
              <a:rPr lang="es-ES" dirty="0" err="1"/>
              <a:t>Capnografía</a:t>
            </a:r>
            <a:r>
              <a:rPr lang="es-ES" dirty="0"/>
              <a:t> Volumétrica</a:t>
            </a:r>
            <a:endParaRPr lang="es-A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915E28-570A-8C00-92D7-69536A0E1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263" y="1825625"/>
            <a:ext cx="5487537" cy="4351338"/>
          </a:xfrm>
        </p:spPr>
        <p:txBody>
          <a:bodyPr>
            <a:normAutofit fontScale="92500"/>
          </a:bodyPr>
          <a:lstStyle/>
          <a:p>
            <a:r>
              <a:rPr lang="es-ES" b="1" u="sng" dirty="0"/>
              <a:t>Fase 1</a:t>
            </a:r>
          </a:p>
          <a:p>
            <a:pPr marL="0" indent="0">
              <a:buNone/>
            </a:pPr>
            <a:r>
              <a:rPr lang="es-AR" i="1" dirty="0"/>
              <a:t>Gas exhalado desde las VAS.</a:t>
            </a:r>
          </a:p>
          <a:p>
            <a:endParaRPr lang="es-AR" dirty="0"/>
          </a:p>
          <a:p>
            <a:r>
              <a:rPr lang="es-AR" b="1" u="sng" dirty="0"/>
              <a:t>Fase 2</a:t>
            </a:r>
          </a:p>
          <a:p>
            <a:pPr marL="0" indent="0">
              <a:buNone/>
            </a:pPr>
            <a:r>
              <a:rPr lang="es-AR" i="1" dirty="0"/>
              <a:t>Transición desde las VAS a inferiores. Evidencia cambios en la perfusión.</a:t>
            </a:r>
          </a:p>
          <a:p>
            <a:endParaRPr lang="es-AR" dirty="0"/>
          </a:p>
          <a:p>
            <a:r>
              <a:rPr lang="es-AR" b="1" u="sng" dirty="0"/>
              <a:t>Fase 3</a:t>
            </a:r>
          </a:p>
          <a:p>
            <a:pPr marL="0" indent="0">
              <a:buNone/>
            </a:pPr>
            <a:r>
              <a:rPr lang="es-AR" i="1" dirty="0"/>
              <a:t>Área de gas alveolar de IG. Representa la distribución de gas alveolar.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BB68B1B-81AA-732C-AD35-DF6A807A49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s-AR"/>
          </a:p>
        </p:txBody>
      </p:sp>
      <p:pic>
        <p:nvPicPr>
          <p:cNvPr id="3" name="Picture 2" descr="Flow &amp; CO2 Integration Diagram">
            <a:extLst>
              <a:ext uri="{FF2B5EF4-FFF2-40B4-BE49-F238E27FC236}">
                <a16:creationId xmlns:a16="http://schemas.microsoft.com/office/drawing/2014/main" id="{7F4A9C11-08FA-2276-CE9A-52F2B219E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881332" cy="499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57209A-41C4-2B81-8271-18CF829E1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67"/>
    </mc:Choice>
    <mc:Fallback xmlns="">
      <p:transition spd="slow" advTm="60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27" x="11228388" y="4505325"/>
          <p14:tracePt t="3037" x="11141075" y="4518025"/>
          <p14:tracePt t="3048" x="11041063" y="4567238"/>
          <p14:tracePt t="3059" x="10939463" y="4592638"/>
          <p14:tracePt t="3076" x="10828338" y="4618038"/>
          <p14:tracePt t="3077" x="10690225" y="4643438"/>
          <p14:tracePt t="3092" x="10502900" y="4679950"/>
          <p14:tracePt t="3109" x="10075863" y="4768850"/>
          <p14:tracePt t="3126" x="9801225" y="4843463"/>
          <p14:tracePt t="3127" x="9588500" y="4868863"/>
          <p14:tracePt t="3142" x="9388475" y="4918075"/>
          <p14:tracePt t="3159" x="8986838" y="4992688"/>
          <p14:tracePt t="3176" x="8799513" y="5068888"/>
          <p14:tracePt t="3192" x="8499475" y="5181600"/>
          <p14:tracePt t="3209" x="8274050" y="5294313"/>
          <p14:tracePt t="3226" x="8148638" y="5356225"/>
          <p14:tracePt t="3242" x="7999413" y="5530850"/>
          <p14:tracePt t="3259" x="7910513" y="5656263"/>
          <p14:tracePt t="3276" x="7886700" y="5719763"/>
          <p14:tracePt t="3292" x="7861300" y="5768975"/>
          <p14:tracePt t="3309" x="7861300" y="5781675"/>
          <p14:tracePt t="3360" x="7861300" y="5807075"/>
          <p14:tracePt t="3370" x="7874000" y="5819775"/>
          <p14:tracePt t="3380" x="7886700" y="5843588"/>
          <p14:tracePt t="3392" x="7910513" y="5894388"/>
          <p14:tracePt t="3409" x="7986713" y="5981700"/>
          <p14:tracePt t="3426" x="8023225" y="6069013"/>
          <p14:tracePt t="3442" x="8099425" y="6194425"/>
          <p14:tracePt t="3459" x="8148638" y="6257925"/>
          <p14:tracePt t="3460" x="8186738" y="6294438"/>
          <p14:tracePt t="3475" x="8235950" y="6357938"/>
          <p14:tracePt t="3492" x="8335963" y="6507163"/>
          <p14:tracePt t="3509" x="8474075" y="6619875"/>
          <p14:tracePt t="3525" x="8512175" y="6657975"/>
          <p14:tracePt t="5178" x="8524875" y="6632575"/>
          <p14:tracePt t="5187" x="8537575" y="6607175"/>
          <p14:tracePt t="5194" x="8548688" y="6594475"/>
          <p14:tracePt t="5209" x="8561388" y="6583363"/>
          <p14:tracePt t="5227" x="8574088" y="6570663"/>
          <p14:tracePt t="5242" x="8574088" y="6557963"/>
          <p14:tracePt t="5258" x="8586788" y="6557963"/>
          <p14:tracePt t="5278" x="8599488" y="6557963"/>
          <p14:tracePt t="5308" x="8612188" y="6557963"/>
          <p14:tracePt t="5318" x="8624888" y="6557963"/>
          <p14:tracePt t="5339" x="8650288" y="6557963"/>
          <p14:tracePt t="5349" x="8674100" y="6545263"/>
          <p14:tracePt t="5359" x="8699500" y="6532563"/>
          <p14:tracePt t="5375" x="8712200" y="6532563"/>
          <p14:tracePt t="5392" x="8750300" y="6507163"/>
          <p14:tracePt t="5408" x="8799513" y="6494463"/>
          <p14:tracePt t="5425" x="8824913" y="6470650"/>
          <p14:tracePt t="5442" x="8874125" y="6432550"/>
          <p14:tracePt t="5459" x="8986838" y="6357938"/>
          <p14:tracePt t="5475" x="9050338" y="6281738"/>
          <p14:tracePt t="5492" x="9163050" y="6145213"/>
          <p14:tracePt t="5508" x="9212263" y="6069013"/>
          <p14:tracePt t="5510" x="9224963" y="6007100"/>
          <p14:tracePt t="5525" x="9263063" y="5956300"/>
          <p14:tracePt t="5542" x="9312275" y="5843588"/>
          <p14:tracePt t="5558" x="9337675" y="5768975"/>
          <p14:tracePt t="5575" x="9363075" y="5643563"/>
          <p14:tracePt t="5592" x="9363075" y="5594350"/>
          <p14:tracePt t="5608" x="9363075" y="5568950"/>
          <p14:tracePt t="5625" x="9363075" y="5556250"/>
          <p14:tracePt t="5642" x="9363075" y="5530850"/>
          <p14:tracePt t="5658" x="9363075" y="5518150"/>
          <p14:tracePt t="5701" x="9363075" y="5507038"/>
          <p14:tracePt t="5731" x="9350375" y="5507038"/>
          <p14:tracePt t="5741" x="9350375" y="5494338"/>
          <p14:tracePt t="5771" x="9350375" y="5481638"/>
          <p14:tracePt t="5781" x="9350375" y="5456238"/>
          <p14:tracePt t="5792" x="9337675" y="5456238"/>
          <p14:tracePt t="5808" x="9337675" y="5418138"/>
          <p14:tracePt t="5825" x="9337675" y="5343525"/>
          <p14:tracePt t="5841" x="9337675" y="5281613"/>
          <p14:tracePt t="5842" x="9324975" y="5205413"/>
          <p14:tracePt t="5858" x="9324975" y="5143500"/>
          <p14:tracePt t="5875" x="9312275" y="5068888"/>
          <p14:tracePt t="5892" x="9301163" y="5018088"/>
          <p14:tracePt t="5908" x="9301163" y="5005388"/>
          <p14:tracePt t="6446" x="9301163" y="4992688"/>
          <p14:tracePt t="6456" x="9312275" y="4981575"/>
          <p14:tracePt t="6466" x="9324975" y="4956175"/>
          <p14:tracePt t="6476" x="9324975" y="4918075"/>
          <p14:tracePt t="6491" x="9324975" y="4879975"/>
          <p14:tracePt t="6508" x="9337675" y="4779963"/>
          <p14:tracePt t="6525" x="9337675" y="4743450"/>
          <p14:tracePt t="6541" x="9337675" y="4730750"/>
          <p14:tracePt t="6567" x="9337675" y="4718050"/>
          <p14:tracePt t="6688" x="9324975" y="4730750"/>
          <p14:tracePt t="6698" x="9301163" y="4743450"/>
          <p14:tracePt t="6708" x="9288463" y="4768850"/>
          <p14:tracePt t="6725" x="9263063" y="4779963"/>
          <p14:tracePt t="6741" x="9224963" y="4779963"/>
          <p14:tracePt t="6758" x="9212263" y="4792663"/>
          <p14:tracePt t="6759" x="9175750" y="4805363"/>
          <p14:tracePt t="6774" x="9163050" y="4805363"/>
          <p14:tracePt t="6791" x="9112250" y="4830763"/>
          <p14:tracePt t="6808" x="9024938" y="4856163"/>
          <p14:tracePt t="6825" x="8975725" y="4892675"/>
          <p14:tracePt t="6841" x="8863013" y="4930775"/>
          <p14:tracePt t="6858" x="8824913" y="4930775"/>
          <p14:tracePt t="6859" x="8786813" y="4943475"/>
          <p14:tracePt t="6880" x="8774113" y="4943475"/>
          <p14:tracePt t="7000" x="8774113" y="4930775"/>
          <p14:tracePt t="7011" x="8774113" y="4892675"/>
          <p14:tracePt t="7021" x="8763000" y="4843463"/>
          <p14:tracePt t="7031" x="8763000" y="4756150"/>
          <p14:tracePt t="7041" x="8763000" y="4679950"/>
          <p14:tracePt t="7058" x="8763000" y="4579938"/>
          <p14:tracePt t="7075" x="8786813" y="4279900"/>
          <p14:tracePt t="7091" x="8850313" y="3967163"/>
          <p14:tracePt t="7108" x="8899525" y="3803650"/>
          <p14:tracePt t="7125" x="8912225" y="3779838"/>
          <p14:tracePt t="7141" x="8912225" y="3767138"/>
          <p14:tracePt t="7464" x="8899525" y="3767138"/>
          <p14:tracePt t="7474" x="8886825" y="3767138"/>
          <p14:tracePt t="7483" x="8874125" y="3767138"/>
          <p14:tracePt t="7494" x="8863013" y="3767138"/>
          <p14:tracePt t="7514" x="8837613" y="3767138"/>
          <p14:tracePt t="7534" x="8824913" y="3767138"/>
          <p14:tracePt t="7564" x="8812213" y="3767138"/>
          <p14:tracePt t="7947" x="8824913" y="3767138"/>
          <p14:tracePt t="7958" x="8837613" y="3767138"/>
          <p14:tracePt t="7968" x="8850313" y="3767138"/>
          <p14:tracePt t="7978" x="8863013" y="3767138"/>
          <p14:tracePt t="7991" x="8874125" y="3767138"/>
          <p14:tracePt t="8008" x="8912225" y="3767138"/>
          <p14:tracePt t="8024" x="8924925" y="3767138"/>
          <p14:tracePt t="8041" x="8950325" y="3779838"/>
          <p14:tracePt t="8057" x="8963025" y="3779838"/>
          <p14:tracePt t="8168" x="8975725" y="3779838"/>
          <p14:tracePt t="8179" x="8986838" y="3779838"/>
          <p14:tracePt t="8199" x="8999538" y="3767138"/>
          <p14:tracePt t="8421" x="8986838" y="3767138"/>
          <p14:tracePt t="8431" x="8975725" y="3767138"/>
          <p14:tracePt t="8441" x="8963025" y="3767138"/>
          <p14:tracePt t="8457" x="8924925" y="3767138"/>
          <p14:tracePt t="8474" x="8863013" y="3767138"/>
          <p14:tracePt t="8491" x="8824913" y="3767138"/>
          <p14:tracePt t="8492" x="8799513" y="3767138"/>
          <p14:tracePt t="8507" x="8786813" y="3767138"/>
          <p14:tracePt t="8524" x="8763000" y="3767138"/>
          <p14:tracePt t="8723" x="8774113" y="3767138"/>
          <p14:tracePt t="8742" x="8786813" y="3767138"/>
          <p14:tracePt t="8974" x="8786813" y="3792538"/>
          <p14:tracePt t="8984" x="8786813" y="3829050"/>
          <p14:tracePt t="8995" x="8812213" y="3892550"/>
          <p14:tracePt t="9007" x="8837613" y="3941763"/>
          <p14:tracePt t="9024" x="8874125" y="4067175"/>
          <p14:tracePt t="9025" x="8899525" y="4179888"/>
          <p14:tracePt t="9041" x="8950325" y="4318000"/>
          <p14:tracePt t="9057" x="9012238" y="4579938"/>
          <p14:tracePt t="9074" x="9037638" y="4679950"/>
          <p14:tracePt t="9075" x="9063038" y="4768850"/>
          <p14:tracePt t="9090" x="9075738" y="4892675"/>
          <p14:tracePt t="9107" x="9099550" y="5092700"/>
          <p14:tracePt t="9124" x="9112250" y="5168900"/>
          <p14:tracePt t="9140" x="9137650" y="5243513"/>
          <p14:tracePt t="9157" x="9163050" y="5281613"/>
          <p14:tracePt t="9174" x="9163050" y="5294313"/>
          <p14:tracePt t="9190" x="9175750" y="5294313"/>
          <p14:tracePt t="9207" x="9188450" y="5294313"/>
          <p14:tracePt t="9223" x="9199563" y="5294313"/>
          <p14:tracePt t="9241" x="9212263" y="5294313"/>
          <p14:tracePt t="9257" x="9224963" y="5294313"/>
          <p14:tracePt t="9274" x="9237663" y="5294313"/>
          <p14:tracePt t="9290" x="9250363" y="5318125"/>
          <p14:tracePt t="9311" x="9263063" y="5330825"/>
          <p14:tracePt t="9337" x="9275763" y="5343525"/>
          <p14:tracePt t="9347" x="9275763" y="5368925"/>
          <p14:tracePt t="9357" x="9275763" y="5381625"/>
          <p14:tracePt t="9374" x="9275763" y="5394325"/>
          <p14:tracePt t="9390" x="9288463" y="5407025"/>
          <p14:tracePt t="9407" x="9288463" y="5418138"/>
          <p14:tracePt t="9428" x="9288463" y="5430838"/>
          <p14:tracePt t="9499" x="9288463" y="5443538"/>
          <p14:tracePt t="9549" x="9301163" y="5443538"/>
          <p14:tracePt t="9580" x="9312275" y="5443538"/>
          <p14:tracePt t="9590" x="9324975" y="5443538"/>
          <p14:tracePt t="9609" x="9337675" y="5418138"/>
          <p14:tracePt t="9619" x="9337675" y="5407025"/>
          <p14:tracePt t="9629" x="9350375" y="5394325"/>
          <p14:tracePt t="9640" x="9363075" y="5381625"/>
          <p14:tracePt t="9657" x="9363075" y="5368925"/>
          <p14:tracePt t="9673" x="9363075" y="5330825"/>
          <p14:tracePt t="9690" x="9363075" y="5294313"/>
          <p14:tracePt t="9707" x="9363075" y="5268913"/>
          <p14:tracePt t="9723" x="9363075" y="5194300"/>
          <p14:tracePt t="9740" x="9363075" y="5130800"/>
          <p14:tracePt t="9757" x="9363075" y="5118100"/>
          <p14:tracePt t="9773" x="9363075" y="5092700"/>
          <p14:tracePt t="9821" x="9350375" y="5092700"/>
          <p14:tracePt t="9831" x="9337675" y="5092700"/>
          <p14:tracePt t="9840" x="9324975" y="5092700"/>
          <p14:tracePt t="9857" x="9301163" y="5092700"/>
          <p14:tracePt t="9873" x="9275763" y="5092700"/>
          <p14:tracePt t="9890" x="9263063" y="5092700"/>
          <p14:tracePt t="9891" x="9250363" y="5092700"/>
          <p14:tracePt t="9907" x="9237663" y="5092700"/>
          <p14:tracePt t="9924" x="9224963" y="5118100"/>
          <p14:tracePt t="9942" x="9224963" y="5130800"/>
          <p14:tracePt t="9957" x="9212263" y="5130800"/>
          <p14:tracePt t="9973" x="9212263" y="5143500"/>
          <p14:tracePt t="9992" x="9212263" y="5156200"/>
          <p14:tracePt t="10007" x="9212263" y="5168900"/>
          <p14:tracePt t="10032" x="9212263" y="5181600"/>
          <p14:tracePt t="10063" x="9224963" y="5181600"/>
          <p14:tracePt t="10083" x="9237663" y="5181600"/>
          <p14:tracePt t="10093" x="9250363" y="5194300"/>
          <p14:tracePt t="10113" x="9263063" y="5194300"/>
          <p14:tracePt t="10123" x="9288463" y="5205413"/>
          <p14:tracePt t="10134" x="9301163" y="5205413"/>
          <p14:tracePt t="10144" x="9312275" y="5205413"/>
          <p14:tracePt t="10157" x="9337675" y="5205413"/>
          <p14:tracePt t="10173" x="9350375" y="5205413"/>
          <p14:tracePt t="10190" x="9363075" y="5205413"/>
          <p14:tracePt t="10207" x="9388475" y="5205413"/>
          <p14:tracePt t="10223" x="9401175" y="5205413"/>
          <p14:tracePt t="10240" x="9424988" y="5205413"/>
          <p14:tracePt t="10257" x="9450388" y="5194300"/>
          <p14:tracePt t="10273" x="9463088" y="5181600"/>
          <p14:tracePt t="10274" x="9475788" y="5168900"/>
          <p14:tracePt t="10290" x="9475788" y="5130800"/>
          <p14:tracePt t="10307" x="9488488" y="5105400"/>
          <p14:tracePt t="10323" x="9488488" y="5081588"/>
          <p14:tracePt t="10340" x="9488488" y="5068888"/>
          <p14:tracePt t="10356" x="9450388" y="5030788"/>
          <p14:tracePt t="10373" x="9424988" y="5030788"/>
          <p14:tracePt t="10375" x="9401175" y="5030788"/>
          <p14:tracePt t="10390" x="9363075" y="5005388"/>
          <p14:tracePt t="10407" x="9301163" y="4992688"/>
          <p14:tracePt t="10423" x="9263063" y="4992688"/>
          <p14:tracePt t="10440" x="9150350" y="4992688"/>
          <p14:tracePt t="10457" x="9037638" y="4992688"/>
          <p14:tracePt t="10473" x="9012238" y="4992688"/>
          <p14:tracePt t="10490" x="8963025" y="4992688"/>
          <p14:tracePt t="10506" x="8950325" y="5005388"/>
          <p14:tracePt t="10527" x="8937625" y="5018088"/>
          <p14:tracePt t="10546" x="8937625" y="5043488"/>
          <p14:tracePt t="10556" x="8937625" y="5056188"/>
          <p14:tracePt t="10573" x="8937625" y="5068888"/>
          <p14:tracePt t="10590" x="8937625" y="5081588"/>
          <p14:tracePt t="10607" x="8937625" y="5092700"/>
          <p14:tracePt t="10645" x="8963025" y="5092700"/>
          <p14:tracePt t="11120" x="8986838" y="5092700"/>
          <p14:tracePt t="11130" x="8999538" y="5092700"/>
          <p14:tracePt t="11140" x="9012238" y="5092700"/>
          <p14:tracePt t="11156" x="9037638" y="5092700"/>
          <p14:tracePt t="11173" x="9075738" y="5092700"/>
          <p14:tracePt t="11190" x="9088438" y="5092700"/>
          <p14:tracePt t="11191" x="9112250" y="5092700"/>
          <p14:tracePt t="11206" x="9137650" y="5092700"/>
          <p14:tracePt t="11223" x="9188450" y="5092700"/>
          <p14:tracePt t="11240" x="9199563" y="5092700"/>
          <p14:tracePt t="11241" x="9224963" y="5092700"/>
          <p14:tracePt t="11256" x="9237663" y="5092700"/>
          <p14:tracePt t="11273" x="9263063" y="5092700"/>
          <p14:tracePt t="11292" x="9275763" y="5092700"/>
          <p14:tracePt t="11312" x="9301163" y="5092700"/>
          <p14:tracePt t="11332" x="9312275" y="5092700"/>
          <p14:tracePt t="11362" x="9324975" y="5092700"/>
          <p14:tracePt t="11422" x="9324975" y="5105400"/>
          <p14:tracePt t="11442" x="9324975" y="5118100"/>
          <p14:tracePt t="11452" x="9324975" y="5130800"/>
          <p14:tracePt t="11473" x="9324975" y="5143500"/>
          <p14:tracePt t="11483" x="9324975" y="5156200"/>
          <p14:tracePt t="11494" x="9324975" y="5168900"/>
          <p14:tracePt t="11506" x="9324975" y="5194300"/>
          <p14:tracePt t="11523" x="9324975" y="5268913"/>
          <p14:tracePt t="11539" x="9324975" y="5305425"/>
          <p14:tracePt t="11556" x="9312275" y="5356225"/>
          <p14:tracePt t="11573" x="9312275" y="5394325"/>
          <p14:tracePt t="11574" x="9312275" y="5418138"/>
          <p14:tracePt t="11589" x="9312275" y="5430838"/>
          <p14:tracePt t="11606" x="9312275" y="5443538"/>
          <p14:tracePt t="11685" x="9312275" y="5456238"/>
          <p14:tracePt t="11826" x="9312275" y="5443538"/>
          <p14:tracePt t="11846" x="9312275" y="5418138"/>
          <p14:tracePt t="11866" x="9312275" y="5394325"/>
          <p14:tracePt t="11877" x="9312275" y="5381625"/>
          <p14:tracePt t="11886" x="9312275" y="5356225"/>
          <p14:tracePt t="11897" x="9312275" y="5318125"/>
          <p14:tracePt t="11906" x="9312275" y="5281613"/>
          <p14:tracePt t="11923" x="9312275" y="5243513"/>
          <p14:tracePt t="11939" x="9312275" y="5181600"/>
          <p14:tracePt t="11956" x="9312275" y="5168900"/>
          <p14:tracePt t="11972" x="9301163" y="5143500"/>
          <p14:tracePt t="11990" x="9288463" y="5118100"/>
          <p14:tracePt t="12006" x="9275763" y="5118100"/>
          <p14:tracePt t="12007" x="9263063" y="5092700"/>
          <p14:tracePt t="12023" x="9250363" y="5092700"/>
          <p14:tracePt t="12039" x="9250363" y="5081588"/>
          <p14:tracePt t="14210" x="9250363" y="5030788"/>
          <p14:tracePt t="14220" x="9250363" y="4956175"/>
          <p14:tracePt t="14230" x="9250363" y="4892675"/>
          <p14:tracePt t="14240" x="9250363" y="4843463"/>
          <p14:tracePt t="14255" x="9250363" y="4779963"/>
          <p14:tracePt t="14256" x="9250363" y="4705350"/>
          <p14:tracePt t="14272" x="9250363" y="4679950"/>
          <p14:tracePt t="14289" x="9250363" y="4630738"/>
          <p14:tracePt t="14290" x="9250363" y="4479925"/>
          <p14:tracePt t="14305" x="9250363" y="4341813"/>
          <p14:tracePt t="14322" x="9250363" y="4129088"/>
          <p14:tracePt t="14338" x="9250363" y="4079875"/>
          <p14:tracePt t="14355" x="9250363" y="4041775"/>
          <p14:tracePt t="14372" x="9250363" y="4029075"/>
          <p14:tracePt t="14703" x="9250363" y="4005263"/>
          <p14:tracePt t="14713" x="9250363" y="3954463"/>
          <p14:tracePt t="14724" x="9250363" y="3916363"/>
          <p14:tracePt t="14738" x="9250363" y="3892550"/>
          <p14:tracePt t="14755" x="9263063" y="3829050"/>
          <p14:tracePt t="14772" x="9275763" y="3816350"/>
          <p14:tracePt t="14788" x="9275763" y="3779838"/>
          <p14:tracePt t="14805" x="9275763" y="3716338"/>
          <p14:tracePt t="14822" x="9275763" y="3692525"/>
          <p14:tracePt t="14838" x="9288463" y="3641725"/>
          <p14:tracePt t="14855" x="9288463" y="3603625"/>
          <p14:tracePt t="14872" x="9288463" y="3579813"/>
          <p14:tracePt t="14888" x="9288463" y="3541713"/>
          <p14:tracePt t="14905" x="9288463" y="3479800"/>
          <p14:tracePt t="14922" x="9288463" y="3454400"/>
          <p14:tracePt t="14939" x="9288463" y="3416300"/>
          <p14:tracePt t="14955" x="9301163" y="3403600"/>
          <p14:tracePt t="15036" x="9301163" y="3416300"/>
          <p14:tracePt t="15046" x="9301163" y="3429000"/>
          <p14:tracePt t="15086" x="9301163" y="3441700"/>
          <p14:tracePt t="15107" x="9301163" y="3454400"/>
          <p14:tracePt t="15117" x="9301163" y="3467100"/>
          <p14:tracePt t="15127" x="9301163" y="3479800"/>
          <p14:tracePt t="15138" x="9301163" y="3503613"/>
          <p14:tracePt t="15155" x="9301163" y="3529013"/>
          <p14:tracePt t="15156" x="9301163" y="3541713"/>
          <p14:tracePt t="15172" x="9301163" y="3567113"/>
          <p14:tracePt t="15197" x="9301163" y="3579813"/>
          <p14:tracePt t="15217" x="9301163" y="3590925"/>
          <p14:tracePt t="15247" x="9301163" y="3603625"/>
          <p14:tracePt t="15378" x="9301163" y="3590925"/>
          <p14:tracePt t="15388" x="9301163" y="3579813"/>
          <p14:tracePt t="15409" x="9312275" y="3567113"/>
          <p14:tracePt t="15428" x="9312275" y="3554413"/>
          <p14:tracePt t="15438" x="9312275" y="3541713"/>
          <p14:tracePt t="15449" x="9324975" y="3516313"/>
          <p14:tracePt t="15469" x="9324975" y="3503613"/>
          <p14:tracePt t="15479" x="9337675" y="3490913"/>
          <p14:tracePt t="15489" x="9350375" y="3467100"/>
          <p14:tracePt t="15505" x="9350375" y="3441700"/>
          <p14:tracePt t="15521" x="9388475" y="3341688"/>
          <p14:tracePt t="15539" x="9424988" y="3267075"/>
          <p14:tracePt t="15555" x="9437688" y="3241675"/>
          <p14:tracePt t="15572" x="9450388" y="3203575"/>
          <p14:tracePt t="15588" x="9463088" y="3178175"/>
          <p14:tracePt t="15589" x="9463088" y="3154363"/>
          <p14:tracePt t="15605" x="9475788" y="3128963"/>
          <p14:tracePt t="15621" x="9488488" y="3078163"/>
          <p14:tracePt t="15638" x="9488488" y="3054350"/>
          <p14:tracePt t="15655" x="9513888" y="2941638"/>
          <p14:tracePt t="15671" x="9537700" y="2865438"/>
          <p14:tracePt t="15688" x="9563100" y="2816225"/>
          <p14:tracePt t="15705" x="9588500" y="2740025"/>
          <p14:tracePt t="15721" x="9637713" y="2665413"/>
          <p14:tracePt t="15738" x="9637713" y="2640013"/>
          <p14:tracePt t="15755" x="9650413" y="2616200"/>
          <p14:tracePt t="15791" x="9663113" y="2616200"/>
          <p14:tracePt t="15801" x="9663113" y="2603500"/>
          <p14:tracePt t="15811" x="9663113" y="2590800"/>
          <p14:tracePt t="15822" x="9675813" y="2565400"/>
          <p14:tracePt t="15838" x="9688513" y="2552700"/>
          <p14:tracePt t="15855" x="9701213" y="2527300"/>
          <p14:tracePt t="15872" x="9713913" y="2516188"/>
          <p14:tracePt t="15912" x="9726613" y="2503488"/>
          <p14:tracePt t="15972" x="9726613" y="2516188"/>
          <p14:tracePt t="15993" x="9726613" y="2527300"/>
          <p14:tracePt t="16003" x="9726613" y="2540000"/>
          <p14:tracePt t="16013" x="9726613" y="2552700"/>
          <p14:tracePt t="16043" x="9726613" y="2565400"/>
          <p14:tracePt t="16074" x="9726613" y="2578100"/>
          <p14:tracePt t="16094" x="9726613" y="2590800"/>
          <p14:tracePt t="16103" x="9726613" y="2603500"/>
          <p14:tracePt t="16113" x="9713913" y="2616200"/>
          <p14:tracePt t="16123" x="9701213" y="2640013"/>
          <p14:tracePt t="16138" x="9675813" y="2652713"/>
          <p14:tracePt t="16155" x="9650413" y="2716213"/>
          <p14:tracePt t="16171" x="9637713" y="2765425"/>
          <p14:tracePt t="16188" x="9613900" y="2840038"/>
          <p14:tracePt t="16205" x="9575800" y="2941638"/>
          <p14:tracePt t="16221" x="9563100" y="2990850"/>
          <p14:tracePt t="16238" x="9537700" y="3103563"/>
          <p14:tracePt t="16255" x="9513888" y="3178175"/>
          <p14:tracePt t="16271" x="9501188" y="3267075"/>
          <p14:tracePt t="16288" x="9488488" y="3367088"/>
          <p14:tracePt t="16305" x="9488488" y="3403600"/>
          <p14:tracePt t="16306" x="9475788" y="3441700"/>
          <p14:tracePt t="16321" x="9463088" y="3467100"/>
          <p14:tracePt t="16338" x="9437688" y="3503613"/>
          <p14:tracePt t="16355" x="9424988" y="3516313"/>
          <p14:tracePt t="16356" x="9424988" y="3529013"/>
          <p14:tracePt t="16371" x="9413875" y="3579813"/>
          <p14:tracePt t="16388" x="9375775" y="3629025"/>
          <p14:tracePt t="16405" x="9375775" y="3667125"/>
          <p14:tracePt t="16421" x="9375775" y="3679825"/>
          <p14:tracePt t="16438" x="9363075" y="3703638"/>
          <p14:tracePt t="16455" x="9350375" y="3729038"/>
          <p14:tracePt t="16456" x="9337675" y="3741738"/>
          <p14:tracePt t="16471" x="9337675" y="3754438"/>
          <p14:tracePt t="16488" x="9324975" y="3779838"/>
          <p14:tracePt t="16505" x="9324975" y="3792538"/>
          <p14:tracePt t="16521" x="9312275" y="3803650"/>
          <p14:tracePt t="16637" x="9301163" y="3803650"/>
          <p14:tracePt t="16648" x="9301163" y="3792538"/>
          <p14:tracePt t="16678" x="9301163" y="3779838"/>
          <p14:tracePt t="16698" x="9301163" y="3767138"/>
          <p14:tracePt t="16709" x="9301163" y="3754438"/>
          <p14:tracePt t="16729" x="9301163" y="3741738"/>
          <p14:tracePt t="16738" x="9301163" y="3729038"/>
          <p14:tracePt t="16758" x="9301163" y="3703638"/>
          <p14:tracePt t="16768" x="9301163" y="3679825"/>
          <p14:tracePt t="16778" x="9301163" y="3667125"/>
          <p14:tracePt t="16788" x="9301163" y="3654425"/>
          <p14:tracePt t="16804" x="9301163" y="3629025"/>
          <p14:tracePt t="16821" x="9312275" y="3590925"/>
          <p14:tracePt t="16838" x="9324975" y="3567113"/>
          <p14:tracePt t="16839" x="9337675" y="3541713"/>
          <p14:tracePt t="16854" x="9350375" y="3516313"/>
          <p14:tracePt t="16871" x="9375775" y="3467100"/>
          <p14:tracePt t="16888" x="9388475" y="3429000"/>
          <p14:tracePt t="16904" x="9413875" y="3378200"/>
          <p14:tracePt t="16921" x="9450388" y="3278188"/>
          <p14:tracePt t="16938" x="9475788" y="3216275"/>
          <p14:tracePt t="16940" x="9501188" y="3090863"/>
          <p14:tracePt t="16954" x="9525000" y="3003550"/>
          <p14:tracePt t="16971" x="9563100" y="2903538"/>
          <p14:tracePt t="16988" x="9563100" y="2865438"/>
          <p14:tracePt t="16990" x="9575800" y="2840038"/>
          <p14:tracePt t="17004" x="9588500" y="2828925"/>
          <p14:tracePt t="17021" x="9588500" y="2778125"/>
          <p14:tracePt t="17037" x="9588500" y="2765425"/>
          <p14:tracePt t="17055" x="9588500" y="2740025"/>
          <p14:tracePt t="17071" x="9588500" y="2728913"/>
          <p14:tracePt t="17150" x="9588500" y="2740025"/>
          <p14:tracePt t="37494" x="9588500" y="2716213"/>
          <p14:tracePt t="37504" x="9613900" y="2652713"/>
          <p14:tracePt t="37515" x="9626600" y="2603500"/>
          <p14:tracePt t="37531" x="9650413" y="2527300"/>
          <p14:tracePt t="37548" x="9688513" y="2427288"/>
          <p14:tracePt t="37565" x="9713913" y="2352675"/>
          <p14:tracePt t="37581" x="9726613" y="2327275"/>
          <p14:tracePt t="37598" x="9726613" y="2314575"/>
          <p14:tracePt t="38229" x="9750425" y="2314575"/>
          <p14:tracePt t="38239" x="9763125" y="2314575"/>
          <p14:tracePt t="38249" x="9775825" y="2327275"/>
          <p14:tracePt t="38264" x="9801225" y="2327275"/>
          <p14:tracePt t="38281" x="9826625" y="2339975"/>
          <p14:tracePt t="38297" x="9839325" y="2339975"/>
          <p14:tracePt t="38314" x="9863138" y="2352675"/>
          <p14:tracePt t="38331" x="9875838" y="2352675"/>
          <p14:tracePt t="38348" x="9888538" y="2352675"/>
          <p14:tracePt t="38662" x="9888538" y="2365375"/>
          <p14:tracePt t="38672" x="9888538" y="2390775"/>
          <p14:tracePt t="38681" x="9888538" y="2403475"/>
          <p14:tracePt t="38697" x="9888538" y="2414588"/>
          <p14:tracePt t="38714" x="9875838" y="2439988"/>
          <p14:tracePt t="38730" x="9863138" y="2439988"/>
          <p14:tracePt t="38747" x="9839325" y="2465388"/>
          <p14:tracePt t="38764" x="9826625" y="2478088"/>
          <p14:tracePt t="38781" x="9813925" y="2490788"/>
          <p14:tracePt t="38797" x="9801225" y="2503488"/>
          <p14:tracePt t="38814" x="9788525" y="2516188"/>
          <p14:tracePt t="38831" x="9775825" y="2516188"/>
          <p14:tracePt t="38847" x="9775825" y="2527300"/>
          <p14:tracePt t="38864" x="9763125" y="2527300"/>
          <p14:tracePt t="38881" x="9763125" y="2540000"/>
          <p14:tracePt t="38897" x="9750425" y="2552700"/>
          <p14:tracePt t="38914" x="9750425" y="2565400"/>
          <p14:tracePt t="38984" x="9739313" y="2565400"/>
          <p14:tracePt t="39004" x="9726613" y="2565400"/>
          <p14:tracePt t="39045" x="9713913" y="2565400"/>
          <p14:tracePt t="39166" x="9701213" y="2565400"/>
          <p14:tracePt t="39307" x="9701213" y="2552700"/>
          <p14:tracePt t="39680" x="9701213" y="2540000"/>
          <p14:tracePt t="39690" x="9713913" y="2540000"/>
          <p14:tracePt t="39700" x="9726613" y="2527300"/>
          <p14:tracePt t="39714" x="9739313" y="2516188"/>
          <p14:tracePt t="39730" x="9763125" y="2516188"/>
          <p14:tracePt t="39747" x="9775825" y="2516188"/>
          <p14:tracePt t="39764" x="9801225" y="2503488"/>
          <p14:tracePt t="39780" x="9875838" y="2503488"/>
          <p14:tracePt t="39797" x="9901238" y="2503488"/>
          <p14:tracePt t="39814" x="9975850" y="2503488"/>
          <p14:tracePt t="39831" x="10052050" y="2490788"/>
          <p14:tracePt t="39847" x="10075863" y="2490788"/>
          <p14:tracePt t="39864" x="10126663" y="2478088"/>
          <p14:tracePt t="39880" x="10164763" y="2478088"/>
          <p14:tracePt t="39881" x="10201275" y="2478088"/>
          <p14:tracePt t="39897" x="10239375" y="2478088"/>
          <p14:tracePt t="39914" x="10352088" y="2452688"/>
          <p14:tracePt t="39931" x="10490200" y="2427288"/>
          <p14:tracePt t="39947" x="10539413" y="2414588"/>
          <p14:tracePt t="39963" x="10626725" y="2414588"/>
          <p14:tracePt t="39981" x="10677525" y="2414588"/>
          <p14:tracePt t="40395" x="10652125" y="2414588"/>
          <p14:tracePt t="40405" x="10639425" y="2414588"/>
          <p14:tracePt t="40415" x="10614025" y="2414588"/>
          <p14:tracePt t="40430" x="10564813" y="2414588"/>
          <p14:tracePt t="40446" x="10477500" y="2414588"/>
          <p14:tracePt t="40463" x="10439400" y="2414588"/>
          <p14:tracePt t="40465" x="10401300" y="2414588"/>
          <p14:tracePt t="40480" x="10364788" y="2427288"/>
          <p14:tracePt t="40497" x="10288588" y="2452688"/>
          <p14:tracePt t="40515" x="10264775" y="2465388"/>
          <p14:tracePt t="40530" x="10239375" y="2478088"/>
          <p14:tracePt t="40547" x="10201275" y="2478088"/>
          <p14:tracePt t="40563" x="10188575" y="2478088"/>
          <p14:tracePt t="40580" x="10152063" y="2503488"/>
          <p14:tracePt t="40597" x="10126663" y="2503488"/>
          <p14:tracePt t="40617" x="10101263" y="2516188"/>
          <p14:tracePt t="40637" x="10088563" y="2516188"/>
          <p14:tracePt t="40657" x="10075863" y="2516188"/>
          <p14:tracePt t="40686" x="10064750" y="2516188"/>
          <p14:tracePt t="41050" x="10026650" y="2516188"/>
          <p14:tracePt t="41060" x="9988550" y="2516188"/>
          <p14:tracePt t="41070" x="9952038" y="2516188"/>
          <p14:tracePt t="41080" x="9926638" y="2516188"/>
          <p14:tracePt t="41097" x="9913938" y="2503488"/>
          <p14:tracePt t="41113" x="9863138" y="2503488"/>
          <p14:tracePt t="41130" x="9839325" y="2503488"/>
          <p14:tracePt t="41146" x="9826625" y="2503488"/>
          <p14:tracePt t="41163" x="9813925" y="2503488"/>
          <p14:tracePt t="41180" x="9801225" y="2503488"/>
          <p14:tracePt t="41936" x="9813925" y="2503488"/>
          <p14:tracePt t="41997" x="9826625" y="2503488"/>
          <p14:tracePt t="42007" x="9839325" y="2503488"/>
          <p14:tracePt t="42016" x="9852025" y="2503488"/>
          <p14:tracePt t="42030" x="9863138" y="2490788"/>
          <p14:tracePt t="42046" x="9875838" y="2490788"/>
          <p14:tracePt t="42063" x="9888538" y="2490788"/>
          <p14:tracePt t="42079" x="9952038" y="2478088"/>
          <p14:tracePt t="42097" x="10039350" y="2465388"/>
          <p14:tracePt t="42113" x="10088563" y="2452688"/>
          <p14:tracePt t="42130" x="10226675" y="2427288"/>
          <p14:tracePt t="42146" x="10301288" y="2427288"/>
          <p14:tracePt t="42147" x="10364788" y="2414588"/>
          <p14:tracePt t="42163" x="10439400" y="2403475"/>
          <p14:tracePt t="42179" x="10614025" y="2365375"/>
          <p14:tracePt t="42196" x="10715625" y="2365375"/>
          <p14:tracePt t="42213" x="10877550" y="2352675"/>
          <p14:tracePt t="42229" x="11002963" y="2352675"/>
          <p14:tracePt t="42246" x="11041063" y="2352675"/>
          <p14:tracePt t="42247" x="11090275" y="2352675"/>
          <p14:tracePt t="42263" x="11115675" y="2352675"/>
          <p14:tracePt t="42279" x="11164888" y="2352675"/>
          <p14:tracePt t="42296" x="11215688" y="2365375"/>
          <p14:tracePt t="42313" x="11253788" y="2390775"/>
          <p14:tracePt t="42330" x="11277600" y="2403475"/>
          <p14:tracePt t="42346" x="11290300" y="2403475"/>
          <p14:tracePt t="42389" x="11303000" y="2403475"/>
          <p14:tracePt t="42590" x="11277600" y="2403475"/>
          <p14:tracePt t="42610" x="11253788" y="2403475"/>
          <p14:tracePt t="42621" x="11228388" y="2403475"/>
          <p14:tracePt t="42631" x="11190288" y="2403475"/>
          <p14:tracePt t="42646" x="11153775" y="2403475"/>
          <p14:tracePt t="42663" x="10990263" y="2427288"/>
          <p14:tracePt t="42679" x="10877550" y="2439988"/>
          <p14:tracePt t="42696" x="10564813" y="2540000"/>
          <p14:tracePt t="42712" x="10288588" y="2627313"/>
          <p14:tracePt t="42729" x="10188575" y="2678113"/>
          <p14:tracePt t="42746" x="10026650" y="2728913"/>
          <p14:tracePt t="42763" x="9952038" y="2740025"/>
          <p14:tracePt t="42779" x="9888538" y="2752725"/>
          <p14:tracePt t="42796" x="9875838" y="2752725"/>
          <p14:tracePt t="42812" x="9826625" y="2765425"/>
          <p14:tracePt t="42829" x="9801225" y="2765425"/>
          <p14:tracePt t="42846" x="9775825" y="2765425"/>
          <p14:tracePt t="42863" x="9763125" y="2765425"/>
          <p14:tracePt t="42879" x="9739313" y="2765425"/>
          <p14:tracePt t="42896" x="9726613" y="2765425"/>
          <p14:tracePt t="42913" x="9688513" y="2765425"/>
          <p14:tracePt t="42929" x="9675813" y="2765425"/>
          <p14:tracePt t="42946" x="9650413" y="2765425"/>
          <p14:tracePt t="42963" x="9613900" y="2765425"/>
          <p14:tracePt t="42983" x="9601200" y="2765425"/>
          <p14:tracePt t="42996" x="9588500" y="2765425"/>
          <p14:tracePt t="43013" x="9575800" y="2752725"/>
          <p14:tracePt t="43029" x="9575800" y="2740025"/>
          <p14:tracePt t="43046" x="9575800" y="2716213"/>
          <p14:tracePt t="43075" x="9575800" y="2703513"/>
          <p14:tracePt t="43125" x="9575800" y="2690813"/>
          <p14:tracePt t="43134" x="9588500" y="2690813"/>
          <p14:tracePt t="43154" x="9601200" y="2678113"/>
          <p14:tracePt t="43165" x="9626600" y="2678113"/>
          <p14:tracePt t="43175" x="9650413" y="2678113"/>
          <p14:tracePt t="43185" x="9675813" y="2678113"/>
          <p14:tracePt t="43196" x="9701213" y="2652713"/>
          <p14:tracePt t="43212" x="9739313" y="2652713"/>
          <p14:tracePt t="43229" x="9839325" y="2627313"/>
          <p14:tracePt t="43246" x="9952038" y="2590800"/>
          <p14:tracePt t="43262" x="10088563" y="2540000"/>
          <p14:tracePt t="43279" x="10113963" y="2540000"/>
          <p14:tracePt t="43295" x="10288588" y="2516188"/>
          <p14:tracePt t="43312" x="10352088" y="2503488"/>
          <p14:tracePt t="43329" x="10477500" y="2490788"/>
          <p14:tracePt t="43346" x="10564813" y="2490788"/>
          <p14:tracePt t="43749" x="10552113" y="2490788"/>
          <p14:tracePt t="43759" x="10526713" y="2478088"/>
          <p14:tracePt t="43769" x="10502900" y="2478088"/>
          <p14:tracePt t="43779" x="10477500" y="2465388"/>
          <p14:tracePt t="43795" x="10439400" y="2465388"/>
          <p14:tracePt t="43812" x="10377488" y="2465388"/>
          <p14:tracePt t="43829" x="10339388" y="2465388"/>
          <p14:tracePt t="43830" x="10313988" y="2465388"/>
          <p14:tracePt t="43846" x="10288588" y="2465388"/>
          <p14:tracePt t="43862" x="10239375" y="2465388"/>
          <p14:tracePt t="43879" x="10188575" y="2465388"/>
          <p14:tracePt t="43895" x="10177463" y="2465388"/>
          <p14:tracePt t="43912" x="10152063" y="2465388"/>
          <p14:tracePt t="43930" x="10139363" y="2465388"/>
          <p14:tracePt t="43971" x="10126663" y="2465388"/>
          <p14:tracePt t="44081" x="10126663" y="2452688"/>
          <p14:tracePt t="44324" x="10126663" y="2439988"/>
          <p14:tracePt t="44383" x="10139363" y="2439988"/>
          <p14:tracePt t="44403" x="10152063" y="2439988"/>
          <p14:tracePt t="44414" x="10177463" y="2439988"/>
          <p14:tracePt t="44424" x="10188575" y="2439988"/>
          <p14:tracePt t="44434" x="10213975" y="2439988"/>
          <p14:tracePt t="44445" x="10239375" y="2439988"/>
          <p14:tracePt t="44462" x="10277475" y="2439988"/>
          <p14:tracePt t="44479" x="10352088" y="2439988"/>
          <p14:tracePt t="44495" x="10464800" y="2427288"/>
          <p14:tracePt t="44512" x="10552113" y="2403475"/>
          <p14:tracePt t="44529" x="10702925" y="2365375"/>
          <p14:tracePt t="44546" x="10815638" y="2339975"/>
          <p14:tracePt t="44562" x="10839450" y="2339975"/>
          <p14:tracePt t="44579" x="10902950" y="2339975"/>
          <p14:tracePt t="44595" x="11002963" y="2339975"/>
          <p14:tracePt t="44612" x="11041063" y="2339975"/>
          <p14:tracePt t="44628" x="11115675" y="2339975"/>
          <p14:tracePt t="44645" x="11141075" y="23399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AD998563-817B-2CD8-080A-6104DA073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523876"/>
            <a:ext cx="9144000" cy="606425"/>
          </a:xfrm>
        </p:spPr>
        <p:txBody>
          <a:bodyPr/>
          <a:lstStyle/>
          <a:p>
            <a:r>
              <a:rPr lang="en-US" altLang="es-AR" sz="2400"/>
              <a:t>Fases de la Capnografía Volumetrica (SBCO</a:t>
            </a:r>
            <a:r>
              <a:rPr lang="en-US" altLang="es-AR" sz="1700"/>
              <a:t>2</a:t>
            </a:r>
            <a:r>
              <a:rPr lang="en-US" altLang="es-AR" sz="2400"/>
              <a:t> )</a:t>
            </a:r>
          </a:p>
        </p:txBody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D2E1B322-6F43-BD2E-178C-B7E9FF290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14501" y="4300538"/>
            <a:ext cx="8685213" cy="195421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s-AR" sz="2400">
                <a:solidFill>
                  <a:srgbClr val="FF3300"/>
                </a:solidFill>
              </a:rPr>
              <a:t>Fase 3</a:t>
            </a:r>
            <a:r>
              <a:rPr lang="en-US" altLang="es-AR" sz="2400">
                <a:solidFill>
                  <a:schemeClr val="tx1"/>
                </a:solidFill>
              </a:rPr>
              <a:t>:  </a:t>
            </a:r>
          </a:p>
          <a:p>
            <a:pPr lvl="1"/>
            <a:r>
              <a:rPr lang="en-US" altLang="es-AR" sz="2000">
                <a:solidFill>
                  <a:schemeClr val="tx1"/>
                </a:solidFill>
              </a:rPr>
              <a:t> Area del gas alveolar de intercambio. Es representativa de la distribución del gas a nivel alveolar.Indicador sensible de la función pulmonar.</a:t>
            </a:r>
          </a:p>
          <a:p>
            <a:pPr lvl="1"/>
            <a:r>
              <a:rPr lang="en-US" altLang="es-AR" sz="2000">
                <a:solidFill>
                  <a:schemeClr val="tx1"/>
                </a:solidFill>
              </a:rPr>
              <a:t> ↑ de la pendiente muestra una mala distribución del gas (EPOC)</a:t>
            </a:r>
            <a:r>
              <a:rPr lang="en-US" altLang="es-AR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0345" name="AutoShape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017D729-0E21-69F7-4232-2005B9787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1126" y="2549525"/>
            <a:ext cx="246063" cy="165100"/>
          </a:xfrm>
          <a:prstGeom prst="actionButtonBackPrevious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161A2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347" name="Rectangle 11">
            <a:extLst>
              <a:ext uri="{FF2B5EF4-FFF2-40B4-BE49-F238E27FC236}">
                <a16:creationId xmlns:a16="http://schemas.microsoft.com/office/drawing/2014/main" id="{733AF084-D2E2-3CBE-D875-A4D717776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038" y="1409700"/>
            <a:ext cx="8685212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2438" indent="-452438" algn="l"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1825" algn="l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1213" algn="l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90600" algn="l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69988" algn="l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27188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84388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41588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98788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2438" marR="0" lvl="0" indent="-4524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s-AR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Fase 1</a:t>
            </a:r>
            <a:r>
              <a:rPr kumimoji="0" lang="en-US" altLang="es-AR" sz="24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631825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s-AR" sz="20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Representa el gas exhalado desde las vías áereas superiores  las cuales generalmente no tienen CO2. </a:t>
            </a:r>
          </a:p>
          <a:p>
            <a:pPr marL="631825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s-AR" sz="20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↑ </a:t>
            </a:r>
            <a:r>
              <a:rPr kumimoji="0" lang="en-US" altLang="es-AR" sz="20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describe un </a:t>
            </a:r>
            <a:r>
              <a:rPr kumimoji="0" lang="en-US" altLang="es-AR" sz="20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↑</a:t>
            </a:r>
            <a:r>
              <a:rPr kumimoji="0" lang="en-US" altLang="es-AR" sz="20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 el espacio muerto de vías aereas. </a:t>
            </a:r>
          </a:p>
        </p:txBody>
      </p:sp>
      <p:sp>
        <p:nvSpPr>
          <p:cNvPr id="270346" name="Rectangle 10">
            <a:extLst>
              <a:ext uri="{FF2B5EF4-FFF2-40B4-BE49-F238E27FC236}">
                <a16:creationId xmlns:a16="http://schemas.microsoft.com/office/drawing/2014/main" id="{50A3A8E3-1C43-A3BE-1D88-8E05DEA8B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816226"/>
            <a:ext cx="8685212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2438" indent="-452438" algn="l"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1825" algn="l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1213" algn="l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90600" algn="l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69988" algn="l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27188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84388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41588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98788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2438" marR="0" lvl="0" indent="-4524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s-AR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Fase 2</a:t>
            </a:r>
            <a:r>
              <a:rPr kumimoji="0" lang="en-US" altLang="es-AR" sz="24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52438" marR="0" lvl="0" indent="-4524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s-AR" sz="24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Fase de trasnsición desde las vias aereas superiores a las inferiores  Muestra los cambios en perfusión </a:t>
            </a:r>
          </a:p>
          <a:p>
            <a:pPr marL="631825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s-AR" sz="20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s-AR" sz="20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  <a:r>
              <a:rPr kumimoji="0" lang="en-US" altLang="es-AR" sz="2000" b="0" i="0" u="none" strike="noStrike" kern="1200" cap="none" spc="0" normalizeH="0" baseline="0" noProof="0">
                <a:ln>
                  <a:noFill/>
                </a:ln>
                <a:solidFill>
                  <a:srgbClr val="161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 pendiente muestra reducción en la perfusión.</a:t>
            </a:r>
          </a:p>
        </p:txBody>
      </p:sp>
      <p:sp>
        <p:nvSpPr>
          <p:cNvPr id="270349" name="AutoShape 1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2B442C2-626D-E353-38A5-DFA41DF4C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264" y="3952876"/>
            <a:ext cx="204787" cy="157163"/>
          </a:xfrm>
          <a:prstGeom prst="actionButtonBackPrevious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161A2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350" name="AutoShape 1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DFE63B5-4AF1-F7D7-A647-63697379B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264" y="5908676"/>
            <a:ext cx="204787" cy="157163"/>
          </a:xfrm>
          <a:prstGeom prst="actionButtonBackPrevious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161A2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/>
      <p:bldP spid="2703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Espacio </a:t>
            </a:r>
            <a:r>
              <a:rPr lang="en-US" dirty="0" err="1"/>
              <a:t>Muerto</a:t>
            </a:r>
            <a:r>
              <a:rPr lang="en-US" dirty="0"/>
              <a:t> </a:t>
            </a:r>
            <a:r>
              <a:rPr lang="en-US" dirty="0" err="1"/>
              <a:t>Anatómico</a:t>
            </a:r>
            <a:r>
              <a:rPr lang="en-US" dirty="0"/>
              <a:t> </a:t>
            </a:r>
            <a:endParaRPr lang="es-AR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0" y="1948432"/>
            <a:ext cx="5898281" cy="35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30517A0-D752-A070-A17C-8CEB2580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803" y="1690688"/>
            <a:ext cx="3990021" cy="469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4A7422-FAF3-2BDD-B3CF-2FCEA4E57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7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1"/>
    </mc:Choice>
    <mc:Fallback xmlns="">
      <p:transition spd="slow" advTm="4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08" x="11052175" y="2339975"/>
          <p14:tracePt t="4521" x="11015663" y="2339975"/>
          <p14:tracePt t="4532" x="10852150" y="2339975"/>
          <p14:tracePt t="4542" x="10577513" y="2352675"/>
          <p14:tracePt t="4558" x="10188575" y="2378075"/>
          <p14:tracePt t="4575" x="9363075" y="2414588"/>
          <p14:tracePt t="4591" x="8874125" y="2490788"/>
          <p14:tracePt t="4592" x="8312150" y="2552700"/>
          <p14:tracePt t="4608" x="7823200" y="2627313"/>
          <p14:tracePt t="4625" x="6834188" y="2878138"/>
          <p14:tracePt t="4641" x="6508750" y="3041650"/>
          <p14:tracePt t="4643" x="6259513" y="3165475"/>
          <p14:tracePt t="4658" x="6021388" y="3290888"/>
          <p14:tracePt t="4675" x="5770563" y="3403600"/>
          <p14:tracePt t="4691" x="5695950" y="3441700"/>
          <p14:tracePt t="4708" x="5595938" y="3479800"/>
          <p14:tracePt t="4724" x="5545138" y="3490913"/>
          <p14:tracePt t="4741" x="5545138" y="3503613"/>
          <p14:tracePt t="4758" x="5545138" y="3516313"/>
          <p14:tracePt t="4775" x="5545138" y="3541713"/>
          <p14:tracePt t="5046" x="5519738" y="3579813"/>
          <p14:tracePt t="5056" x="5445125" y="3641725"/>
          <p14:tracePt t="5066" x="5345113" y="3767138"/>
          <p14:tracePt t="5075" x="5194300" y="3941763"/>
          <p14:tracePt t="5091" x="4945063" y="4254500"/>
          <p14:tracePt t="5108" x="4481513" y="4905375"/>
          <p14:tracePt t="5124" x="4243388" y="5243513"/>
          <p14:tracePt t="5126" x="4068763" y="5518150"/>
          <p14:tracePt t="5141" x="3905250" y="5756275"/>
          <p14:tracePt t="5158" x="3530600" y="6394450"/>
          <p14:tracePt t="5174" x="3379788" y="6607175"/>
          <p14:tracePt t="5620" x="2528888" y="6269038"/>
          <p14:tracePt t="5631" x="2541588" y="5994400"/>
          <p14:tracePt t="5641" x="2541588" y="5756275"/>
          <p14:tracePt t="5657" x="2541588" y="5543550"/>
          <p14:tracePt t="5674" x="2528888" y="5281613"/>
          <p14:tracePt t="5691" x="2516188" y="5205413"/>
          <p14:tracePt t="5953" x="2516188" y="5194300"/>
          <p14:tracePt t="5964" x="2516188" y="5181600"/>
          <p14:tracePt t="5973" x="2503488" y="5168900"/>
          <p14:tracePt t="5983" x="2490788" y="5156200"/>
          <p14:tracePt t="5993" x="2465388" y="5130800"/>
          <p14:tracePt t="6007" x="2452688" y="5105400"/>
          <p14:tracePt t="6024" x="2428875" y="5068888"/>
          <p14:tracePt t="6041" x="2416175" y="5043488"/>
          <p14:tracePt t="6058" x="2378075" y="4981575"/>
          <p14:tracePt t="6074" x="2352675" y="4905375"/>
          <p14:tracePt t="6091" x="2328863" y="4868863"/>
          <p14:tracePt t="6107" x="2328863" y="4805363"/>
          <p14:tracePt t="6124" x="2316163" y="4779963"/>
          <p14:tracePt t="6527" x="2303463" y="4779963"/>
          <p14:tracePt t="6557" x="2303463" y="4792663"/>
          <p14:tracePt t="6578" x="2290763" y="4805363"/>
          <p14:tracePt t="6598" x="2278063" y="4818063"/>
          <p14:tracePt t="6607" x="2265363" y="4818063"/>
          <p14:tracePt t="6628" x="2252663" y="4843463"/>
          <p14:tracePt t="6648" x="2252663" y="4856163"/>
          <p14:tracePt t="6658" x="2239963" y="4856163"/>
          <p14:tracePt t="6667" x="2228850" y="4868863"/>
          <p14:tracePt t="6678" x="2228850" y="4879975"/>
          <p14:tracePt t="6698" x="2216150" y="4892675"/>
          <p14:tracePt t="7313" x="2216150" y="4879975"/>
          <p14:tracePt t="7323" x="2203450" y="4879975"/>
          <p14:tracePt t="7333" x="2203450" y="4856163"/>
          <p14:tracePt t="7343" x="2190750" y="4830763"/>
          <p14:tracePt t="7357" x="2190750" y="4818063"/>
          <p14:tracePt t="7374" x="2190750" y="4792663"/>
          <p14:tracePt t="7390" x="2190750" y="4779963"/>
          <p14:tracePt t="7565" x="2190750" y="4768850"/>
          <p14:tracePt t="7584" x="2190750" y="4756150"/>
          <p14:tracePt t="7595" x="2190750" y="4730750"/>
          <p14:tracePt t="7604" x="2190750" y="4718050"/>
          <p14:tracePt t="7615" x="2190750" y="4679950"/>
          <p14:tracePt t="7625" x="2190750" y="4630738"/>
          <p14:tracePt t="7640" x="2190750" y="4579938"/>
          <p14:tracePt t="7657" x="2178050" y="4443413"/>
          <p14:tracePt t="7674" x="2178050" y="4367213"/>
          <p14:tracePt t="7675" x="2165350" y="4292600"/>
          <p14:tracePt t="7690" x="2165350" y="4217988"/>
          <p14:tracePt t="7707" x="2152650" y="4117975"/>
          <p14:tracePt t="7724" x="2139950" y="4067175"/>
          <p14:tracePt t="7740" x="2127250" y="4005263"/>
          <p14:tracePt t="7757" x="2127250" y="3929063"/>
          <p14:tracePt t="7774" x="2127250" y="3892550"/>
          <p14:tracePt t="7790" x="2127250" y="3779838"/>
          <p14:tracePt t="7807" x="2127250" y="3716338"/>
          <p14:tracePt t="7824" x="2127250" y="3679825"/>
          <p14:tracePt t="7840" x="2116138" y="3667125"/>
          <p14:tracePt t="7857" x="2116138" y="3641725"/>
          <p14:tracePt t="7878" x="2103438" y="3641725"/>
          <p14:tracePt t="7890" x="2090738" y="3629025"/>
          <p14:tracePt t="7907" x="2090738" y="3579813"/>
          <p14:tracePt t="7924" x="2078038" y="3541713"/>
          <p14:tracePt t="7940" x="2078038" y="3490913"/>
          <p14:tracePt t="7957" x="2078038" y="3441700"/>
          <p14:tracePt t="7974" x="2078038" y="3429000"/>
          <p14:tracePt t="8310" x="2078038" y="3441700"/>
          <p14:tracePt t="8320" x="2078038" y="3529013"/>
          <p14:tracePt t="8330" x="2078038" y="3603625"/>
          <p14:tracePt t="8340" x="2078038" y="3703638"/>
          <p14:tracePt t="8357" x="2078038" y="3803650"/>
          <p14:tracePt t="8373" x="2078038" y="4005263"/>
          <p14:tracePt t="8390" x="2078038" y="4129088"/>
          <p14:tracePt t="8391" x="2078038" y="4205288"/>
          <p14:tracePt t="8407" x="2078038" y="4305300"/>
          <p14:tracePt t="8423" x="2078038" y="4479925"/>
          <p14:tracePt t="8440" x="2090738" y="4679950"/>
          <p14:tracePt t="8457" x="2090738" y="4718050"/>
          <p14:tracePt t="8473" x="2090738" y="4779963"/>
          <p14:tracePt t="8490" x="2090738" y="4792663"/>
          <p14:tracePt t="8632" x="2090738" y="4768850"/>
          <p14:tracePt t="8652" x="2090738" y="4756150"/>
          <p14:tracePt t="8693" x="2090738" y="4743450"/>
          <p14:tracePt t="8713" x="2090738" y="4730750"/>
          <p14:tracePt t="8723" x="2090738" y="4705350"/>
          <p14:tracePt t="8733" x="2090738" y="4679950"/>
          <p14:tracePt t="8744" x="2090738" y="4643438"/>
          <p14:tracePt t="8757" x="2103438" y="4592638"/>
          <p14:tracePt t="8774" x="2127250" y="4354513"/>
          <p14:tracePt t="8790" x="2127250" y="4217988"/>
          <p14:tracePt t="8806" x="2152650" y="3867150"/>
          <p14:tracePt t="8823" x="2165350" y="3516313"/>
          <p14:tracePt t="8840" x="2165350" y="3367088"/>
          <p14:tracePt t="8857" x="2165350" y="3116263"/>
          <p14:tracePt t="8874" x="2165350" y="3028950"/>
          <p14:tracePt t="8890" x="2165350" y="3016250"/>
          <p14:tracePt t="8924" x="2165350" y="3028950"/>
          <p14:tracePt t="8945" x="2165350" y="3041650"/>
          <p14:tracePt t="8965" x="2190750" y="3054350"/>
          <p14:tracePt t="9327" x="2190750" y="3065463"/>
          <p14:tracePt t="9337" x="2190750" y="3090863"/>
          <p14:tracePt t="9358" x="2190750" y="3103563"/>
          <p14:tracePt t="9368" x="2190750" y="3141663"/>
          <p14:tracePt t="9378" x="2178050" y="3190875"/>
          <p14:tracePt t="9389" x="2165350" y="3254375"/>
          <p14:tracePt t="9406" x="2139950" y="3341688"/>
          <p14:tracePt t="9423" x="2116138" y="3567113"/>
          <p14:tracePt t="9440" x="2103438" y="3767138"/>
          <p14:tracePt t="9456" x="2090738" y="3879850"/>
          <p14:tracePt t="9473" x="2090738" y="3916363"/>
          <p14:tracePt t="9490" x="2090738" y="4005263"/>
          <p14:tracePt t="9506" x="2090738" y="4017963"/>
          <p14:tracePt t="9523" x="2090738" y="4041775"/>
          <p14:tracePt t="9539" x="2090738" y="4067175"/>
          <p14:tracePt t="9556" x="2090738" y="4079875"/>
          <p14:tracePt t="9573" x="2090738" y="4129088"/>
          <p14:tracePt t="9590" x="2090738" y="4192588"/>
          <p14:tracePt t="9606" x="2090738" y="4230688"/>
          <p14:tracePt t="9623" x="2090738" y="4318000"/>
          <p14:tracePt t="9640" x="2090738" y="4379913"/>
          <p14:tracePt t="9922" x="2090738" y="4405313"/>
          <p14:tracePt t="9932" x="2090738" y="4418013"/>
          <p14:tracePt t="9962" x="2090738" y="4430713"/>
          <p14:tracePt t="10032" x="2090738" y="4443413"/>
          <p14:tracePt t="10043" x="2090738" y="4454525"/>
          <p14:tracePt t="10053" x="2090738" y="4492625"/>
          <p14:tracePt t="10063" x="2090738" y="4530725"/>
          <p14:tracePt t="10073" x="2103438" y="4605338"/>
          <p14:tracePt t="10089" x="2127250" y="4692650"/>
          <p14:tracePt t="10106" x="2127250" y="4868863"/>
          <p14:tracePt t="10123" x="2127250" y="4918075"/>
          <p14:tracePt t="10124" x="2127250" y="4943475"/>
          <p14:tracePt t="10139" x="2127250" y="4956175"/>
          <p14:tracePt t="10164" x="2139950" y="4968875"/>
          <p14:tracePt t="10194" x="2139950" y="4981575"/>
          <p14:tracePt t="10284" x="2139950" y="4968875"/>
          <p14:tracePt t="10304" x="2139950" y="4956175"/>
          <p14:tracePt t="10314" x="2139950" y="4943475"/>
          <p14:tracePt t="10335" x="2139950" y="4930775"/>
          <p14:tracePt t="10345" x="2139950" y="4892675"/>
          <p14:tracePt t="10356" x="2139950" y="4868863"/>
          <p14:tracePt t="10373" x="2127250" y="4818063"/>
          <p14:tracePt t="10389" x="2116138" y="4656138"/>
          <p14:tracePt t="10406" x="2103438" y="4467225"/>
          <p14:tracePt t="10423" x="2103438" y="4405313"/>
          <p14:tracePt t="10439" x="2103438" y="4318000"/>
          <p14:tracePt t="10456" x="2090738" y="4230688"/>
          <p14:tracePt t="10473" x="2090738" y="4179888"/>
          <p14:tracePt t="10489" x="2090738" y="4029075"/>
          <p14:tracePt t="10506" x="2090738" y="3879850"/>
          <p14:tracePt t="10523" x="2090738" y="3803650"/>
          <p14:tracePt t="10539" x="2090738" y="3767138"/>
          <p14:tracePt t="10556" x="2103438" y="3767138"/>
          <p14:tracePt t="10573" x="2103438" y="3779838"/>
          <p14:tracePt t="11120" x="2103438" y="3792538"/>
          <p14:tracePt t="11130" x="2103438" y="3829050"/>
          <p14:tracePt t="11140" x="2103438" y="3854450"/>
          <p14:tracePt t="11156" x="2103438" y="3905250"/>
          <p14:tracePt t="11172" x="2103438" y="3967163"/>
          <p14:tracePt t="11189" x="2103438" y="3992563"/>
          <p14:tracePt t="11191" x="2103438" y="4017963"/>
          <p14:tracePt t="11206" x="2103438" y="4029075"/>
          <p14:tracePt t="11222" x="2103438" y="4079875"/>
          <p14:tracePt t="11239" x="2103438" y="4092575"/>
          <p14:tracePt t="11256" x="2103438" y="4167188"/>
          <p14:tracePt t="11272" x="2116138" y="4205288"/>
          <p14:tracePt t="11289" x="2116138" y="4292600"/>
          <p14:tracePt t="11947" x="2116138" y="4279900"/>
          <p14:tracePt t="11957" x="2116138" y="4267200"/>
          <p14:tracePt t="11967" x="2116138" y="4241800"/>
          <p14:tracePt t="11977" x="2127250" y="4217988"/>
          <p14:tracePt t="11989" x="2152650" y="4154488"/>
          <p14:tracePt t="12006" x="2178050" y="4041775"/>
          <p14:tracePt t="12007" x="2216150" y="3905250"/>
          <p14:tracePt t="12022" x="2252663" y="3729038"/>
          <p14:tracePt t="12039" x="2365375" y="3367088"/>
          <p14:tracePt t="12055" x="2378075" y="3241675"/>
          <p14:tracePt t="12057" x="2390775" y="3165475"/>
          <p14:tracePt t="12072" x="2403475" y="3128963"/>
          <p14:tracePt t="12108" x="2403475" y="3141663"/>
          <p14:tracePt t="12118" x="2403475" y="3165475"/>
          <p14:tracePt t="12128" x="2403475" y="3178175"/>
          <p14:tracePt t="12450" x="2403475" y="3203575"/>
          <p14:tracePt t="12471" x="2390775" y="3216275"/>
          <p14:tracePt t="12481" x="2390775" y="3228975"/>
          <p14:tracePt t="12491" x="2390775" y="3241675"/>
          <p14:tracePt t="12505" x="2390775" y="3254375"/>
          <p14:tracePt t="12522" x="2352675" y="3328988"/>
          <p14:tracePt t="12539" x="2328863" y="3441700"/>
          <p14:tracePt t="12555" x="2278063" y="3629025"/>
          <p14:tracePt t="12572" x="2228850" y="3816350"/>
          <p14:tracePt t="12589" x="2228850" y="3879850"/>
          <p14:tracePt t="12606" x="2203450" y="4054475"/>
          <p14:tracePt t="12622" x="2203450" y="4154488"/>
          <p14:tracePt t="12639" x="2203450" y="4217988"/>
          <p14:tracePt t="12655" x="2203450" y="4230688"/>
          <p14:tracePt t="12672" x="2203450" y="4305300"/>
          <p14:tracePt t="14156" x="2190750" y="4318000"/>
          <p14:tracePt t="14163" x="2178050" y="4330700"/>
          <p14:tracePt t="14171" x="2165350" y="4330700"/>
          <p14:tracePt t="14197" x="2165350" y="4341813"/>
          <p14:tracePt t="14207" x="2165350" y="4354513"/>
          <p14:tracePt t="14227" x="2152650" y="4354513"/>
          <p14:tracePt t="14248" x="2152650" y="4367213"/>
          <p14:tracePt t="14278" x="2152650" y="4379913"/>
          <p14:tracePt t="14298" x="2139950" y="4405313"/>
          <p14:tracePt t="14319" x="2139950" y="4418013"/>
          <p14:tracePt t="14329" x="2139950" y="4430713"/>
          <p14:tracePt t="14348" x="2139950" y="4443413"/>
          <p14:tracePt t="14378" x="2139950" y="4454525"/>
          <p14:tracePt t="14409" x="2127250" y="4467225"/>
          <p14:tracePt t="14510" x="2127250" y="4454525"/>
          <p14:tracePt t="14530" x="2127250" y="4430713"/>
          <p14:tracePt t="14540" x="2127250" y="4418013"/>
          <p14:tracePt t="14549" x="2127250" y="4405313"/>
          <p14:tracePt t="14560" x="2127250" y="4392613"/>
          <p14:tracePt t="14571" x="2127250" y="4354513"/>
          <p14:tracePt t="14588" x="2127250" y="4341813"/>
          <p14:tracePt t="14605" x="2127250" y="4305300"/>
          <p14:tracePt t="14621" x="2127250" y="4267200"/>
          <p14:tracePt t="14641" x="2127250" y="4241800"/>
          <p14:tracePt t="14661" x="2127250" y="4230688"/>
          <p14:tracePt t="14671" x="2127250" y="4217988"/>
          <p14:tracePt t="14692" x="2127250" y="4205288"/>
          <p14:tracePt t="14712" x="2127250" y="4192588"/>
          <p14:tracePt t="14824" x="2127250" y="4179888"/>
          <p14:tracePt t="14831" x="2127250" y="4167188"/>
          <p14:tracePt t="14852" x="2127250" y="4154488"/>
          <p14:tracePt t="14862" x="2116138" y="4154488"/>
          <p14:tracePt t="14872" x="2116138" y="4141788"/>
          <p14:tracePt t="14888" x="2116138" y="4129088"/>
          <p14:tracePt t="14904" x="2116138" y="4117975"/>
          <p14:tracePt t="14922" x="2116138" y="4105275"/>
          <p14:tracePt t="14923" x="2116138" y="4092575"/>
          <p14:tracePt t="14943" x="2116138" y="4079875"/>
          <p14:tracePt t="14974" x="2103438" y="4067175"/>
          <p14:tracePt t="15386" x="2103438" y="4079875"/>
          <p14:tracePt t="15426" x="2103438" y="4092575"/>
          <p14:tracePt t="15457" x="2090738" y="4105275"/>
          <p14:tracePt t="15477" x="2090738" y="4117975"/>
          <p14:tracePt t="15496" x="2090738" y="4129088"/>
          <p14:tracePt t="15506" x="2078038" y="4129088"/>
          <p14:tracePt t="15516" x="2078038" y="4141788"/>
          <p14:tracePt t="15527" x="2065338" y="4141788"/>
          <p14:tracePt t="15538" x="2065338" y="4154488"/>
          <p14:tracePt t="15558" x="2052638" y="4179888"/>
          <p14:tracePt t="15571" x="2039938" y="4179888"/>
          <p14:tracePt t="15588" x="2027238" y="4205288"/>
          <p14:tracePt t="15604" x="2014538" y="4217988"/>
          <p14:tracePt t="15621" x="2014538" y="4267200"/>
          <p14:tracePt t="15638" x="1990725" y="4305300"/>
          <p14:tracePt t="15654" x="1990725" y="4330700"/>
          <p14:tracePt t="15671" x="1978025" y="4367213"/>
          <p14:tracePt t="15688" x="1965325" y="4392613"/>
          <p14:tracePt t="15704" x="1965325" y="4405313"/>
          <p14:tracePt t="15721" x="1939925" y="4430713"/>
          <p14:tracePt t="15738" x="1927225" y="4467225"/>
          <p14:tracePt t="15754" x="1927225" y="4479925"/>
          <p14:tracePt t="15771" x="1914525" y="4505325"/>
          <p14:tracePt t="15788" x="1914525" y="4518025"/>
          <p14:tracePt t="15789" x="1903413" y="4530725"/>
          <p14:tracePt t="15804" x="1903413" y="4543425"/>
          <p14:tracePt t="15821" x="1890713" y="4592638"/>
          <p14:tracePt t="15838" x="1890713" y="4605338"/>
          <p14:tracePt t="15854" x="1878013" y="4656138"/>
          <p14:tracePt t="15871" x="1865313" y="4718050"/>
          <p14:tracePt t="15888" x="1852613" y="4743450"/>
          <p14:tracePt t="15904" x="1852613" y="4756150"/>
          <p14:tracePt t="15921" x="1852613" y="4768850"/>
          <p14:tracePt t="16020" x="1852613" y="4779963"/>
          <p14:tracePt t="16172" x="1865313" y="4768850"/>
          <p14:tracePt t="16182" x="1878013" y="4756150"/>
          <p14:tracePt t="16192" x="1890713" y="4743450"/>
          <p14:tracePt t="16204" x="1914525" y="4718050"/>
          <p14:tracePt t="16222" x="1927225" y="4692650"/>
          <p14:tracePt t="16237" x="1939925" y="4692650"/>
          <p14:tracePt t="16254" x="1952625" y="4679950"/>
          <p14:tracePt t="16271" x="1965325" y="4667250"/>
          <p14:tracePt t="16272" x="1978025" y="4656138"/>
          <p14:tracePt t="16288" x="1990725" y="4630738"/>
          <p14:tracePt t="16304" x="2027238" y="4579938"/>
          <p14:tracePt t="16321" x="2052638" y="4543425"/>
          <p14:tracePt t="16337" x="2090738" y="4492625"/>
          <p14:tracePt t="16354" x="2090738" y="4443413"/>
          <p14:tracePt t="16371" x="2090738" y="4405313"/>
          <p14:tracePt t="16387" x="2090738" y="4354513"/>
          <p14:tracePt t="16404" x="2090738" y="4267200"/>
          <p14:tracePt t="16420" x="2090738" y="4217988"/>
          <p14:tracePt t="16437" x="2090738" y="4067175"/>
          <p14:tracePt t="16454" x="2090738" y="3916363"/>
          <p14:tracePt t="16471" x="2090738" y="3854450"/>
          <p14:tracePt t="16487" x="2090738" y="3792538"/>
          <p14:tracePt t="16515" x="2090738" y="3779838"/>
          <p14:tracePt t="16595" x="2090738" y="3792538"/>
          <p14:tracePt t="16604" x="2090738" y="3816350"/>
          <p14:tracePt t="16625" x="2090738" y="3829050"/>
          <p14:tracePt t="16655" x="2090738" y="3841750"/>
          <p14:tracePt t="16665" x="2090738" y="3854450"/>
          <p14:tracePt t="16686" x="2090738" y="3867150"/>
          <p14:tracePt t="16696" x="2090738" y="3879850"/>
          <p14:tracePt t="16706" x="2090738" y="3892550"/>
          <p14:tracePt t="16721" x="2090738" y="3916363"/>
          <p14:tracePt t="16737" x="2090738" y="3979863"/>
          <p14:tracePt t="16754" x="2090738" y="4029075"/>
          <p14:tracePt t="16755" x="2090738" y="4067175"/>
          <p14:tracePt t="16771" x="2090738" y="4105275"/>
          <p14:tracePt t="16787" x="2090738" y="4154488"/>
          <p14:tracePt t="16804" x="2090738" y="4167188"/>
          <p14:tracePt t="16821" x="2090738" y="4179888"/>
          <p14:tracePt t="16897" x="2090738" y="4154488"/>
          <p14:tracePt t="16907" x="2090738" y="4117975"/>
          <p14:tracePt t="16914" x="2090738" y="4092575"/>
          <p14:tracePt t="16927" x="2090738" y="4079875"/>
          <p14:tracePt t="16937" x="2090738" y="4054475"/>
          <p14:tracePt t="16954" x="2103438" y="4029075"/>
          <p14:tracePt t="16970" x="2116138" y="3979863"/>
          <p14:tracePt t="16988" x="2116138" y="3916363"/>
          <p14:tracePt t="17004" x="2116138" y="3892550"/>
          <p14:tracePt t="17021" x="2139950" y="3803650"/>
          <p14:tracePt t="17037" x="2152650" y="3779838"/>
          <p14:tracePt t="17038" x="2152650" y="3754438"/>
          <p14:tracePt t="17054" x="2165350" y="3741738"/>
          <p14:tracePt t="17070" x="2178050" y="3716338"/>
          <p14:tracePt t="17088" x="2178050" y="3703638"/>
          <p14:tracePt t="17139" x="2178050" y="3679825"/>
          <p14:tracePt t="17149" x="2178050" y="3654425"/>
          <p14:tracePt t="17159" x="2178050" y="3641725"/>
          <p14:tracePt t="17170" x="2178050" y="3616325"/>
          <p14:tracePt t="17187" x="2190750" y="3590925"/>
          <p14:tracePt t="17204" x="2190750" y="3567113"/>
          <p14:tracePt t="17221" x="2190750" y="3554413"/>
          <p14:tracePt t="17268" x="2203450" y="3541713"/>
          <p14:tracePt t="17603" x="2203450" y="3516313"/>
          <p14:tracePt t="17612" x="2203450" y="3490913"/>
          <p14:tracePt t="17632" x="2203450" y="3467100"/>
          <p14:tracePt t="17642" x="2203450" y="3454400"/>
          <p14:tracePt t="17654" x="2203450" y="3441700"/>
          <p14:tracePt t="17670" x="2203450" y="3429000"/>
          <p14:tracePt t="17687" x="2203450" y="3403600"/>
          <p14:tracePt t="17704" x="2203450" y="3390900"/>
          <p14:tracePt t="17720" x="2203450" y="3378200"/>
          <p14:tracePt t="17737" x="2203450" y="3367088"/>
          <p14:tracePt t="17754" x="2203450" y="3354388"/>
          <p14:tracePt t="17774" x="2216150" y="3354388"/>
          <p14:tracePt t="17787" x="2216150" y="3341688"/>
          <p14:tracePt t="17804" x="2228850" y="3316288"/>
          <p14:tracePt t="17820" x="2239963" y="3303588"/>
          <p14:tracePt t="17837" x="2252663" y="3267075"/>
          <p14:tracePt t="17854" x="2265363" y="3254375"/>
          <p14:tracePt t="17870" x="2278063" y="3254375"/>
          <p14:tracePt t="17887" x="2290763" y="3241675"/>
          <p14:tracePt t="17904" x="2316163" y="3228975"/>
          <p14:tracePt t="17921" x="2328863" y="3228975"/>
          <p14:tracePt t="17937" x="2365375" y="3228975"/>
          <p14:tracePt t="17955" x="2378075" y="3228975"/>
          <p14:tracePt t="17970" x="2403475" y="3216275"/>
          <p14:tracePt t="17987" x="2428875" y="3203575"/>
          <p14:tracePt t="18004" x="2441575" y="3203575"/>
          <p14:tracePt t="18005" x="2452688" y="3203575"/>
          <p14:tracePt t="18020" x="2465388" y="3203575"/>
          <p14:tracePt t="18037" x="2490788" y="3203575"/>
          <p14:tracePt t="18053" x="2490788" y="3190875"/>
          <p14:tracePt t="18070" x="2516188" y="3190875"/>
          <p14:tracePt t="18087" x="2528888" y="3178175"/>
          <p14:tracePt t="18135" x="2541588" y="3178175"/>
          <p14:tracePt t="18176" x="2554288" y="3178175"/>
          <p14:tracePt t="18227" x="2565400" y="3178175"/>
          <p14:tracePt t="18267" x="2578100" y="3178175"/>
          <p14:tracePt t="18337" x="2590800" y="3178175"/>
          <p14:tracePt t="18498" x="2590800" y="3190875"/>
          <p14:tracePt t="18528" x="2578100" y="3203575"/>
          <p14:tracePt t="18536" x="2565400" y="3216275"/>
          <p14:tracePt t="18559" x="2541588" y="3228975"/>
          <p14:tracePt t="18569" x="2503488" y="3267075"/>
          <p14:tracePt t="18579" x="2478088" y="3290888"/>
          <p14:tracePt t="18589" x="2465388" y="3316288"/>
          <p14:tracePt t="18603" x="2441575" y="3354388"/>
          <p14:tracePt t="18620" x="2416175" y="3403600"/>
          <p14:tracePt t="18637" x="2403475" y="3429000"/>
          <p14:tracePt t="18653" x="2390775" y="3490913"/>
          <p14:tracePt t="18670" x="2378075" y="3529013"/>
          <p14:tracePt t="18687" x="2365375" y="3554413"/>
          <p14:tracePt t="18703" x="2365375" y="3579813"/>
          <p14:tracePt t="18720" x="2365375" y="3616325"/>
          <p14:tracePt t="18741" x="2365375" y="3629025"/>
          <p14:tracePt t="19213" x="2339975" y="3641725"/>
          <p14:tracePt t="19220" x="2328863" y="3667125"/>
          <p14:tracePt t="19227" x="2328863" y="3692525"/>
          <p14:tracePt t="19243" x="2303463" y="3703638"/>
          <p14:tracePt t="19253" x="2265363" y="3816350"/>
          <p14:tracePt t="19270" x="2239963" y="3967163"/>
          <p14:tracePt t="19286" x="2190750" y="4305300"/>
          <p14:tracePt t="19303" x="2152650" y="4530725"/>
          <p14:tracePt t="19304" x="2127250" y="4705350"/>
          <p14:tracePt t="19320" x="2127250" y="4868863"/>
          <p14:tracePt t="19336" x="2065338" y="5156200"/>
          <p14:tracePt t="19353" x="2039938" y="5256213"/>
          <p14:tracePt t="19354" x="2039938" y="5356225"/>
          <p14:tracePt t="19370" x="2027238" y="5443538"/>
          <p14:tracePt t="19386" x="2027238" y="5518150"/>
          <p14:tracePt t="19403" x="2027238" y="5530850"/>
          <p14:tracePt t="19420" x="2027238" y="5543550"/>
          <p14:tracePt t="19436" x="2014538" y="5543550"/>
          <p14:tracePt t="19879" x="2014538" y="5518150"/>
          <p14:tracePt t="19889" x="2014538" y="5494338"/>
          <p14:tracePt t="19899" x="2027238" y="5456238"/>
          <p14:tracePt t="19909" x="2039938" y="5394325"/>
          <p14:tracePt t="19920" x="2052638" y="5343525"/>
          <p14:tracePt t="19936" x="2065338" y="5218113"/>
          <p14:tracePt t="19953" x="2065338" y="5205413"/>
          <p14:tracePt t="19970" x="2065338" y="5105400"/>
          <p14:tracePt t="19986" x="2065338" y="5030788"/>
          <p14:tracePt t="20003" x="2065338" y="4905375"/>
          <p14:tracePt t="20020" x="2065338" y="4792663"/>
          <p14:tracePt t="20036" x="2065338" y="4743450"/>
          <p14:tracePt t="20053" x="2065338" y="4605338"/>
          <p14:tracePt t="20070" x="2078038" y="4467225"/>
          <p14:tracePt t="20086" x="2078038" y="4430713"/>
          <p14:tracePt t="20103" x="2090738" y="4418013"/>
          <p14:tracePt t="20130" x="2090738" y="4430713"/>
          <p14:tracePt t="20139" x="2103438" y="4430713"/>
          <p14:tracePt t="20443" x="2103438" y="4454525"/>
          <p14:tracePt t="20453" x="2103438" y="4467225"/>
          <p14:tracePt t="20462" x="2103438" y="4479925"/>
          <p14:tracePt t="20469" x="2103438" y="4518025"/>
          <p14:tracePt t="20486" x="2103438" y="4530725"/>
          <p14:tracePt t="20503" x="2103438" y="4592638"/>
          <p14:tracePt t="20519" x="2103438" y="4618038"/>
          <p14:tracePt t="20536" x="2103438" y="4692650"/>
          <p14:tracePt t="20553" x="2103438" y="4779963"/>
          <p14:tracePt t="20570" x="2103438" y="4818063"/>
          <p14:tracePt t="20587" x="2116138" y="4918075"/>
          <p14:tracePt t="20603" x="2116138" y="4930775"/>
          <p14:tracePt t="20604" x="2116138" y="4943475"/>
          <p14:tracePt t="21087" x="2116138" y="4930775"/>
          <p14:tracePt t="21097" x="2116138" y="4892675"/>
          <p14:tracePt t="21108" x="2116138" y="4868863"/>
          <p14:tracePt t="21119" x="2116138" y="4818063"/>
          <p14:tracePt t="21136" x="2116138" y="4743450"/>
          <p14:tracePt t="21137" x="2103438" y="4656138"/>
          <p14:tracePt t="21153" x="2090738" y="4543425"/>
          <p14:tracePt t="21169" x="2027238" y="4330700"/>
          <p14:tracePt t="21186" x="2003425" y="4217988"/>
          <p14:tracePt t="21203" x="1952625" y="3967163"/>
          <p14:tracePt t="21219" x="1890713" y="3716338"/>
          <p14:tracePt t="21236" x="1890713" y="3629025"/>
          <p14:tracePt t="21252" x="1890713" y="3467100"/>
          <p14:tracePt t="21269" x="1890713" y="3341688"/>
          <p14:tracePt t="21286" x="1890713" y="3316288"/>
          <p14:tracePt t="21308" x="1903413" y="3316288"/>
          <p14:tracePt t="21540" x="1903413" y="3303588"/>
          <p14:tracePt t="21550" x="1914525" y="3290888"/>
          <p14:tracePt t="21560" x="1927225" y="3241675"/>
          <p14:tracePt t="21570" x="1939925" y="3178175"/>
          <p14:tracePt t="21586" x="1978025" y="3103563"/>
          <p14:tracePt t="21602" x="2014538" y="2941638"/>
          <p14:tracePt t="21619" x="2039938" y="2840038"/>
          <p14:tracePt t="21636" x="2065338" y="2665413"/>
          <p14:tracePt t="21652" x="2103438" y="2578100"/>
          <p14:tracePt t="21669" x="2103438" y="2540000"/>
          <p14:tracePt t="21692" x="2103438" y="2527300"/>
          <p14:tracePt t="21802" x="2103438" y="2540000"/>
          <p14:tracePt t="21823" x="2103438" y="2552700"/>
          <p14:tracePt t="21833" x="2103438" y="2565400"/>
          <p14:tracePt t="21853" x="2103438" y="2578100"/>
          <p14:tracePt t="21863" x="2103438" y="2590800"/>
          <p14:tracePt t="21874" x="2103438" y="2603500"/>
          <p14:tracePt t="21886" x="2103438" y="2627313"/>
          <p14:tracePt t="21903" x="2103438" y="2690813"/>
          <p14:tracePt t="21919" x="2103438" y="2728913"/>
          <p14:tracePt t="21935" x="2103438" y="2816225"/>
          <p14:tracePt t="21952" x="2103438" y="2878138"/>
          <p14:tracePt t="21953" x="2103438" y="2990850"/>
          <p14:tracePt t="21969" x="2103438" y="3116263"/>
          <p14:tracePt t="21986" x="2116138" y="3390900"/>
          <p14:tracePt t="22002" x="2165350" y="3667125"/>
          <p14:tracePt t="22004" x="2239963" y="3905250"/>
          <p14:tracePt t="22019" x="2278063" y="4041775"/>
          <p14:tracePt t="22036" x="2416175" y="4341813"/>
          <p14:tracePt t="22052" x="2465388" y="4518025"/>
          <p14:tracePt t="22357" x="2465388" y="4530725"/>
          <p14:tracePt t="22376" x="2465388" y="4543425"/>
          <p14:tracePt t="22383" x="2452688" y="4554538"/>
          <p14:tracePt t="22407" x="2452688" y="4567238"/>
          <p14:tracePt t="22416" x="2441575" y="4579938"/>
          <p14:tracePt t="22427" x="2416175" y="4592638"/>
          <p14:tracePt t="22437" x="2403475" y="4630738"/>
          <p14:tracePt t="22452" x="2365375" y="4643438"/>
          <p14:tracePt t="22469" x="2339975" y="4667250"/>
          <p14:tracePt t="22486" x="2316163" y="4692650"/>
          <p14:tracePt t="22502" x="2303463" y="4692650"/>
          <p14:tracePt t="22689" x="2290763" y="4692650"/>
          <p14:tracePt t="22759" x="2278063" y="4692650"/>
          <p14:tracePt t="22799" x="2265363" y="4679950"/>
          <p14:tracePt t="22820" x="2252663" y="4679950"/>
          <p14:tracePt t="22830" x="2239963" y="4679950"/>
          <p14:tracePt t="22840" x="2228850" y="4679950"/>
          <p14:tracePt t="22852" x="2203450" y="4679950"/>
          <p14:tracePt t="22869" x="2165350" y="4679950"/>
          <p14:tracePt t="22870" x="2103438" y="4692650"/>
          <p14:tracePt t="22885" x="2014538" y="4730750"/>
          <p14:tracePt t="22902" x="1814513" y="4830763"/>
          <p14:tracePt t="22919" x="1727200" y="4843463"/>
          <p14:tracePt t="22935" x="1601788" y="4868863"/>
          <p14:tracePt t="22952" x="1539875" y="4868863"/>
          <p14:tracePt t="22969" x="1527175" y="4868863"/>
          <p14:tracePt t="22970" x="1514475" y="4868863"/>
          <p14:tracePt t="22991" x="1501775" y="4868863"/>
          <p14:tracePt t="23061" x="1514475" y="4868863"/>
          <p14:tracePt t="23334" x="1501775" y="4868863"/>
          <p14:tracePt t="23344" x="1489075" y="4868863"/>
          <p14:tracePt t="23354" x="1476375" y="4868863"/>
          <p14:tracePt t="23369" x="1465263" y="4868863"/>
          <p14:tracePt t="23385" x="1439863" y="4868863"/>
          <p14:tracePt t="23402" x="1427163" y="4868863"/>
          <p14:tracePt t="23418" x="1363663" y="4868863"/>
          <p14:tracePt t="23435" x="1214438" y="4868863"/>
          <p14:tracePt t="23452" x="1150938" y="4868863"/>
          <p14:tracePt t="23468" x="1063625" y="4868863"/>
          <p14:tracePt t="23486" x="1001713" y="4879975"/>
          <p14:tracePt t="23506" x="976313" y="4879975"/>
          <p14:tracePt t="23536" x="976313" y="4892675"/>
          <p14:tracePt t="23585" x="976313" y="4905375"/>
          <p14:tracePt t="23697" x="989013" y="4905375"/>
          <p14:tracePt t="24200" x="1027113" y="4892675"/>
          <p14:tracePt t="24210" x="1063625" y="4879975"/>
          <p14:tracePt t="24221" x="1089025" y="4879975"/>
          <p14:tracePt t="24235" x="1127125" y="4868863"/>
          <p14:tracePt t="24251" x="1189038" y="4856163"/>
          <p14:tracePt t="24268" x="1214438" y="4843463"/>
          <p14:tracePt t="24285" x="1239838" y="4843463"/>
          <p14:tracePt t="24301" x="1276350" y="4843463"/>
          <p14:tracePt t="24318" x="1289050" y="4830763"/>
          <p14:tracePt t="24320" x="1301750" y="4830763"/>
          <p14:tracePt t="25177" x="1327150" y="4830763"/>
          <p14:tracePt t="25198" x="1339850" y="4830763"/>
          <p14:tracePt t="25207" x="1352550" y="4830763"/>
          <p14:tracePt t="25218" x="1363663" y="4830763"/>
          <p14:tracePt t="25228" x="1376363" y="4830763"/>
          <p14:tracePt t="25238" x="1389063" y="4830763"/>
          <p14:tracePt t="25251" x="1401763" y="4830763"/>
          <p14:tracePt t="25268" x="1452563" y="4830763"/>
          <p14:tracePt t="25284" x="1476375" y="4830763"/>
          <p14:tracePt t="25301" x="1527175" y="4830763"/>
          <p14:tracePt t="25318" x="1539875" y="4830763"/>
          <p14:tracePt t="25319" x="1565275" y="4830763"/>
          <p14:tracePt t="25335" x="1577975" y="4830763"/>
          <p14:tracePt t="25351" x="1601788" y="4830763"/>
          <p14:tracePt t="25368" x="1627188" y="4830763"/>
          <p14:tracePt t="25384" x="1652588" y="4830763"/>
          <p14:tracePt t="25401" x="1701800" y="4830763"/>
          <p14:tracePt t="25418" x="1727200" y="4830763"/>
          <p14:tracePt t="25434" x="1790700" y="4830763"/>
          <p14:tracePt t="25451" x="1839913" y="4830763"/>
          <p14:tracePt t="25469" x="1852613" y="4830763"/>
          <p14:tracePt t="25529" x="1852613" y="4843463"/>
          <p14:tracePt t="26164" x="1878013" y="4843463"/>
          <p14:tracePt t="26174" x="1903413" y="4843463"/>
          <p14:tracePt t="26184" x="1914525" y="4843463"/>
          <p14:tracePt t="26205" x="1939925" y="4843463"/>
          <p14:tracePt t="26215" x="1952625" y="4843463"/>
          <p14:tracePt t="26225" x="1965325" y="4843463"/>
          <p14:tracePt t="26235" x="1990725" y="4843463"/>
          <p14:tracePt t="26251" x="2003425" y="4843463"/>
          <p14:tracePt t="26268" x="2027238" y="4843463"/>
          <p14:tracePt t="26284" x="2052638" y="4843463"/>
          <p14:tracePt t="26286" x="2078038" y="4843463"/>
          <p14:tracePt t="26301" x="2103438" y="4843463"/>
          <p14:tracePt t="26317" x="2152650" y="4843463"/>
          <p14:tracePt t="26334" x="2165350" y="4843463"/>
          <p14:tracePt t="26335" x="2190750" y="4843463"/>
          <p14:tracePt t="26351" x="2203450" y="4843463"/>
          <p14:tracePt t="26367" x="2239963" y="4843463"/>
          <p14:tracePt t="26384" x="2252663" y="4843463"/>
          <p14:tracePt t="26386" x="2265363" y="4843463"/>
          <p14:tracePt t="26401" x="2278063" y="4843463"/>
          <p14:tracePt t="26417" x="2316163" y="4843463"/>
          <p14:tracePt t="26434" x="2328863" y="4843463"/>
          <p14:tracePt t="26451" x="2352675" y="4843463"/>
          <p14:tracePt t="26468" x="2378075" y="4843463"/>
          <p14:tracePt t="26484" x="2390775" y="4843463"/>
          <p14:tracePt t="26501" x="2416175" y="4843463"/>
          <p14:tracePt t="26517" x="2452688" y="4843463"/>
          <p14:tracePt t="26534" x="2465388" y="4843463"/>
          <p14:tracePt t="26551" x="2503488" y="4843463"/>
          <p14:tracePt t="26568" x="2565400" y="4843463"/>
          <p14:tracePt t="26584" x="2590800" y="4843463"/>
          <p14:tracePt t="26601" x="2628900" y="4843463"/>
          <p14:tracePt t="26618" x="2678113" y="4843463"/>
          <p14:tracePt t="26634" x="2703513" y="4830763"/>
          <p14:tracePt t="26651" x="2767013" y="4830763"/>
          <p14:tracePt t="26667" x="2803525" y="4818063"/>
          <p14:tracePt t="26684" x="2854325" y="4818063"/>
          <p14:tracePt t="26701" x="3028950" y="4779963"/>
          <p14:tracePt t="26717" x="3092450" y="4768850"/>
          <p14:tracePt t="26719" x="3154363" y="4768850"/>
          <p14:tracePt t="26734" x="3241675" y="4756150"/>
          <p14:tracePt t="26751" x="3379788" y="4743450"/>
          <p14:tracePt t="26767" x="3441700" y="4743450"/>
          <p14:tracePt t="26768" x="3517900" y="4743450"/>
          <p14:tracePt t="26784" x="3579813" y="4730750"/>
          <p14:tracePt t="26801" x="3692525" y="4718050"/>
          <p14:tracePt t="26817" x="3779838" y="4705350"/>
          <p14:tracePt t="26819" x="3830638" y="4705350"/>
          <p14:tracePt t="26834" x="3879850" y="4705350"/>
          <p14:tracePt t="26851" x="3930650" y="4705350"/>
          <p14:tracePt t="26867" x="3968750" y="4705350"/>
          <p14:tracePt t="27344" x="3992563" y="4705350"/>
          <p14:tracePt t="27354" x="3992563" y="4718050"/>
          <p14:tracePt t="27364" x="4005263" y="4718050"/>
          <p14:tracePt t="27374" x="4017963" y="4730750"/>
          <p14:tracePt t="27384" x="4030663" y="4730750"/>
          <p14:tracePt t="27400" x="4043363" y="4730750"/>
          <p14:tracePt t="27417" x="4068763" y="4730750"/>
          <p14:tracePt t="27434" x="4105275" y="4743450"/>
          <p14:tracePt t="27450" x="4130675" y="4743450"/>
          <p14:tracePt t="27467" x="4168775" y="4743450"/>
          <p14:tracePt t="27484" x="4217988" y="4743450"/>
          <p14:tracePt t="27500" x="4230688" y="4743450"/>
          <p14:tracePt t="27517" x="4281488" y="4756150"/>
          <p14:tracePt t="27534" x="4294188" y="4756150"/>
          <p14:tracePt t="27535" x="4318000" y="4756150"/>
          <p14:tracePt t="27550" x="4343400" y="4756150"/>
          <p14:tracePt t="27567" x="4406900" y="4756150"/>
          <p14:tracePt t="27584" x="4430713" y="4756150"/>
          <p14:tracePt t="27585" x="4468813" y="4756150"/>
          <p14:tracePt t="27600" x="4494213" y="4756150"/>
          <p14:tracePt t="27617" x="4556125" y="4756150"/>
          <p14:tracePt t="27634" x="4581525" y="4756150"/>
          <p14:tracePt t="27635" x="4606925" y="4756150"/>
          <p14:tracePt t="27650" x="4619625" y="4756150"/>
          <p14:tracePt t="27667" x="4668838" y="4756150"/>
          <p14:tracePt t="27684" x="4681538" y="4756150"/>
          <p14:tracePt t="27700" x="4706938" y="4756150"/>
          <p14:tracePt t="27717" x="4719638" y="4756150"/>
          <p14:tracePt t="28341" x="4732338" y="4756150"/>
          <p14:tracePt t="28351" x="4756150" y="4756150"/>
          <p14:tracePt t="28361" x="4781550" y="4756150"/>
          <p14:tracePt t="28372" x="4806950" y="4768850"/>
          <p14:tracePt t="28383" x="4819650" y="4768850"/>
          <p14:tracePt t="28400" x="4856163" y="4792663"/>
          <p14:tracePt t="28417" x="4868863" y="4805363"/>
          <p14:tracePt t="28433" x="4894263" y="4830763"/>
          <p14:tracePt t="28450" x="4919663" y="4830763"/>
          <p14:tracePt t="28467" x="4945063" y="4830763"/>
          <p14:tracePt t="28483" x="4956175" y="4830763"/>
          <p14:tracePt t="28511" x="4968875" y="4856163"/>
          <p14:tracePt t="31033" x="4945063" y="4856163"/>
          <p14:tracePt t="31043" x="4881563" y="4868863"/>
          <p14:tracePt t="31054" x="4768850" y="4879975"/>
          <p14:tracePt t="31066" x="4606925" y="4879975"/>
          <p14:tracePt t="31082" x="3879850" y="4905375"/>
          <p14:tracePt t="31099" x="3743325" y="4905375"/>
          <p14:tracePt t="31116" x="2578100" y="5005388"/>
          <p14:tracePt t="31133" x="1878013" y="5068888"/>
          <p14:tracePt t="31149" x="1727200" y="5068888"/>
          <p14:tracePt t="31166" x="1627188" y="5068888"/>
          <p14:tracePt t="31183" x="1614488" y="5068888"/>
          <p14:tracePt t="31223" x="1627188" y="5068888"/>
          <p14:tracePt t="31233" x="1677988" y="5118100"/>
          <p14:tracePt t="31516" x="1677988" y="5105400"/>
          <p14:tracePt t="31526" x="1701800" y="5068888"/>
          <p14:tracePt t="31536" x="1752600" y="5018088"/>
          <p14:tracePt t="31549" x="1790700" y="4981575"/>
          <p14:tracePt t="31566" x="1914525" y="4868863"/>
          <p14:tracePt t="31582" x="1952625" y="4830763"/>
          <p14:tracePt t="31599" x="2039938" y="4779963"/>
          <p14:tracePt t="31616" x="2065338" y="4779963"/>
          <p14:tracePt t="31617" x="2078038" y="4779963"/>
          <p14:tracePt t="31638" x="2103438" y="4779963"/>
          <p14:tracePt t="32010" x="2127250" y="4779963"/>
          <p14:tracePt t="32030" x="2139950" y="4779963"/>
          <p14:tracePt t="32060" x="2152650" y="4779963"/>
          <p14:tracePt t="32074" x="2152650" y="4768850"/>
          <p14:tracePt t="32191" x="2165350" y="4768850"/>
          <p14:tracePt t="32250" x="2165350" y="4756150"/>
          <p14:tracePt t="35059" x="2165350" y="4743450"/>
          <p14:tracePt t="35100" x="2165350" y="4730750"/>
          <p14:tracePt t="35110" x="2165350" y="4718050"/>
          <p14:tracePt t="35120" x="2165350" y="4705350"/>
          <p14:tracePt t="35131" x="2165350" y="4679950"/>
          <p14:tracePt t="35148" x="2165350" y="4643438"/>
          <p14:tracePt t="35165" x="2165350" y="4518025"/>
          <p14:tracePt t="35181" x="2165350" y="4330700"/>
          <p14:tracePt t="35198" x="2165350" y="4205288"/>
          <p14:tracePt t="35215" x="2165350" y="3905250"/>
          <p14:tracePt t="35231" x="2165350" y="3703638"/>
          <p14:tracePt t="35248" x="2165350" y="3667125"/>
          <p14:tracePt t="35265" x="2165350" y="3654425"/>
          <p14:tracePt t="35513" x="2165350" y="3667125"/>
          <p14:tracePt t="35523" x="2165350" y="3679825"/>
          <p14:tracePt t="35533" x="2165350" y="3692525"/>
          <p14:tracePt t="35548" x="2165350" y="3729038"/>
          <p14:tracePt t="35564" x="2165350" y="3816350"/>
          <p14:tracePt t="35581" x="2165350" y="3892550"/>
          <p14:tracePt t="35598" x="2152650" y="4054475"/>
          <p14:tracePt t="35615" x="2139950" y="4230688"/>
          <p14:tracePt t="35631" x="2139950" y="4292600"/>
          <p14:tracePt t="35648" x="2127250" y="4405313"/>
          <p14:tracePt t="35664" x="2116138" y="4518025"/>
          <p14:tracePt t="35681" x="2103438" y="4579938"/>
          <p14:tracePt t="35698" x="2103438" y="4667250"/>
          <p14:tracePt t="35714" x="2103438" y="4730750"/>
          <p14:tracePt t="35731" x="2103438" y="4756150"/>
          <p14:tracePt t="35748" x="2103438" y="4768850"/>
          <p14:tracePt t="35773" x="2065338" y="4818063"/>
          <p14:tracePt t="36288" x="2039938" y="4830763"/>
          <p14:tracePt t="36298" x="2014538" y="4843463"/>
          <p14:tracePt t="36309" x="1990725" y="4868863"/>
          <p14:tracePt t="36320" x="1965325" y="4868863"/>
          <p14:tracePt t="36331" x="1939925" y="4868863"/>
          <p14:tracePt t="36347" x="1914525" y="4868863"/>
          <p14:tracePt t="36349" x="1903413" y="4868863"/>
          <p14:tracePt t="36364" x="1878013" y="4868863"/>
          <p14:tracePt t="36381" x="1827213" y="4868863"/>
          <p14:tracePt t="36398" x="1801813" y="4868863"/>
          <p14:tracePt t="36399" x="1778000" y="4868863"/>
          <p14:tracePt t="36414" x="1727200" y="4856163"/>
          <p14:tracePt t="36430" x="1701800" y="4856163"/>
          <p14:tracePt t="36447" x="1639888" y="4830763"/>
          <p14:tracePt t="36449" x="1589088" y="4830763"/>
          <p14:tracePt t="36464" x="1552575" y="4830763"/>
          <p14:tracePt t="36481" x="1476375" y="4818063"/>
          <p14:tracePt t="36497" x="1452563" y="4805363"/>
          <p14:tracePt t="36514" x="1414463" y="4792663"/>
          <p14:tracePt t="36531" x="1363663" y="4792663"/>
          <p14:tracePt t="36547" x="1339850" y="4792663"/>
          <p14:tracePt t="36564" x="1314450" y="4779963"/>
          <p14:tracePt t="36581" x="1276350" y="4779963"/>
          <p14:tracePt t="36597" x="1263650" y="4779963"/>
          <p14:tracePt t="36614" x="1252538" y="4779963"/>
          <p14:tracePt t="37114" x="1239838" y="4779963"/>
          <p14:tracePt t="37124" x="1227138" y="4805363"/>
          <p14:tracePt t="37135" x="1227138" y="4830763"/>
          <p14:tracePt t="37148" x="1201738" y="4879975"/>
          <p14:tracePt t="37149" x="1201738" y="4918075"/>
          <p14:tracePt t="37164" x="1189038" y="4968875"/>
          <p14:tracePt t="37181" x="1150938" y="5118100"/>
          <p14:tracePt t="37197" x="1114425" y="5343525"/>
          <p14:tracePt t="37214" x="1114425" y="5443538"/>
          <p14:tracePt t="37215" x="1114425" y="5518150"/>
          <p14:tracePt t="37231" x="1114425" y="5556250"/>
          <p14:tracePt t="37248" x="1114425" y="5594350"/>
          <p14:tracePt t="38031" x="1139825" y="5594350"/>
          <p14:tracePt t="38042" x="1189038" y="5594350"/>
          <p14:tracePt t="38052" x="1239838" y="5594350"/>
          <p14:tracePt t="38064" x="1314450" y="5594350"/>
          <p14:tracePt t="38081" x="1376363" y="5594350"/>
          <p14:tracePt t="38097" x="1552575" y="5594350"/>
          <p14:tracePt t="38113" x="1665288" y="5594350"/>
          <p14:tracePt t="38130" x="1714500" y="5594350"/>
          <p14:tracePt t="38132" x="1778000" y="5619750"/>
          <p14:tracePt t="38147" x="1801813" y="5643563"/>
          <p14:tracePt t="38164" x="1865313" y="5732463"/>
          <p14:tracePt t="38180" x="1865313" y="5781675"/>
          <p14:tracePt t="38182" x="1878013" y="5832475"/>
          <p14:tracePt t="38707" x="1914525" y="5832475"/>
          <p14:tracePt t="38717" x="1965325" y="5832475"/>
          <p14:tracePt t="38727" x="2003425" y="5832475"/>
          <p14:tracePt t="38736" x="2039938" y="5832475"/>
          <p14:tracePt t="38747" x="2078038" y="5832475"/>
          <p14:tracePt t="38763" x="2116138" y="5819775"/>
          <p14:tracePt t="38780" x="2190750" y="5819775"/>
          <p14:tracePt t="38797" x="2265363" y="5819775"/>
          <p14:tracePt t="38813" x="2303463" y="5819775"/>
          <p14:tracePt t="38830" x="2352675" y="5819775"/>
          <p14:tracePt t="38847" x="2403475" y="5856288"/>
          <p14:tracePt t="38863" x="2416175" y="5868988"/>
          <p14:tracePt t="41756" x="2441575" y="5868988"/>
          <p14:tracePt t="41767" x="2478088" y="5832475"/>
          <p14:tracePt t="41775" x="2554288" y="5807075"/>
          <p14:tracePt t="41785" x="2628900" y="5768975"/>
          <p14:tracePt t="41796" x="2716213" y="5719763"/>
          <p14:tracePt t="41812" x="2841625" y="5681663"/>
          <p14:tracePt t="41829" x="3116263" y="5568950"/>
          <p14:tracePt t="41846" x="3405188" y="5518150"/>
          <p14:tracePt t="41862" x="3530600" y="5507038"/>
          <p14:tracePt t="41879" x="3767138" y="5507038"/>
          <p14:tracePt t="41896" x="3892550" y="5507038"/>
          <p14:tracePt t="41897" x="3992563" y="5507038"/>
          <p14:tracePt t="41912" x="4092575" y="5543550"/>
          <p14:tracePt t="41929" x="4256088" y="5630863"/>
          <p14:tracePt t="41946" x="4343400" y="5719763"/>
          <p14:tracePt t="41962" x="4356100" y="5794375"/>
          <p14:tracePt t="41979" x="4356100" y="5832475"/>
          <p14:tracePt t="42421" x="4381500" y="5832475"/>
          <p14:tracePt t="42430" x="4406900" y="5832475"/>
          <p14:tracePt t="42437" x="4443413" y="5832475"/>
          <p14:tracePt t="42445" x="4456113" y="5832475"/>
          <p14:tracePt t="42462" x="4481513" y="5832475"/>
          <p14:tracePt t="42479" x="4543425" y="5832475"/>
          <p14:tracePt t="42496" x="4668838" y="5832475"/>
          <p14:tracePt t="42512" x="4781550" y="5868988"/>
          <p14:tracePt t="42529" x="4843463" y="5907088"/>
          <p14:tracePt t="42546" x="4919663" y="5945188"/>
          <p14:tracePt t="42562" x="4981575" y="5969000"/>
          <p14:tracePt t="42579" x="5006975" y="5969000"/>
          <p14:tracePt t="42580" x="5019675" y="59690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43" y="1897039"/>
            <a:ext cx="6664914" cy="35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0F2C9DD-BF0E-4DFC-932B-CCFA65A82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Espiración prolongada</a:t>
            </a:r>
            <a:endParaRPr lang="es-A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4AC51C-7E03-8463-1972-2990FA9AF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7" y="1897039"/>
            <a:ext cx="4736706" cy="35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20BC16-0993-3356-6020-FEE27D5B4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81"/>
    </mc:Choice>
    <mc:Fallback xmlns="">
      <p:transition spd="slow" advTm="11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03" x="4945063" y="5907088"/>
          <p14:tracePt t="13213" x="4806950" y="5843588"/>
          <p14:tracePt t="13223" x="4694238" y="5781675"/>
          <p14:tracePt t="13234" x="4556125" y="5719763"/>
          <p14:tracePt t="13250" x="4394200" y="5656263"/>
          <p14:tracePt t="13252" x="4243388" y="5607050"/>
          <p14:tracePt t="13267" x="4105275" y="5581650"/>
          <p14:tracePt t="13284" x="3956050" y="5507038"/>
          <p14:tracePt t="13301" x="3930650" y="5494338"/>
          <p14:tracePt t="13317" x="3905250" y="5481638"/>
          <p14:tracePt t="13382" x="3917950" y="5481638"/>
          <p14:tracePt t="13726" x="3917950" y="5494338"/>
          <p14:tracePt t="13736" x="3917950" y="5507038"/>
          <p14:tracePt t="13746" x="3917950" y="5518150"/>
          <p14:tracePt t="13756" x="3930650" y="5543550"/>
          <p14:tracePt t="13767" x="3943350" y="5568950"/>
          <p14:tracePt t="13784" x="3943350" y="5581650"/>
          <p14:tracePt t="13800" x="3968750" y="5643563"/>
          <p14:tracePt t="13817" x="4005263" y="5681663"/>
          <p14:tracePt t="13834" x="4005263" y="5707063"/>
          <p14:tracePt t="13850" x="4043363" y="5807075"/>
          <p14:tracePt t="13867" x="4056063" y="5932488"/>
          <p14:tracePt t="14421" x="4056063" y="5945188"/>
          <p14:tracePt t="14431" x="4043363" y="5969000"/>
          <p14:tracePt t="14441" x="4030663" y="5981700"/>
          <p14:tracePt t="14451" x="3992563" y="6019800"/>
          <p14:tracePt t="14467" x="3943350" y="6094413"/>
          <p14:tracePt t="14483" x="3817938" y="6294438"/>
          <p14:tracePt t="14500" x="3743325" y="6394450"/>
          <p14:tracePt t="14517" x="3630613" y="6557963"/>
          <p14:tracePt t="14533" x="3554413" y="6683375"/>
          <p14:tracePt t="14550" x="3530600" y="6719888"/>
          <p14:tracePt t="14567" x="3505200" y="6757988"/>
          <p14:tracePt t="14583" x="3492500" y="6757988"/>
          <p14:tracePt t="15660" x="3479800" y="6757988"/>
          <p14:tracePt t="15671" x="3441700" y="6732588"/>
          <p14:tracePt t="15680" x="3392488" y="6719888"/>
          <p14:tracePt t="15690" x="3267075" y="6670675"/>
          <p14:tracePt t="15700" x="3092450" y="6594475"/>
          <p14:tracePt t="15716" x="2728913" y="6407150"/>
          <p14:tracePt t="15733" x="2065338" y="6032500"/>
          <p14:tracePt t="15750" x="1778000" y="5919788"/>
          <p14:tracePt t="15751" x="1601788" y="5856288"/>
          <p14:tracePt t="15766" x="1465263" y="5819775"/>
          <p14:tracePt t="15783" x="1263650" y="5794375"/>
          <p14:tracePt t="15784" x="1239838" y="5794375"/>
          <p14:tracePt t="15801" x="1201738" y="5794375"/>
          <p14:tracePt t="15816" x="1176338" y="5794375"/>
          <p14:tracePt t="15833" x="1150938" y="5794375"/>
          <p14:tracePt t="16869" x="1150938" y="5768975"/>
          <p14:tracePt t="16879" x="1150938" y="5732463"/>
          <p14:tracePt t="16889" x="1150938" y="5681663"/>
          <p14:tracePt t="16900" x="1150938" y="5607050"/>
          <p14:tracePt t="16916" x="1163638" y="5530850"/>
          <p14:tracePt t="16933" x="1252538" y="5256213"/>
          <p14:tracePt t="16949" x="1301750" y="5081588"/>
          <p14:tracePt t="16966" x="1327150" y="5005388"/>
          <p14:tracePt t="16983" x="1352550" y="4968875"/>
          <p14:tracePt t="17008" x="1352550" y="5030788"/>
          <p14:tracePt t="18067" x="1289050" y="5005388"/>
          <p14:tracePt t="18077" x="1227138" y="4981575"/>
          <p14:tracePt t="18088" x="1163638" y="4943475"/>
          <p14:tracePt t="18099" x="1076325" y="4918075"/>
          <p14:tracePt t="18115" x="989013" y="4892675"/>
          <p14:tracePt t="18132" x="876300" y="4868863"/>
          <p14:tracePt t="18149" x="814388" y="4868863"/>
          <p14:tracePt t="18165" x="801688" y="4856163"/>
          <p14:tracePt t="18257" x="825500" y="4856163"/>
          <p14:tracePt t="18783" x="838200" y="4856163"/>
          <p14:tracePt t="18793" x="850900" y="4856163"/>
          <p14:tracePt t="18804" x="863600" y="4868863"/>
          <p14:tracePt t="18815" x="876300" y="4868863"/>
          <p14:tracePt t="18832" x="925513" y="4905375"/>
          <p14:tracePt t="18849" x="938213" y="4918075"/>
          <p14:tracePt t="18866" x="976313" y="4930775"/>
          <p14:tracePt t="18882" x="1001713" y="4930775"/>
          <p14:tracePt t="20565" x="1014413" y="4930775"/>
          <p14:tracePt t="20586" x="1027113" y="4930775"/>
          <p14:tracePt t="20615" x="1038225" y="4930775"/>
          <p14:tracePt t="20625" x="1050925" y="4930775"/>
          <p14:tracePt t="20636" x="1063625" y="4930775"/>
          <p14:tracePt t="20656" x="1076325" y="4930775"/>
          <p14:tracePt t="20665" x="1089025" y="4930775"/>
          <p14:tracePt t="21673" x="1101725" y="4930775"/>
          <p14:tracePt t="21683" x="1114425" y="4930775"/>
          <p14:tracePt t="21693" x="1127125" y="4930775"/>
          <p14:tracePt t="21703" x="1139825" y="4930775"/>
          <p14:tracePt t="21723" x="1150938" y="4930775"/>
          <p14:tracePt t="21733" x="1163638" y="4930775"/>
          <p14:tracePt t="21754" x="1176338" y="4930775"/>
          <p14:tracePt t="21774" x="1189038" y="4930775"/>
          <p14:tracePt t="21794" x="1201738" y="4930775"/>
          <p14:tracePt t="21814" x="1214438" y="4930775"/>
          <p14:tracePt t="22822" x="1201738" y="4930775"/>
          <p14:tracePt t="22831" x="1176338" y="4930775"/>
          <p14:tracePt t="22842" x="1150938" y="4930775"/>
          <p14:tracePt t="22852" x="1114425" y="4943475"/>
          <p14:tracePt t="22864" x="1076325" y="4943475"/>
          <p14:tracePt t="22881" x="1038225" y="4943475"/>
          <p14:tracePt t="22882" x="1014413" y="4943475"/>
          <p14:tracePt t="22897" x="976313" y="4943475"/>
          <p14:tracePt t="22898" x="950913" y="4943475"/>
          <p14:tracePt t="22914" x="938213" y="4943475"/>
          <p14:tracePt t="22931" x="925513" y="4956175"/>
          <p14:tracePt t="22932" x="889000" y="4956175"/>
          <p14:tracePt t="22947" x="863600" y="4956175"/>
          <p14:tracePt t="22964" x="838200" y="4956175"/>
          <p14:tracePt t="22981" x="825500" y="4956175"/>
          <p14:tracePt t="22997" x="814388" y="4956175"/>
          <p14:tracePt t="23022" x="788988" y="4956175"/>
          <p14:tracePt t="23778" x="801688" y="4956175"/>
          <p14:tracePt t="23789" x="814388" y="4956175"/>
          <p14:tracePt t="23808" x="825500" y="4956175"/>
          <p14:tracePt t="23828" x="838200" y="4956175"/>
          <p14:tracePt t="23859" x="850900" y="4956175"/>
          <p14:tracePt t="23869" x="863600" y="4956175"/>
          <p14:tracePt t="23889" x="876300" y="4956175"/>
          <p14:tracePt t="23909" x="889000" y="4956175"/>
          <p14:tracePt t="23939" x="901700" y="4956175"/>
          <p14:tracePt t="23949" x="914400" y="4956175"/>
          <p14:tracePt t="23969" x="925513" y="4956175"/>
          <p14:tracePt t="24010" x="938213" y="4956175"/>
          <p14:tracePt t="24030" x="950913" y="4956175"/>
          <p14:tracePt t="24040" x="963613" y="4943475"/>
          <p14:tracePt t="24050" x="976313" y="4943475"/>
          <p14:tracePt t="24063" x="989013" y="4930775"/>
          <p14:tracePt t="24081" x="1038225" y="4918075"/>
          <p14:tracePt t="24097" x="1050925" y="4918075"/>
          <p14:tracePt t="24113" x="1076325" y="4905375"/>
          <p14:tracePt t="24130" x="1101725" y="4905375"/>
          <p14:tracePt t="24147" x="1114425" y="4905375"/>
          <p14:tracePt t="24163" x="1150938" y="4905375"/>
          <p14:tracePt t="24180" x="1163638" y="4905375"/>
          <p14:tracePt t="24181" x="1189038" y="4905375"/>
          <p14:tracePt t="24197" x="1201738" y="4905375"/>
          <p14:tracePt t="24214" x="1227138" y="4905375"/>
          <p14:tracePt t="24230" x="1252538" y="4892675"/>
          <p14:tracePt t="24231" x="1263650" y="4879975"/>
          <p14:tracePt t="24247" x="1289050" y="4879975"/>
          <p14:tracePt t="24264" x="1339850" y="4868863"/>
          <p14:tracePt t="24281" x="1352550" y="4868863"/>
          <p14:tracePt t="24297" x="1389063" y="4868863"/>
          <p14:tracePt t="24314" x="1427163" y="4856163"/>
          <p14:tracePt t="24330" x="1452563" y="4856163"/>
          <p14:tracePt t="24347" x="1465263" y="4856163"/>
          <p14:tracePt t="24363" x="1476375" y="4856163"/>
          <p14:tracePt t="24383" x="1489075" y="4856163"/>
          <p14:tracePt t="24413" x="1501775" y="4856163"/>
          <p14:tracePt t="24434" x="1501775" y="4843463"/>
          <p14:tracePt t="24443" x="1514475" y="4843463"/>
          <p14:tracePt t="24473" x="1514475" y="4830763"/>
          <p14:tracePt t="24493" x="1527175" y="4830763"/>
          <p14:tracePt t="24503" x="1527175" y="4818063"/>
          <p14:tracePt t="24513" x="1539875" y="4805363"/>
          <p14:tracePt t="24523" x="1539875" y="4792663"/>
          <p14:tracePt t="24534" x="1539875" y="4756150"/>
          <p14:tracePt t="24547" x="1539875" y="4730750"/>
          <p14:tracePt t="24564" x="1539875" y="4643438"/>
          <p14:tracePt t="24580" x="1565275" y="4592638"/>
          <p14:tracePt t="24597" x="1577975" y="4530725"/>
          <p14:tracePt t="24613" x="1589088" y="4518025"/>
          <p14:tracePt t="24615" x="1601788" y="4479925"/>
          <p14:tracePt t="24630" x="1614488" y="4467225"/>
          <p14:tracePt t="24647" x="1652588" y="4418013"/>
          <p14:tracePt t="24663" x="1652588" y="4379913"/>
          <p14:tracePt t="24665" x="1677988" y="4379913"/>
          <p14:tracePt t="24680" x="1677988" y="4354513"/>
          <p14:tracePt t="24697" x="1701800" y="4330700"/>
          <p14:tracePt t="24713" x="1701800" y="4318000"/>
          <p14:tracePt t="24730" x="1714500" y="4305300"/>
          <p14:tracePt t="24747" x="1714500" y="4279900"/>
          <p14:tracePt t="24766" x="1714500" y="4254500"/>
          <p14:tracePt t="24780" x="1727200" y="4230688"/>
          <p14:tracePt t="24797" x="1739900" y="4179888"/>
          <p14:tracePt t="24813" x="1752600" y="4129088"/>
          <p14:tracePt t="24830" x="1778000" y="4041775"/>
          <p14:tracePt t="24846" x="1801813" y="3979863"/>
          <p14:tracePt t="24863" x="1814513" y="3954463"/>
          <p14:tracePt t="24880" x="1827213" y="3916363"/>
          <p14:tracePt t="24898" x="1839913" y="3916363"/>
          <p14:tracePt t="25389" x="1839913" y="3905250"/>
          <p14:tracePt t="25400" x="1839913" y="3892550"/>
          <p14:tracePt t="25420" x="1839913" y="3879850"/>
          <p14:tracePt t="25440" x="1839913" y="3854450"/>
          <p14:tracePt t="25451" x="1839913" y="3841750"/>
          <p14:tracePt t="25470" x="1839913" y="3816350"/>
          <p14:tracePt t="25501" x="1839913" y="3803650"/>
          <p14:tracePt t="25510" x="1839913" y="3792538"/>
          <p14:tracePt t="25520" x="1852613" y="3767138"/>
          <p14:tracePt t="25530" x="1852613" y="3741738"/>
          <p14:tracePt t="25546" x="1878013" y="3692525"/>
          <p14:tracePt t="25563" x="1939925" y="3541713"/>
          <p14:tracePt t="25580" x="1965325" y="3479800"/>
          <p14:tracePt t="25581" x="1990725" y="3429000"/>
          <p14:tracePt t="25596" x="1990725" y="3403600"/>
          <p14:tracePt t="25613" x="2014538" y="3367088"/>
          <p14:tracePt t="25631" x="2014538" y="3354388"/>
          <p14:tracePt t="25711" x="2014538" y="3367088"/>
          <p14:tracePt t="25721" x="2014538" y="3378200"/>
          <p14:tracePt t="25730" x="2014538" y="3390900"/>
          <p14:tracePt t="25746" x="2014538" y="3403600"/>
          <p14:tracePt t="25763" x="2014538" y="3441700"/>
          <p14:tracePt t="25780" x="2014538" y="3467100"/>
          <p14:tracePt t="25796" x="2003425" y="3503613"/>
          <p14:tracePt t="25813" x="1990725" y="3554413"/>
          <p14:tracePt t="25829" x="1965325" y="3590925"/>
          <p14:tracePt t="25846" x="1914525" y="3741738"/>
          <p14:tracePt t="25863" x="1814513" y="3992563"/>
          <p14:tracePt t="25880" x="1765300" y="4129088"/>
          <p14:tracePt t="25896" x="1689100" y="4392613"/>
          <p14:tracePt t="25914" x="1639888" y="4679950"/>
          <p14:tracePt t="25929" x="1614488" y="4792663"/>
          <p14:tracePt t="25946" x="1565275" y="4930775"/>
          <p14:tracePt t="25963" x="1527175" y="5092700"/>
          <p14:tracePt t="25980" x="1527175" y="5156200"/>
          <p14:tracePt t="25996" x="1501775" y="5268913"/>
          <p14:tracePt t="26013" x="1501775" y="5294313"/>
          <p14:tracePt t="26014" x="1501775" y="5305425"/>
          <p14:tracePt t="26055" x="1489075" y="5305425"/>
          <p14:tracePt t="26094" x="1476375" y="5305425"/>
          <p14:tracePt t="26135" x="1476375" y="5294313"/>
          <p14:tracePt t="26145" x="1476375" y="5281613"/>
          <p14:tracePt t="26155" x="1476375" y="5256213"/>
          <p14:tracePt t="26165" x="1476375" y="5230813"/>
          <p14:tracePt t="26179" x="1476375" y="5218113"/>
          <p14:tracePt t="26196" x="1476375" y="5168900"/>
          <p14:tracePt t="26213" x="1476375" y="5143500"/>
          <p14:tracePt t="26229" x="1476375" y="5092700"/>
          <p14:tracePt t="26246" x="1476375" y="5068888"/>
          <p14:tracePt t="26247" x="1476375" y="5043488"/>
          <p14:tracePt t="26263" x="1476375" y="5005388"/>
          <p14:tracePt t="26279" x="1476375" y="4956175"/>
          <p14:tracePt t="26296" x="1489075" y="4879975"/>
          <p14:tracePt t="26313" x="1501775" y="4830763"/>
          <p14:tracePt t="26329" x="1539875" y="4705350"/>
          <p14:tracePt t="26346" x="1565275" y="4554538"/>
          <p14:tracePt t="26363" x="1601788" y="4479925"/>
          <p14:tracePt t="26379" x="1652588" y="4367213"/>
          <p14:tracePt t="26396" x="1677988" y="4305300"/>
          <p14:tracePt t="26413" x="1689100" y="4279900"/>
          <p14:tracePt t="26429" x="1714500" y="4230688"/>
          <p14:tracePt t="26446" x="1714500" y="4205288"/>
          <p14:tracePt t="26447" x="1739900" y="4167188"/>
          <p14:tracePt t="26463" x="1765300" y="4105275"/>
          <p14:tracePt t="26479" x="1814513" y="4005263"/>
          <p14:tracePt t="26496" x="1852613" y="3941763"/>
          <p14:tracePt t="26497" x="1878013" y="3879850"/>
          <p14:tracePt t="26513" x="1914525" y="3816350"/>
          <p14:tracePt t="26529" x="1927225" y="3779838"/>
          <p14:tracePt t="26546" x="1939925" y="3754438"/>
          <p14:tracePt t="26563" x="1939925" y="3741738"/>
          <p14:tracePt t="26580" x="1952625" y="3703638"/>
          <p14:tracePt t="26596" x="2014538" y="3667125"/>
          <p14:tracePt t="26901" x="2014538" y="3654425"/>
          <p14:tracePt t="26911" x="2014538" y="3629025"/>
          <p14:tracePt t="26920" x="2014538" y="3616325"/>
          <p14:tracePt t="26930" x="2014538" y="3579813"/>
          <p14:tracePt t="26946" x="2014538" y="3554413"/>
          <p14:tracePt t="26963" x="2014538" y="3467100"/>
          <p14:tracePt t="26979" x="2027238" y="3429000"/>
          <p14:tracePt t="26980" x="2039938" y="3378200"/>
          <p14:tracePt t="26996" x="2065338" y="3341688"/>
          <p14:tracePt t="27013" x="2090738" y="3267075"/>
          <p14:tracePt t="27029" x="2103438" y="3254375"/>
          <p14:tracePt t="27046" x="2116138" y="3241675"/>
          <p14:tracePt t="27142" x="2127250" y="3241675"/>
          <p14:tracePt t="27243" x="2139950" y="3241675"/>
          <p14:tracePt t="27312" x="2152650" y="3241675"/>
          <p14:tracePt t="27716" x="2165350" y="3241675"/>
          <p14:tracePt t="27746" x="2178050" y="3241675"/>
          <p14:tracePt t="27757" x="2190750" y="3241675"/>
          <p14:tracePt t="27777" x="2203450" y="3241675"/>
          <p14:tracePt t="27787" x="2216150" y="3241675"/>
          <p14:tracePt t="27797" x="2228850" y="3241675"/>
          <p14:tracePt t="27812" x="2239963" y="3241675"/>
          <p14:tracePt t="27829" x="2265363" y="3241675"/>
          <p14:tracePt t="27848" x="2278063" y="3241675"/>
          <p14:tracePt t="27862" x="2290763" y="3241675"/>
          <p14:tracePt t="27879" x="2316163" y="3241675"/>
          <p14:tracePt t="27896" x="2328863" y="3241675"/>
          <p14:tracePt t="27897" x="2339975" y="3241675"/>
          <p14:tracePt t="27912" x="2365375" y="3241675"/>
          <p14:tracePt t="27929" x="2378075" y="3241675"/>
          <p14:tracePt t="28482" x="2390775" y="3241675"/>
          <p14:tracePt t="28492" x="2403475" y="3241675"/>
          <p14:tracePt t="28502" x="2403475" y="3228975"/>
          <p14:tracePt t="28512" x="2416175" y="3228975"/>
          <p14:tracePt t="28542" x="2428875" y="3228975"/>
          <p14:tracePt t="28552" x="2452688" y="3228975"/>
          <p14:tracePt t="28562" x="2465388" y="3228975"/>
          <p14:tracePt t="28579" x="2478088" y="3228975"/>
          <p14:tracePt t="28595" x="2528888" y="3228975"/>
          <p14:tracePt t="28612" x="2554288" y="3228975"/>
          <p14:tracePt t="28629" x="2578100" y="3228975"/>
          <p14:tracePt t="28646" x="2616200" y="3216275"/>
          <p14:tracePt t="28662" x="2628900" y="3216275"/>
          <p14:tracePt t="28679" x="2641600" y="3216275"/>
          <p14:tracePt t="28695" x="2667000" y="3216275"/>
          <p14:tracePt t="28712" x="2678113" y="3216275"/>
          <p14:tracePt t="28713" x="2690813" y="3216275"/>
          <p14:tracePt t="28729" x="2716213" y="3216275"/>
          <p14:tracePt t="28745" x="2754313" y="3216275"/>
          <p14:tracePt t="28762" x="2790825" y="3216275"/>
          <p14:tracePt t="28779" x="2828925" y="3216275"/>
          <p14:tracePt t="28795" x="2890838" y="3216275"/>
          <p14:tracePt t="28812" x="2928938" y="3216275"/>
          <p14:tracePt t="28813" x="2954338" y="3216275"/>
          <p14:tracePt t="28829" x="2979738" y="3216275"/>
          <p14:tracePt t="28845" x="3041650" y="3216275"/>
          <p14:tracePt t="28862" x="3067050" y="3216275"/>
          <p14:tracePt t="28879" x="3128963" y="3216275"/>
          <p14:tracePt t="28895" x="3179763" y="3216275"/>
          <p14:tracePt t="28912" x="3228975" y="3216275"/>
          <p14:tracePt t="28929" x="3292475" y="3216275"/>
          <p14:tracePt t="29318" x="3317875" y="3216275"/>
          <p14:tracePt t="29328" x="3341688" y="3216275"/>
          <p14:tracePt t="29338" x="3367088" y="3216275"/>
          <p14:tracePt t="29349" x="3405188" y="3216275"/>
          <p14:tracePt t="29362" x="3441700" y="3216275"/>
          <p14:tracePt t="29379" x="3492500" y="3216275"/>
          <p14:tracePt t="29395" x="3530600" y="3216275"/>
          <p14:tracePt t="29412" x="3579813" y="3203575"/>
          <p14:tracePt t="29429" x="3643313" y="3203575"/>
          <p14:tracePt t="29445" x="3667125" y="3190875"/>
          <p14:tracePt t="29462" x="3743325" y="3178175"/>
          <p14:tracePt t="29479" x="3817938" y="3178175"/>
          <p14:tracePt t="29495" x="3843338" y="3178175"/>
          <p14:tracePt t="29512" x="3867150" y="3178175"/>
          <p14:tracePt t="29528" x="3879850" y="3178175"/>
          <p14:tracePt t="29530" x="3892550" y="3178175"/>
          <p14:tracePt t="29545" x="3917950" y="3178175"/>
          <p14:tracePt t="29562" x="3968750" y="3178175"/>
          <p14:tracePt t="29578" x="3992563" y="3178175"/>
          <p14:tracePt t="29580" x="4017963" y="3165475"/>
          <p14:tracePt t="29595" x="4043363" y="3165475"/>
          <p14:tracePt t="29612" x="4105275" y="3165475"/>
          <p14:tracePt t="29628" x="4117975" y="3165475"/>
          <p14:tracePt t="29630" x="4130675" y="3165475"/>
          <p14:tracePt t="29645" x="4143375" y="3165475"/>
          <p14:tracePt t="30074" x="4156075" y="3154363"/>
          <p14:tracePt t="30084" x="4168775" y="3128963"/>
          <p14:tracePt t="30094" x="4205288" y="3116263"/>
          <p14:tracePt t="30103" x="4217988" y="3116263"/>
          <p14:tracePt t="30113" x="4230688" y="3116263"/>
          <p14:tracePt t="30128" x="4243388" y="3116263"/>
          <p14:tracePt t="30145" x="4281488" y="3103563"/>
          <p14:tracePt t="30161" x="4294188" y="3090863"/>
          <p14:tracePt t="30178" x="4305300" y="3090863"/>
          <p14:tracePt t="30195" x="4330700" y="3090863"/>
          <p14:tracePt t="30211" x="4343400" y="3090863"/>
          <p14:tracePt t="30228" x="4368800" y="3090863"/>
          <p14:tracePt t="30245" x="4381500" y="3090863"/>
          <p14:tracePt t="30266" x="4394200" y="3090863"/>
          <p14:tracePt t="31480" x="4381500" y="3090863"/>
          <p14:tracePt t="31503" x="4318000" y="3090863"/>
          <p14:tracePt t="31514" x="4243388" y="3103563"/>
          <p14:tracePt t="31524" x="4117975" y="3116263"/>
          <p14:tracePt t="31534" x="4005263" y="3141663"/>
          <p14:tracePt t="31544" x="3879850" y="3154363"/>
          <p14:tracePt t="31561" x="3767138" y="3165475"/>
          <p14:tracePt t="31578" x="3579813" y="3190875"/>
          <p14:tracePt t="31594" x="3467100" y="3216275"/>
          <p14:tracePt t="31611" x="3429000" y="3216275"/>
          <p14:tracePt t="31628" x="3379788" y="3228975"/>
          <p14:tracePt t="31645" x="3354388" y="3228975"/>
          <p14:tracePt t="31661" x="3328988" y="3254375"/>
          <p14:tracePt t="32119" x="3305175" y="3254375"/>
          <p14:tracePt t="32129" x="3279775" y="3254375"/>
          <p14:tracePt t="32139" x="3228975" y="3267075"/>
          <p14:tracePt t="32150" x="3141663" y="3278188"/>
          <p14:tracePt t="32161" x="3028950" y="3290888"/>
          <p14:tracePt t="32178" x="2890838" y="3316288"/>
          <p14:tracePt t="32179" x="2703513" y="3328988"/>
          <p14:tracePt t="32194" x="2528888" y="3341688"/>
          <p14:tracePt t="32211" x="2265363" y="3378200"/>
          <p14:tracePt t="32227" x="2178050" y="3416300"/>
          <p14:tracePt t="32244" x="2039938" y="3467100"/>
          <p14:tracePt t="32261" x="1890713" y="3503613"/>
          <p14:tracePt t="32277" x="1852613" y="3516313"/>
          <p14:tracePt t="32295" x="1801813" y="3529013"/>
          <p14:tracePt t="32311" x="1778000" y="3541713"/>
          <p14:tracePt t="32327" x="1765300" y="3541713"/>
          <p14:tracePt t="32344" x="1765300" y="3554413"/>
          <p14:tracePt t="37558" x="1765300" y="3579813"/>
          <p14:tracePt t="37568" x="1765300" y="3603625"/>
          <p14:tracePt t="37578" x="1765300" y="3629025"/>
          <p14:tracePt t="37592" x="1765300" y="3654425"/>
          <p14:tracePt t="37609" x="1765300" y="3703638"/>
          <p14:tracePt t="37626" x="1765300" y="3741738"/>
          <p14:tracePt t="37627" x="1765300" y="3803650"/>
          <p14:tracePt t="37642" x="1765300" y="3854450"/>
          <p14:tracePt t="37659" x="1765300" y="3929063"/>
          <p14:tracePt t="37676" x="1765300" y="3954463"/>
          <p14:tracePt t="37692" x="1765300" y="4005263"/>
          <p14:tracePt t="37709" x="1765300" y="4054475"/>
          <p14:tracePt t="37726" x="1765300" y="4092575"/>
          <p14:tracePt t="37727" x="1765300" y="4129088"/>
          <p14:tracePt t="38111" x="1765300" y="4141788"/>
          <p14:tracePt t="38121" x="1739900" y="4154488"/>
          <p14:tracePt t="38131" x="1714500" y="4167188"/>
          <p14:tracePt t="38142" x="1689100" y="4205288"/>
          <p14:tracePt t="38159" x="1639888" y="4241800"/>
          <p14:tracePt t="38176" x="1501775" y="4330700"/>
          <p14:tracePt t="38192" x="1339850" y="4405313"/>
          <p14:tracePt t="38209" x="1289050" y="4430713"/>
          <p14:tracePt t="38225" x="1201738" y="4467225"/>
          <p14:tracePt t="38243" x="1150938" y="4492625"/>
          <p14:tracePt t="38259" x="1127125" y="4505325"/>
          <p14:tracePt t="38275" x="1101725" y="4518025"/>
          <p14:tracePt t="39068" x="1101725" y="4530725"/>
          <p14:tracePt t="39079" x="1089025" y="4543425"/>
          <p14:tracePt t="39089" x="1089025" y="4554538"/>
          <p14:tracePt t="39098" x="1076325" y="4567238"/>
          <p14:tracePt t="39109" x="1063625" y="4579938"/>
          <p14:tracePt t="39129" x="1063625" y="4605338"/>
          <p14:tracePt t="39142" x="1050925" y="4605338"/>
          <p14:tracePt t="39159" x="1050925" y="4630738"/>
          <p14:tracePt t="39160" x="1038225" y="4656138"/>
          <p14:tracePt t="39175" x="1038225" y="4692650"/>
          <p14:tracePt t="39192" x="1014413" y="4743450"/>
          <p14:tracePt t="39209" x="1014413" y="4768850"/>
          <p14:tracePt t="39210" x="1001713" y="4792663"/>
          <p14:tracePt t="39225" x="989013" y="4805363"/>
          <p14:tracePt t="39242" x="989013" y="4830763"/>
          <p14:tracePt t="39259" x="925513" y="4930775"/>
          <p14:tracePt t="40076" x="938213" y="4930775"/>
          <p14:tracePt t="40086" x="950913" y="4943475"/>
          <p14:tracePt t="40105" x="963613" y="4943475"/>
          <p14:tracePt t="40114" x="925513" y="4943475"/>
          <p14:tracePt t="41557" x="925513" y="4918075"/>
          <p14:tracePt t="41566" x="938213" y="4905375"/>
          <p14:tracePt t="41574" x="938213" y="4892675"/>
          <p14:tracePt t="41591" x="950913" y="4892675"/>
          <p14:tracePt t="41608" x="1014413" y="4879975"/>
          <p14:tracePt t="41624" x="1076325" y="4856163"/>
          <p14:tracePt t="41641" x="1201738" y="4830763"/>
          <p14:tracePt t="41658" x="1276350" y="4818063"/>
          <p14:tracePt t="41674" x="1289050" y="4818063"/>
          <p14:tracePt t="43493" x="1301750" y="4818063"/>
          <p14:tracePt t="43507" x="1301750" y="4830763"/>
          <p14:tracePt t="43514" x="1301750" y="4843463"/>
          <p14:tracePt t="43527" x="1301750" y="4856163"/>
          <p14:tracePt t="43547" x="1314450" y="4868863"/>
          <p14:tracePt t="43578" x="1327150" y="4879975"/>
          <p14:tracePt t="43607" x="1301750" y="4818063"/>
          <p14:tracePt t="44242" x="1301750" y="4830763"/>
          <p14:tracePt t="44252" x="1314450" y="4856163"/>
          <p14:tracePt t="44262" x="1314450" y="4879975"/>
          <p14:tracePt t="44273" x="1314450" y="4892675"/>
          <p14:tracePt t="44290" x="1327150" y="4905375"/>
          <p14:tracePt t="44307" x="1339850" y="4930775"/>
          <p14:tracePt t="44323" x="1339850" y="4943475"/>
          <p14:tracePt t="44344" x="1339850" y="4956175"/>
          <p14:tracePt t="44357" x="1352550" y="4956175"/>
          <p14:tracePt t="44383" x="1363663" y="4968875"/>
          <p14:tracePt t="44390" x="1376363" y="4968875"/>
          <p14:tracePt t="44413" x="1376363" y="4981575"/>
          <p14:tracePt t="44434" x="1389063" y="4981575"/>
          <p14:tracePt t="44503" x="1389063" y="5005388"/>
          <p14:tracePt t="45794" x="1401763" y="5005388"/>
          <p14:tracePt t="45814" x="1414463" y="5005388"/>
          <p14:tracePt t="45924" x="1427163" y="5005388"/>
          <p14:tracePt t="45935" x="1427163" y="4992688"/>
          <p14:tracePt t="45965" x="1439863" y="4981575"/>
          <p14:tracePt t="45985" x="1439863" y="4968875"/>
          <p14:tracePt t="46006" x="1452563" y="4968875"/>
          <p14:tracePt t="46016" x="1452563" y="4956175"/>
          <p14:tracePt t="46036" x="1465263" y="4943475"/>
          <p14:tracePt t="46096" x="1476375" y="4943475"/>
          <p14:tracePt t="46106" x="1476375" y="4930775"/>
          <p14:tracePt t="46127" x="1489075" y="4918075"/>
          <p14:tracePt t="46147" x="1489075" y="4905375"/>
          <p14:tracePt t="46156" x="1514475" y="4892675"/>
          <p14:tracePt t="46167" x="1514475" y="4868863"/>
          <p14:tracePt t="46177" x="1552575" y="4830763"/>
          <p14:tracePt t="46190" x="1565275" y="4805363"/>
          <p14:tracePt t="46206" x="1589088" y="4768850"/>
          <p14:tracePt t="46207" x="1601788" y="4718050"/>
          <p14:tracePt t="46223" x="1627188" y="4705350"/>
          <p14:tracePt t="46240" x="1639888" y="4679950"/>
          <p14:tracePt t="46256" x="1652588" y="4679950"/>
          <p14:tracePt t="46273" x="1665288" y="4679950"/>
          <p14:tracePt t="46289" x="1665288" y="4667250"/>
          <p14:tracePt t="46307" x="1665288" y="4656138"/>
          <p14:tracePt t="46328" x="1677988" y="4656138"/>
          <p14:tracePt t="46340" x="1677988" y="4643438"/>
          <p14:tracePt t="46358" x="1689100" y="4630738"/>
          <p14:tracePt t="46379" x="1701800" y="4618038"/>
          <p14:tracePt t="46389" x="1701800" y="4605338"/>
          <p14:tracePt t="46406" x="1714500" y="4605338"/>
          <p14:tracePt t="46423" x="1714500" y="4592638"/>
          <p14:tracePt t="46440" x="1727200" y="4579938"/>
          <p14:tracePt t="46459" x="1727200" y="4567238"/>
          <p14:tracePt t="46473" x="1739900" y="4554538"/>
          <p14:tracePt t="46489" x="1752600" y="4554538"/>
          <p14:tracePt t="46506" x="1752600" y="4543425"/>
          <p14:tracePt t="46523" x="1765300" y="4518025"/>
          <p14:tracePt t="47436" x="1765300" y="4505325"/>
          <p14:tracePt t="47477" x="1765300" y="4492625"/>
          <p14:tracePt t="47487" x="1765300" y="4479925"/>
          <p14:tracePt t="47497" x="1790700" y="4467225"/>
          <p14:tracePt t="47507" x="1801813" y="4418013"/>
          <p14:tracePt t="47522" x="1839913" y="4341813"/>
          <p14:tracePt t="47539" x="1927225" y="4205288"/>
          <p14:tracePt t="47556" x="2003425" y="4067175"/>
          <p14:tracePt t="47572" x="2039938" y="3992563"/>
          <p14:tracePt t="47589" x="2165350" y="3829050"/>
          <p14:tracePt t="47605" x="2216150" y="3767138"/>
          <p14:tracePt t="47607" x="2239963" y="3741738"/>
          <p14:tracePt t="47623" x="2265363" y="3703638"/>
          <p14:tracePt t="47640" x="2290763" y="3679825"/>
          <p14:tracePt t="48394" x="2290763" y="3667125"/>
          <p14:tracePt t="48414" x="2303463" y="3667125"/>
          <p14:tracePt t="48484" x="2303463" y="3654425"/>
          <p14:tracePt t="48524" x="2303463" y="3641725"/>
          <p14:tracePt t="48534" x="2316163" y="3616325"/>
          <p14:tracePt t="48555" x="2316163" y="3590925"/>
          <p14:tracePt t="48565" x="2328863" y="3579813"/>
          <p14:tracePt t="48575" x="2339975" y="3567113"/>
          <p14:tracePt t="48589" x="2352675" y="3567113"/>
          <p14:tracePt t="48605" x="2365375" y="3554413"/>
          <p14:tracePt t="48622" x="2378075" y="3554413"/>
          <p14:tracePt t="48639" x="2390775" y="3541713"/>
          <p14:tracePt t="48655" x="2403475" y="3541713"/>
          <p14:tracePt t="48672" x="2416175" y="3541713"/>
          <p14:tracePt t="48689" x="2416175" y="3529013"/>
          <p14:tracePt t="49542" x="2428875" y="3516313"/>
          <p14:tracePt t="49552" x="2441575" y="3503613"/>
          <p14:tracePt t="49562" x="2465388" y="3479800"/>
          <p14:tracePt t="49572" x="2478088" y="3479800"/>
          <p14:tracePt t="49588" x="2503488" y="3454400"/>
          <p14:tracePt t="49605" x="2554288" y="3429000"/>
          <p14:tracePt t="49622" x="2603500" y="3416300"/>
          <p14:tracePt t="49638" x="2628900" y="3390900"/>
          <p14:tracePt t="49656" x="2728913" y="3341688"/>
          <p14:tracePt t="49672" x="2767013" y="3316288"/>
          <p14:tracePt t="49673" x="2841625" y="3278188"/>
          <p14:tracePt t="49688" x="2916238" y="3228975"/>
          <p14:tracePt t="49705" x="3092450" y="3141663"/>
          <p14:tracePt t="49722" x="3179763" y="3116263"/>
          <p14:tracePt t="49723" x="3267075" y="3090863"/>
          <p14:tracePt t="49738" x="3328988" y="3065463"/>
          <p14:tracePt t="49755" x="3405188" y="3041650"/>
          <p14:tracePt t="49772" x="3441700" y="3028950"/>
          <p14:tracePt t="49773" x="3479800" y="3016250"/>
          <p14:tracePt t="49788" x="3541713" y="2978150"/>
          <p14:tracePt t="49805" x="3605213" y="2890838"/>
          <p14:tracePt t="50358" x="3592513" y="2916238"/>
          <p14:tracePt t="50368" x="3567113" y="2941638"/>
          <p14:tracePt t="50378" x="3530600" y="2978150"/>
          <p14:tracePt t="50388" x="3479800" y="3054350"/>
          <p14:tracePt t="50405" x="3429000" y="3103563"/>
          <p14:tracePt t="50421" x="3317875" y="3241675"/>
          <p14:tracePt t="50439" x="3179763" y="3390900"/>
          <p14:tracePt t="50455" x="3079750" y="3454400"/>
          <p14:tracePt t="50472" x="2879725" y="3629025"/>
          <p14:tracePt t="50489" x="2703513" y="3829050"/>
          <p14:tracePt t="50505" x="2628900" y="3905250"/>
          <p14:tracePt t="50522" x="2441575" y="4041775"/>
          <p14:tracePt t="50539" x="2278063" y="4167188"/>
          <p14:tracePt t="50555" x="2203450" y="4205288"/>
          <p14:tracePt t="50571" x="2103438" y="4267200"/>
          <p14:tracePt t="50588" x="2103438" y="4292600"/>
          <p14:tracePt t="50589" x="2078038" y="4318000"/>
          <p14:tracePt t="50605" x="2078038" y="4330700"/>
          <p14:tracePt t="50621" x="2052638" y="4379913"/>
          <p14:tracePt t="50638" x="2039938" y="4418013"/>
          <p14:tracePt t="50655" x="2039938" y="4443413"/>
          <p14:tracePt t="50672" x="1978025" y="4543425"/>
          <p14:tracePt t="50688" x="1952625" y="4579938"/>
          <p14:tracePt t="50690" x="1914525" y="4618038"/>
          <p14:tracePt t="50705" x="1890713" y="4656138"/>
          <p14:tracePt t="50721" x="1839913" y="4705350"/>
          <p14:tracePt t="50738" x="1814513" y="4756150"/>
          <p14:tracePt t="50755" x="1778000" y="4792663"/>
          <p14:tracePt t="50771" x="1739900" y="4830763"/>
          <p14:tracePt t="50788" x="1727200" y="4843463"/>
          <p14:tracePt t="50805" x="1701800" y="4843463"/>
          <p14:tracePt t="50821" x="1689100" y="4843463"/>
          <p14:tracePt t="50852" x="1689100" y="4830763"/>
          <p14:tracePt t="50871" x="1689100" y="4818063"/>
          <p14:tracePt t="50902" x="1689100" y="4805363"/>
          <p14:tracePt t="50922" x="1689100" y="4779963"/>
          <p14:tracePt t="50942" x="1689100" y="4768850"/>
          <p14:tracePt t="50962" x="1689100" y="4756150"/>
          <p14:tracePt t="50983" x="1689100" y="4743450"/>
          <p14:tracePt t="50993" x="1701800" y="4730750"/>
          <p14:tracePt t="51003" x="1714500" y="4718050"/>
          <p14:tracePt t="51013" x="1727200" y="4718050"/>
          <p14:tracePt t="51023" x="1727200" y="4705350"/>
          <p14:tracePt t="51038" x="1752600" y="4692650"/>
          <p14:tracePt t="51055" x="1778000" y="4667250"/>
          <p14:tracePt t="51071" x="1801813" y="4630738"/>
          <p14:tracePt t="51073" x="1827213" y="4592638"/>
          <p14:tracePt t="51088" x="1878013" y="4543425"/>
          <p14:tracePt t="51105" x="1965325" y="4454525"/>
          <p14:tracePt t="51121" x="2027238" y="4392613"/>
          <p14:tracePt t="51138" x="2152650" y="4330700"/>
          <p14:tracePt t="51155" x="2252663" y="4254500"/>
          <p14:tracePt t="51171" x="2278063" y="4241800"/>
          <p14:tracePt t="51173" x="2303463" y="4217988"/>
          <p14:tracePt t="51567" x="2328863" y="4192588"/>
          <p14:tracePt t="51577" x="2339975" y="4167188"/>
          <p14:tracePt t="51588" x="2365375" y="4141788"/>
          <p14:tracePt t="51604" x="2416175" y="4117975"/>
          <p14:tracePt t="51621" x="2503488" y="4029075"/>
          <p14:tracePt t="51638" x="2554288" y="3992563"/>
          <p14:tracePt t="51654" x="2578100" y="3967163"/>
          <p14:tracePt t="51671" x="2667000" y="3929063"/>
          <p14:tracePt t="51688" x="2703513" y="3905250"/>
          <p14:tracePt t="51704" x="2741613" y="3905250"/>
          <p14:tracePt t="51721" x="2816225" y="3867150"/>
          <p14:tracePt t="51738" x="2890838" y="3829050"/>
          <p14:tracePt t="51755" x="2954338" y="3803650"/>
          <p14:tracePt t="51771" x="3079750" y="3767138"/>
          <p14:tracePt t="51788" x="3154363" y="3741738"/>
          <p14:tracePt t="51804" x="3179763" y="3729038"/>
          <p14:tracePt t="51821" x="3241675" y="3729038"/>
          <p14:tracePt t="51838" x="3267075" y="3729038"/>
          <p14:tracePt t="51839" x="3305175" y="3729038"/>
          <p14:tracePt t="51854" x="3341688" y="3729038"/>
          <p14:tracePt t="51871" x="3429000" y="3703638"/>
          <p14:tracePt t="51888" x="3467100" y="3692525"/>
          <p14:tracePt t="51889" x="3517900" y="3679825"/>
          <p14:tracePt t="51904" x="3541713" y="3667125"/>
          <p14:tracePt t="51921" x="3579813" y="3641725"/>
          <p14:tracePt t="51938" x="3617913" y="3641725"/>
          <p14:tracePt t="51939" x="3630613" y="3629025"/>
          <p14:tracePt t="51954" x="3654425" y="3629025"/>
          <p14:tracePt t="51971" x="3717925" y="3616325"/>
          <p14:tracePt t="51988" x="3767138" y="3616325"/>
          <p14:tracePt t="52004" x="3879850" y="3603625"/>
          <p14:tracePt t="52021" x="3956050" y="3590925"/>
          <p14:tracePt t="52038" x="3979863" y="3590925"/>
          <p14:tracePt t="52054" x="4030663" y="3579813"/>
          <p14:tracePt t="52071" x="4056063" y="3579813"/>
          <p14:tracePt t="52090" x="4068763" y="3579813"/>
          <p14:tracePt t="52104" x="4092575" y="3579813"/>
          <p14:tracePt t="52121" x="4130675" y="3567113"/>
          <p14:tracePt t="52137" x="4168775" y="3567113"/>
          <p14:tracePt t="52154" x="4217988" y="3567113"/>
          <p14:tracePt t="52171" x="4268788" y="3554413"/>
          <p14:tracePt t="52187" x="4294188" y="3541713"/>
          <p14:tracePt t="52204" x="4318000" y="3529013"/>
          <p14:tracePt t="52221" x="4330700" y="3529013"/>
          <p14:tracePt t="52238" x="4343400" y="3529013"/>
          <p14:tracePt t="52254" x="4356100" y="3529013"/>
          <p14:tracePt t="52272" x="4368800" y="3529013"/>
          <p14:tracePt t="52288" x="4381500" y="3529013"/>
          <p14:tracePt t="52304" x="4394200" y="3529013"/>
          <p14:tracePt t="52332" x="4406900" y="3529013"/>
          <p14:tracePt t="52423" x="4406900" y="3516313"/>
          <p14:tracePt t="52523" x="4381500" y="3516313"/>
          <p14:tracePt t="52533" x="4368800" y="3516313"/>
          <p14:tracePt t="52544" x="4343400" y="3516313"/>
          <p14:tracePt t="52554" x="4305300" y="3516313"/>
          <p14:tracePt t="52571" x="4256088" y="3516313"/>
          <p14:tracePt t="52588" x="4005263" y="3541713"/>
          <p14:tracePt t="52605" x="3579813" y="3667125"/>
          <p14:tracePt t="52621" x="3341688" y="3729038"/>
          <p14:tracePt t="52637" x="2903538" y="3841750"/>
          <p14:tracePt t="52654" x="2690813" y="3905250"/>
          <p14:tracePt t="52655" x="2528888" y="3954463"/>
          <p14:tracePt t="52671" x="2390775" y="4005263"/>
          <p14:tracePt t="52687" x="2178050" y="4067175"/>
          <p14:tracePt t="52705" x="2052638" y="4129088"/>
          <p14:tracePt t="52721" x="2003425" y="4154488"/>
          <p14:tracePt t="52737" x="1939925" y="4179888"/>
          <p14:tracePt t="52754" x="1914525" y="4192588"/>
          <p14:tracePt t="52756" x="1914525" y="4217988"/>
          <p14:tracePt t="52771" x="1903413" y="4230688"/>
          <p14:tracePt t="52788" x="1890713" y="4241800"/>
          <p14:tracePt t="52957" x="1890713" y="4230688"/>
          <p14:tracePt t="52967" x="1890713" y="4217988"/>
          <p14:tracePt t="52979" x="1903413" y="4217988"/>
          <p14:tracePt t="52987" x="1914525" y="4217988"/>
          <p14:tracePt t="53004" x="1939925" y="4192588"/>
          <p14:tracePt t="53021" x="2027238" y="4154488"/>
          <p14:tracePt t="53037" x="2152650" y="4092575"/>
          <p14:tracePt t="53054" x="2239963" y="4041775"/>
          <p14:tracePt t="53071" x="2478088" y="3941763"/>
          <p14:tracePt t="53088" x="2728913" y="3816350"/>
          <p14:tracePt t="53104" x="2890838" y="3741738"/>
          <p14:tracePt t="53120" x="3205163" y="3641725"/>
          <p14:tracePt t="53137" x="3305175" y="3603625"/>
          <p14:tracePt t="53139" x="3405188" y="3579813"/>
          <p14:tracePt t="53154" x="3467100" y="3567113"/>
          <p14:tracePt t="53170" x="3530600" y="3554413"/>
          <p14:tracePt t="53187" x="3554413" y="3554413"/>
          <p14:tracePt t="53204" x="3567113" y="3554413"/>
          <p14:tracePt t="53652" x="3592513" y="3554413"/>
          <p14:tracePt t="53662" x="3630613" y="3541713"/>
          <p14:tracePt t="53672" x="3654425" y="3529013"/>
          <p14:tracePt t="53687" x="3692525" y="3503613"/>
          <p14:tracePt t="53704" x="3743325" y="3503613"/>
          <p14:tracePt t="53720" x="3756025" y="3503613"/>
          <p14:tracePt t="53737" x="3792538" y="3503613"/>
          <p14:tracePt t="53754" x="3817938" y="3503613"/>
          <p14:tracePt t="53770" x="3830638" y="3503613"/>
          <p14:tracePt t="53787" x="3856038" y="3503613"/>
          <p14:tracePt t="53804" x="3879850" y="3503613"/>
          <p14:tracePt t="53833" x="3892550" y="3503613"/>
          <p14:tracePt t="54186" x="3867150" y="3516313"/>
          <p14:tracePt t="54196" x="3830638" y="3554413"/>
          <p14:tracePt t="54206" x="3756025" y="3579813"/>
          <p14:tracePt t="54220" x="3692525" y="3603625"/>
          <p14:tracePt t="54237" x="3554413" y="3641725"/>
          <p14:tracePt t="54254" x="3454400" y="3654425"/>
          <p14:tracePt t="54270" x="3341688" y="3679825"/>
          <p14:tracePt t="54287" x="3279775" y="3716338"/>
          <p14:tracePt t="54304" x="3254375" y="3716338"/>
          <p14:tracePt t="54320" x="3241675" y="3716338"/>
          <p14:tracePt t="54358" x="3228975" y="3716338"/>
          <p14:tracePt t="54589" x="3216275" y="3729038"/>
          <p14:tracePt t="54599" x="3205163" y="3729038"/>
          <p14:tracePt t="54610" x="3192463" y="3729038"/>
          <p14:tracePt t="54630" x="3167063" y="3741738"/>
          <p14:tracePt t="54640" x="3154363" y="3754438"/>
          <p14:tracePt t="54653" x="3128963" y="3754438"/>
          <p14:tracePt t="54670" x="3079750" y="3792538"/>
          <p14:tracePt t="54687" x="3054350" y="3803650"/>
          <p14:tracePt t="54703" x="3016250" y="3816350"/>
          <p14:tracePt t="54720" x="3003550" y="3816350"/>
          <p14:tracePt t="54942" x="3016250" y="3816350"/>
          <p14:tracePt t="54952" x="3041650" y="3803650"/>
          <p14:tracePt t="54962" x="3092450" y="3779838"/>
          <p14:tracePt t="54972" x="3141663" y="3767138"/>
          <p14:tracePt t="54986" x="3192463" y="3767138"/>
          <p14:tracePt t="55003" x="3317875" y="3741738"/>
          <p14:tracePt t="55020" x="3392488" y="3716338"/>
          <p14:tracePt t="55037" x="3567113" y="3692525"/>
          <p14:tracePt t="55053" x="3705225" y="3679825"/>
          <p14:tracePt t="55070" x="3756025" y="3667125"/>
          <p14:tracePt t="55087" x="3817938" y="3654425"/>
          <p14:tracePt t="55103" x="3867150" y="3641725"/>
          <p14:tracePt t="55120" x="3879850" y="3641725"/>
          <p14:tracePt t="55137" x="3905250" y="3629025"/>
          <p14:tracePt t="55153" x="3917950" y="3629025"/>
          <p14:tracePt t="55577" x="3917950" y="3603625"/>
          <p14:tracePt t="55593" x="3917950" y="3590925"/>
          <p14:tracePt t="55616" x="3917950" y="3579813"/>
          <p14:tracePt t="55626" x="3917950" y="3567113"/>
          <p14:tracePt t="55636" x="3917950" y="3554413"/>
          <p14:tracePt t="55657" x="3917950" y="3541713"/>
          <p14:tracePt t="55677" x="3917950" y="3529013"/>
          <p14:tracePt t="55707" x="3930650" y="3516313"/>
          <p14:tracePt t="55738" x="3943350" y="3516313"/>
          <p14:tracePt t="55758" x="3956050" y="3516313"/>
          <p14:tracePt t="55768" x="3968750" y="3516313"/>
          <p14:tracePt t="55788" x="3979863" y="3516313"/>
          <p14:tracePt t="55808" x="3992563" y="3516313"/>
          <p14:tracePt t="57959" x="4068763" y="3541713"/>
          <p14:tracePt t="57969" x="4181475" y="3629025"/>
          <p14:tracePt t="57979" x="4305300" y="3692525"/>
          <p14:tracePt t="57989" x="4406900" y="3792538"/>
          <p14:tracePt t="58003" x="4556125" y="3892550"/>
          <p14:tracePt t="58019" x="4619625" y="3929063"/>
          <p14:tracePt t="58036" x="4743450" y="4041775"/>
          <p14:tracePt t="58052" x="4894263" y="4167188"/>
          <p14:tracePt t="58069" x="4981575" y="4205288"/>
          <p14:tracePt t="58086" x="5006975" y="4217988"/>
          <p14:tracePt t="58102" x="5081588" y="4230688"/>
          <p14:tracePt t="58119" x="5094288" y="4241800"/>
          <p14:tracePt t="58432" x="5132388" y="4241800"/>
          <p14:tracePt t="58442" x="5181600" y="4241800"/>
          <p14:tracePt t="58453" x="5232400" y="4241800"/>
          <p14:tracePt t="58469" x="5294313" y="4241800"/>
          <p14:tracePt t="58486" x="5383213" y="4241800"/>
          <p14:tracePt t="58502" x="5432425" y="4241800"/>
          <p14:tracePt t="58503" x="5495925" y="4241800"/>
          <p14:tracePt t="58519" x="5607050" y="4267200"/>
          <p14:tracePt t="58535" x="5821363" y="4379913"/>
          <p14:tracePt t="58552" x="6096000" y="4605338"/>
          <p14:tracePt t="58569" x="6183313" y="4743450"/>
          <p14:tracePt t="58586" x="6259513" y="5056188"/>
          <p14:tracePt t="60183" x="6308725" y="5030788"/>
          <p14:tracePt t="60193" x="6370638" y="4968875"/>
          <p14:tracePt t="60204" x="6446838" y="4868863"/>
          <p14:tracePt t="60218" x="6521450" y="4792663"/>
          <p14:tracePt t="60235" x="6634163" y="4656138"/>
          <p14:tracePt t="60252" x="6684963" y="4618038"/>
          <p14:tracePt t="60253" x="6696075" y="4592638"/>
          <p14:tracePt t="60268" x="6708775" y="4592638"/>
          <p14:tracePt t="60285" x="6746875" y="4579938"/>
          <p14:tracePt t="67545" x="6759575" y="4567238"/>
          <p14:tracePt t="67555" x="6759575" y="4543425"/>
          <p14:tracePt t="67561" x="6784975" y="4518025"/>
          <p14:tracePt t="67584" x="6797675" y="4492625"/>
          <p14:tracePt t="67594" x="6846888" y="4443413"/>
          <p14:tracePt t="67602" x="6897688" y="4367213"/>
          <p14:tracePt t="67616" x="6921500" y="4341813"/>
          <p14:tracePt t="67633" x="6985000" y="4279900"/>
          <p14:tracePt t="67649" x="7046913" y="4205288"/>
          <p14:tracePt t="67666" x="7085013" y="4179888"/>
          <p14:tracePt t="67685" x="7097713" y="4179888"/>
          <p14:tracePt t="68179" x="7097713" y="4167188"/>
          <p14:tracePt t="68189" x="7123113" y="4141788"/>
          <p14:tracePt t="68199" x="7134225" y="4129088"/>
          <p14:tracePt t="68216" x="7172325" y="4079875"/>
          <p14:tracePt t="68232" x="7272338" y="3941763"/>
          <p14:tracePt t="68249" x="7335838" y="3854450"/>
          <p14:tracePt t="68250" x="7397750" y="3792538"/>
          <p14:tracePt t="68266" x="7423150" y="3767138"/>
          <p14:tracePt t="68282" x="7485063" y="3741738"/>
          <p14:tracePt t="68299" x="7548563" y="3741738"/>
          <p14:tracePt t="68316" x="7561263" y="3779838"/>
          <p14:tracePt t="69918" x="7597775" y="3767138"/>
          <p14:tracePt t="69928" x="7623175" y="3754438"/>
          <p14:tracePt t="69939" x="7648575" y="3729038"/>
          <p14:tracePt t="69948" x="7685088" y="3703638"/>
          <p14:tracePt t="69965" x="7735888" y="3679825"/>
          <p14:tracePt t="69982" x="7797800" y="3641725"/>
          <p14:tracePt t="69999" x="7861300" y="3616325"/>
          <p14:tracePt t="70015" x="7886700" y="3616325"/>
          <p14:tracePt t="70032" x="7910513" y="3603625"/>
          <p14:tracePt t="70048" x="7948613" y="3603625"/>
          <p14:tracePt t="70946" x="7961313" y="3579813"/>
          <p14:tracePt t="70956" x="7974013" y="3567113"/>
          <p14:tracePt t="70965" x="7986713" y="3554413"/>
          <p14:tracePt t="70982" x="7999413" y="3554413"/>
          <p14:tracePt t="70998" x="8035925" y="3529013"/>
          <p14:tracePt t="71015" x="8048625" y="3529013"/>
          <p14:tracePt t="71016" x="8074025" y="3529013"/>
          <p14:tracePt t="71031" x="8099425" y="3516313"/>
          <p14:tracePt t="71048" x="8135938" y="3503613"/>
          <p14:tracePt t="71065" x="8161338" y="3503613"/>
          <p14:tracePt t="71066" x="8199438" y="3503613"/>
          <p14:tracePt t="71081" x="8223250" y="3503613"/>
          <p14:tracePt t="71098" x="8274050" y="3490913"/>
          <p14:tracePt t="71114" x="8299450" y="3490913"/>
          <p14:tracePt t="71131" x="8348663" y="3490913"/>
          <p14:tracePt t="71148" x="8361363" y="3479800"/>
          <p14:tracePt t="71509" x="8386763" y="3467100"/>
          <p14:tracePt t="71520" x="8412163" y="3454400"/>
          <p14:tracePt t="71530" x="8448675" y="3441700"/>
          <p14:tracePt t="71540" x="8486775" y="3429000"/>
          <p14:tracePt t="71550" x="8537575" y="3416300"/>
          <p14:tracePt t="71565" x="8586788" y="3378200"/>
          <p14:tracePt t="71581" x="8637588" y="3367088"/>
          <p14:tracePt t="71598" x="8661400" y="3354388"/>
          <p14:tracePt t="71615" x="8712200" y="3354388"/>
          <p14:tracePt t="71631" x="8737600" y="3354388"/>
          <p14:tracePt t="71648" x="8763000" y="3341688"/>
          <p14:tracePt t="71665" x="8850313" y="3328988"/>
          <p14:tracePt t="71681" x="8912225" y="3328988"/>
          <p14:tracePt t="71698" x="8937625" y="3328988"/>
          <p14:tracePt t="71714" x="8986838" y="3303588"/>
          <p14:tracePt t="71731" x="9063038" y="3290888"/>
          <p14:tracePt t="71748" x="9099550" y="3290888"/>
          <p14:tracePt t="71764" x="9163050" y="3278188"/>
          <p14:tracePt t="71781" x="9199563" y="3267075"/>
          <p14:tracePt t="71798" x="9224963" y="3267075"/>
          <p14:tracePt t="71815" x="9237663" y="3267075"/>
          <p14:tracePt t="72325" x="9237663" y="3254375"/>
          <p14:tracePt t="72336" x="9237663" y="3241675"/>
          <p14:tracePt t="72356" x="9237663" y="3228975"/>
          <p14:tracePt t="72396" x="9250363" y="3228975"/>
          <p14:tracePt t="72417" x="9263063" y="3228975"/>
          <p14:tracePt t="72446" x="9263063" y="3216275"/>
          <p14:tracePt t="72476" x="9275763" y="3216275"/>
          <p14:tracePt t="72527" x="9288463" y="3216275"/>
          <p14:tracePt t="72558" x="9301163" y="3216275"/>
          <p14:tracePt t="72568" x="9312275" y="3216275"/>
          <p14:tracePt t="72588" x="9324975" y="3216275"/>
          <p14:tracePt t="72608" x="9337675" y="3216275"/>
          <p14:tracePt t="72627" x="9350375" y="3216275"/>
          <p14:tracePt t="72638" x="9363075" y="3203575"/>
          <p14:tracePt t="72658" x="9375775" y="3203575"/>
          <p14:tracePt t="72677" x="9375775" y="3190875"/>
          <p14:tracePt t="73081" x="9375775" y="3203575"/>
          <p14:tracePt t="73091" x="9350375" y="3216275"/>
          <p14:tracePt t="73102" x="9288463" y="3241675"/>
          <p14:tracePt t="73114" x="9188450" y="3278188"/>
          <p14:tracePt t="73131" x="9050338" y="3328988"/>
          <p14:tracePt t="73132" x="8899525" y="3403600"/>
          <p14:tracePt t="73147" x="8674100" y="3479800"/>
          <p14:tracePt t="73164" x="8324850" y="3641725"/>
          <p14:tracePt t="73181" x="8186738" y="3692525"/>
          <p14:tracePt t="73182" x="8048625" y="3729038"/>
          <p14:tracePt t="73197" x="7948613" y="3754438"/>
          <p14:tracePt t="73214" x="7797800" y="3779838"/>
          <p14:tracePt t="73231" x="7735888" y="3792538"/>
          <p14:tracePt t="73232" x="7697788" y="3792538"/>
          <p14:tracePt t="73247" x="7673975" y="3792538"/>
          <p14:tracePt t="73264" x="7648575" y="3792538"/>
          <p14:tracePt t="73281" x="7623175" y="3792538"/>
          <p14:tracePt t="73297" x="7610475" y="3792538"/>
          <p14:tracePt t="73323" x="7597775" y="3792538"/>
          <p14:tracePt t="73343" x="7585075" y="3792538"/>
          <p14:tracePt t="73353" x="7572375" y="3792538"/>
          <p14:tracePt t="73364" x="7561263" y="3792538"/>
          <p14:tracePt t="73384" x="7535863" y="3779838"/>
          <p14:tracePt t="73397" x="7523163" y="3779838"/>
          <p14:tracePt t="73414" x="7497763" y="3779838"/>
          <p14:tracePt t="73434" x="7472363" y="3767138"/>
          <p14:tracePt t="73454" x="7459663" y="3767138"/>
          <p14:tracePt t="73474" x="7459663" y="3754438"/>
          <p14:tracePt t="73484" x="7448550" y="3754438"/>
          <p14:tracePt t="73514" x="7448550" y="3741738"/>
          <p14:tracePt t="73524" x="7448550" y="3729038"/>
          <p14:tracePt t="73545" x="7448550" y="3716338"/>
          <p14:tracePt t="73585" x="7448550" y="3703638"/>
          <p14:tracePt t="73635" x="7448550" y="3692525"/>
          <p14:tracePt t="73645" x="7448550" y="3679825"/>
          <p14:tracePt t="74128" x="7448550" y="3667125"/>
          <p14:tracePt t="74139" x="7448550" y="3654425"/>
          <p14:tracePt t="74149" x="7448550" y="3641725"/>
          <p14:tracePt t="74164" x="7448550" y="3629025"/>
          <p14:tracePt t="74180" x="7472363" y="3603625"/>
          <p14:tracePt t="74197" x="7497763" y="3579813"/>
          <p14:tracePt t="74214" x="7535863" y="3567113"/>
          <p14:tracePt t="74230" x="7572375" y="3541713"/>
          <p14:tracePt t="74247" x="7597775" y="3541713"/>
          <p14:tracePt t="74264" x="7661275" y="3541713"/>
          <p14:tracePt t="74280" x="7685088" y="3541713"/>
          <p14:tracePt t="74298" x="7697788" y="3541713"/>
          <p14:tracePt t="74299" x="7723188" y="3541713"/>
          <p14:tracePt t="74743" x="7748588" y="3516313"/>
          <p14:tracePt t="74753" x="7797800" y="3490913"/>
          <p14:tracePt t="74764" x="7835900" y="3479800"/>
          <p14:tracePt t="74773" x="7886700" y="3454400"/>
          <p14:tracePt t="74784" x="7923213" y="3441700"/>
          <p14:tracePt t="74797" x="7961313" y="3441700"/>
          <p14:tracePt t="74814" x="8035925" y="3441700"/>
          <p14:tracePt t="74830" x="8086725" y="3429000"/>
          <p14:tracePt t="74847" x="8148638" y="3429000"/>
          <p14:tracePt t="74863" x="8174038" y="3416300"/>
          <p14:tracePt t="74865" x="8199438" y="3416300"/>
          <p14:tracePt t="74880" x="8235950" y="3403600"/>
          <p14:tracePt t="74897" x="8286750" y="3403600"/>
          <p14:tracePt t="74914" x="8324850" y="3403600"/>
          <p14:tracePt t="74930" x="8335963" y="3403600"/>
          <p14:tracePt t="74946" x="8386763" y="3403600"/>
          <p14:tracePt t="74964" x="8399463" y="3403600"/>
          <p14:tracePt t="74965" x="8424863" y="3403600"/>
          <p14:tracePt t="74980" x="8448675" y="3403600"/>
          <p14:tracePt t="74997" x="8486775" y="3403600"/>
          <p14:tracePt t="75013" x="8512175" y="3390900"/>
          <p14:tracePt t="75030" x="8574088" y="3367088"/>
          <p14:tracePt t="75047" x="8637588" y="3328988"/>
          <p14:tracePt t="75063" x="8686800" y="3316288"/>
          <p14:tracePt t="75080" x="8799513" y="3254375"/>
          <p14:tracePt t="75097" x="8937625" y="3190875"/>
          <p14:tracePt t="75114" x="9024938" y="3165475"/>
          <p14:tracePt t="75115" x="9112250" y="3128963"/>
          <p14:tracePt t="75130" x="9212263" y="3103563"/>
          <p14:tracePt t="75147" x="9424988" y="3054350"/>
          <p14:tracePt t="75163" x="9525000" y="3041650"/>
          <p14:tracePt t="75180" x="9688513" y="2990850"/>
          <p14:tracePt t="75197" x="9763125" y="2978150"/>
          <p14:tracePt t="75213" x="9775825" y="2978150"/>
          <p14:tracePt t="75691" x="9775825" y="2990850"/>
          <p14:tracePt t="75701" x="9775825" y="3003550"/>
          <p14:tracePt t="75711" x="9775825" y="3028950"/>
          <p14:tracePt t="75731" x="9775825" y="3041650"/>
          <p14:tracePt t="75741" x="9763125" y="3041650"/>
          <p14:tracePt t="75752" x="9750425" y="3054350"/>
          <p14:tracePt t="75763" x="9739313" y="3054350"/>
          <p14:tracePt t="75780" x="9726613" y="3065463"/>
          <p14:tracePt t="75781" x="9701213" y="3090863"/>
          <p14:tracePt t="75796" x="9675813" y="3090863"/>
          <p14:tracePt t="75813" x="9650413" y="3103563"/>
          <p14:tracePt t="75830" x="9626600" y="3103563"/>
          <p14:tracePt t="75831" x="9613900" y="3103563"/>
          <p14:tracePt t="75846" x="9601200" y="3116263"/>
          <p14:tracePt t="75863" x="9588500" y="3116263"/>
          <p14:tracePt t="75880" x="9575800" y="3116263"/>
          <p14:tracePt t="75896" x="9550400" y="3116263"/>
          <p14:tracePt t="75913" x="9525000" y="3128963"/>
          <p14:tracePt t="75930" x="9513888" y="3128963"/>
          <p14:tracePt t="75946" x="9488488" y="3128963"/>
          <p14:tracePt t="75983" x="9475788" y="3128963"/>
          <p14:tracePt t="75993" x="9475788" y="3141663"/>
          <p14:tracePt t="76023" x="9463088" y="3141663"/>
          <p14:tracePt t="76235" x="9450388" y="3141663"/>
          <p14:tracePt t="76265" x="9437688" y="3141663"/>
          <p14:tracePt t="76899" x="9424988" y="3141663"/>
          <p14:tracePt t="76909" x="9388475" y="3141663"/>
          <p14:tracePt t="76919" x="9375775" y="3141663"/>
          <p14:tracePt t="76940" x="9350375" y="3141663"/>
          <p14:tracePt t="76960" x="9337675" y="3141663"/>
          <p14:tracePt t="76970" x="9324975" y="3141663"/>
          <p14:tracePt t="76980" x="9312275" y="3141663"/>
          <p14:tracePt t="77001" x="9301163" y="3141663"/>
          <p14:tracePt t="77021" x="9288463" y="3141663"/>
          <p14:tracePt t="77050" x="9275763" y="3141663"/>
          <p14:tracePt t="77080" x="9263063" y="3141663"/>
          <p14:tracePt t="77180" x="9275763" y="3141663"/>
          <p14:tracePt t="77615" x="9275763" y="3154363"/>
          <p14:tracePt t="77625" x="9288463" y="3154363"/>
          <p14:tracePt t="77654" x="9301163" y="3165475"/>
          <p14:tracePt t="77705" x="9312275" y="3178175"/>
          <p14:tracePt t="77735" x="9324975" y="3190875"/>
          <p14:tracePt t="77756" x="9324975" y="3203575"/>
          <p14:tracePt t="77796" x="9324975" y="3216275"/>
          <p14:tracePt t="77927" x="9337675" y="3216275"/>
          <p14:tracePt t="78138" x="9350375" y="3216275"/>
          <p14:tracePt t="78289" x="9350375" y="3203575"/>
          <p14:tracePt t="78300" x="9363075" y="3203575"/>
          <p14:tracePt t="78330" x="9363075" y="3190875"/>
          <p14:tracePt t="78380" x="9375775" y="3190875"/>
          <p14:tracePt t="78683" x="9388475" y="3190875"/>
          <p14:tracePt t="79075" x="9388475" y="3178175"/>
          <p14:tracePt t="79096" x="9388475" y="3165475"/>
          <p14:tracePt t="79125" x="9388475" y="3154363"/>
          <p14:tracePt t="79135" x="9388475" y="3141663"/>
          <p14:tracePt t="79176" x="9388475" y="3128963"/>
          <p14:tracePt t="79196" x="9388475" y="3116263"/>
          <p14:tracePt t="79217" x="9388475" y="3090863"/>
          <p14:tracePt t="79237" x="9388475" y="3078163"/>
          <p14:tracePt t="79247" x="9388475" y="3065463"/>
          <p14:tracePt t="79257" x="9388475" y="3054350"/>
          <p14:tracePt t="79267" x="9388475" y="3041650"/>
          <p14:tracePt t="79287" x="9388475" y="3028950"/>
          <p14:tracePt t="79296" x="9388475" y="3016250"/>
          <p14:tracePt t="79312" x="9388475" y="3003550"/>
          <p14:tracePt t="79329" x="9388475" y="2990850"/>
          <p14:tracePt t="79345" x="9388475" y="2965450"/>
          <p14:tracePt t="79347" x="9388475" y="2941638"/>
          <p14:tracePt t="79362" x="9388475" y="2916238"/>
          <p14:tracePt t="79379" x="9388475" y="2865438"/>
          <p14:tracePt t="79395" x="9388475" y="2828925"/>
          <p14:tracePt t="79412" x="9388475" y="2803525"/>
          <p14:tracePt t="79429" x="9388475" y="2752725"/>
          <p14:tracePt t="79445" x="9388475" y="2740025"/>
          <p14:tracePt t="79462" x="9388475" y="2716213"/>
          <p14:tracePt t="79479" x="9388475" y="2690813"/>
          <p14:tracePt t="79495" x="9388475" y="2665413"/>
          <p14:tracePt t="79512" x="9388475" y="2640013"/>
          <p14:tracePt t="79528" x="9388475" y="2627313"/>
          <p14:tracePt t="79620" x="9375775" y="2640013"/>
          <p14:tracePt t="79639" x="9375775" y="2652713"/>
          <p14:tracePt t="79659" x="9375775" y="2665413"/>
          <p14:tracePt t="79669" x="9375775" y="2678113"/>
          <p14:tracePt t="79690" x="9375775" y="2690813"/>
          <p14:tracePt t="79700" x="9375775" y="2703513"/>
          <p14:tracePt t="79712" x="9375775" y="2716213"/>
          <p14:tracePt t="79729" x="9375775" y="2740025"/>
          <p14:tracePt t="79730" x="9375775" y="2765425"/>
          <p14:tracePt t="79745" x="9375775" y="2803525"/>
          <p14:tracePt t="79762" x="9375775" y="2878138"/>
          <p14:tracePt t="79779" x="9375775" y="2916238"/>
          <p14:tracePt t="79780" x="9375775" y="2952750"/>
          <p14:tracePt t="79795" x="9375775" y="3003550"/>
          <p14:tracePt t="79812" x="9375775" y="3041650"/>
          <p14:tracePt t="79828" x="9363075" y="3090863"/>
          <p14:tracePt t="79845" x="9363075" y="3190875"/>
          <p14:tracePt t="79862" x="9363075" y="3267075"/>
          <p14:tracePt t="79878" x="9363075" y="3290888"/>
          <p14:tracePt t="79895" x="9363075" y="3367088"/>
          <p14:tracePt t="79912" x="9350375" y="3390900"/>
          <p14:tracePt t="79932" x="9350375" y="3403600"/>
          <p14:tracePt t="80042" x="9350375" y="3378200"/>
          <p14:tracePt t="80062" x="9350375" y="3367088"/>
          <p14:tracePt t="80093" x="9350375" y="3354388"/>
          <p14:tracePt t="80143" x="9350375" y="3341688"/>
          <p14:tracePt t="80174" x="9350375" y="3328988"/>
          <p14:tracePt t="80193" x="9350375" y="3316288"/>
          <p14:tracePt t="80223" x="9350375" y="3303588"/>
          <p14:tracePt t="80264" x="9350375" y="3290888"/>
          <p14:tracePt t="81271" x="9350375" y="3278188"/>
          <p14:tracePt t="81332" x="9350375" y="3267075"/>
          <p14:tracePt t="81352" x="9363075" y="3267075"/>
          <p14:tracePt t="81372" x="9375775" y="3267075"/>
          <p14:tracePt t="81383" x="9375775" y="3254375"/>
          <p14:tracePt t="81393" x="9388475" y="3254375"/>
          <p14:tracePt t="81403" x="9401175" y="3254375"/>
          <p14:tracePt t="81413" x="9413875" y="3241675"/>
          <p14:tracePt t="81428" x="9413875" y="3228975"/>
          <p14:tracePt t="81444" x="9437688" y="3228975"/>
          <p14:tracePt t="81461" x="9450388" y="3216275"/>
          <p14:tracePt t="81478" x="9463088" y="3216275"/>
          <p14:tracePt t="81495" x="9475788" y="3203575"/>
          <p14:tracePt t="81513" x="9488488" y="3203575"/>
          <p14:tracePt t="81533" x="9501188" y="3190875"/>
          <p14:tracePt t="81564" x="9513888" y="3190875"/>
          <p14:tracePt t="81574" x="9513888" y="3178175"/>
          <p14:tracePt t="81584" x="9525000" y="3178175"/>
          <p14:tracePt t="81604" x="9525000" y="3165475"/>
          <p14:tracePt t="81615" x="9550400" y="3165475"/>
          <p14:tracePt t="81644" x="9563100" y="3165475"/>
          <p14:tracePt t="81664" x="9588500" y="3154363"/>
          <p14:tracePt t="81685" x="9601200" y="3154363"/>
          <p14:tracePt t="81695" x="9626600" y="3154363"/>
          <p14:tracePt t="81705" x="9637713" y="3141663"/>
          <p14:tracePt t="81715" x="9650413" y="3128963"/>
          <p14:tracePt t="81728" x="9675813" y="3128963"/>
          <p14:tracePt t="81745" x="9713913" y="3116263"/>
          <p14:tracePt t="81761" x="9739313" y="3103563"/>
          <p14:tracePt t="81778" x="9763125" y="3090863"/>
          <p14:tracePt t="81795" x="9775825" y="3090863"/>
          <p14:tracePt t="81796" x="9775825" y="3078163"/>
          <p14:tracePt t="81811" x="9788525" y="3078163"/>
          <p14:tracePt t="81838" x="9801225" y="3078163"/>
          <p14:tracePt t="81845" x="9813925" y="3078163"/>
          <p14:tracePt t="81861" x="9826625" y="3078163"/>
          <p14:tracePt t="81878" x="9852025" y="3065463"/>
          <p14:tracePt t="81896" x="9863138" y="3054350"/>
          <p14:tracePt t="81911" x="9888538" y="3054350"/>
          <p14:tracePt t="81928" x="9913938" y="3054350"/>
          <p14:tracePt t="81944" x="9926638" y="3054350"/>
          <p14:tracePt t="81966" x="9939338" y="3054350"/>
          <p14:tracePt t="81978" x="9952038" y="3054350"/>
          <p14:tracePt t="81994" x="9963150" y="3054350"/>
          <p14:tracePt t="82011" x="10001250" y="3041650"/>
          <p14:tracePt t="82028" x="10026650" y="3041650"/>
          <p14:tracePt t="82045" x="10039350" y="3041650"/>
          <p14:tracePt t="82061" x="10075863" y="3041650"/>
          <p14:tracePt t="82078" x="10101263" y="3028950"/>
          <p14:tracePt t="82094" x="10113963" y="3016250"/>
          <p14:tracePt t="82111" x="10139363" y="3016250"/>
          <p14:tracePt t="82128" x="10177463" y="3016250"/>
          <p14:tracePt t="82144" x="10177463" y="3003550"/>
          <p14:tracePt t="82161" x="10213975" y="3003550"/>
          <p14:tracePt t="82178" x="10252075" y="2990850"/>
          <p14:tracePt t="82199" x="10264775" y="2990850"/>
          <p14:tracePt t="82211" x="10288588" y="2990850"/>
          <p14:tracePt t="82228" x="10301288" y="2990850"/>
          <p14:tracePt t="82652" x="10326688" y="2990850"/>
          <p14:tracePt t="82662" x="10339388" y="2990850"/>
          <p14:tracePt t="82672" x="10364788" y="2990850"/>
          <p14:tracePt t="82683" x="10377488" y="2990850"/>
          <p14:tracePt t="82694" x="10401300" y="2978150"/>
          <p14:tracePt t="82711" x="10452100" y="2965450"/>
          <p14:tracePt t="82728" x="10477500" y="2965450"/>
          <p14:tracePt t="82744" x="10526713" y="2965450"/>
          <p14:tracePt t="82761" x="10552113" y="2965450"/>
          <p14:tracePt t="82762" x="10577513" y="2965450"/>
          <p14:tracePt t="82777" x="10590213" y="2965450"/>
          <p14:tracePt t="82794" x="10639425" y="2952750"/>
          <p14:tracePt t="82811" x="10664825" y="2941638"/>
          <p14:tracePt t="82827" x="10726738" y="2941638"/>
          <p14:tracePt t="82844" x="10764838" y="2928938"/>
          <p14:tracePt t="82861" x="10802938" y="2928938"/>
          <p14:tracePt t="82878" x="10828338" y="2928938"/>
          <p14:tracePt t="82894" x="10864850" y="2928938"/>
          <p14:tracePt t="82914" x="10877550" y="2928938"/>
          <p14:tracePt t="82928" x="10890250" y="2928938"/>
          <p14:tracePt t="82944" x="10902950" y="2928938"/>
          <p14:tracePt t="82961" x="10915650" y="2916238"/>
          <p14:tracePt t="82977" x="10939463" y="2916238"/>
          <p14:tracePt t="82994" x="10977563" y="2903538"/>
          <p14:tracePt t="83010" x="10990263" y="2903538"/>
          <p14:tracePt t="83027" x="11028363" y="2903538"/>
          <p14:tracePt t="83045" x="11041063" y="2903538"/>
          <p14:tracePt t="83093" x="11028363" y="2903538"/>
          <p14:tracePt t="83478" x="11052175" y="2890838"/>
          <p14:tracePt t="83488" x="11077575" y="2878138"/>
          <p14:tracePt t="83498" x="11090275" y="2865438"/>
          <p14:tracePt t="83510" x="11102975" y="2852738"/>
          <p14:tracePt t="83527" x="11141075" y="2852738"/>
          <p14:tracePt t="83544" x="11153775" y="2840038"/>
          <p14:tracePt t="83561" x="11164888" y="2840038"/>
          <p14:tracePt t="83578" x="11190288" y="2840038"/>
          <p14:tracePt t="83594" x="11202988" y="2840038"/>
          <p14:tracePt t="83610" x="11215688" y="2840038"/>
          <p14:tracePt t="83627" x="11228388" y="2840038"/>
          <p14:tracePt t="83679" x="11241088" y="2840038"/>
          <p14:tracePt t="94708" x="11202988" y="2865438"/>
          <p14:tracePt t="94718" x="11177588" y="2903538"/>
          <p14:tracePt t="94729" x="11128375" y="2941638"/>
          <p14:tracePt t="94740" x="11115675" y="2965450"/>
          <p14:tracePt t="94757" x="11090275" y="2978150"/>
          <p14:tracePt t="94758" x="11077575" y="3016250"/>
          <p14:tracePt t="94774" x="11064875" y="3041650"/>
          <p14:tracePt t="94790" x="11002963" y="3165475"/>
          <p14:tracePt t="94807" x="10977563" y="3241675"/>
          <p14:tracePt t="94808" x="10939463" y="3316288"/>
          <p14:tracePt t="94823" x="10902950" y="3390900"/>
          <p14:tracePt t="94840" x="10839450" y="3516313"/>
          <p14:tracePt t="94857" x="10815638" y="3590925"/>
          <p14:tracePt t="94873" x="10802938" y="3754438"/>
          <p14:tracePt t="94890" x="10802938" y="3829050"/>
          <p14:tracePt t="94907" x="10790238" y="3867150"/>
          <p14:tracePt t="94924" x="10790238" y="3916363"/>
          <p14:tracePt t="94940" x="10790238" y="3954463"/>
          <p14:tracePt t="94957" x="10790238" y="3967163"/>
          <p14:tracePt t="94973" x="10790238" y="4041775"/>
          <p14:tracePt t="95343" x="10752138" y="4067175"/>
          <p14:tracePt t="95353" x="10690225" y="4092575"/>
          <p14:tracePt t="95363" x="10602913" y="4141788"/>
          <p14:tracePt t="95373" x="10439400" y="4230688"/>
          <p14:tracePt t="95390" x="10201275" y="4392613"/>
          <p14:tracePt t="95407" x="9626600" y="4768850"/>
          <p14:tracePt t="95423" x="9150350" y="5056188"/>
          <p14:tracePt t="95440" x="9099550" y="5092700"/>
          <p14:tracePt t="95457" x="8975725" y="5194300"/>
          <p14:tracePt t="95473" x="8937625" y="5205413"/>
          <p14:tracePt t="95514" x="8912225" y="5205413"/>
          <p14:tracePt t="95523" x="8837613" y="5230813"/>
          <p14:tracePt t="95533" x="8786813" y="5230813"/>
          <p14:tracePt t="96048" x="8763000" y="5256213"/>
          <p14:tracePt t="96058" x="8737600" y="5281613"/>
          <p14:tracePt t="96068" x="8686800" y="5330825"/>
          <p14:tracePt t="96078" x="8599488" y="5430838"/>
          <p14:tracePt t="96090" x="8499475" y="5518150"/>
          <p14:tracePt t="96107" x="8335963" y="5643563"/>
          <p14:tracePt t="96108" x="8199438" y="5743575"/>
          <p14:tracePt t="96123" x="8048625" y="5843588"/>
          <p14:tracePt t="96140" x="7810500" y="5969000"/>
          <p14:tracePt t="96156" x="7710488" y="6032500"/>
          <p14:tracePt t="96173" x="7585075" y="6069013"/>
          <p14:tracePt t="96190" x="7535863" y="6094413"/>
          <p14:tracePt t="96206" x="7510463" y="6094413"/>
          <p14:tracePt t="96223" x="7485063" y="6081713"/>
          <p14:tracePt t="96240" x="7472363" y="6069013"/>
          <p14:tracePt t="99091" x="7472363" y="6045200"/>
          <p14:tracePt t="99101" x="7472363" y="6019800"/>
          <p14:tracePt t="99111" x="7485063" y="5981700"/>
          <p14:tracePt t="99122" x="7523163" y="5956300"/>
          <p14:tracePt t="99139" x="7561263" y="5907088"/>
          <p14:tracePt t="99140" x="7623175" y="5868988"/>
          <p14:tracePt t="99155" x="7723188" y="5781675"/>
          <p14:tracePt t="99172" x="7923213" y="5594350"/>
          <p14:tracePt t="99189" x="8010525" y="5530850"/>
          <p14:tracePt t="99206" x="8148638" y="5443538"/>
          <p14:tracePt t="99222" x="8235950" y="5430838"/>
          <p14:tracePt t="99239" x="8274050" y="5430838"/>
          <p14:tracePt t="99255" x="8312150" y="5468938"/>
          <p14:tracePt t="99705" x="8312150" y="5481638"/>
          <p14:tracePt t="99715" x="8312150" y="5518150"/>
          <p14:tracePt t="99726" x="8312150" y="5568950"/>
          <p14:tracePt t="99739" x="8299450" y="5619750"/>
          <p14:tracePt t="99755" x="8274050" y="5756275"/>
          <p14:tracePt t="99772" x="8235950" y="5807075"/>
          <p14:tracePt t="99789" x="8186738" y="5981700"/>
          <p14:tracePt t="99806" x="8135938" y="6157913"/>
          <p14:tracePt t="99822" x="8110538" y="6232525"/>
          <p14:tracePt t="99839" x="8074025" y="6345238"/>
          <p14:tracePt t="99855" x="8074025" y="6381750"/>
          <p14:tracePt t="99872" x="8074025" y="6407150"/>
          <p14:tracePt t="99889" x="8074025" y="6457950"/>
          <p14:tracePt t="99906" x="8074025" y="6470650"/>
          <p14:tracePt t="101497" x="8086725" y="6432550"/>
          <p14:tracePt t="101507" x="8161338" y="6307138"/>
          <p14:tracePt t="101517" x="8235950" y="6081713"/>
          <p14:tracePt t="101527" x="8335963" y="5856288"/>
          <p14:tracePt t="101538" x="8424863" y="5643563"/>
          <p14:tracePt t="101555" x="8448675" y="5568950"/>
          <p14:tracePt t="101556" x="8499475" y="5456238"/>
          <p14:tracePt t="101571" x="8561388" y="5268913"/>
          <p14:tracePt t="101588" x="8624888" y="5068888"/>
          <p14:tracePt t="101604" x="8637588" y="5043488"/>
          <p14:tracePt t="101606" x="8650288" y="5018088"/>
          <p14:tracePt t="101899" x="8650288" y="4992688"/>
          <p14:tracePt t="101910" x="8661400" y="4943475"/>
          <p14:tracePt t="101920" x="8686800" y="4879975"/>
          <p14:tracePt t="101930" x="8712200" y="4779963"/>
          <p14:tracePt t="101940" x="8774113" y="4605338"/>
          <p14:tracePt t="101955" x="8863013" y="4354513"/>
          <p14:tracePt t="101971" x="9012238" y="3954463"/>
          <p14:tracePt t="101988" x="9050338" y="3854450"/>
          <p14:tracePt t="102004" x="9112250" y="3703638"/>
          <p14:tracePt t="102021" x="9137650" y="3667125"/>
          <p14:tracePt t="102039" x="9150350" y="3667125"/>
          <p14:tracePt t="102322" x="9150350" y="3654425"/>
          <p14:tracePt t="102332" x="9150350" y="3629025"/>
          <p14:tracePt t="102339" x="9163050" y="3590925"/>
          <p14:tracePt t="102363" x="9163050" y="3554413"/>
          <p14:tracePt t="102373" x="9188450" y="3529013"/>
          <p14:tracePt t="102388" x="9188450" y="3503613"/>
          <p14:tracePt t="102404" x="9212263" y="3454400"/>
          <p14:tracePt t="102421" x="9224963" y="3429000"/>
          <p14:tracePt t="102438" x="9237663" y="3416300"/>
          <p14:tracePt t="102464" x="9237663" y="3403600"/>
          <p14:tracePt t="102474" x="9250363" y="3403600"/>
          <p14:tracePt t="102488" x="9263063" y="3390900"/>
          <p14:tracePt t="102836" x="9275763" y="3378200"/>
          <p14:tracePt t="102856" x="9275763" y="3367088"/>
          <p14:tracePt t="102876" x="9275763" y="3354388"/>
          <p14:tracePt t="102887" x="9288463" y="3354388"/>
          <p14:tracePt t="102907" x="9288463" y="3341688"/>
          <p14:tracePt t="102917" x="9301163" y="3328988"/>
          <p14:tracePt t="102927" x="9301163" y="3316288"/>
          <p14:tracePt t="102947" x="9312275" y="3290888"/>
          <p14:tracePt t="102968" x="9312275" y="3278188"/>
          <p14:tracePt t="102978" x="9324975" y="3267075"/>
          <p14:tracePt t="102988" x="9324975" y="3254375"/>
          <p14:tracePt t="103004" x="9337675" y="3254375"/>
          <p14:tracePt t="103021" x="9337675" y="3241675"/>
          <p14:tracePt t="103068" x="9337675" y="3228975"/>
          <p14:tracePt t="103088" x="9350375" y="3228975"/>
          <p14:tracePt t="103602" x="9363075" y="3228975"/>
          <p14:tracePt t="103693" x="9363075" y="3216275"/>
          <p14:tracePt t="103724" x="9375775" y="3216275"/>
          <p14:tracePt t="103743" x="9375775" y="3203575"/>
          <p14:tracePt t="103763" x="9388475" y="3203575"/>
          <p14:tracePt t="103773" x="9401175" y="3190875"/>
          <p14:tracePt t="103793" x="9413875" y="3178175"/>
          <p14:tracePt t="103814" x="9437688" y="3165475"/>
          <p14:tracePt t="103824" x="9450388" y="3165475"/>
          <p14:tracePt t="103834" x="9463088" y="3165475"/>
          <p14:tracePt t="103844" x="9488488" y="3165475"/>
          <p14:tracePt t="103854" x="9513888" y="3165475"/>
          <p14:tracePt t="103871" x="9537700" y="3165475"/>
          <p14:tracePt t="103893" x="9550400" y="3165475"/>
          <p14:tracePt t="103904" x="9563100" y="3165475"/>
          <p14:tracePt t="103921" x="9575800" y="3165475"/>
          <p14:tracePt t="103937" x="9613900" y="3165475"/>
          <p14:tracePt t="103954" x="9637713" y="3165475"/>
          <p14:tracePt t="103970" x="9650413" y="3165475"/>
          <p14:tracePt t="103987" x="9675813" y="3165475"/>
          <p14:tracePt t="104004" x="9701213" y="3165475"/>
          <p14:tracePt t="104005" x="9713913" y="3178175"/>
          <p14:tracePt t="104020" x="9726613" y="3178175"/>
          <p14:tracePt t="104037" x="9750425" y="3190875"/>
          <p14:tracePt t="104054" x="9775825" y="3190875"/>
          <p14:tracePt t="104070" x="9788525" y="3190875"/>
          <p14:tracePt t="104087" x="9813925" y="3190875"/>
          <p14:tracePt t="104104" x="9839325" y="3190875"/>
          <p14:tracePt t="104105" x="9863138" y="3190875"/>
          <p14:tracePt t="104121" x="9888538" y="3190875"/>
          <p14:tracePt t="104137" x="9952038" y="3190875"/>
          <p14:tracePt t="104154" x="9975850" y="3190875"/>
          <p14:tracePt t="104170" x="10026650" y="3190875"/>
          <p14:tracePt t="104187" x="10088563" y="3190875"/>
          <p14:tracePt t="104204" x="10126663" y="3190875"/>
          <p14:tracePt t="104220" x="10177463" y="3190875"/>
          <p14:tracePt t="104237" x="10213975" y="3203575"/>
          <p14:tracePt t="104710" x="10239375" y="3203575"/>
          <p14:tracePt t="104720" x="10252075" y="3190875"/>
          <p14:tracePt t="104731" x="10277475" y="3190875"/>
          <p14:tracePt t="104741" x="10288588" y="3190875"/>
          <p14:tracePt t="104754" x="10326688" y="3178175"/>
          <p14:tracePt t="104771" x="10364788" y="3178175"/>
          <p14:tracePt t="104787" x="10390188" y="3165475"/>
          <p14:tracePt t="104803" x="10439400" y="3165475"/>
          <p14:tracePt t="104821" x="10477500" y="3165475"/>
          <p14:tracePt t="104837" x="10502900" y="3165475"/>
          <p14:tracePt t="104854" x="10552113" y="3165475"/>
          <p14:tracePt t="104870" x="10577513" y="3165475"/>
          <p14:tracePt t="104871" x="10602913" y="3165475"/>
          <p14:tracePt t="104887" x="10626725" y="3154363"/>
          <p14:tracePt t="104904" x="10677525" y="3154363"/>
          <p14:tracePt t="104920" x="10702925" y="3154363"/>
          <p14:tracePt t="104937" x="10764838" y="3154363"/>
          <p14:tracePt t="104953" x="10802938" y="3154363"/>
          <p14:tracePt t="104971" x="10839450" y="3128963"/>
          <p14:tracePt t="105456" x="10864850" y="3128963"/>
          <p14:tracePt t="105466" x="10877550" y="3128963"/>
          <p14:tracePt t="105476" x="10902950" y="3128963"/>
          <p14:tracePt t="105487" x="10915650" y="3128963"/>
          <p14:tracePt t="105503" x="10928350" y="3128963"/>
          <p14:tracePt t="105520" x="10939463" y="3128963"/>
          <p14:tracePt t="105537" x="10952163" y="3128963"/>
          <p14:tracePt t="105553" x="10964863" y="3128963"/>
          <p14:tracePt t="105570" x="10990263" y="3128963"/>
          <p14:tracePt t="105587" x="11002963" y="3128963"/>
          <p14:tracePt t="105603" x="11028363" y="3128963"/>
          <p14:tracePt t="105620" x="11064875" y="3128963"/>
          <p14:tracePt t="105637" x="11115675" y="3128963"/>
          <p14:tracePt t="105657" x="11141075" y="3141663"/>
          <p14:tracePt t="105670" x="11153775" y="3141663"/>
          <p14:tracePt t="105687" x="11153775" y="3154363"/>
          <p14:tracePt t="105688" x="11164888" y="3154363"/>
          <p14:tracePt t="105703" x="11177588" y="3154363"/>
          <p14:tracePt t="105720" x="11190288" y="3165475"/>
          <p14:tracePt t="105737" x="11202988" y="3165475"/>
          <p14:tracePt t="105753" x="11215688" y="3165475"/>
          <p14:tracePt t="106272" x="11228388" y="3165475"/>
          <p14:tracePt t="106292" x="11241088" y="3165475"/>
          <p14:tracePt t="106302" x="11253788" y="3165475"/>
          <p14:tracePt t="106312" x="11266488" y="3165475"/>
          <p14:tracePt t="106322" x="11290300" y="3165475"/>
          <p14:tracePt t="106342" x="11303000" y="3165475"/>
          <p14:tracePt t="106353" x="11328400" y="3165475"/>
          <p14:tracePt t="106372" x="11341100" y="3165475"/>
          <p14:tracePt t="106387" x="11353800" y="3165475"/>
          <p14:tracePt t="106403" x="11366500" y="3165475"/>
          <p14:tracePt t="106420" x="11377613" y="3165475"/>
          <p14:tracePt t="106436" x="11377613" y="3178175"/>
          <p14:tracePt t="110917" x="11341100" y="3228975"/>
          <p14:tracePt t="110927" x="11266488" y="3290888"/>
          <p14:tracePt t="110937" x="11190288" y="3378200"/>
          <p14:tracePt t="110952" x="11090275" y="3490913"/>
          <p14:tracePt t="110968" x="10977563" y="3703638"/>
          <p14:tracePt t="110985" x="10939463" y="3779838"/>
          <p14:tracePt t="110986" x="10915650" y="3841750"/>
          <p14:tracePt t="111001" x="10902950" y="3867150"/>
          <p14:tracePt t="111018" x="10890250" y="3916363"/>
          <p14:tracePt t="111035" x="10890250" y="3929063"/>
          <p14:tracePt t="111052" x="10877550" y="3954463"/>
          <p14:tracePt t="111068" x="10864850" y="3967163"/>
          <p14:tracePt t="111085" x="10864850" y="3979863"/>
          <p14:tracePt t="111101" x="10852150" y="4017963"/>
          <p14:tracePt t="111399" x="10852150" y="4005263"/>
          <p14:tracePt t="111410" x="10864850" y="3992563"/>
          <p14:tracePt t="111419" x="10877550" y="3967163"/>
          <p14:tracePt t="111435" x="10915650" y="3916363"/>
          <p14:tracePt t="111451" x="11002963" y="3816350"/>
          <p14:tracePt t="111468" x="11064875" y="3741738"/>
          <p14:tracePt t="111485" x="11153775" y="3654425"/>
          <p14:tracePt t="111501" x="11215688" y="3629025"/>
          <p14:tracePt t="111518" x="11241088" y="3616325"/>
          <p14:tracePt t="111535" x="11253788" y="3616325"/>
          <p14:tracePt t="111833" x="11253788" y="3590925"/>
          <p14:tracePt t="111843" x="11253788" y="3579813"/>
          <p14:tracePt t="111854" x="11266488" y="3541713"/>
          <p14:tracePt t="111868" x="11277600" y="3490913"/>
          <p14:tracePt t="111885" x="11303000" y="3367088"/>
          <p14:tracePt t="111901" x="11315700" y="3290888"/>
          <p14:tracePt t="111903" x="11328400" y="3228975"/>
          <p14:tracePt t="111918" x="11341100" y="3165475"/>
          <p14:tracePt t="111935" x="11341100" y="3141663"/>
          <p14:tracePt t="112003" x="11353800" y="3141663"/>
          <p14:tracePt t="112307" x="11353800" y="3154363"/>
          <p14:tracePt t="112327" x="11353800" y="3165475"/>
          <p14:tracePt t="112337" x="11353800" y="3178175"/>
          <p14:tracePt t="112357" x="11353800" y="3190875"/>
          <p14:tracePt t="112368" x="11353800" y="3203575"/>
          <p14:tracePt t="112377" x="11353800" y="3216275"/>
          <p14:tracePt t="112387" x="11353800" y="3228975"/>
          <p14:tracePt t="112417" x="11353800" y="3241675"/>
          <p14:tracePt t="112507" x="11353800" y="3228975"/>
          <p14:tracePt t="112518" x="11353800" y="3216275"/>
          <p14:tracePt t="112528" x="11353800" y="3203575"/>
          <p14:tracePt t="112538" x="11353800" y="3178175"/>
          <p14:tracePt t="112551" x="11353800" y="3165475"/>
          <p14:tracePt t="112568" x="11341100" y="3116263"/>
          <p14:tracePt t="112584" x="11341100" y="3090863"/>
          <p14:tracePt t="112601" x="11341100" y="3028950"/>
          <p14:tracePt t="112618" x="11341100" y="2990850"/>
          <p14:tracePt t="112619" x="11341100" y="2965450"/>
          <p14:tracePt t="112634" x="11341100" y="2941638"/>
          <p14:tracePt t="112651" x="11341100" y="2916238"/>
          <p14:tracePt t="112668" x="11328400" y="2916238"/>
          <p14:tracePt t="112880" x="11328400" y="2941638"/>
          <p14:tracePt t="112890" x="11315700" y="2941638"/>
          <p14:tracePt t="112901" x="11315700" y="2952750"/>
          <p14:tracePt t="112911" x="11303000" y="2978150"/>
          <p14:tracePt t="112921" x="11290300" y="2990850"/>
          <p14:tracePt t="112934" x="11266488" y="3041650"/>
          <p14:tracePt t="112951" x="11228388" y="3128963"/>
          <p14:tracePt t="112967" x="11190288" y="3190875"/>
          <p14:tracePt t="112984" x="11141075" y="3367088"/>
          <p14:tracePt t="113001" x="11102975" y="3516313"/>
          <p14:tracePt t="113002" x="11064875" y="3654425"/>
          <p14:tracePt t="113018" x="11015663" y="3816350"/>
          <p14:tracePt t="113034" x="10952163" y="4167188"/>
          <p14:tracePt t="113051" x="10864850" y="4518025"/>
          <p14:tracePt t="113068" x="10815638" y="4643438"/>
          <p14:tracePt t="113084" x="10752138" y="4818063"/>
          <p14:tracePt t="113101" x="10715625" y="4905375"/>
          <p14:tracePt t="113102" x="10677525" y="4992688"/>
          <p14:tracePt t="113118" x="10652125" y="5081588"/>
          <p14:tracePt t="113135" x="10614025" y="5243513"/>
          <p14:tracePt t="113404" x="10614025" y="5256213"/>
          <p14:tracePt t="113414" x="10614025" y="5268913"/>
          <p14:tracePt t="113425" x="10614025" y="5305425"/>
          <p14:tracePt t="113434" x="10614025" y="5343525"/>
          <p14:tracePt t="113451" x="10614025" y="5381625"/>
          <p14:tracePt t="113467" x="10614025" y="5443538"/>
          <p14:tracePt t="113484" x="10614025" y="5494338"/>
          <p14:tracePt t="113485" x="10614025" y="5556250"/>
          <p14:tracePt t="113501" x="10614025" y="5607050"/>
          <p14:tracePt t="113517" x="10614025" y="5707063"/>
          <p14:tracePt t="113534" x="10614025" y="5732463"/>
          <p14:tracePt t="113535" x="10614025" y="5768975"/>
          <p14:tracePt t="113551" x="10614025" y="5794375"/>
          <p14:tracePt t="113567" x="10614025" y="5843588"/>
          <p14:tracePt t="113584" x="10626725" y="5868988"/>
          <p14:tracePt t="113585" x="10626725" y="5881688"/>
          <p14:tracePt t="113601" x="10626725" y="5907088"/>
          <p14:tracePt t="113617" x="10639425" y="5919788"/>
          <p14:tracePt t="113634" x="10639425" y="5945188"/>
          <p14:tracePt t="113651" x="10652125" y="5956300"/>
          <p14:tracePt t="113667" x="10652125" y="5969000"/>
          <p14:tracePt t="113684" x="10664825" y="5969000"/>
          <p14:tracePt t="113705" x="10664825" y="59944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14" y="1932819"/>
            <a:ext cx="10158972" cy="405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Interpretación fisiológica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A5E486-F3A9-E29E-D406-1C0BA1076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4"/>
    </mc:Choice>
    <mc:Fallback xmlns="">
      <p:transition spd="slow" advTm="5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57" x="10626725" y="5994400"/>
          <p14:tracePt t="6268" x="10539413" y="5994400"/>
          <p14:tracePt t="6278" x="10439400" y="5994400"/>
          <p14:tracePt t="6288" x="10277475" y="5994400"/>
          <p14:tracePt t="6298" x="10001250" y="5994400"/>
          <p14:tracePt t="6315" x="9550400" y="5994400"/>
          <p14:tracePt t="6332" x="8412163" y="6081713"/>
          <p14:tracePt t="6349" x="7185025" y="6132513"/>
          <p14:tracePt t="6365" x="6572250" y="6132513"/>
          <p14:tracePt t="6382" x="5495925" y="6056313"/>
          <p14:tracePt t="6398" x="4794250" y="5969000"/>
          <p14:tracePt t="6415" x="4606925" y="5956300"/>
          <p14:tracePt t="6432" x="4406900" y="5945188"/>
          <p14:tracePt t="6448" x="4368800" y="5945188"/>
          <p14:tracePt t="6465" x="4356100" y="5945188"/>
          <p14:tracePt t="6481" x="4343400" y="5945188"/>
          <p14:tracePt t="7003" x="4318000" y="5945188"/>
          <p14:tracePt t="7012" x="4305300" y="5945188"/>
          <p14:tracePt t="7020" x="4281488" y="5945188"/>
          <p14:tracePt t="7032" x="4268788" y="5945188"/>
          <p14:tracePt t="7048" x="4256088" y="5945188"/>
          <p14:tracePt t="7065" x="4043363" y="5945188"/>
          <p14:tracePt t="7081" x="3956050" y="5945188"/>
          <p14:tracePt t="7083" x="3892550" y="5945188"/>
          <p14:tracePt t="7098" x="3830638" y="5945188"/>
          <p14:tracePt t="7115" x="3756025" y="5945188"/>
          <p14:tracePt t="7131" x="3717925" y="5945188"/>
          <p14:tracePt t="7148" x="3654425" y="5945188"/>
          <p14:tracePt t="7164" x="3605213" y="5932488"/>
          <p14:tracePt t="7181" x="3592513" y="5932488"/>
          <p14:tracePt t="7198" x="3579813" y="5932488"/>
          <p14:tracePt t="7567" x="3579813" y="5907088"/>
          <p14:tracePt t="7577" x="3579813" y="5894388"/>
          <p14:tracePt t="7588" x="3579813" y="5881688"/>
          <p14:tracePt t="7598" x="3592513" y="5856288"/>
          <p14:tracePt t="7614" x="3630613" y="5807075"/>
          <p14:tracePt t="7631" x="3667125" y="5781675"/>
          <p14:tracePt t="7648" x="3856038" y="5607050"/>
          <p14:tracePt t="7664" x="3930650" y="5543550"/>
          <p14:tracePt t="7681" x="3968750" y="5507038"/>
          <p14:tracePt t="7698" x="3979863" y="5494338"/>
          <p14:tracePt t="8524" x="3979863" y="5481638"/>
          <p14:tracePt t="8534" x="3992563" y="5468938"/>
          <p14:tracePt t="8544" x="3992563" y="5456238"/>
          <p14:tracePt t="8554" x="4005263" y="5443538"/>
          <p14:tracePt t="8564" x="4017963" y="5418138"/>
          <p14:tracePt t="8581" x="4017963" y="5407025"/>
          <p14:tracePt t="8597" x="4030663" y="5368925"/>
          <p14:tracePt t="8614" x="4030663" y="5356225"/>
          <p14:tracePt t="8631" x="4030663" y="5330825"/>
          <p14:tracePt t="8647" x="4030663" y="5305425"/>
          <p14:tracePt t="8664" x="4030663" y="5243513"/>
          <p14:tracePt t="8681" x="4030663" y="5194300"/>
          <p14:tracePt t="8697" x="4030663" y="4943475"/>
          <p14:tracePt t="8714" x="4030663" y="4805363"/>
          <p14:tracePt t="8715" x="4030663" y="4667250"/>
          <p14:tracePt t="8731" x="4030663" y="4567238"/>
          <p14:tracePt t="8747" x="4056063" y="4443413"/>
          <p14:tracePt t="8764" x="4056063" y="4430713"/>
          <p14:tracePt t="8766" x="4056063" y="4418013"/>
          <p14:tracePt t="8804" x="4068763" y="4430713"/>
          <p14:tracePt t="9108" x="4081463" y="4430713"/>
          <p14:tracePt t="9138" x="4092575" y="4430713"/>
          <p14:tracePt t="9148" x="4105275" y="4392613"/>
          <p14:tracePt t="9159" x="4105275" y="4367213"/>
          <p14:tracePt t="9169" x="4117975" y="4341813"/>
          <p14:tracePt t="9181" x="4117975" y="4292600"/>
          <p14:tracePt t="9197" x="4117975" y="4230688"/>
          <p14:tracePt t="9199" x="4117975" y="4129088"/>
          <p14:tracePt t="9214" x="4130675" y="4005263"/>
          <p14:tracePt t="9230" x="4130675" y="3754438"/>
          <p14:tracePt t="9247" x="4130675" y="3629025"/>
          <p14:tracePt t="9249" x="4130675" y="3490913"/>
          <p14:tracePt t="9264" x="4130675" y="3354388"/>
          <p14:tracePt t="9281" x="4068763" y="3128963"/>
          <p14:tracePt t="9297" x="4043363" y="3041650"/>
          <p14:tracePt t="9314" x="3992563" y="2903538"/>
          <p14:tracePt t="9331" x="3956050" y="2816225"/>
          <p14:tracePt t="9347" x="3956050" y="2803525"/>
          <p14:tracePt t="9364" x="3956050" y="2765425"/>
          <p14:tracePt t="9381" x="3956050" y="2740025"/>
          <p14:tracePt t="9397" x="3956050" y="2728913"/>
          <p14:tracePt t="9414" x="3943350" y="2665413"/>
          <p14:tracePt t="9431" x="3943350" y="2616200"/>
          <p14:tracePt t="9447" x="3943350" y="2590800"/>
          <p14:tracePt t="9464" x="3943350" y="2540000"/>
          <p14:tracePt t="9481" x="3943350" y="2490788"/>
          <p14:tracePt t="9497" x="3943350" y="2478088"/>
          <p14:tracePt t="9514" x="3943350" y="2465388"/>
          <p14:tracePt t="9884" x="3943350" y="2478088"/>
          <p14:tracePt t="9894" x="3956050" y="2478088"/>
          <p14:tracePt t="9904" x="3956050" y="2490788"/>
          <p14:tracePt t="9914" x="3956050" y="2503488"/>
          <p14:tracePt t="9931" x="3979863" y="2527300"/>
          <p14:tracePt t="9954" x="3979863" y="2540000"/>
          <p14:tracePt t="9964" x="3979863" y="2578100"/>
          <p14:tracePt t="9980" x="3979863" y="2652713"/>
          <p14:tracePt t="9997" x="3979863" y="2878138"/>
          <p14:tracePt t="10014" x="3979863" y="3016250"/>
          <p14:tracePt t="10015" x="3979863" y="3141663"/>
          <p14:tracePt t="10031" x="3992563" y="3290888"/>
          <p14:tracePt t="10047" x="3992563" y="3541713"/>
          <p14:tracePt t="10064" x="3992563" y="3641725"/>
          <p14:tracePt t="10065" x="4005263" y="3729038"/>
          <p14:tracePt t="10080" x="4017963" y="3803650"/>
          <p14:tracePt t="10097" x="4043363" y="4005263"/>
          <p14:tracePt t="10114" x="4081463" y="4154488"/>
          <p14:tracePt t="10115" x="4092575" y="4305300"/>
          <p14:tracePt t="10130" x="4105275" y="4443413"/>
          <p14:tracePt t="10147" x="4130675" y="4630738"/>
          <p14:tracePt t="10163" x="4130675" y="4667250"/>
          <p14:tracePt t="10180" x="4143375" y="4730750"/>
          <p14:tracePt t="10197" x="4143375" y="4756150"/>
          <p14:tracePt t="10488" x="4143375" y="4743450"/>
          <p14:tracePt t="10498" x="4143375" y="4718050"/>
          <p14:tracePt t="10509" x="4143375" y="4679950"/>
          <p14:tracePt t="10519" x="4143375" y="4643438"/>
          <p14:tracePt t="10530" x="4143375" y="4592638"/>
          <p14:tracePt t="10547" x="4143375" y="4505325"/>
          <p14:tracePt t="10548" x="4143375" y="4430713"/>
          <p14:tracePt t="10564" x="4130675" y="4330700"/>
          <p14:tracePt t="10580" x="4130675" y="4141788"/>
          <p14:tracePt t="10597" x="4130675" y="4054475"/>
          <p14:tracePt t="10613" x="4130675" y="3929063"/>
          <p14:tracePt t="10630" x="4130675" y="3879850"/>
          <p14:tracePt t="10647" x="4130675" y="3854450"/>
          <p14:tracePt t="10663" x="4130675" y="3841750"/>
          <p14:tracePt t="10831" x="4130675" y="3829050"/>
          <p14:tracePt t="10961" x="4130675" y="3841750"/>
          <p14:tracePt t="10982" x="4130675" y="3854450"/>
          <p14:tracePt t="11002" x="4130675" y="3867150"/>
          <p14:tracePt t="11042" x="4130675" y="3879850"/>
          <p14:tracePt t="11052" x="4143375" y="3879850"/>
          <p14:tracePt t="11062" x="4143375" y="3892550"/>
          <p14:tracePt t="11073" x="4143375" y="3905250"/>
          <p14:tracePt t="11083" x="4143375" y="3916363"/>
          <p14:tracePt t="11097" x="4143375" y="3954463"/>
          <p14:tracePt t="11114" x="4143375" y="3979863"/>
          <p14:tracePt t="11130" x="4143375" y="4005263"/>
          <p14:tracePt t="11147" x="4143375" y="4041775"/>
          <p14:tracePt t="11163" x="4143375" y="4067175"/>
          <p14:tracePt t="11180" x="4143375" y="4079875"/>
          <p14:tracePt t="11197" x="4143375" y="4105275"/>
          <p14:tracePt t="11213" x="4143375" y="4129088"/>
          <p14:tracePt t="11230" x="4143375" y="4154488"/>
          <p14:tracePt t="11247" x="4168775" y="4154488"/>
          <p14:tracePt t="11677" x="4168775" y="4129088"/>
          <p14:tracePt t="11687" x="4168775" y="4105275"/>
          <p14:tracePt t="11697" x="4168775" y="4079875"/>
          <p14:tracePt t="11713" x="4168775" y="4054475"/>
          <p14:tracePt t="11730" x="4168775" y="3979863"/>
          <p14:tracePt t="11746" x="4168775" y="3941763"/>
          <p14:tracePt t="11748" x="4168775" y="3929063"/>
          <p14:tracePt t="11763" x="4168775" y="3905250"/>
          <p14:tracePt t="11780" x="4168775" y="3879850"/>
          <p14:tracePt t="11897" x="4168775" y="3892550"/>
          <p14:tracePt t="12533" x="4168775" y="3916363"/>
          <p14:tracePt t="12553" x="4168775" y="3929063"/>
          <p14:tracePt t="12573" x="4168775" y="3941763"/>
          <p14:tracePt t="12584" x="4168775" y="3954463"/>
          <p14:tracePt t="12614" x="4168775" y="3967163"/>
          <p14:tracePt t="12684" x="4168775" y="3979863"/>
          <p14:tracePt t="12733" x="4143375" y="3979863"/>
          <p14:tracePt t="14487" x="4143375" y="4017963"/>
          <p14:tracePt t="14494" x="4143375" y="4041775"/>
          <p14:tracePt t="14517" x="4143375" y="4054475"/>
          <p14:tracePt t="14527" x="4143375" y="4067175"/>
          <p14:tracePt t="14548" x="4143375" y="4079875"/>
          <p14:tracePt t="14568" x="4143375" y="4092575"/>
          <p14:tracePt t="14971" x="4143375" y="4079875"/>
          <p14:tracePt t="14982" x="4143375" y="4054475"/>
          <p14:tracePt t="14992" x="4143375" y="4017963"/>
          <p14:tracePt t="15002" x="4143375" y="3979863"/>
          <p14:tracePt t="15012" x="4143375" y="3929063"/>
          <p14:tracePt t="15029" x="4143375" y="3841750"/>
          <p14:tracePt t="15045" x="4105275" y="3616325"/>
          <p14:tracePt t="15062" x="4043363" y="3328988"/>
          <p14:tracePt t="15079" x="3992563" y="3216275"/>
          <p14:tracePt t="15095" x="3956050" y="3041650"/>
          <p14:tracePt t="15113" x="3943350" y="2965450"/>
          <p14:tracePt t="15129" x="3930650" y="2965450"/>
          <p14:tracePt t="15146" x="3930650" y="2952750"/>
          <p14:tracePt t="15293" x="3930650" y="2965450"/>
          <p14:tracePt t="15314" x="3930650" y="2978150"/>
          <p14:tracePt t="15364" x="3930650" y="2990850"/>
          <p14:tracePt t="15405" x="3930650" y="3003550"/>
          <p14:tracePt t="15424" x="3930650" y="3028950"/>
          <p14:tracePt t="15434" x="3930650" y="3041650"/>
          <p14:tracePt t="15444" x="3930650" y="3054350"/>
          <p14:tracePt t="15454" x="3930650" y="3065463"/>
          <p14:tracePt t="15465" x="3930650" y="3103563"/>
          <p14:tracePt t="15479" x="3930650" y="3128963"/>
          <p14:tracePt t="15495" x="3943350" y="3154363"/>
          <p14:tracePt t="15512" x="3956050" y="3178175"/>
          <p14:tracePt t="15529" x="3956050" y="3267075"/>
          <p14:tracePt t="15546" x="3979863" y="3416300"/>
          <p14:tracePt t="15562" x="4005263" y="3490913"/>
          <p14:tracePt t="15579" x="4030663" y="3590925"/>
          <p14:tracePt t="15595" x="4130675" y="3667125"/>
          <p14:tracePt t="15938" x="4130675" y="3629025"/>
          <p14:tracePt t="15949" x="4130675" y="3567113"/>
          <p14:tracePt t="15958" x="4130675" y="3441700"/>
          <p14:tracePt t="15968" x="4117975" y="3328988"/>
          <p14:tracePt t="15978" x="4068763" y="3178175"/>
          <p14:tracePt t="15995" x="4043363" y="3041650"/>
          <p14:tracePt t="16012" x="3992563" y="2803525"/>
          <p14:tracePt t="16028" x="3979863" y="2716213"/>
          <p14:tracePt t="16029" x="3968750" y="2678113"/>
          <p14:tracePt t="16045" x="3943350" y="2652713"/>
          <p14:tracePt t="16062" x="3930650" y="2627313"/>
          <p14:tracePt t="16079" x="3930650" y="2616200"/>
          <p14:tracePt t="16080" x="3905250" y="2603500"/>
          <p14:tracePt t="16095" x="3879850" y="2590800"/>
          <p14:tracePt t="16111" x="3817938" y="2552700"/>
          <p14:tracePt t="16128" x="3767138" y="2527300"/>
          <p14:tracePt t="16129" x="3730625" y="2527300"/>
          <p14:tracePt t="16145" x="3692525" y="2503488"/>
          <p14:tracePt t="16162" x="3592513" y="2465388"/>
          <p14:tracePt t="16178" x="3554413" y="2452688"/>
          <p14:tracePt t="16195" x="3492500" y="2414588"/>
          <p14:tracePt t="16212" x="3429000" y="2414588"/>
          <p14:tracePt t="16228" x="3392488" y="2414588"/>
          <p14:tracePt t="16245" x="3341688" y="2439988"/>
          <p14:tracePt t="16262" x="3292475" y="2478088"/>
          <p14:tracePt t="16278" x="3279775" y="2478088"/>
          <p14:tracePt t="16295" x="3267075" y="2516188"/>
          <p14:tracePt t="16311" x="3241675" y="2552700"/>
          <p14:tracePt t="16328" x="3228975" y="2565400"/>
          <p14:tracePt t="16345" x="3192463" y="2678113"/>
          <p14:tracePt t="16362" x="3079750" y="2990850"/>
          <p14:tracePt t="16378" x="3003550" y="3290888"/>
          <p14:tracePt t="16395" x="2928938" y="3716338"/>
          <p14:tracePt t="16412" x="2903538" y="3916363"/>
          <p14:tracePt t="16428" x="2903538" y="4017963"/>
          <p14:tracePt t="16445" x="2903538" y="4205288"/>
          <p14:tracePt t="16462" x="2903538" y="4292600"/>
          <p14:tracePt t="16463" x="2903538" y="4405313"/>
          <p14:tracePt t="16478" x="2903538" y="4518025"/>
          <p14:tracePt t="16495" x="2916238" y="4792663"/>
          <p14:tracePt t="16512" x="2941638" y="5043488"/>
          <p14:tracePt t="16528" x="2967038" y="5143500"/>
          <p14:tracePt t="16545" x="3016250" y="5243513"/>
          <p14:tracePt t="16562" x="3016250" y="5256213"/>
          <p14:tracePt t="16563" x="3016250" y="5281613"/>
          <p14:tracePt t="16593" x="3028950" y="5281613"/>
          <p14:tracePt t="16603" x="3041650" y="5281613"/>
          <p14:tracePt t="16614" x="3041650" y="5294313"/>
          <p14:tracePt t="16628" x="3054350" y="5294313"/>
          <p14:tracePt t="16645" x="3067050" y="5294313"/>
          <p14:tracePt t="16661" x="3079750" y="5294313"/>
          <p14:tracePt t="16946" x="3103563" y="5294313"/>
          <p14:tracePt t="16956" x="3141663" y="5294313"/>
          <p14:tracePt t="16967" x="3179763" y="5294313"/>
          <p14:tracePt t="16978" x="3216275" y="5281613"/>
          <p14:tracePt t="16995" x="3279775" y="5256213"/>
          <p14:tracePt t="17011" x="3454400" y="5156200"/>
          <p14:tracePt t="17028" x="3554413" y="5105400"/>
          <p14:tracePt t="17045" x="3679825" y="4981575"/>
          <p14:tracePt t="17046" x="3743325" y="4905375"/>
          <p14:tracePt t="17061" x="3779838" y="4868863"/>
          <p14:tracePt t="17078" x="3805238" y="4830763"/>
          <p14:tracePt t="17095" x="3817938" y="4805363"/>
          <p14:tracePt t="17111" x="3817938" y="4743450"/>
          <p14:tracePt t="17128" x="3817938" y="4643438"/>
          <p14:tracePt t="17145" x="3817938" y="4554538"/>
          <p14:tracePt t="17161" x="3767138" y="4279900"/>
          <p14:tracePt t="17178" x="3692525" y="3941763"/>
          <p14:tracePt t="17194" x="3654425" y="3792538"/>
          <p14:tracePt t="17211" x="3605213" y="3503613"/>
          <p14:tracePt t="17228" x="3567113" y="3367088"/>
          <p14:tracePt t="17244" x="3541713" y="3316288"/>
          <p14:tracePt t="17261" x="3517900" y="3267075"/>
          <p14:tracePt t="17278" x="3505200" y="3216275"/>
          <p14:tracePt t="17295" x="3505200" y="3203575"/>
          <p14:tracePt t="17311" x="3505200" y="3190875"/>
          <p14:tracePt t="17429" x="3492500" y="3190875"/>
          <p14:tracePt t="17480" x="3479800" y="3190875"/>
          <p14:tracePt t="17536" x="3467100" y="3203575"/>
          <p14:tracePt t="17560" x="3467100" y="3216275"/>
          <p14:tracePt t="17570" x="3441700" y="3267075"/>
          <p14:tracePt t="17580" x="3429000" y="3328988"/>
          <p14:tracePt t="17595" x="3392488" y="3390900"/>
          <p14:tracePt t="17611" x="3367088" y="3516313"/>
          <p14:tracePt t="17628" x="3341688" y="3590925"/>
          <p14:tracePt t="17645" x="3267075" y="3829050"/>
          <p14:tracePt t="17661" x="3228975" y="4067175"/>
          <p14:tracePt t="17678" x="3216275" y="4154488"/>
          <p14:tracePt t="17694" x="3216275" y="4254500"/>
          <p14:tracePt t="17711" x="3179763" y="4354513"/>
          <p14:tracePt t="18105" x="3205163" y="4354513"/>
          <p14:tracePt t="18115" x="3228975" y="4354513"/>
          <p14:tracePt t="18125" x="3267075" y="4341813"/>
          <p14:tracePt t="18134" x="3305175" y="4330700"/>
          <p14:tracePt t="18145" x="3328988" y="4330700"/>
          <p14:tracePt t="18161" x="3367088" y="4305300"/>
          <p14:tracePt t="18178" x="3492500" y="4230688"/>
          <p14:tracePt t="18195" x="3592513" y="4192588"/>
          <p14:tracePt t="18211" x="3605213" y="4179888"/>
          <p14:tracePt t="18228" x="3643313" y="4154488"/>
          <p14:tracePt t="18244" x="3643313" y="4141788"/>
          <p14:tracePt t="18261" x="3643313" y="4105275"/>
          <p14:tracePt t="18277" x="3643313" y="4079875"/>
          <p14:tracePt t="18294" x="3643313" y="4067175"/>
          <p14:tracePt t="18295" x="3643313" y="4054475"/>
          <p14:tracePt t="18311" x="3643313" y="4029075"/>
          <p14:tracePt t="18328" x="3617913" y="3954463"/>
          <p14:tracePt t="18344" x="3579813" y="3905250"/>
          <p14:tracePt t="18346" x="3541713" y="3816350"/>
          <p14:tracePt t="18361" x="3479800" y="3729038"/>
          <p14:tracePt t="18378" x="3379788" y="3554413"/>
          <p14:tracePt t="18394" x="3317875" y="3490913"/>
          <p14:tracePt t="18411" x="3279775" y="3479800"/>
          <p14:tracePt t="18428" x="3267075" y="3479800"/>
          <p14:tracePt t="18444" x="3267075" y="3503613"/>
          <p14:tracePt t="18461" x="3254375" y="3529013"/>
          <p14:tracePt t="18478" x="3241675" y="3554413"/>
          <p14:tracePt t="18494" x="3241675" y="3579813"/>
          <p14:tracePt t="18511" x="3192463" y="3641725"/>
          <p14:tracePt t="18528" x="3116263" y="3741738"/>
          <p14:tracePt t="18544" x="3079750" y="3829050"/>
          <p14:tracePt t="18561" x="2867025" y="4318000"/>
          <p14:tracePt t="18578" x="2678113" y="4968875"/>
          <p14:tracePt t="18594" x="2654300" y="5318125"/>
          <p14:tracePt t="19384" x="2703513" y="5281613"/>
          <p14:tracePt t="19394" x="2741613" y="5268913"/>
          <p14:tracePt t="19404" x="2778125" y="5230813"/>
          <p14:tracePt t="19414" x="2841625" y="5205413"/>
          <p14:tracePt t="19427" x="2916238" y="5168900"/>
          <p14:tracePt t="19444" x="3079750" y="5092700"/>
          <p14:tracePt t="19461" x="3167063" y="5043488"/>
          <p14:tracePt t="19477" x="3317875" y="4930775"/>
          <p14:tracePt t="19494" x="3467100" y="4756150"/>
          <p14:tracePt t="19511" x="3530600" y="4692650"/>
          <p14:tracePt t="19528" x="3617913" y="4579938"/>
          <p14:tracePt t="19544" x="3667125" y="4505325"/>
          <p14:tracePt t="20160" x="3667125" y="4492625"/>
          <p14:tracePt t="20170" x="3667125" y="4454525"/>
          <p14:tracePt t="20180" x="3692525" y="4418013"/>
          <p14:tracePt t="20194" x="3705225" y="4379913"/>
          <p14:tracePt t="20210" x="3756025" y="4292600"/>
          <p14:tracePt t="20227" x="3805238" y="4205288"/>
          <p14:tracePt t="20244" x="3930650" y="4054475"/>
          <p14:tracePt t="20261" x="4068763" y="3954463"/>
          <p14:tracePt t="20277" x="4143375" y="3929063"/>
          <p14:tracePt t="20294" x="4230688" y="3905250"/>
          <p14:tracePt t="20310" x="4318000" y="3905250"/>
          <p14:tracePt t="20664" x="4343400" y="3892550"/>
          <p14:tracePt t="20673" x="4356100" y="3879850"/>
          <p14:tracePt t="20684" x="4356100" y="3854450"/>
          <p14:tracePt t="20694" x="4356100" y="3829050"/>
          <p14:tracePt t="20710" x="4356100" y="3779838"/>
          <p14:tracePt t="20727" x="4356100" y="3554413"/>
          <p14:tracePt t="20743" x="4356100" y="3316288"/>
          <p14:tracePt t="20760" x="4356100" y="3203575"/>
          <p14:tracePt t="20777" x="4356100" y="3003550"/>
          <p14:tracePt t="20794" x="4356100" y="2890838"/>
          <p14:tracePt t="20810" x="4356100" y="2878138"/>
          <p14:tracePt t="20827" x="4356100" y="2852738"/>
          <p14:tracePt t="20874" x="4368800" y="2878138"/>
          <p14:tracePt t="21238" x="4368800" y="2865438"/>
          <p14:tracePt t="21258" x="4368800" y="2852738"/>
          <p14:tracePt t="21308" x="4368800" y="2840038"/>
          <p14:tracePt t="21328" x="4381500" y="2840038"/>
          <p14:tracePt t="21338" x="4381500" y="2828925"/>
          <p14:tracePt t="21379" x="4394200" y="2828925"/>
          <p14:tracePt t="21389" x="4406900" y="2828925"/>
          <p14:tracePt t="21409" x="4418013" y="2828925"/>
          <p14:tracePt t="21419" x="4418013" y="2816225"/>
          <p14:tracePt t="21429" x="4430713" y="2803525"/>
          <p14:tracePt t="21443" x="4443413" y="2803525"/>
          <p14:tracePt t="21460" x="4468813" y="2790825"/>
          <p14:tracePt t="21477" x="4481513" y="2790825"/>
          <p14:tracePt t="21499" x="4494213" y="2790825"/>
          <p14:tracePt t="21519" x="4506913" y="2790825"/>
          <p14:tracePt t="21570" x="4518025" y="2790825"/>
          <p14:tracePt t="22043" x="4530725" y="2790825"/>
          <p14:tracePt t="22053" x="4543425" y="2790825"/>
          <p14:tracePt t="22064" x="4556125" y="2778125"/>
          <p14:tracePt t="22076" x="4568825" y="2765425"/>
          <p14:tracePt t="22093" x="4594225" y="2765425"/>
          <p14:tracePt t="22110" x="4606925" y="2765425"/>
          <p14:tracePt t="22126" x="4630738" y="2765425"/>
          <p14:tracePt t="22143" x="4656138" y="2765425"/>
          <p14:tracePt t="22144" x="4681538" y="2752725"/>
          <p14:tracePt t="22160" x="4719638" y="2752725"/>
          <p14:tracePt t="22176" x="4781550" y="2752725"/>
          <p14:tracePt t="22193" x="4806950" y="2752725"/>
          <p14:tracePt t="22194" x="4819650" y="2752725"/>
          <p14:tracePt t="22210" x="4832350" y="2752725"/>
          <p14:tracePt t="22226" x="4856163" y="2752725"/>
          <p14:tracePt t="22243" x="4868863" y="2752725"/>
          <p14:tracePt t="22245" x="4894263" y="2752725"/>
          <p14:tracePt t="22688" x="4919663" y="2740025"/>
          <p14:tracePt t="22698" x="4956175" y="2728913"/>
          <p14:tracePt t="22709" x="5006975" y="2716213"/>
          <p14:tracePt t="22726" x="5081588" y="2690813"/>
          <p14:tracePt t="22743" x="5270500" y="2652713"/>
          <p14:tracePt t="22759" x="5495925" y="2616200"/>
          <p14:tracePt t="22776" x="5595938" y="2603500"/>
          <p14:tracePt t="22793" x="5808663" y="2578100"/>
          <p14:tracePt t="22810" x="5932488" y="2578100"/>
          <p14:tracePt t="22826" x="6008688" y="2578100"/>
          <p14:tracePt t="22843" x="6096000" y="2578100"/>
          <p14:tracePt t="22859" x="6157913" y="2578100"/>
          <p14:tracePt t="22876" x="6157913" y="2640013"/>
          <p14:tracePt t="23263" x="6183313" y="2640013"/>
          <p14:tracePt t="23273" x="6208713" y="2640013"/>
          <p14:tracePt t="23283" x="6234113" y="2640013"/>
          <p14:tracePt t="23293" x="6259513" y="2616200"/>
          <p14:tracePt t="23309" x="6283325" y="2616200"/>
          <p14:tracePt t="23326" x="6334125" y="2590800"/>
          <p14:tracePt t="23343" x="6346825" y="2590800"/>
          <p14:tracePt t="23359" x="6370638" y="2578100"/>
          <p14:tracePt t="23376" x="6408738" y="2565400"/>
          <p14:tracePt t="23393" x="6434138" y="2552700"/>
          <p14:tracePt t="23409" x="6459538" y="2540000"/>
          <p14:tracePt t="23426" x="6472238" y="2540000"/>
          <p14:tracePt t="23443" x="6472238" y="2527300"/>
          <p14:tracePt t="23474" x="6483350" y="2527300"/>
          <p14:tracePt t="23494" x="6496050" y="2503488"/>
          <p14:tracePt t="23514" x="6508750" y="2490788"/>
          <p14:tracePt t="23524" x="6521450" y="2478088"/>
          <p14:tracePt t="23534" x="6534150" y="2452688"/>
          <p14:tracePt t="23544" x="6546850" y="2452688"/>
          <p14:tracePt t="23559" x="6559550" y="2427288"/>
          <p14:tracePt t="23576" x="6572250" y="2414588"/>
          <p14:tracePt t="23593" x="6584950" y="2414588"/>
          <p14:tracePt t="23609" x="6596063" y="2403475"/>
          <p14:tracePt t="23626" x="6621463" y="2378075"/>
          <p14:tracePt t="23643" x="6634163" y="2378075"/>
          <p14:tracePt t="23659" x="6659563" y="2365375"/>
          <p14:tracePt t="23676" x="6684963" y="2339975"/>
          <p14:tracePt t="23693" x="6696075" y="2327275"/>
          <p14:tracePt t="23709" x="6708775" y="2327275"/>
          <p14:tracePt t="23726" x="6721475" y="2327275"/>
          <p14:tracePt t="23776" x="6734175" y="2314575"/>
          <p14:tracePt t="23907" x="6734175" y="2303463"/>
          <p14:tracePt t="23947" x="6708775" y="2303463"/>
          <p14:tracePt t="23968" x="6684963" y="2303463"/>
          <p14:tracePt t="23978" x="6659563" y="2290763"/>
          <p14:tracePt t="23988" x="6608763" y="2290763"/>
          <p14:tracePt t="23998" x="6534150" y="2278063"/>
          <p14:tracePt t="24009" x="6446838" y="2252663"/>
          <p14:tracePt t="24025" x="6346825" y="2214563"/>
          <p14:tracePt t="24043" x="6083300" y="2165350"/>
          <p14:tracePt t="24059" x="5808663" y="2165350"/>
          <p14:tracePt t="24076" x="5670550" y="2178050"/>
          <p14:tracePt t="24092" x="5445125" y="2265363"/>
          <p14:tracePt t="24109" x="5270500" y="2265363"/>
          <p14:tracePt t="24126" x="5219700" y="2265363"/>
          <p14:tracePt t="24142" x="5119688" y="2265363"/>
          <p14:tracePt t="24159" x="4968875" y="2265363"/>
          <p14:tracePt t="24176" x="4894263" y="2265363"/>
          <p14:tracePt t="24192" x="4768850" y="2314575"/>
          <p14:tracePt t="24209" x="4694238" y="2327275"/>
          <p14:tracePt t="24226" x="4556125" y="2339975"/>
          <p14:tracePt t="24243" x="4443413" y="2339975"/>
          <p14:tracePt t="24259" x="4330700" y="2327275"/>
          <p14:tracePt t="24275" x="4318000" y="2327275"/>
          <p14:tracePt t="24292" x="4268788" y="2327275"/>
          <p14:tracePt t="24309" x="4256088" y="2327275"/>
          <p14:tracePt t="24326" x="4243388" y="2327275"/>
          <p14:tracePt t="24391" x="4243388" y="2339975"/>
          <p14:tracePt t="24422" x="4243388" y="2352675"/>
          <p14:tracePt t="24432" x="4230688" y="2352675"/>
          <p14:tracePt t="24451" x="4230688" y="2365375"/>
          <p14:tracePt t="24512" x="4230688" y="2378075"/>
          <p14:tracePt t="24552" x="4230688" y="2390775"/>
          <p14:tracePt t="24563" x="4217988" y="2403475"/>
          <p14:tracePt t="24572" x="4217988" y="2414588"/>
          <p14:tracePt t="24583" x="4217988" y="2465388"/>
          <p14:tracePt t="24592" x="4217988" y="2540000"/>
          <p14:tracePt t="24609" x="4217988" y="2603500"/>
          <p14:tracePt t="24625" x="4217988" y="2716213"/>
          <p14:tracePt t="24643" x="4217988" y="2790825"/>
          <p14:tracePt t="24659" x="4217988" y="2840038"/>
          <p14:tracePt t="24676" x="4230688" y="2903538"/>
          <p14:tracePt t="24693" x="4256088" y="2928938"/>
          <p14:tracePt t="24714" x="4268788" y="2928938"/>
          <p14:tracePt t="24725" x="4281488" y="2928938"/>
          <p14:tracePt t="24744" x="4294188" y="2928938"/>
          <p14:tracePt t="24759" x="4318000" y="2928938"/>
          <p14:tracePt t="24775" x="4356100" y="2928938"/>
          <p14:tracePt t="24792" x="4381500" y="2916238"/>
          <p14:tracePt t="24793" x="4418013" y="2916238"/>
          <p14:tracePt t="24809" x="4468813" y="2903538"/>
          <p14:tracePt t="24826" x="4568825" y="2890838"/>
          <p14:tracePt t="24842" x="4643438" y="2865438"/>
          <p14:tracePt t="24844" x="4719638" y="2852738"/>
          <p14:tracePt t="24859" x="4819650" y="2852738"/>
          <p14:tracePt t="24875" x="4956175" y="2840038"/>
          <p14:tracePt t="24892" x="5019675" y="2816225"/>
          <p14:tracePt t="24909" x="5145088" y="2765425"/>
          <p14:tracePt t="24926" x="5245100" y="2678113"/>
          <p14:tracePt t="24942" x="5270500" y="2652713"/>
          <p14:tracePt t="24944" x="5294313" y="2627313"/>
          <p14:tracePt t="25368" x="5332413" y="2616200"/>
          <p14:tracePt t="25378" x="5370513" y="2603500"/>
          <p14:tracePt t="25388" x="5394325" y="2603500"/>
          <p14:tracePt t="25398" x="5432425" y="2603500"/>
          <p14:tracePt t="25409" x="5457825" y="2590800"/>
          <p14:tracePt t="25425" x="5507038" y="2590800"/>
          <p14:tracePt t="25442" x="5645150" y="2578100"/>
          <p14:tracePt t="25459" x="5770563" y="2578100"/>
          <p14:tracePt t="25475" x="5808663" y="2578100"/>
          <p14:tracePt t="25492" x="5845175" y="2578100"/>
          <p14:tracePt t="25509" x="5870575" y="2578100"/>
          <p14:tracePt t="25525" x="5883275" y="2590800"/>
          <p14:tracePt t="25972" x="5883275" y="2552700"/>
          <p14:tracePt t="25982" x="5883275" y="2527300"/>
          <p14:tracePt t="25992" x="5883275" y="2516188"/>
          <p14:tracePt t="26009" x="5883275" y="2503488"/>
          <p14:tracePt t="26025" x="5832475" y="2465388"/>
          <p14:tracePt t="26042" x="5808663" y="2452688"/>
          <p14:tracePt t="26043" x="5783263" y="2439988"/>
          <p14:tracePt t="26058" x="5745163" y="2427288"/>
          <p14:tracePt t="26075" x="5632450" y="2403475"/>
          <p14:tracePt t="26092" x="5532438" y="2403475"/>
          <p14:tracePt t="26108" x="5507038" y="2403475"/>
          <p14:tracePt t="26125" x="5357813" y="2414588"/>
          <p14:tracePt t="26142" x="5145088" y="2478088"/>
          <p14:tracePt t="26158" x="5068888" y="2503488"/>
          <p14:tracePt t="26175" x="4906963" y="2627313"/>
          <p14:tracePt t="26191" x="4881563" y="2640013"/>
          <p14:tracePt t="26208" x="4856163" y="2640013"/>
          <p14:tracePt t="26225" x="4843463" y="2652713"/>
          <p14:tracePt t="26242" x="4843463" y="2665413"/>
          <p14:tracePt t="26258" x="4843463" y="2678113"/>
          <p14:tracePt t="26275" x="4843463" y="2690813"/>
          <p14:tracePt t="26375" x="4843463" y="2703513"/>
          <p14:tracePt t="26385" x="4843463" y="2716213"/>
          <p14:tracePt t="26396" x="4843463" y="2728913"/>
          <p14:tracePt t="26408" x="4843463" y="2740025"/>
          <p14:tracePt t="26425" x="4843463" y="2765425"/>
          <p14:tracePt t="26426" x="4843463" y="2790825"/>
          <p14:tracePt t="26442" x="4843463" y="2816225"/>
          <p14:tracePt t="26458" x="4856163" y="2916238"/>
          <p14:tracePt t="26475" x="4868863" y="2952750"/>
          <p14:tracePt t="26476" x="4881563" y="2978150"/>
          <p14:tracePt t="26491" x="4894263" y="2990850"/>
          <p14:tracePt t="26509" x="4932363" y="3016250"/>
          <p14:tracePt t="27071" x="4945063" y="3016250"/>
          <p14:tracePt t="27121" x="4945063" y="3003550"/>
          <p14:tracePt t="27131" x="4945063" y="2978150"/>
          <p14:tracePt t="27141" x="4945063" y="2965450"/>
          <p14:tracePt t="27151" x="4945063" y="2952750"/>
          <p14:tracePt t="27162" x="4945063" y="2928938"/>
          <p14:tracePt t="27175" x="4945063" y="2903538"/>
          <p14:tracePt t="27192" x="4945063" y="2878138"/>
          <p14:tracePt t="27212" x="4945063" y="2865438"/>
          <p14:tracePt t="27232" x="4945063" y="2852738"/>
          <p14:tracePt t="27242" x="4945063" y="2840038"/>
          <p14:tracePt t="27258" x="4945063" y="2828925"/>
          <p14:tracePt t="27275" x="4945063" y="2816225"/>
          <p14:tracePt t="27312" x="4932363" y="2816225"/>
          <p14:tracePt t="27816" x="4968875" y="2816225"/>
          <p14:tracePt t="27826" x="5006975" y="2803525"/>
          <p14:tracePt t="27836" x="5045075" y="2803525"/>
          <p14:tracePt t="27846" x="5081588" y="2790825"/>
          <p14:tracePt t="27858" x="5119688" y="2790825"/>
          <p14:tracePt t="27874" x="5145088" y="2790825"/>
          <p14:tracePt t="27891" x="5181600" y="2790825"/>
          <p14:tracePt t="27908" x="5219700" y="2778125"/>
          <p14:tracePt t="27925" x="5232400" y="2765425"/>
          <p14:tracePt t="27941" x="5257800" y="2752725"/>
          <p14:tracePt t="27958" x="5281613" y="2703513"/>
          <p14:tracePt t="28521" x="5281613" y="2690813"/>
          <p14:tracePt t="28531" x="5270500" y="2678113"/>
          <p14:tracePt t="28541" x="5257800" y="2665413"/>
          <p14:tracePt t="28558" x="5245100" y="2652713"/>
          <p14:tracePt t="28574" x="5207000" y="2627313"/>
          <p14:tracePt t="28591" x="5194300" y="2627313"/>
          <p14:tracePt t="28592" x="5181600" y="2616200"/>
          <p14:tracePt t="28608" x="5170488" y="2616200"/>
          <p14:tracePt t="28624" x="5132388" y="2616200"/>
          <p14:tracePt t="28641" x="5119688" y="2603500"/>
          <p14:tracePt t="28642" x="5106988" y="2603500"/>
          <p14:tracePt t="28658" x="5094288" y="2603500"/>
          <p14:tracePt t="28674" x="5045075" y="2603500"/>
          <p14:tracePt t="28691" x="5032375" y="2603500"/>
          <p14:tracePt t="28692" x="5019675" y="2603500"/>
          <p14:tracePt t="28708" x="5006975" y="2603500"/>
          <p14:tracePt t="28724" x="4956175" y="2603500"/>
          <p14:tracePt t="28741" x="4945063" y="2603500"/>
          <p14:tracePt t="28758" x="4906963" y="2627313"/>
          <p14:tracePt t="28774" x="4881563" y="2652713"/>
          <p14:tracePt t="28791" x="4881563" y="2665413"/>
          <p14:tracePt t="28808" x="4843463" y="2678113"/>
          <p14:tracePt t="31286" x="4843463" y="2703513"/>
          <p14:tracePt t="31296" x="4843463" y="2752725"/>
          <p14:tracePt t="31306" x="4843463" y="2828925"/>
          <p14:tracePt t="31316" x="4843463" y="2890838"/>
          <p14:tracePt t="31325" x="4843463" y="2965450"/>
          <p14:tracePt t="31340" x="4856163" y="3054350"/>
          <p14:tracePt t="31357" x="4868863" y="3216275"/>
          <p14:tracePt t="31373" x="4881563" y="3354388"/>
          <p14:tracePt t="31390" x="4919663" y="3541713"/>
          <p14:tracePt t="31407" x="4932363" y="3692525"/>
          <p14:tracePt t="31749" x="4932363" y="3703638"/>
          <p14:tracePt t="31759" x="4932363" y="3716338"/>
          <p14:tracePt t="31800" x="4919663" y="3729038"/>
          <p14:tracePt t="31810" x="4868863" y="3741738"/>
          <p14:tracePt t="31820" x="4843463" y="3767138"/>
          <p14:tracePt t="31830" x="4819650" y="3779838"/>
          <p14:tracePt t="31840" x="4781550" y="3803650"/>
          <p14:tracePt t="31857" x="4756150" y="3816350"/>
          <p14:tracePt t="31873" x="4694238" y="3854450"/>
          <p14:tracePt t="31890" x="4656138" y="3892550"/>
          <p14:tracePt t="31906" x="4619625" y="3916363"/>
          <p14:tracePt t="31923" x="4594225" y="3979863"/>
          <p14:tracePt t="31940" x="4530725" y="4105275"/>
          <p14:tracePt t="31956" x="4518025" y="4167188"/>
          <p14:tracePt t="31973" x="4481513" y="4267200"/>
          <p14:tracePt t="31990" x="4481513" y="4305300"/>
          <p14:tracePt t="31991" x="4468813" y="4330700"/>
          <p14:tracePt t="32006" x="4468813" y="4367213"/>
          <p14:tracePt t="32023" x="4468813" y="4418013"/>
          <p14:tracePt t="32040" x="4468813" y="4443413"/>
          <p14:tracePt t="32061" x="4468813" y="4467225"/>
          <p14:tracePt t="32081" x="4468813" y="4492625"/>
          <p14:tracePt t="32091" x="4494213" y="4518025"/>
          <p14:tracePt t="32106" x="4506913" y="4530725"/>
          <p14:tracePt t="32123" x="4568825" y="4567238"/>
          <p14:tracePt t="32140" x="4606925" y="4592638"/>
          <p14:tracePt t="32156" x="4668838" y="4618038"/>
          <p14:tracePt t="32173" x="4719638" y="4643438"/>
          <p14:tracePt t="32190" x="4743450" y="4667250"/>
          <p14:tracePt t="32206" x="4781550" y="4692650"/>
          <p14:tracePt t="32223" x="4832350" y="4718050"/>
          <p14:tracePt t="32240" x="4881563" y="4730750"/>
          <p14:tracePt t="32256" x="4906963" y="4730750"/>
          <p14:tracePt t="32273" x="5057775" y="4730750"/>
          <p14:tracePt t="32290" x="5119688" y="4730750"/>
          <p14:tracePt t="32306" x="5270500" y="4679950"/>
          <p14:tracePt t="32323" x="5495925" y="4543425"/>
          <p14:tracePt t="32340" x="5619750" y="4443413"/>
          <p14:tracePt t="32357" x="5908675" y="4241800"/>
          <p14:tracePt t="32373" x="5983288" y="4179888"/>
          <p14:tracePt t="32390" x="6146800" y="4005263"/>
          <p14:tracePt t="32406" x="6421438" y="3654425"/>
          <p14:tracePt t="32423" x="6572250" y="3403600"/>
          <p14:tracePt t="32440" x="6634163" y="3267075"/>
          <p14:tracePt t="32456" x="6708775" y="2978150"/>
          <p14:tracePt t="32473" x="6746875" y="2852738"/>
          <p14:tracePt t="32474" x="6759575" y="2765425"/>
          <p14:tracePt t="32490" x="6759575" y="2716213"/>
          <p14:tracePt t="32506" x="6772275" y="2603500"/>
          <p14:tracePt t="32523" x="6772275" y="2565400"/>
          <p14:tracePt t="32540" x="6746875" y="2503488"/>
          <p14:tracePt t="32556" x="6672263" y="2439988"/>
          <p14:tracePt t="32573" x="6608763" y="2403475"/>
          <p14:tracePt t="32574" x="6521450" y="2378075"/>
          <p14:tracePt t="32590" x="6421438" y="2352675"/>
          <p14:tracePt t="32606" x="6170613" y="2303463"/>
          <p14:tracePt t="32623" x="6057900" y="2290763"/>
          <p14:tracePt t="32640" x="5795963" y="2290763"/>
          <p14:tracePt t="32656" x="5495925" y="2290763"/>
          <p14:tracePt t="32673" x="5357813" y="2290763"/>
          <p14:tracePt t="32690" x="5119688" y="2303463"/>
          <p14:tracePt t="32706" x="4956175" y="2378075"/>
          <p14:tracePt t="32723" x="4881563" y="2414588"/>
          <p14:tracePt t="32740" x="4794250" y="2490788"/>
          <p14:tracePt t="32756" x="4719638" y="2616200"/>
          <p14:tracePt t="32773" x="4656138" y="2728913"/>
          <p14:tracePt t="32790" x="4543425" y="2978150"/>
          <p14:tracePt t="32807" x="4381500" y="3216275"/>
          <p14:tracePt t="32823" x="4305300" y="3367088"/>
          <p14:tracePt t="32839" x="4168775" y="3654425"/>
          <p14:tracePt t="32856" x="4117975" y="3767138"/>
          <p14:tracePt t="32857" x="4092575" y="3816350"/>
          <p14:tracePt t="32873" x="4068763" y="3867150"/>
          <p14:tracePt t="32890" x="4056063" y="3892550"/>
          <p14:tracePt t="32906" x="4056063" y="3916363"/>
          <p14:tracePt t="32908" x="4043363" y="3916363"/>
          <p14:tracePt t="32923" x="4043363" y="3929063"/>
          <p14:tracePt t="32947" x="4043363" y="3941763"/>
          <p14:tracePt t="32957" x="4043363" y="3954463"/>
          <p14:tracePt t="32973" x="4043363" y="3967163"/>
          <p14:tracePt t="32990" x="4081463" y="4041775"/>
          <p14:tracePt t="33006" x="4117975" y="4092575"/>
          <p14:tracePt t="33023" x="4217988" y="4217988"/>
          <p14:tracePt t="33039" x="4318000" y="4341813"/>
          <p14:tracePt t="33056" x="4318000" y="4418013"/>
          <p14:tracePt t="33073" x="4356100" y="4518025"/>
          <p14:tracePt t="33442" x="4368800" y="4518025"/>
          <p14:tracePt t="33452" x="4394200" y="4518025"/>
          <p14:tracePt t="33462" x="4406900" y="4518025"/>
          <p14:tracePt t="33473" x="4430713" y="4518025"/>
          <p14:tracePt t="33489" x="4468813" y="4518025"/>
          <p14:tracePt t="33506" x="4518025" y="4530725"/>
          <p14:tracePt t="33522" x="4568825" y="4530725"/>
          <p14:tracePt t="33539" x="4581525" y="4530725"/>
          <p14:tracePt t="33556" x="4630738" y="4554538"/>
          <p14:tracePt t="33573" x="4668838" y="4579938"/>
          <p14:tracePt t="33589" x="4706938" y="4592638"/>
          <p14:tracePt t="33606" x="4756150" y="4630738"/>
          <p14:tracePt t="33623" x="4781550" y="4667250"/>
          <p14:tracePt t="34237" x="4781550" y="4656138"/>
          <p14:tracePt t="34247" x="4794250" y="4630738"/>
          <p14:tracePt t="34258" x="4819650" y="4605338"/>
          <p14:tracePt t="34272" x="4843463" y="4579938"/>
          <p14:tracePt t="34289" x="4956175" y="4454525"/>
          <p14:tracePt t="34306" x="5045075" y="4354513"/>
          <p14:tracePt t="34322" x="5270500" y="4167188"/>
          <p14:tracePt t="34339" x="5383213" y="4067175"/>
          <p14:tracePt t="34356" x="5407025" y="4067175"/>
          <p14:tracePt t="34372" x="5432425" y="4067175"/>
          <p14:tracePt t="36189" x="5457825" y="4067175"/>
          <p14:tracePt t="36199" x="5483225" y="4067175"/>
          <p14:tracePt t="36210" x="5532438" y="4067175"/>
          <p14:tracePt t="36222" x="5583238" y="4067175"/>
          <p14:tracePt t="36239" x="5683250" y="4092575"/>
          <p14:tracePt t="36255" x="5719763" y="4117975"/>
          <p14:tracePt t="36272" x="5883275" y="4167188"/>
          <p14:tracePt t="36289" x="5945188" y="4167188"/>
          <p14:tracePt t="36290" x="5995988" y="4179888"/>
          <p14:tracePt t="36305" x="6034088" y="4192588"/>
          <p14:tracePt t="36322" x="6083300" y="4217988"/>
          <p14:tracePt t="36338" x="6121400" y="4230688"/>
          <p14:tracePt t="36340" x="6157913" y="4230688"/>
          <p14:tracePt t="36355" x="6157913" y="4241800"/>
          <p14:tracePt t="36601" x="6183313" y="4241800"/>
          <p14:tracePt t="36611" x="6221413" y="4241800"/>
          <p14:tracePt t="36622" x="6283325" y="4217988"/>
          <p14:tracePt t="36638" x="6359525" y="4192588"/>
          <p14:tracePt t="36655" x="6596063" y="4041775"/>
          <p14:tracePt t="36672" x="6808788" y="3929063"/>
          <p14:tracePt t="36673" x="6985000" y="3867150"/>
          <p14:tracePt t="36688" x="7172325" y="3792538"/>
          <p14:tracePt t="36705" x="7585075" y="3667125"/>
          <p14:tracePt t="36722" x="7999413" y="3603625"/>
          <p14:tracePt t="36738" x="8274050" y="3603625"/>
          <p14:tracePt t="36755" x="8874125" y="3654425"/>
          <p14:tracePt t="36772" x="9250363" y="3754438"/>
          <p14:tracePt t="36773" x="9563100" y="3867150"/>
          <p14:tracePt t="36788" x="9875838" y="3967163"/>
          <p14:tracePt t="36805" x="10426700" y="4129088"/>
          <p14:tracePt t="36822" x="10602913" y="4192588"/>
          <p14:tracePt t="36838" x="10839450" y="4305300"/>
          <p14:tracePt t="36855" x="10864850" y="4318000"/>
          <p14:tracePt t="36872" x="10864850" y="4267200"/>
          <p14:tracePt t="37196" x="10890250" y="4267200"/>
          <p14:tracePt t="37206" x="10915650" y="4267200"/>
          <p14:tracePt t="37216" x="10952163" y="4267200"/>
          <p14:tracePt t="37227" x="11015663" y="4267200"/>
          <p14:tracePt t="37238" x="11102975" y="4267200"/>
          <p14:tracePt t="37255" x="11190288" y="4279900"/>
          <p14:tracePt t="37256" x="11253788" y="4305300"/>
          <p14:tracePt t="37271" x="11315700" y="4318000"/>
          <p14:tracePt t="37288" x="11366500" y="4341813"/>
          <p14:tracePt t="37305" x="11390313" y="4341813"/>
          <p14:tracePt t="37321" x="11403013" y="4341813"/>
          <p14:tracePt t="37386" x="11403013" y="43545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Cálculo </a:t>
            </a:r>
            <a:r>
              <a:rPr lang="es-AR" dirty="0" err="1"/>
              <a:t>Vd</a:t>
            </a:r>
            <a:r>
              <a:rPr lang="es-AR" dirty="0"/>
              <a:t>/</a:t>
            </a:r>
            <a:r>
              <a:rPr lang="es-AR" dirty="0" err="1"/>
              <a:t>Vt</a:t>
            </a:r>
            <a:r>
              <a:rPr lang="es-AR" dirty="0"/>
              <a:t>. Abordaje de Bohr y de </a:t>
            </a:r>
            <a:r>
              <a:rPr lang="es-AR" dirty="0" err="1"/>
              <a:t>Enghoff</a:t>
            </a:r>
            <a:endParaRPr lang="es-A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38" y="1815622"/>
            <a:ext cx="7772755" cy="427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66" y="4184189"/>
            <a:ext cx="3543685" cy="190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66" y="1843034"/>
            <a:ext cx="3517585" cy="190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C26BBB-30B4-A0D6-2165-9940B847D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40"/>
    </mc:Choice>
    <mc:Fallback xmlns="">
      <p:transition spd="slow" advTm="13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25" x="11390313" y="4354513"/>
          <p14:tracePt t="19235" x="11303000" y="4330700"/>
          <p14:tracePt t="19247" x="11177588" y="4292600"/>
          <p14:tracePt t="19264" x="11002963" y="4230688"/>
          <p14:tracePt t="19265" x="10726738" y="4141788"/>
          <p14:tracePt t="19280" x="10377488" y="4017963"/>
          <p14:tracePt t="19297" x="9588500" y="3741738"/>
          <p14:tracePt t="19314" x="9237663" y="3590925"/>
          <p14:tracePt t="19315" x="8950325" y="3479800"/>
          <p14:tracePt t="19330" x="8574088" y="3354388"/>
          <p14:tracePt t="19347" x="7986713" y="3165475"/>
          <p14:tracePt t="19364" x="7610475" y="3078163"/>
          <p14:tracePt t="19380" x="7034213" y="2941638"/>
          <p14:tracePt t="19397" x="6459538" y="2840038"/>
          <p14:tracePt t="19413" x="6208713" y="2840038"/>
          <p14:tracePt t="19430" x="5632450" y="2840038"/>
          <p14:tracePt t="19447" x="5068888" y="2941638"/>
          <p14:tracePt t="19464" x="4843463" y="2978150"/>
          <p14:tracePt t="19480" x="4468813" y="3016250"/>
          <p14:tracePt t="19497" x="4181475" y="3054350"/>
          <p14:tracePt t="19514" x="4056063" y="3078163"/>
          <p14:tracePt t="19530" x="3817938" y="3090863"/>
          <p14:tracePt t="19547" x="3643313" y="3128963"/>
          <p14:tracePt t="19564" x="3567113" y="3128963"/>
          <p14:tracePt t="19580" x="3517900" y="3154363"/>
          <p14:tracePt t="19597" x="3505200" y="3165475"/>
          <p14:tracePt t="19870" x="3505200" y="3141663"/>
          <p14:tracePt t="19879" x="3505200" y="3128963"/>
          <p14:tracePt t="19889" x="3505200" y="3090863"/>
          <p14:tracePt t="19900" x="3505200" y="3054350"/>
          <p14:tracePt t="19913" x="3505200" y="3016250"/>
          <p14:tracePt t="19930" x="3505200" y="2916238"/>
          <p14:tracePt t="19946" x="3505200" y="2852738"/>
          <p14:tracePt t="19963" x="3505200" y="2678113"/>
          <p14:tracePt t="19980" x="3505200" y="2527300"/>
          <p14:tracePt t="19997" x="3505200" y="2490788"/>
          <p14:tracePt t="20013" x="3505200" y="2452688"/>
          <p14:tracePt t="20030" x="3505200" y="2427288"/>
          <p14:tracePt t="20047" x="3505200" y="2414588"/>
          <p14:tracePt t="20063" x="3492500" y="2403475"/>
          <p14:tracePt t="20080" x="3429000" y="2390775"/>
          <p14:tracePt t="20096" x="3354388" y="2378075"/>
          <p14:tracePt t="20113" x="3192463" y="2378075"/>
          <p14:tracePt t="20130" x="3103563" y="2378075"/>
          <p14:tracePt t="20131" x="3003550" y="2378075"/>
          <p14:tracePt t="20147" x="2890838" y="2390775"/>
          <p14:tracePt t="20163" x="2703513" y="2414588"/>
          <p14:tracePt t="20180" x="2628900" y="2414588"/>
          <p14:tracePt t="20197" x="2516188" y="2414588"/>
          <p14:tracePt t="20213" x="2390775" y="2414588"/>
          <p14:tracePt t="20230" x="2303463" y="2414588"/>
          <p14:tracePt t="20232" x="2216150" y="2439988"/>
          <p14:tracePt t="20247" x="2165350" y="2452688"/>
          <p14:tracePt t="20263" x="2078038" y="2527300"/>
          <p14:tracePt t="20280" x="2065338" y="2540000"/>
          <p14:tracePt t="20297" x="2027238" y="2590800"/>
          <p14:tracePt t="20313" x="2027238" y="2616200"/>
          <p14:tracePt t="20333" x="2027238" y="2640013"/>
          <p14:tracePt t="20346" x="2027238" y="2665413"/>
          <p14:tracePt t="20363" x="2014538" y="2740025"/>
          <p14:tracePt t="20380" x="2014538" y="2803525"/>
          <p14:tracePt t="20397" x="2014538" y="2952750"/>
          <p14:tracePt t="20413" x="2014538" y="3078163"/>
          <p14:tracePt t="20430" x="2027238" y="3128963"/>
          <p14:tracePt t="20447" x="2065338" y="3216275"/>
          <p14:tracePt t="20463" x="2090738" y="3303588"/>
          <p14:tracePt t="20480" x="2139950" y="3367088"/>
          <p14:tracePt t="20496" x="2278063" y="3467100"/>
          <p14:tracePt t="20513" x="2378075" y="3479800"/>
          <p14:tracePt t="20514" x="2478088" y="3490913"/>
          <p14:tracePt t="20530" x="2603500" y="3490913"/>
          <p14:tracePt t="20547" x="2954338" y="3316288"/>
          <p14:tracePt t="20563" x="3128963" y="3165475"/>
          <p14:tracePt t="20564" x="3267075" y="3003550"/>
          <p14:tracePt t="20580" x="3379788" y="2903538"/>
          <p14:tracePt t="20596" x="3517900" y="2652713"/>
          <p14:tracePt t="20613" x="3554413" y="2578100"/>
          <p14:tracePt t="20614" x="3592513" y="2516188"/>
          <p14:tracePt t="20630" x="3605213" y="2478088"/>
          <p14:tracePt t="20647" x="3605213" y="2452688"/>
          <p14:tracePt t="20695" x="3592513" y="2439988"/>
          <p14:tracePt t="20716" x="3579813" y="2439988"/>
          <p14:tracePt t="20726" x="3554413" y="2427288"/>
          <p14:tracePt t="20736" x="3530600" y="2414588"/>
          <p14:tracePt t="20746" x="3492500" y="2403475"/>
          <p14:tracePt t="20763" x="3441700" y="2390775"/>
          <p14:tracePt t="20780" x="3241675" y="2352675"/>
          <p14:tracePt t="20796" x="3128963" y="2314575"/>
          <p14:tracePt t="20798" x="3016250" y="2290763"/>
          <p14:tracePt t="20813" x="2916238" y="2265363"/>
          <p14:tracePt t="20830" x="2678113" y="2201863"/>
          <p14:tracePt t="20847" x="2465388" y="2201863"/>
          <p14:tracePt t="20863" x="2378075" y="2214563"/>
          <p14:tracePt t="20880" x="2228850" y="2303463"/>
          <p14:tracePt t="20896" x="2152650" y="2339975"/>
          <p14:tracePt t="20897" x="2090738" y="2378075"/>
          <p14:tracePt t="20913" x="2052638" y="2403475"/>
          <p14:tracePt t="20930" x="2003425" y="2465388"/>
          <p14:tracePt t="20946" x="1990725" y="2478088"/>
          <p14:tracePt t="20947" x="1990725" y="2490788"/>
          <p14:tracePt t="20963" x="1990725" y="2503488"/>
          <p14:tracePt t="20980" x="1978025" y="2527300"/>
          <p14:tracePt t="20996" x="1978025" y="2552700"/>
          <p14:tracePt t="20998" x="1978025" y="2578100"/>
          <p14:tracePt t="21013" x="1965325" y="2603500"/>
          <p14:tracePt t="21030" x="1965325" y="2640013"/>
          <p14:tracePt t="21048" x="1965325" y="2652713"/>
          <p14:tracePt t="21069" x="1978025" y="2665413"/>
          <p14:tracePt t="21080" x="2003425" y="2703513"/>
          <p14:tracePt t="21884" x="2014538" y="2703513"/>
          <p14:tracePt t="21895" x="2027238" y="2703513"/>
          <p14:tracePt t="21905" x="2039938" y="2703513"/>
          <p14:tracePt t="21913" x="2065338" y="2703513"/>
          <p14:tracePt t="21930" x="2103438" y="2703513"/>
          <p14:tracePt t="21946" x="2178050" y="2703513"/>
          <p14:tracePt t="21963" x="2216150" y="2703513"/>
          <p14:tracePt t="21964" x="2252663" y="2703513"/>
          <p14:tracePt t="21979" x="2290763" y="2703513"/>
          <p14:tracePt t="21996" x="2365375" y="2752725"/>
          <p14:tracePt t="22013" x="2403475" y="2752725"/>
          <p14:tracePt t="22029" x="2490788" y="2803525"/>
          <p14:tracePt t="22046" x="2541588" y="2865438"/>
          <p14:tracePt t="22063" x="2541588" y="2903538"/>
          <p14:tracePt t="22740" x="2554288" y="2890838"/>
          <p14:tracePt t="22751" x="2554288" y="2878138"/>
          <p14:tracePt t="22761" x="2554288" y="2865438"/>
          <p14:tracePt t="22771" x="2565400" y="2852738"/>
          <p14:tracePt t="22781" x="2578100" y="2828925"/>
          <p14:tracePt t="22796" x="2590800" y="2816225"/>
          <p14:tracePt t="22812" x="2628900" y="2728913"/>
          <p14:tracePt t="22829" x="2641600" y="2640013"/>
          <p14:tracePt t="22830" x="2654300" y="2578100"/>
          <p14:tracePt t="22846" x="2667000" y="2516188"/>
          <p14:tracePt t="22863" x="2667000" y="2439988"/>
          <p14:tracePt t="22879" x="2667000" y="2414588"/>
          <p14:tracePt t="22896" x="2654300" y="2378075"/>
          <p14:tracePt t="22913" x="2628900" y="2365375"/>
          <p14:tracePt t="22929" x="2616200" y="2365375"/>
          <p14:tracePt t="22946" x="2590800" y="2365375"/>
          <p14:tracePt t="22972" x="2578100" y="2365375"/>
          <p14:tracePt t="22992" x="2565400" y="2352675"/>
          <p14:tracePt t="23002" x="2554288" y="2352675"/>
          <p14:tracePt t="23012" x="2541588" y="2352675"/>
          <p14:tracePt t="23033" x="2516188" y="2352675"/>
          <p14:tracePt t="23046" x="2503488" y="2352675"/>
          <p14:tracePt t="23062" x="2478088" y="2339975"/>
          <p14:tracePt t="23079" x="2465388" y="2327275"/>
          <p14:tracePt t="23096" x="2441575" y="2327275"/>
          <p14:tracePt t="23113" x="2428875" y="2327275"/>
          <p14:tracePt t="23129" x="2416175" y="2327275"/>
          <p14:tracePt t="23146" x="2403475" y="2339975"/>
          <p14:tracePt t="23162" x="2390775" y="2352675"/>
          <p14:tracePt t="23164" x="2378075" y="2352675"/>
          <p14:tracePt t="23193" x="2378075" y="2365375"/>
          <p14:tracePt t="23203" x="2365375" y="2378075"/>
          <p14:tracePt t="23213" x="2365375" y="2390775"/>
          <p14:tracePt t="23229" x="2352675" y="2403475"/>
          <p14:tracePt t="23246" x="2339975" y="2465388"/>
          <p14:tracePt t="23262" x="2339975" y="2540000"/>
          <p14:tracePt t="23279" x="2339975" y="2627313"/>
          <p14:tracePt t="23296" x="2339975" y="2678113"/>
          <p14:tracePt t="23312" x="2339975" y="2690813"/>
          <p14:tracePt t="23329" x="2339975" y="2716213"/>
          <p14:tracePt t="23345" x="2339975" y="2728913"/>
          <p14:tracePt t="23362" x="2352675" y="2728913"/>
          <p14:tracePt t="23379" x="2378075" y="2728913"/>
          <p14:tracePt t="24907" x="2416175" y="2728913"/>
          <p14:tracePt t="24917" x="2428875" y="2728913"/>
          <p14:tracePt t="24927" x="2441575" y="2728913"/>
          <p14:tracePt t="24937" x="2452688" y="2728913"/>
          <p14:tracePt t="24947" x="2478088" y="2728913"/>
          <p14:tracePt t="24962" x="2503488" y="2728913"/>
          <p14:tracePt t="24978" x="2554288" y="2728913"/>
          <p14:tracePt t="24995" x="2603500" y="2728913"/>
          <p14:tracePt t="25012" x="2728913" y="2716213"/>
          <p14:tracePt t="25029" x="2879725" y="2678113"/>
          <p14:tracePt t="25045" x="2928938" y="2678113"/>
          <p14:tracePt t="25047" x="2967038" y="2665413"/>
          <p14:tracePt t="25551" x="2967038" y="2652713"/>
          <p14:tracePt t="25561" x="2954338" y="2652713"/>
          <p14:tracePt t="25571" x="2941638" y="2652713"/>
          <p14:tracePt t="25582" x="2928938" y="2652713"/>
          <p14:tracePt t="25595" x="2890838" y="2652713"/>
          <p14:tracePt t="25612" x="2841625" y="2640013"/>
          <p14:tracePt t="25628" x="2828925" y="2627313"/>
          <p14:tracePt t="25645" x="2790825" y="2627313"/>
          <p14:tracePt t="25662" x="2778125" y="2627313"/>
          <p14:tracePt t="25663" x="2767013" y="2627313"/>
          <p14:tracePt t="25773" x="2767013" y="2616200"/>
          <p14:tracePt t="25834" x="2790825" y="2616200"/>
          <p14:tracePt t="25844" x="2803525" y="2616200"/>
          <p14:tracePt t="25854" x="2816225" y="2616200"/>
          <p14:tracePt t="25864" x="2828925" y="2616200"/>
          <p14:tracePt t="25878" x="2854325" y="2616200"/>
          <p14:tracePt t="25895" x="2879725" y="2616200"/>
          <p14:tracePt t="26559" x="2903538" y="2616200"/>
          <p14:tracePt t="26569" x="2928938" y="2616200"/>
          <p14:tracePt t="26579" x="2941638" y="2616200"/>
          <p14:tracePt t="26595" x="2979738" y="2616200"/>
          <p14:tracePt t="26611" x="3003550" y="2616200"/>
          <p14:tracePt t="26628" x="3028950" y="2616200"/>
          <p14:tracePt t="26645" x="3041650" y="2616200"/>
          <p14:tracePt t="26661" x="3067050" y="2616200"/>
          <p14:tracePt t="26678" x="3079750" y="2616200"/>
          <p14:tracePt t="26695" x="3092450" y="2616200"/>
          <p14:tracePt t="27234" x="3116263" y="2627313"/>
          <p14:tracePt t="27244" x="3141663" y="2627313"/>
          <p14:tracePt t="27254" x="3167063" y="2652713"/>
          <p14:tracePt t="27264" x="3216275" y="2665413"/>
          <p14:tracePt t="27278" x="3267075" y="2678113"/>
          <p14:tracePt t="27294" x="3305175" y="2678113"/>
          <p14:tracePt t="27311" x="3367088" y="2678113"/>
          <p14:tracePt t="27328" x="3454400" y="2716213"/>
          <p14:tracePt t="27345" x="3505200" y="2728913"/>
          <p14:tracePt t="27361" x="3530600" y="2740025"/>
          <p14:tracePt t="27378" x="3554413" y="2752725"/>
          <p14:tracePt t="27394" x="3567113" y="2752725"/>
          <p14:tracePt t="27411" x="3579813" y="2765425"/>
          <p14:tracePt t="27428" x="3579813" y="2816225"/>
          <p14:tracePt t="27838" x="3579813" y="2840038"/>
          <p14:tracePt t="27848" x="3579813" y="2852738"/>
          <p14:tracePt t="27868" x="3567113" y="2865438"/>
          <p14:tracePt t="27878" x="3554413" y="2878138"/>
          <p14:tracePt t="27888" x="3541713" y="2878138"/>
          <p14:tracePt t="27899" x="3517900" y="2878138"/>
          <p14:tracePt t="27911" x="3479800" y="2890838"/>
          <p14:tracePt t="27928" x="3454400" y="2903538"/>
          <p14:tracePt t="27944" x="3392488" y="2916238"/>
          <p14:tracePt t="27961" x="3317875" y="2928938"/>
          <p14:tracePt t="27977" x="3267075" y="2928938"/>
          <p14:tracePt t="27994" x="3154363" y="2952750"/>
          <p14:tracePt t="28011" x="3067050" y="2952750"/>
          <p14:tracePt t="28027" x="3003550" y="2965450"/>
          <p14:tracePt t="28044" x="2967038" y="2965450"/>
          <p14:tracePt t="28061" x="2790825" y="2978150"/>
          <p14:tracePt t="28077" x="2741613" y="2990850"/>
          <p14:tracePt t="28094" x="2678113" y="3003550"/>
          <p14:tracePt t="28111" x="2667000" y="3003550"/>
          <p14:tracePt t="28127" x="2654300" y="3003550"/>
          <p14:tracePt t="28144" x="2641600" y="3003550"/>
          <p14:tracePt t="28169" x="2641600" y="3016250"/>
          <p14:tracePt t="28544" x="2654300" y="3016250"/>
          <p14:tracePt t="28554" x="2667000" y="3016250"/>
          <p14:tracePt t="28565" x="2678113" y="3016250"/>
          <p14:tracePt t="28577" x="2690813" y="3016250"/>
          <p14:tracePt t="28594" x="2716213" y="3016250"/>
          <p14:tracePt t="28614" x="2728913" y="3016250"/>
          <p14:tracePt t="28634" x="2754313" y="3041650"/>
          <p14:tracePt t="28644" x="2767013" y="3041650"/>
          <p14:tracePt t="28660" x="2790825" y="3041650"/>
          <p14:tracePt t="28677" x="2841625" y="3054350"/>
          <p14:tracePt t="28694" x="2854325" y="3054350"/>
          <p14:tracePt t="28695" x="2879725" y="3054350"/>
          <p14:tracePt t="28710" x="2890838" y="3065463"/>
          <p14:tracePt t="28727" x="2941638" y="3065463"/>
          <p14:tracePt t="28744" x="2967038" y="3065463"/>
          <p14:tracePt t="28760" x="2979738" y="3065463"/>
          <p14:tracePt t="28777" x="2992438" y="3065463"/>
          <p14:tracePt t="28794" x="2992438" y="3054350"/>
          <p14:tracePt t="29218" x="3016250" y="3054350"/>
          <p14:tracePt t="29228" x="3041650" y="3028950"/>
          <p14:tracePt t="29239" x="3079750" y="3016250"/>
          <p14:tracePt t="29249" x="3128963" y="2978150"/>
          <p14:tracePt t="29260" x="3192463" y="2928938"/>
          <p14:tracePt t="29277" x="3279775" y="2865438"/>
          <p14:tracePt t="29294" x="3417888" y="2716213"/>
          <p14:tracePt t="29310" x="3517900" y="2603500"/>
          <p14:tracePt t="29327" x="3541713" y="2565400"/>
          <p14:tracePt t="29328" x="3567113" y="2540000"/>
          <p14:tracePt t="29344" x="3567113" y="2516188"/>
          <p14:tracePt t="29360" x="3567113" y="2503488"/>
          <p14:tracePt t="29440" x="3554413" y="2503488"/>
          <p14:tracePt t="29460" x="3541713" y="2503488"/>
          <p14:tracePt t="29471" x="3530600" y="2503488"/>
          <p14:tracePt t="29481" x="3517900" y="2490788"/>
          <p14:tracePt t="29493" x="3492500" y="2490788"/>
          <p14:tracePt t="29510" x="3429000" y="2478088"/>
          <p14:tracePt t="29527" x="3392488" y="2478088"/>
          <p14:tracePt t="29544" x="3292475" y="2478088"/>
          <p14:tracePt t="29560" x="3154363" y="2478088"/>
          <p14:tracePt t="29577" x="3103563" y="2478088"/>
          <p14:tracePt t="29593" x="2979738" y="2503488"/>
          <p14:tracePt t="29610" x="2941638" y="2516188"/>
          <p14:tracePt t="29611" x="2903538" y="2540000"/>
          <p14:tracePt t="29627" x="2890838" y="2565400"/>
          <p14:tracePt t="29643" x="2828925" y="2590800"/>
          <p14:tracePt t="29660" x="2778125" y="2616200"/>
          <p14:tracePt t="29677" x="2703513" y="2652713"/>
          <p14:tracePt t="29693" x="2616200" y="2703513"/>
          <p14:tracePt t="29710" x="2565400" y="2728913"/>
          <p14:tracePt t="29712" x="2516188" y="2740025"/>
          <p14:tracePt t="29727" x="2490788" y="2740025"/>
          <p14:tracePt t="29743" x="2452688" y="2752725"/>
          <p14:tracePt t="29760" x="2441575" y="2765425"/>
          <p14:tracePt t="29777" x="2416175" y="2778125"/>
          <p14:tracePt t="29793" x="2403475" y="2790825"/>
          <p14:tracePt t="29810" x="2390775" y="2803525"/>
          <p14:tracePt t="29827" x="2378075" y="2816225"/>
          <p14:tracePt t="29843" x="2316163" y="2890838"/>
          <p14:tracePt t="29860" x="2303463" y="2928938"/>
          <p14:tracePt t="30467" x="2328863" y="2928938"/>
          <p14:tracePt t="30477" x="2352675" y="2941638"/>
          <p14:tracePt t="30488" x="2378075" y="2952750"/>
          <p14:tracePt t="30498" x="2403475" y="2965450"/>
          <p14:tracePt t="30510" x="2428875" y="2965450"/>
          <p14:tracePt t="30526" x="2452688" y="2978150"/>
          <p14:tracePt t="30543" x="2478088" y="2990850"/>
          <p14:tracePt t="30560" x="2503488" y="2990850"/>
          <p14:tracePt t="30577" x="2528888" y="2990850"/>
          <p14:tracePt t="32765" x="2541588" y="3016250"/>
          <p14:tracePt t="32776" x="2565400" y="3041650"/>
          <p14:tracePt t="32785" x="2590800" y="3065463"/>
          <p14:tracePt t="32795" x="2616200" y="3116263"/>
          <p14:tracePt t="32809" x="2654300" y="3141663"/>
          <p14:tracePt t="32826" x="2716213" y="3254375"/>
          <p14:tracePt t="32842" x="2754313" y="3328988"/>
          <p14:tracePt t="32859" x="2803525" y="3416300"/>
          <p14:tracePt t="32876" x="2841625" y="3490913"/>
          <p14:tracePt t="33319" x="2841625" y="3516313"/>
          <p14:tracePt t="33330" x="2841625" y="3554413"/>
          <p14:tracePt t="33339" x="2841625" y="3616325"/>
          <p14:tracePt t="33349" x="2854325" y="3703638"/>
          <p14:tracePt t="33359" x="2867025" y="3803650"/>
          <p14:tracePt t="33376" x="2867025" y="3867150"/>
          <p14:tracePt t="33392" x="2867025" y="4005263"/>
          <p14:tracePt t="33409" x="2879725" y="4141788"/>
          <p14:tracePt t="33426" x="2879725" y="4167188"/>
          <p14:tracePt t="33442" x="2890838" y="4192588"/>
          <p14:tracePt t="33651" x="2890838" y="4179888"/>
          <p14:tracePt t="33662" x="2890838" y="4167188"/>
          <p14:tracePt t="33672" x="2890838" y="4141788"/>
          <p14:tracePt t="33682" x="2890838" y="4117975"/>
          <p14:tracePt t="33693" x="2890838" y="4092575"/>
          <p14:tracePt t="33709" x="2890838" y="4054475"/>
          <p14:tracePt t="33725" x="2879725" y="3967163"/>
          <p14:tracePt t="33742" x="2879725" y="3879850"/>
          <p14:tracePt t="33759" x="2867025" y="3829050"/>
          <p14:tracePt t="33775" x="2867025" y="3779838"/>
          <p14:tracePt t="33793" x="2867025" y="3729038"/>
          <p14:tracePt t="33809" x="2867025" y="3716338"/>
          <p14:tracePt t="33825" x="2867025" y="3703638"/>
          <p14:tracePt t="34255" x="2854325" y="3692525"/>
          <p14:tracePt t="34265" x="2854325" y="3679825"/>
          <p14:tracePt t="34276" x="2841625" y="3667125"/>
          <p14:tracePt t="34292" x="2828925" y="3654425"/>
          <p14:tracePt t="34309" x="2803525" y="3603625"/>
          <p14:tracePt t="34325" x="2790825" y="3579813"/>
          <p14:tracePt t="34326" x="2778125" y="3567113"/>
          <p14:tracePt t="34342" x="2778125" y="3554413"/>
          <p14:tracePt t="34359" x="2767013" y="3541713"/>
          <p14:tracePt t="34506" x="2767013" y="3554413"/>
          <p14:tracePt t="34809" x="2767013" y="3567113"/>
          <p14:tracePt t="34820" x="2767013" y="3579813"/>
          <p14:tracePt t="34830" x="2767013" y="3590925"/>
          <p14:tracePt t="34850" x="2767013" y="3603625"/>
          <p14:tracePt t="34860" x="2778125" y="3616325"/>
          <p14:tracePt t="34875" x="2790825" y="3641725"/>
          <p14:tracePt t="34892" x="2816225" y="3692525"/>
          <p14:tracePt t="34908" x="2828925" y="3703638"/>
          <p14:tracePt t="34925" x="2828925" y="3767138"/>
          <p14:tracePt t="34942" x="2828925" y="3792538"/>
          <p14:tracePt t="34961" x="2828925" y="3803650"/>
          <p14:tracePt t="34975" x="2841625" y="3803650"/>
          <p14:tracePt t="34992" x="2841625" y="3816350"/>
          <p14:tracePt t="35008" x="2841625" y="3829050"/>
          <p14:tracePt t="35025" x="2841625" y="3841750"/>
          <p14:tracePt t="35052" x="2828925" y="3854450"/>
          <p14:tracePt t="35063" x="2790825" y="3854450"/>
          <p14:tracePt t="35075" x="2778125" y="3854450"/>
          <p14:tracePt t="35092" x="2754313" y="3854450"/>
          <p14:tracePt t="35108" x="2728913" y="3854450"/>
          <p14:tracePt t="35125" x="2703513" y="3854450"/>
          <p14:tracePt t="35142" x="2690813" y="3854450"/>
          <p14:tracePt t="35158" x="2667000" y="3854450"/>
          <p14:tracePt t="35175" x="2641600" y="3854450"/>
          <p14:tracePt t="35192" x="2628900" y="3854450"/>
          <p14:tracePt t="35213" x="2616200" y="3854450"/>
          <p14:tracePt t="35677" x="2628900" y="3841750"/>
          <p14:tracePt t="35687" x="2641600" y="3829050"/>
          <p14:tracePt t="35697" x="2654300" y="3829050"/>
          <p14:tracePt t="35714" x="2667000" y="3829050"/>
          <p14:tracePt t="35736" x="2667000" y="3816350"/>
          <p14:tracePt t="35747" x="2678113" y="3816350"/>
          <p14:tracePt t="35758" x="2690813" y="3816350"/>
          <p14:tracePt t="35775" x="2703513" y="3803650"/>
          <p14:tracePt t="35792" x="2716213" y="3792538"/>
          <p14:tracePt t="35808" x="2728913" y="3767138"/>
          <p14:tracePt t="35825" x="2741613" y="3767138"/>
          <p14:tracePt t="35842" x="2741613" y="3754438"/>
          <p14:tracePt t="35858" x="2741613" y="3741738"/>
          <p14:tracePt t="35875" x="2754313" y="3729038"/>
          <p14:tracePt t="35908" x="2754313" y="3716338"/>
          <p14:tracePt t="35938" x="2754313" y="3703638"/>
          <p14:tracePt t="35948" x="2754313" y="3692525"/>
          <p14:tracePt t="35958" x="2767013" y="3692525"/>
          <p14:tracePt t="35979" x="2778125" y="3692525"/>
          <p14:tracePt t="35991" x="2790825" y="3679825"/>
          <p14:tracePt t="36008" x="2803525" y="3654425"/>
          <p14:tracePt t="36025" x="2816225" y="3629025"/>
          <p14:tracePt t="36170" x="2816225" y="3616325"/>
          <p14:tracePt t="36260" x="2816225" y="3603625"/>
          <p14:tracePt t="37925" x="2816225" y="3590925"/>
          <p14:tracePt t="37935" x="2803525" y="3579813"/>
          <p14:tracePt t="37951" x="2790825" y="3579813"/>
          <p14:tracePt t="37964" x="2778125" y="3579813"/>
          <p14:tracePt t="37974" x="2767013" y="3579813"/>
          <p14:tracePt t="37991" x="2741613" y="3579813"/>
          <p14:tracePt t="38007" x="2690813" y="3579813"/>
          <p14:tracePt t="38024" x="2678113" y="3579813"/>
          <p14:tracePt t="38025" x="2654300" y="3579813"/>
          <p14:tracePt t="38041" x="2628900" y="3579813"/>
          <p14:tracePt t="38057" x="2565400" y="3590925"/>
          <p14:tracePt t="38074" x="2541588" y="3603625"/>
          <p14:tracePt t="38075" x="2528888" y="3629025"/>
          <p14:tracePt t="38091" x="2490788" y="3641725"/>
          <p14:tracePt t="38107" x="2465388" y="3654425"/>
          <p14:tracePt t="38124" x="2452688" y="3654425"/>
          <p14:tracePt t="38125" x="2441575" y="3667125"/>
          <p14:tracePt t="38141" x="2428875" y="3667125"/>
          <p14:tracePt t="38157" x="2416175" y="3679825"/>
          <p14:tracePt t="38174" x="2403475" y="3679825"/>
          <p14:tracePt t="38287" x="2390775" y="3692525"/>
          <p14:tracePt t="38327" x="2378075" y="3703638"/>
          <p14:tracePt t="38337" x="2365375" y="3716338"/>
          <p14:tracePt t="38347" x="2352675" y="3716338"/>
          <p14:tracePt t="38357" x="2352675" y="3729038"/>
          <p14:tracePt t="38374" x="2339975" y="3729038"/>
          <p14:tracePt t="38391" x="2316163" y="3741738"/>
          <p14:tracePt t="38407" x="2303463" y="3754438"/>
          <p14:tracePt t="38408" x="2278063" y="3754438"/>
          <p14:tracePt t="38424" x="2252663" y="3767138"/>
          <p14:tracePt t="38441" x="2178050" y="3816350"/>
          <p14:tracePt t="38457" x="2139950" y="3841750"/>
          <p14:tracePt t="38459" x="2103438" y="3841750"/>
          <p14:tracePt t="38474" x="2090738" y="3854450"/>
          <p14:tracePt t="38490" x="2039938" y="3854450"/>
          <p14:tracePt t="38507" x="2027238" y="3854450"/>
          <p14:tracePt t="38539" x="2014538" y="3854450"/>
          <p14:tracePt t="38549" x="2003425" y="3854450"/>
          <p14:tracePt t="38569" x="1990725" y="3854450"/>
          <p14:tracePt t="38589" x="1978025" y="3854450"/>
          <p14:tracePt t="38730" x="1978025" y="3841750"/>
          <p14:tracePt t="38771" x="1978025" y="3829050"/>
          <p14:tracePt t="38811" x="1978025" y="3816350"/>
          <p14:tracePt t="38841" x="1978025" y="3803650"/>
          <p14:tracePt t="38851" x="1990725" y="3803650"/>
          <p14:tracePt t="38861" x="2003425" y="3792538"/>
          <p14:tracePt t="38874" x="2027238" y="3792538"/>
          <p14:tracePt t="38891" x="2078038" y="3779838"/>
          <p14:tracePt t="38907" x="2090738" y="3767138"/>
          <p14:tracePt t="38924" x="2165350" y="3754438"/>
          <p14:tracePt t="38940" x="2216150" y="3729038"/>
          <p14:tracePt t="38942" x="2252663" y="3716338"/>
          <p14:tracePt t="38957" x="2290763" y="3703638"/>
          <p14:tracePt t="38974" x="2352675" y="3703638"/>
          <p14:tracePt t="38991" x="2378075" y="3703638"/>
          <p14:tracePt t="38992" x="2403475" y="3703638"/>
          <p14:tracePt t="39007" x="2416175" y="3703638"/>
          <p14:tracePt t="39024" x="2452688" y="3703638"/>
          <p14:tracePt t="39040" x="2490788" y="3703638"/>
          <p14:tracePt t="39057" x="2516188" y="3703638"/>
          <p14:tracePt t="39074" x="2603500" y="3667125"/>
          <p14:tracePt t="39090" x="2654300" y="3654425"/>
          <p14:tracePt t="39107" x="2728913" y="3590925"/>
          <p14:tracePt t="39124" x="2803525" y="3579813"/>
          <p14:tracePt t="39140" x="2828925" y="3579813"/>
          <p14:tracePt t="39157" x="2879725" y="3554413"/>
          <p14:tracePt t="39174" x="2967038" y="3490913"/>
          <p14:tracePt t="39190" x="3041650" y="3467100"/>
          <p14:tracePt t="39207" x="3205163" y="3416300"/>
          <p14:tracePt t="39224" x="3328988" y="3378200"/>
          <p14:tracePt t="39240" x="3354388" y="3378200"/>
          <p14:tracePt t="39257" x="3417888" y="3367088"/>
          <p14:tracePt t="39274" x="3479800" y="3354388"/>
          <p14:tracePt t="39290" x="3505200" y="3354388"/>
          <p14:tracePt t="39307" x="3530600" y="3354388"/>
          <p14:tracePt t="39324" x="3541713" y="3354388"/>
          <p14:tracePt t="39325" x="3554413" y="3354388"/>
          <p14:tracePt t="39340" x="3567113" y="3354388"/>
          <p14:tracePt t="39357" x="3579813" y="3354388"/>
          <p14:tracePt t="39375" x="3592513" y="3354388"/>
          <p14:tracePt t="39455" x="3605213" y="3354388"/>
          <p14:tracePt t="39476" x="3617913" y="3354388"/>
          <p14:tracePt t="39647" x="3605213" y="3354388"/>
          <p14:tracePt t="39657" x="3592513" y="3354388"/>
          <p14:tracePt t="39667" x="3554413" y="3354388"/>
          <p14:tracePt t="39678" x="3517900" y="3354388"/>
          <p14:tracePt t="39690" x="3467100" y="3367088"/>
          <p14:tracePt t="39707" x="3354388" y="3403600"/>
          <p14:tracePt t="39724" x="3305175" y="3416300"/>
          <p14:tracePt t="39740" x="3192463" y="3441700"/>
          <p14:tracePt t="39757" x="3116263" y="3467100"/>
          <p14:tracePt t="39773" x="3092450" y="3479800"/>
          <p14:tracePt t="39790" x="2979738" y="3554413"/>
          <p14:tracePt t="39807" x="2954338" y="3567113"/>
          <p14:tracePt t="39808" x="2916238" y="3579813"/>
          <p14:tracePt t="39823" x="2879725" y="3603625"/>
          <p14:tracePt t="39840" x="2854325" y="3616325"/>
          <p14:tracePt t="39857" x="2828925" y="3629025"/>
          <p14:tracePt t="39873" x="2816225" y="3629025"/>
          <p14:tracePt t="39890" x="2803525" y="3641725"/>
          <p14:tracePt t="39907" x="2790825" y="3641725"/>
          <p14:tracePt t="39923" x="2790825" y="3654425"/>
          <p14:tracePt t="39949" x="2790825" y="3667125"/>
          <p14:tracePt t="39969" x="2778125" y="3667125"/>
          <p14:tracePt t="39989" x="2767013" y="3667125"/>
          <p14:tracePt t="40010" x="2754313" y="3667125"/>
          <p14:tracePt t="40040" x="2741613" y="3667125"/>
          <p14:tracePt t="40110" x="2741613" y="3654425"/>
          <p14:tracePt t="40150" x="2741613" y="3641725"/>
          <p14:tracePt t="40170" x="2741613" y="3616325"/>
          <p14:tracePt t="40191" x="2741613" y="3603625"/>
          <p14:tracePt t="40211" x="2741613" y="3590925"/>
          <p14:tracePt t="40221" x="2754313" y="3579813"/>
          <p14:tracePt t="40231" x="2754313" y="3567113"/>
          <p14:tracePt t="40252" x="2754313" y="3554413"/>
          <p14:tracePt t="40292" x="2754313" y="3541713"/>
          <p14:tracePt t="40512" x="2767013" y="3541713"/>
          <p14:tracePt t="41713" x="2767013" y="3554413"/>
          <p14:tracePt t="41722" x="2754313" y="3567113"/>
          <p14:tracePt t="41732" x="2741613" y="3579813"/>
          <p14:tracePt t="41742" x="2716213" y="3579813"/>
          <p14:tracePt t="41756" x="2703513" y="3590925"/>
          <p14:tracePt t="41773" x="2667000" y="3616325"/>
          <p14:tracePt t="41790" x="2641600" y="3629025"/>
          <p14:tracePt t="41806" x="2590800" y="3667125"/>
          <p14:tracePt t="41823" x="2465388" y="3716338"/>
          <p14:tracePt t="41840" x="2378075" y="3767138"/>
          <p14:tracePt t="41856" x="2203450" y="3829050"/>
          <p14:tracePt t="41873" x="2014538" y="3879850"/>
          <p14:tracePt t="41890" x="1927225" y="3892550"/>
          <p14:tracePt t="41906" x="1701800" y="3916363"/>
          <p14:tracePt t="41923" x="1565275" y="3941763"/>
          <p14:tracePt t="41940" x="1489075" y="3954463"/>
          <p14:tracePt t="41956" x="1289050" y="4017963"/>
          <p14:tracePt t="41973" x="1214438" y="4041775"/>
          <p14:tracePt t="41974" x="1139825" y="4054475"/>
          <p14:tracePt t="41989" x="1101725" y="4067175"/>
          <p14:tracePt t="42006" x="1001713" y="4067175"/>
          <p14:tracePt t="42023" x="963613" y="4079875"/>
          <p14:tracePt t="42039" x="901700" y="4092575"/>
          <p14:tracePt t="42056" x="863600" y="4092575"/>
          <p14:tracePt t="42073" x="838200" y="4092575"/>
          <p14:tracePt t="42811" x="825500" y="4092575"/>
          <p14:tracePt t="42821" x="814388" y="4067175"/>
          <p14:tracePt t="42831" x="814388" y="4054475"/>
          <p14:tracePt t="42841" x="801688" y="4041775"/>
          <p14:tracePt t="42861" x="801688" y="4029075"/>
          <p14:tracePt t="42872" x="788988" y="4029075"/>
          <p14:tracePt t="42889" x="788988" y="4017963"/>
          <p14:tracePt t="42911" x="788988" y="3992563"/>
          <p14:tracePt t="42931" x="776288" y="3992563"/>
          <p14:tracePt t="42941" x="776288" y="3979863"/>
          <p14:tracePt t="42962" x="776288" y="3954463"/>
          <p14:tracePt t="42982" x="776288" y="3941763"/>
          <p14:tracePt t="43111" x="776288" y="3954463"/>
          <p14:tracePt t="43656" x="776288" y="3941763"/>
          <p14:tracePt t="43677" x="776288" y="3929063"/>
          <p14:tracePt t="43707" x="814388" y="3929063"/>
          <p14:tracePt t="43717" x="838200" y="3929063"/>
          <p14:tracePt t="43727" x="889000" y="3929063"/>
          <p14:tracePt t="43739" x="925513" y="3929063"/>
          <p14:tracePt t="43755" x="963613" y="3929063"/>
          <p14:tracePt t="43772" x="1027113" y="3929063"/>
          <p14:tracePt t="43789" x="1063625" y="3941763"/>
          <p14:tracePt t="43806" x="1114425" y="3979863"/>
          <p14:tracePt t="44804" x="1101725" y="3979863"/>
          <p14:tracePt t="44825" x="1089025" y="3967163"/>
          <p14:tracePt t="44835" x="1076325" y="3967163"/>
          <p14:tracePt t="44842" x="1063625" y="3954463"/>
          <p14:tracePt t="44855" x="1050925" y="3954463"/>
          <p14:tracePt t="44872" x="1027113" y="3954463"/>
          <p14:tracePt t="44888" x="938213" y="3941763"/>
          <p14:tracePt t="44905" x="901700" y="3929063"/>
          <p14:tracePt t="44922" x="889000" y="3929063"/>
          <p14:tracePt t="44939" x="876300" y="3929063"/>
          <p14:tracePt t="44955" x="863600" y="3929063"/>
          <p14:tracePt t="45822" x="876300" y="3929063"/>
          <p14:tracePt t="45843" x="889000" y="3929063"/>
          <p14:tracePt t="45863" x="901700" y="3929063"/>
          <p14:tracePt t="45872" x="914400" y="3929063"/>
          <p14:tracePt t="45883" x="925513" y="3929063"/>
          <p14:tracePt t="45903" x="938213" y="3929063"/>
          <p14:tracePt t="45913" x="950913" y="3929063"/>
          <p14:tracePt t="45933" x="963613" y="3929063"/>
          <p14:tracePt t="45944" x="989013" y="3929063"/>
          <p14:tracePt t="45955" x="1001713" y="3929063"/>
          <p14:tracePt t="45971" x="1027113" y="3929063"/>
          <p14:tracePt t="45988" x="1101725" y="3929063"/>
          <p14:tracePt t="46005" x="1201738" y="3929063"/>
          <p14:tracePt t="46021" x="1289050" y="3929063"/>
          <p14:tracePt t="46038" x="1452563" y="3905250"/>
          <p14:tracePt t="46055" x="1589088" y="3892550"/>
          <p14:tracePt t="46071" x="1639888" y="3879850"/>
          <p14:tracePt t="46088" x="1714500" y="3867150"/>
          <p14:tracePt t="46105" x="1765300" y="3841750"/>
          <p14:tracePt t="46558" x="1801813" y="3841750"/>
          <p14:tracePt t="46568" x="1814513" y="3841750"/>
          <p14:tracePt t="46578" x="1839913" y="3841750"/>
          <p14:tracePt t="46588" x="1878013" y="3854450"/>
          <p14:tracePt t="46605" x="1903413" y="3867150"/>
          <p14:tracePt t="46621" x="1978025" y="3879850"/>
          <p14:tracePt t="46638" x="2027238" y="3879850"/>
          <p14:tracePt t="46655" x="2052638" y="3892550"/>
          <p14:tracePt t="46671" x="2103438" y="3905250"/>
          <p14:tracePt t="46688" x="2139950" y="3905250"/>
          <p14:tracePt t="46689" x="2178050" y="3916363"/>
          <p14:tracePt t="46704" x="2203450" y="3916363"/>
          <p14:tracePt t="46721" x="2265363" y="3916363"/>
          <p14:tracePt t="46738" x="2339975" y="3916363"/>
          <p14:tracePt t="46755" x="2390775" y="3916363"/>
          <p14:tracePt t="46771" x="2490788" y="3916363"/>
          <p14:tracePt t="46788" x="2554288" y="3916363"/>
          <p14:tracePt t="46789" x="2603500" y="3916363"/>
          <p14:tracePt t="46805" x="2641600" y="3916363"/>
          <p14:tracePt t="46821" x="2728913" y="3916363"/>
          <p14:tracePt t="46838" x="2754313" y="3916363"/>
          <p14:tracePt t="46854" x="2816225" y="3916363"/>
          <p14:tracePt t="46871" x="2841625" y="3916363"/>
          <p14:tracePt t="46888" x="2867025" y="3879850"/>
          <p14:tracePt t="47464" x="2890838" y="3879850"/>
          <p14:tracePt t="47475" x="2903538" y="3879850"/>
          <p14:tracePt t="47484" x="2928938" y="3879850"/>
          <p14:tracePt t="47494" x="2954338" y="3879850"/>
          <p14:tracePt t="47504" x="2979738" y="3879850"/>
          <p14:tracePt t="47521" x="3003550" y="3879850"/>
          <p14:tracePt t="47538" x="3041650" y="3892550"/>
          <p14:tracePt t="47555" x="3079750" y="3892550"/>
          <p14:tracePt t="47571" x="3092450" y="3905250"/>
          <p14:tracePt t="47588" x="3141663" y="3916363"/>
          <p14:tracePt t="47605" x="3179763" y="3916363"/>
          <p14:tracePt t="47621" x="3205163" y="3916363"/>
          <p14:tracePt t="47638" x="3228975" y="3929063"/>
          <p14:tracePt t="47654" x="3254375" y="3941763"/>
          <p14:tracePt t="47671" x="3267075" y="3941763"/>
          <p14:tracePt t="52643" x="3267075" y="3929063"/>
          <p14:tracePt t="52653" x="3267075" y="3905250"/>
          <p14:tracePt t="52662" x="3267075" y="3892550"/>
          <p14:tracePt t="52672" x="3267075" y="3879850"/>
          <p14:tracePt t="52686" x="3267075" y="3854450"/>
          <p14:tracePt t="52703" x="3267075" y="3829050"/>
          <p14:tracePt t="52719" x="3267075" y="3816350"/>
          <p14:tracePt t="52736" x="3279775" y="3792538"/>
          <p14:tracePt t="52753" x="3305175" y="3779838"/>
          <p14:tracePt t="52769" x="3317875" y="3779838"/>
          <p14:tracePt t="52786" x="3328988" y="3767138"/>
          <p14:tracePt t="52803" x="3341688" y="3754438"/>
          <p14:tracePt t="52819" x="3354388" y="3754438"/>
          <p14:tracePt t="52836" x="3379788" y="3741738"/>
          <p14:tracePt t="52853" x="3417888" y="3729038"/>
          <p14:tracePt t="53176" x="3417888" y="3716338"/>
          <p14:tracePt t="53186" x="3417888" y="3692525"/>
          <p14:tracePt t="53196" x="3417888" y="3629025"/>
          <p14:tracePt t="53207" x="3417888" y="3579813"/>
          <p14:tracePt t="53219" x="3379788" y="3454400"/>
          <p14:tracePt t="53236" x="3317875" y="3190875"/>
          <p14:tracePt t="53252" x="3292475" y="3065463"/>
          <p14:tracePt t="53269" x="3179763" y="2765425"/>
          <p14:tracePt t="53286" x="3154363" y="2616200"/>
          <p14:tracePt t="53287" x="3116263" y="2527300"/>
          <p14:tracePt t="53302" x="3079750" y="2465388"/>
          <p14:tracePt t="53319" x="2979738" y="2339975"/>
          <p14:tracePt t="53336" x="2916238" y="2303463"/>
          <p14:tracePt t="53352" x="2790825" y="2278063"/>
          <p14:tracePt t="53369" x="2667000" y="2278063"/>
          <p14:tracePt t="53386" x="2590800" y="2278063"/>
          <p14:tracePt t="53387" x="2503488" y="2278063"/>
          <p14:tracePt t="53402" x="2428875" y="2303463"/>
          <p14:tracePt t="53419" x="2316163" y="2303463"/>
          <p14:tracePt t="53436" x="2278063" y="2314575"/>
          <p14:tracePt t="53452" x="2178050" y="2403475"/>
          <p14:tracePt t="53469" x="2014538" y="2627313"/>
          <p14:tracePt t="53486" x="1903413" y="2803525"/>
          <p14:tracePt t="53503" x="1689100" y="3054350"/>
          <p14:tracePt t="53519" x="1589088" y="3216275"/>
          <p14:tracePt t="53536" x="1514475" y="3378200"/>
          <p14:tracePt t="53552" x="1452563" y="3554413"/>
          <p14:tracePt t="53569" x="1414463" y="3729038"/>
          <p14:tracePt t="53586" x="1401763" y="3816350"/>
          <p14:tracePt t="53602" x="1401763" y="4067175"/>
          <p14:tracePt t="53619" x="1401763" y="4318000"/>
          <p14:tracePt t="53636" x="1401763" y="4405313"/>
          <p14:tracePt t="53652" x="1452563" y="4518025"/>
          <p14:tracePt t="53669" x="1501775" y="4630738"/>
          <p14:tracePt t="53686" x="1577975" y="4692650"/>
          <p14:tracePt t="53702" x="1701800" y="4818063"/>
          <p14:tracePt t="53719" x="1778000" y="4856163"/>
          <p14:tracePt t="53720" x="1865313" y="4879975"/>
          <p14:tracePt t="53736" x="1939925" y="4918075"/>
          <p14:tracePt t="53752" x="2165350" y="4956175"/>
          <p14:tracePt t="53769" x="2278063" y="4956175"/>
          <p14:tracePt t="53770" x="2378075" y="4956175"/>
          <p14:tracePt t="53786" x="2503488" y="4918075"/>
          <p14:tracePt t="53802" x="2716213" y="4779963"/>
          <p14:tracePt t="53819" x="2816225" y="4705350"/>
          <p14:tracePt t="53820" x="2890838" y="4630738"/>
          <p14:tracePt t="53836" x="2992438" y="4543425"/>
          <p14:tracePt t="53852" x="3016250" y="4530725"/>
          <p14:tracePt t="53869" x="3079750" y="4443413"/>
          <p14:tracePt t="53886" x="3167063" y="4305300"/>
          <p14:tracePt t="53902" x="3216275" y="4154488"/>
          <p14:tracePt t="53919" x="3241675" y="4067175"/>
          <p14:tracePt t="53936" x="3254375" y="3779838"/>
          <p14:tracePt t="53952" x="3254375" y="3390900"/>
          <p14:tracePt t="53969" x="3192463" y="3216275"/>
          <p14:tracePt t="53985" x="3067050" y="3016250"/>
          <p14:tracePt t="54003" x="2992438" y="2941638"/>
          <p14:tracePt t="54019" x="2954338" y="2928938"/>
          <p14:tracePt t="54035" x="2879725" y="2916238"/>
          <p14:tracePt t="54052" x="2803525" y="2903538"/>
          <p14:tracePt t="54069" x="2754313" y="2903538"/>
          <p14:tracePt t="54086" x="2565400" y="2890838"/>
          <p14:tracePt t="54102" x="2452688" y="2890838"/>
          <p14:tracePt t="54103" x="2352675" y="2890838"/>
          <p14:tracePt t="54119" x="2252663" y="2903538"/>
          <p14:tracePt t="54135" x="2090738" y="2978150"/>
          <p14:tracePt t="54152" x="2027238" y="3028950"/>
          <p14:tracePt t="54154" x="1978025" y="3065463"/>
          <p14:tracePt t="54169" x="1952625" y="3103563"/>
          <p14:tracePt t="54185" x="1890713" y="3178175"/>
          <p14:tracePt t="54202" x="1865313" y="3228975"/>
          <p14:tracePt t="54203" x="1839913" y="3267075"/>
          <p14:tracePt t="54219" x="1827213" y="3303588"/>
          <p14:tracePt t="54235" x="1778000" y="3390900"/>
          <p14:tracePt t="54252" x="1778000" y="3429000"/>
          <p14:tracePt t="54269" x="1752600" y="3516313"/>
          <p14:tracePt t="54285" x="1739900" y="3629025"/>
          <p14:tracePt t="54302" x="1739900" y="3729038"/>
          <p14:tracePt t="54304" x="1778000" y="3929063"/>
          <p14:tracePt t="59022" x="1814513" y="3929063"/>
          <p14:tracePt t="59032" x="1878013" y="3929063"/>
          <p14:tracePt t="59043" x="1952625" y="3929063"/>
          <p14:tracePt t="59053" x="2039938" y="3929063"/>
          <p14:tracePt t="59067" x="2139950" y="3929063"/>
          <p14:tracePt t="59084" x="2365375" y="3941763"/>
          <p14:tracePt t="59100" x="2478088" y="3967163"/>
          <p14:tracePt t="59117" x="2741613" y="4092575"/>
          <p14:tracePt t="59134" x="2979738" y="4267200"/>
          <p14:tracePt t="59150" x="3041650" y="4341813"/>
          <p14:tracePt t="59152" x="3067050" y="4367213"/>
          <p14:tracePt t="59167" x="3116263" y="4430713"/>
          <p14:tracePt t="59184" x="3154363" y="4505325"/>
          <p14:tracePt t="59200" x="3154363" y="4543425"/>
          <p14:tracePt t="59636" x="3205163" y="4543425"/>
          <p14:tracePt t="59646" x="3254375" y="4543425"/>
          <p14:tracePt t="59656" x="3328988" y="4543425"/>
          <p14:tracePt t="59667" x="3405188" y="4543425"/>
          <p14:tracePt t="59684" x="3479800" y="4530725"/>
          <p14:tracePt t="59700" x="3705225" y="4543425"/>
          <p14:tracePt t="59717" x="3905250" y="4567238"/>
          <p14:tracePt t="59734" x="4030663" y="4579938"/>
          <p14:tracePt t="59750" x="4256088" y="4667250"/>
          <p14:tracePt t="59767" x="4356100" y="4705350"/>
          <p14:tracePt t="59768" x="4468813" y="4743450"/>
          <p14:tracePt t="59784" x="4581525" y="4792663"/>
          <p14:tracePt t="59800" x="4768850" y="4892675"/>
          <p14:tracePt t="59817" x="4881563" y="4992688"/>
          <p14:tracePt t="59833" x="4881563" y="5081588"/>
          <p14:tracePt t="59851" x="4906963" y="5156200"/>
          <p14:tracePt t="60291" x="4919663" y="5143500"/>
          <p14:tracePt t="60301" x="4945063" y="5130800"/>
          <p14:tracePt t="60312" x="4968875" y="5118100"/>
          <p14:tracePt t="60322" x="5019675" y="5105400"/>
          <p14:tracePt t="60333" x="5094288" y="5092700"/>
          <p14:tracePt t="60350" x="5157788" y="5081588"/>
          <p14:tracePt t="60351" x="5232400" y="5068888"/>
          <p14:tracePt t="60367" x="5307013" y="5056188"/>
          <p14:tracePt t="60384" x="5545138" y="5018088"/>
          <p14:tracePt t="60400" x="5645150" y="5005388"/>
          <p14:tracePt t="60402" x="5770563" y="5005388"/>
          <p14:tracePt t="60417" x="5895975" y="5005388"/>
          <p14:tracePt t="60433" x="6108700" y="5005388"/>
          <p14:tracePt t="60450" x="6196013" y="5005388"/>
          <p14:tracePt t="60467" x="6334125" y="5081588"/>
          <p14:tracePt t="60484" x="6396038" y="5168900"/>
          <p14:tracePt t="60500" x="6408738" y="5205413"/>
          <p14:tracePt t="60517" x="6408738" y="5268913"/>
          <p14:tracePt t="61621" x="6421438" y="5256213"/>
          <p14:tracePt t="61631" x="6459538" y="5230813"/>
          <p14:tracePt t="61642" x="6483350" y="5205413"/>
          <p14:tracePt t="61651" x="6508750" y="5168900"/>
          <p14:tracePt t="61666" x="6546850" y="5105400"/>
          <p14:tracePt t="61683" x="6634163" y="4943475"/>
          <p14:tracePt t="61699" x="6684963" y="4843463"/>
          <p14:tracePt t="61716" x="6834188" y="4618038"/>
          <p14:tracePt t="61733" x="7021513" y="4392613"/>
          <p14:tracePt t="61750" x="7085013" y="4267200"/>
          <p14:tracePt t="61766" x="7197725" y="4079875"/>
          <p14:tracePt t="61783" x="7272338" y="3916363"/>
          <p14:tracePt t="61800" x="7297738" y="3879850"/>
          <p14:tracePt t="61816" x="7348538" y="3779838"/>
          <p14:tracePt t="63706" x="7348538" y="3729038"/>
          <p14:tracePt t="63716" x="7348538" y="3654425"/>
          <p14:tracePt t="63726" x="7348538" y="3529013"/>
          <p14:tracePt t="63737" x="7348538" y="3378200"/>
          <p14:tracePt t="63749" x="7348538" y="3216275"/>
          <p14:tracePt t="63766" x="7323138" y="3016250"/>
          <p14:tracePt t="63767" x="7285038" y="2790825"/>
          <p14:tracePt t="63782" x="7235825" y="2616200"/>
          <p14:tracePt t="63799" x="7110413" y="2314575"/>
          <p14:tracePt t="63816" x="7072313" y="2227263"/>
          <p14:tracePt t="63817" x="7059613" y="2152650"/>
          <p14:tracePt t="63832" x="7046913" y="2127250"/>
          <p14:tracePt t="63849" x="7010400" y="2089150"/>
          <p14:tracePt t="63866" x="6985000" y="2065338"/>
          <p14:tracePt t="63867" x="6921500" y="2052638"/>
          <p14:tracePt t="63882" x="6872288" y="2039938"/>
          <p14:tracePt t="63899" x="6634163" y="2014538"/>
          <p14:tracePt t="63915" x="6496050" y="2001838"/>
          <p14:tracePt t="63932" x="6259513" y="2001838"/>
          <p14:tracePt t="63948" x="6034088" y="2001838"/>
          <p14:tracePt t="63966" x="5945188" y="2001838"/>
          <p14:tracePt t="63982" x="5795963" y="2001838"/>
          <p14:tracePt t="63999" x="5670550" y="2027238"/>
          <p14:tracePt t="64015" x="5595938" y="2039938"/>
          <p14:tracePt t="64032" x="5457825" y="2114550"/>
          <p14:tracePt t="64049" x="5357813" y="2139950"/>
          <p14:tracePt t="64066" x="5332413" y="2139950"/>
          <p14:tracePt t="64083" x="5319713" y="2152650"/>
          <p14:tracePt t="64099" x="5307013" y="2178050"/>
          <p14:tracePt t="64532" x="5307013" y="2190750"/>
          <p14:tracePt t="64542" x="5307013" y="2227263"/>
          <p14:tracePt t="64553" x="5307013" y="2265363"/>
          <p14:tracePt t="64565" x="5307013" y="2303463"/>
          <p14:tracePt t="64582" x="5294313" y="2427288"/>
          <p14:tracePt t="64599" x="5294313" y="2527300"/>
          <p14:tracePt t="64615" x="5294313" y="2678113"/>
          <p14:tracePt t="64632" x="5294313" y="2728913"/>
          <p14:tracePt t="64633" x="5294313" y="2778125"/>
          <p14:tracePt t="64649" x="5294313" y="2816225"/>
          <p14:tracePt t="64665" x="5294313" y="2878138"/>
          <p14:tracePt t="64682" x="5294313" y="2890838"/>
          <p14:tracePt t="64683" x="5307013" y="2903538"/>
          <p14:tracePt t="64699" x="5319713" y="2903538"/>
          <p14:tracePt t="64715" x="5357813" y="2916238"/>
          <p14:tracePt t="64732" x="5394325" y="2916238"/>
          <p14:tracePt t="64733" x="5432425" y="2916238"/>
          <p14:tracePt t="64749" x="5457825" y="2916238"/>
          <p14:tracePt t="64765" x="5557838" y="2916238"/>
          <p14:tracePt t="64782" x="5583238" y="2916238"/>
          <p14:tracePt t="64798" x="5607050" y="2916238"/>
          <p14:tracePt t="64815" x="5632450" y="2916238"/>
          <p14:tracePt t="64832" x="5645150" y="2916238"/>
          <p14:tracePt t="64854" x="5670550" y="2903538"/>
          <p14:tracePt t="64865" x="5670550" y="2878138"/>
          <p14:tracePt t="64882" x="5695950" y="2878138"/>
          <p14:tracePt t="64899" x="5708650" y="2865438"/>
          <p14:tracePt t="64916" x="5719763" y="2852738"/>
          <p14:tracePt t="64932" x="5732463" y="2852738"/>
          <p14:tracePt t="64948" x="5757863" y="2828925"/>
          <p14:tracePt t="64965" x="5783263" y="2803525"/>
          <p14:tracePt t="64982" x="5808663" y="2790825"/>
          <p14:tracePt t="64999" x="5832475" y="2740025"/>
          <p14:tracePt t="65015" x="5857875" y="2665413"/>
          <p14:tracePt t="65032" x="5883275" y="2616200"/>
          <p14:tracePt t="65048" x="5921375" y="2390775"/>
          <p14:tracePt t="65065" x="5932488" y="2252663"/>
          <p14:tracePt t="65066" x="5945188" y="2139950"/>
          <p14:tracePt t="65082" x="5970588" y="2027238"/>
          <p14:tracePt t="65098" x="5995988" y="1901825"/>
          <p14:tracePt t="65116" x="6021388" y="1876425"/>
          <p14:tracePt t="65117" x="6021388" y="1852613"/>
          <p14:tracePt t="65132" x="6021388" y="1839913"/>
          <p14:tracePt t="65148" x="6034088" y="1839913"/>
          <p14:tracePt t="65196" x="6045200" y="1852613"/>
          <p14:tracePt t="65792" x="6045200" y="1876425"/>
          <p14:tracePt t="65802" x="6045200" y="1901825"/>
          <p14:tracePt t="65811" x="6008688" y="1939925"/>
          <p14:tracePt t="65818" x="5970588" y="2027238"/>
          <p14:tracePt t="65832" x="5945188" y="2065338"/>
          <p14:tracePt t="65848" x="5857875" y="2239963"/>
          <p14:tracePt t="65865" x="5708650" y="2578100"/>
          <p14:tracePt t="65882" x="5670550" y="2928938"/>
          <p14:tracePt t="65898" x="5670550" y="3041650"/>
          <p14:tracePt t="65915" x="5670550" y="3241675"/>
          <p14:tracePt t="65932" x="5670550" y="3354388"/>
          <p14:tracePt t="66426" x="5732463" y="3378200"/>
          <p14:tracePt t="66436" x="5770563" y="3390900"/>
          <p14:tracePt t="66446" x="5845175" y="3429000"/>
          <p14:tracePt t="66456" x="5895975" y="3454400"/>
          <p14:tracePt t="66466" x="5970588" y="3467100"/>
          <p14:tracePt t="66481" x="6045200" y="3490913"/>
          <p14:tracePt t="66498" x="6183313" y="3516313"/>
          <p14:tracePt t="66515" x="6270625" y="3554413"/>
          <p14:tracePt t="66531" x="6434138" y="3579813"/>
          <p14:tracePt t="66548" x="6496050" y="3579813"/>
          <p14:tracePt t="66565" x="6508750" y="3579813"/>
          <p14:tracePt t="67322" x="6521450" y="3579813"/>
          <p14:tracePt t="67332" x="6546850" y="3567113"/>
          <p14:tracePt t="67342" x="6559550" y="3554413"/>
          <p14:tracePt t="67353" x="6584950" y="3529013"/>
          <p14:tracePt t="67364" x="6634163" y="3503613"/>
          <p14:tracePt t="67381" x="6684963" y="3479800"/>
          <p14:tracePt t="67382" x="6759575" y="3429000"/>
          <p14:tracePt t="67398" x="6834188" y="3403600"/>
          <p14:tracePt t="67414" x="6959600" y="3378200"/>
          <p14:tracePt t="67431" x="6997700" y="3378200"/>
          <p14:tracePt t="67448" x="7046913" y="3367088"/>
          <p14:tracePt t="67464" x="7097713" y="3367088"/>
          <p14:tracePt t="67481" x="7110413" y="3390900"/>
          <p14:tracePt t="67977" x="7085013" y="3403600"/>
          <p14:tracePt t="67987" x="7034213" y="3416300"/>
          <p14:tracePt t="67997" x="6921500" y="3429000"/>
          <p14:tracePt t="68007" x="6708775" y="3454400"/>
          <p14:tracePt t="68018" x="6483350" y="3490913"/>
          <p14:tracePt t="68031" x="6121400" y="3541713"/>
          <p14:tracePt t="68048" x="5545138" y="3692525"/>
          <p14:tracePt t="68064" x="5394325" y="3729038"/>
          <p14:tracePt t="68081" x="5219700" y="3754438"/>
          <p14:tracePt t="68098" x="5194300" y="3754438"/>
          <p14:tracePt t="68099" x="5181600" y="3754438"/>
          <p14:tracePt t="68460" x="5207000" y="3754438"/>
          <p14:tracePt t="68471" x="5257800" y="3741738"/>
          <p14:tracePt t="68481" x="5307013" y="3729038"/>
          <p14:tracePt t="68491" x="5370513" y="3716338"/>
          <p14:tracePt t="68502" x="5419725" y="3703638"/>
          <p14:tracePt t="68514" x="5507038" y="3703638"/>
          <p14:tracePt t="68531" x="5583238" y="3703638"/>
          <p14:tracePt t="68532" x="5657850" y="3703638"/>
          <p14:tracePt t="68548" x="5719763" y="3703638"/>
          <p14:tracePt t="68564" x="5832475" y="3703638"/>
          <p14:tracePt t="68581" x="5883275" y="3703638"/>
          <p14:tracePt t="68597" x="5895975" y="3703638"/>
          <p14:tracePt t="68945" x="5908675" y="3679825"/>
          <p14:tracePt t="68955" x="5921375" y="3654425"/>
          <p14:tracePt t="68965" x="5932488" y="3641725"/>
          <p14:tracePt t="68981" x="5957888" y="3616325"/>
          <p14:tracePt t="68997" x="5983288" y="3590925"/>
          <p14:tracePt t="69014" x="6008688" y="3579813"/>
          <p14:tracePt t="69031" x="6008688" y="3567113"/>
          <p14:tracePt t="69066" x="6021388" y="3567113"/>
          <p14:tracePt t="69126" x="6021388" y="3554413"/>
          <p14:tracePt t="70103" x="6034088" y="3567113"/>
          <p14:tracePt t="70114" x="6057900" y="3603625"/>
          <p14:tracePt t="70123" x="6057900" y="3667125"/>
          <p14:tracePt t="70133" x="6083300" y="3754438"/>
          <p14:tracePt t="70147" x="6108700" y="3816350"/>
          <p14:tracePt t="70164" x="6146800" y="4041775"/>
          <p14:tracePt t="70180" x="6183313" y="4141788"/>
          <p14:tracePt t="70197" x="6208713" y="4367213"/>
          <p14:tracePt t="78455" x="6208713" y="4341813"/>
          <p14:tracePt t="78465" x="6208713" y="4318000"/>
          <p14:tracePt t="78475" x="6221413" y="4254500"/>
          <p14:tracePt t="78485" x="6234113" y="4205288"/>
          <p14:tracePt t="78494" x="6259513" y="4117975"/>
          <p14:tracePt t="78511" x="6270625" y="4017963"/>
          <p14:tracePt t="78527" x="6296025" y="3779838"/>
          <p14:tracePt t="78544" x="6296025" y="3679825"/>
          <p14:tracePt t="78545" x="6308725" y="3590925"/>
          <p14:tracePt t="78561" x="6308725" y="3516313"/>
          <p14:tracePt t="78577" x="6321425" y="3454400"/>
          <p14:tracePt t="78596" x="6321425" y="3441700"/>
          <p14:tracePt t="78918" x="6321425" y="3454400"/>
          <p14:tracePt t="78928" x="6321425" y="3467100"/>
          <p14:tracePt t="78948" x="6321425" y="3479800"/>
          <p14:tracePt t="79049" x="6321425" y="3490913"/>
          <p14:tracePt t="79119" x="6321425" y="3479800"/>
          <p14:tracePt t="79130" x="6321425" y="3467100"/>
          <p14:tracePt t="79140" x="6334125" y="3441700"/>
          <p14:tracePt t="79149" x="6346825" y="3378200"/>
          <p14:tracePt t="79161" x="6346825" y="3328988"/>
          <p14:tracePt t="79177" x="6346825" y="3303588"/>
          <p14:tracePt t="79194" x="6346825" y="3178175"/>
          <p14:tracePt t="79210" x="6346825" y="3016250"/>
          <p14:tracePt t="79227" x="6321425" y="2952750"/>
          <p14:tracePt t="79244" x="6283325" y="2828925"/>
          <p14:tracePt t="79261" x="6221413" y="2716213"/>
          <p14:tracePt t="79277" x="6208713" y="2678113"/>
          <p14:tracePt t="79294" x="6170613" y="2627313"/>
          <p14:tracePt t="79311" x="6157913" y="2616200"/>
          <p14:tracePt t="79327" x="6157913" y="2603500"/>
          <p14:tracePt t="79344" x="6146800" y="2603500"/>
          <p14:tracePt t="79360" x="6146800" y="2590800"/>
          <p14:tracePt t="79724" x="6146800" y="2578100"/>
          <p14:tracePt t="79734" x="6146800" y="2552700"/>
          <p14:tracePt t="79744" x="6146800" y="2540000"/>
          <p14:tracePt t="79760" x="6146800" y="2516188"/>
          <p14:tracePt t="79777" x="6157913" y="2490788"/>
          <p14:tracePt t="79794" x="6157913" y="2465388"/>
          <p14:tracePt t="79795" x="6157913" y="2439988"/>
          <p14:tracePt t="79810" x="6157913" y="2414588"/>
          <p14:tracePt t="79827" x="6157913" y="2378075"/>
          <p14:tracePt t="79844" x="6157913" y="2365375"/>
          <p14:tracePt t="79860" x="6157913" y="2352675"/>
          <p14:tracePt t="79877" x="6157913" y="2339975"/>
          <p14:tracePt t="79895" x="6157913" y="2327275"/>
          <p14:tracePt t="79925" x="6134100" y="2314575"/>
          <p14:tracePt t="79946" x="6121400" y="2314575"/>
          <p14:tracePt t="79956" x="6083300" y="2303463"/>
          <p14:tracePt t="79966" x="6070600" y="2303463"/>
          <p14:tracePt t="79977" x="6045200" y="2303463"/>
          <p14:tracePt t="79994" x="6008688" y="2303463"/>
          <p14:tracePt t="80016" x="5995988" y="2303463"/>
          <p14:tracePt t="80027" x="5970588" y="2303463"/>
          <p14:tracePt t="80044" x="5932488" y="2303463"/>
          <p14:tracePt t="80060" x="5895975" y="2303463"/>
          <p14:tracePt t="80077" x="5845175" y="2303463"/>
          <p14:tracePt t="80094" x="5832475" y="2314575"/>
          <p14:tracePt t="80110" x="5795963" y="2327275"/>
          <p14:tracePt t="80127" x="5783263" y="2339975"/>
          <p14:tracePt t="80157" x="5770563" y="2352675"/>
          <p14:tracePt t="80183" x="5770563" y="2365375"/>
          <p14:tracePt t="80207" x="5770563" y="2378075"/>
          <p14:tracePt t="80227" x="5770563" y="2390775"/>
          <p14:tracePt t="80237" x="5770563" y="2403475"/>
          <p14:tracePt t="80248" x="5770563" y="2414588"/>
          <p14:tracePt t="80260" x="5770563" y="2439988"/>
          <p14:tracePt t="80277" x="5770563" y="2478088"/>
          <p14:tracePt t="80278" x="5770563" y="2503488"/>
          <p14:tracePt t="80293" x="5770563" y="2540000"/>
          <p14:tracePt t="80310" x="5770563" y="2616200"/>
          <p14:tracePt t="80327" x="5770563" y="2640013"/>
          <p14:tracePt t="80328" x="5770563" y="2652713"/>
          <p14:tracePt t="80343" x="5770563" y="2678113"/>
          <p14:tracePt t="80360" x="5770563" y="2703513"/>
          <p14:tracePt t="80378" x="5770563" y="2716213"/>
          <p14:tracePt t="80393" x="5770563" y="2728913"/>
          <p14:tracePt t="80439" x="5783263" y="2728913"/>
          <p14:tracePt t="80459" x="5795963" y="2728913"/>
          <p14:tracePt t="80469" x="5808663" y="2728913"/>
          <p14:tracePt t="80479" x="5832475" y="2728913"/>
          <p14:tracePt t="80494" x="5845175" y="2740025"/>
          <p14:tracePt t="80510" x="5870575" y="2740025"/>
          <p14:tracePt t="80527" x="5895975" y="2740025"/>
          <p14:tracePt t="80543" x="5921375" y="2740025"/>
          <p14:tracePt t="80560" x="5957888" y="2740025"/>
          <p14:tracePt t="80576" x="5970588" y="2740025"/>
          <p14:tracePt t="80593" x="6008688" y="2740025"/>
          <p14:tracePt t="80610" x="6034088" y="2740025"/>
          <p14:tracePt t="80627" x="6045200" y="2740025"/>
          <p14:tracePt t="80643" x="6083300" y="2740025"/>
          <p14:tracePt t="80660" x="6108700" y="2716213"/>
          <p14:tracePt t="80677" x="6121400" y="2716213"/>
          <p14:tracePt t="80693" x="6157913" y="2690813"/>
          <p14:tracePt t="80710" x="6157913" y="2678113"/>
          <p14:tracePt t="80711" x="6170613" y="2665413"/>
          <p14:tracePt t="80727" x="6170613" y="2652713"/>
          <p14:tracePt t="80743" x="6196013" y="2627313"/>
          <p14:tracePt t="80760" x="6196013" y="2578100"/>
          <p14:tracePt t="80777" x="6196013" y="2552700"/>
          <p14:tracePt t="80793" x="6208713" y="2516188"/>
          <p14:tracePt t="80810" x="6208713" y="2490788"/>
          <p14:tracePt t="80811" x="6208713" y="2478088"/>
          <p14:tracePt t="80826" x="6208713" y="2452688"/>
          <p14:tracePt t="80843" x="6208713" y="2403475"/>
          <p14:tracePt t="80860" x="6208713" y="2390775"/>
          <p14:tracePt t="80877" x="6208713" y="2352675"/>
          <p14:tracePt t="80893" x="6183313" y="2327275"/>
          <p14:tracePt t="80910" x="6170613" y="2314575"/>
          <p14:tracePt t="80927" x="6121400" y="2314575"/>
          <p14:tracePt t="80943" x="6083300" y="2314575"/>
          <p14:tracePt t="80960" x="6057900" y="2314575"/>
          <p14:tracePt t="80977" x="6008688" y="2339975"/>
          <p14:tracePt t="80993" x="5970588" y="2352675"/>
          <p14:tracePt t="81010" x="5945188" y="2365375"/>
          <p14:tracePt t="81027" x="5921375" y="2378075"/>
          <p14:tracePt t="81044" x="5883275" y="2414588"/>
          <p14:tracePt t="81060" x="5883275" y="2427288"/>
          <p14:tracePt t="81077" x="5857875" y="2465388"/>
          <p14:tracePt t="81093" x="5857875" y="2516188"/>
          <p14:tracePt t="81114" x="5857875" y="2527300"/>
          <p14:tracePt t="81134" x="5857875" y="2540000"/>
          <p14:tracePt t="81154" x="5870575" y="2565400"/>
          <p14:tracePt t="81165" x="5870575" y="2578100"/>
          <p14:tracePt t="81176" x="5895975" y="2590800"/>
          <p14:tracePt t="81193" x="5908675" y="2590800"/>
          <p14:tracePt t="81195" x="5932488" y="2603500"/>
          <p14:tracePt t="81210" x="5957888" y="2603500"/>
          <p14:tracePt t="81227" x="6034088" y="2627313"/>
          <p14:tracePt t="81243" x="6083300" y="2627313"/>
          <p14:tracePt t="81260" x="6108700" y="2640013"/>
          <p14:tracePt t="81276" x="6246813" y="2703513"/>
          <p14:tracePt t="81293" x="6296025" y="2765425"/>
          <p14:tracePt t="81910" x="6283325" y="2765425"/>
          <p14:tracePt t="81920" x="6270625" y="2765425"/>
          <p14:tracePt t="81930" x="6259513" y="2765425"/>
          <p14:tracePt t="81943" x="6234113" y="2765425"/>
          <p14:tracePt t="81960" x="6170613" y="2765425"/>
          <p14:tracePt t="81977" x="6108700" y="2765425"/>
          <p14:tracePt t="81993" x="5995988" y="2752725"/>
          <p14:tracePt t="82010" x="5932488" y="2740025"/>
          <p14:tracePt t="82011" x="5870575" y="2728913"/>
          <p14:tracePt t="82026" x="5795963" y="2716213"/>
          <p14:tracePt t="82043" x="5645150" y="2703513"/>
          <p14:tracePt t="82060" x="5557838" y="2703513"/>
          <p14:tracePt t="82061" x="5507038" y="2703513"/>
          <p14:tracePt t="82076" x="5470525" y="2703513"/>
          <p14:tracePt t="82093" x="5407025" y="2703513"/>
          <p14:tracePt t="82110" x="5383213" y="2703513"/>
          <p14:tracePt t="82111" x="5357813" y="2703513"/>
          <p14:tracePt t="82126" x="5357813" y="2716213"/>
          <p14:tracePt t="83048" x="5370513" y="2716213"/>
          <p14:tracePt t="83058" x="5383213" y="2716213"/>
          <p14:tracePt t="83068" x="5394325" y="2703513"/>
          <p14:tracePt t="83078" x="5407025" y="2690813"/>
          <p14:tracePt t="83093" x="5432425" y="2690813"/>
          <p14:tracePt t="83109" x="5483225" y="2652713"/>
          <p14:tracePt t="83126" x="5519738" y="2640013"/>
          <p14:tracePt t="83143" x="5619750" y="2616200"/>
          <p14:tracePt t="83159" x="5695950" y="2603500"/>
          <p14:tracePt t="83176" x="5719763" y="2603500"/>
          <p14:tracePt t="83193" x="5770563" y="2603500"/>
          <p14:tracePt t="83209" x="5795963" y="2603500"/>
          <p14:tracePt t="83226" x="5808663" y="2603500"/>
          <p14:tracePt t="83242" x="5821363" y="2603500"/>
          <p14:tracePt t="83259" x="5832475" y="2603500"/>
          <p14:tracePt t="83793" x="5832475" y="2616200"/>
          <p14:tracePt t="83803" x="5832475" y="2627313"/>
          <p14:tracePt t="83814" x="5832475" y="2665413"/>
          <p14:tracePt t="83826" x="5832475" y="2716213"/>
          <p14:tracePt t="83843" x="5783263" y="2828925"/>
          <p14:tracePt t="83859" x="5770563" y="2890838"/>
          <p14:tracePt t="83876" x="5732463" y="2990850"/>
          <p14:tracePt t="83892" x="5719763" y="3041650"/>
          <p14:tracePt t="83894" x="5708650" y="3078163"/>
          <p14:tracePt t="83909" x="5708650" y="3090863"/>
          <p14:tracePt t="83926" x="5708650" y="3116263"/>
          <p14:tracePt t="83993" x="5708650" y="3103563"/>
          <p14:tracePt t="84256" x="5708650" y="3090863"/>
          <p14:tracePt t="84267" x="5732463" y="3078163"/>
          <p14:tracePt t="84277" x="5745163" y="3054350"/>
          <p14:tracePt t="84292" x="5770563" y="3028950"/>
          <p14:tracePt t="84309" x="5821363" y="2978150"/>
          <p14:tracePt t="84326" x="5832475" y="2965450"/>
          <p14:tracePt t="84327" x="5857875" y="2952750"/>
          <p14:tracePt t="84342" x="5870575" y="2941638"/>
          <p14:tracePt t="84343" x="5895975" y="2941638"/>
          <p14:tracePt t="84359" x="5895975" y="2928938"/>
          <p14:tracePt t="84376" x="5908675" y="2916238"/>
          <p14:tracePt t="84377" x="5932488" y="2903538"/>
          <p14:tracePt t="84392" x="5970588" y="2890838"/>
          <p14:tracePt t="84409" x="6021388" y="2865438"/>
          <p14:tracePt t="84425" x="6034088" y="2865438"/>
          <p14:tracePt t="84442" x="6057900" y="2865438"/>
          <p14:tracePt t="84459" x="6083300" y="2865438"/>
          <p14:tracePt t="84475" x="6096000" y="2865438"/>
          <p14:tracePt t="84492" x="6121400" y="2852738"/>
          <p14:tracePt t="84509" x="6146800" y="2852738"/>
          <p14:tracePt t="84526" x="6157913" y="2852738"/>
          <p14:tracePt t="84542" x="6170613" y="2840038"/>
          <p14:tracePt t="84559" x="6221413" y="2816225"/>
          <p14:tracePt t="84575" x="6234113" y="2803525"/>
          <p14:tracePt t="84592" x="6259513" y="2765425"/>
          <p14:tracePt t="84609" x="6296025" y="2716213"/>
          <p14:tracePt t="84626" x="6308725" y="2690813"/>
          <p14:tracePt t="84642" x="6321425" y="2640013"/>
          <p14:tracePt t="84659" x="6334125" y="2578100"/>
          <p14:tracePt t="84675" x="6334125" y="2565400"/>
          <p14:tracePt t="84692" x="6334125" y="2540000"/>
          <p14:tracePt t="84709" x="6334125" y="2527300"/>
          <p14:tracePt t="84725" x="6334125" y="2516188"/>
          <p14:tracePt t="84742" x="6321425" y="2478088"/>
          <p14:tracePt t="84759" x="6283325" y="2452688"/>
          <p14:tracePt t="84760" x="6259513" y="2439988"/>
          <p14:tracePt t="84775" x="6234113" y="2403475"/>
          <p14:tracePt t="84792" x="6183313" y="2352675"/>
          <p14:tracePt t="84809" x="6134100" y="2303463"/>
          <p14:tracePt t="84810" x="6108700" y="2278063"/>
          <p14:tracePt t="84825" x="6083300" y="2239963"/>
          <p14:tracePt t="84842" x="6034088" y="2214563"/>
          <p14:tracePt t="84859" x="6021388" y="2214563"/>
          <p14:tracePt t="84875" x="5970588" y="2201863"/>
          <p14:tracePt t="84892" x="5921375" y="2201863"/>
          <p14:tracePt t="84909" x="5908675" y="2201863"/>
          <p14:tracePt t="84926" x="5870575" y="2201863"/>
          <p14:tracePt t="84942" x="5845175" y="2214563"/>
          <p14:tracePt t="84962" x="5832475" y="2214563"/>
          <p14:tracePt t="84975" x="5821363" y="2214563"/>
          <p14:tracePt t="84992" x="5795963" y="2214563"/>
          <p14:tracePt t="85009" x="5783263" y="2214563"/>
          <p14:tracePt t="85025" x="5770563" y="2214563"/>
          <p14:tracePt t="85042" x="5745163" y="2214563"/>
          <p14:tracePt t="85059" x="5732463" y="2214563"/>
          <p14:tracePt t="85075" x="5708650" y="2214563"/>
          <p14:tracePt t="85092" x="5695950" y="2214563"/>
          <p14:tracePt t="85109" x="5670550" y="2227263"/>
          <p14:tracePt t="85125" x="5645150" y="2252663"/>
          <p14:tracePt t="85142" x="5619750" y="2265363"/>
          <p14:tracePt t="85159" x="5595938" y="2290763"/>
          <p14:tracePt t="85175" x="5583238" y="2303463"/>
          <p14:tracePt t="85203" x="5583238" y="2314575"/>
          <p14:tracePt t="85214" x="5583238" y="2327275"/>
          <p14:tracePt t="85233" x="5583238" y="2339975"/>
          <p14:tracePt t="85254" x="5583238" y="2352675"/>
          <p14:tracePt t="85264" x="5583238" y="2365375"/>
          <p14:tracePt t="85275" x="5583238" y="2378075"/>
          <p14:tracePt t="85292" x="5583238" y="2390775"/>
          <p14:tracePt t="85293" x="5583238" y="2414588"/>
          <p14:tracePt t="85309" x="5583238" y="2439988"/>
          <p14:tracePt t="85325" x="5583238" y="2490788"/>
          <p14:tracePt t="85342" x="5583238" y="2503488"/>
          <p14:tracePt t="85359" x="5583238" y="2540000"/>
          <p14:tracePt t="85375" x="5595938" y="2565400"/>
          <p14:tracePt t="85392" x="5607050" y="2578100"/>
          <p14:tracePt t="85409" x="5619750" y="2590800"/>
          <p14:tracePt t="85426" x="5645150" y="2616200"/>
          <p14:tracePt t="85442" x="5657850" y="2627313"/>
          <p14:tracePt t="85458" x="5695950" y="2652713"/>
          <p14:tracePt t="85475" x="5719763" y="2665413"/>
          <p14:tracePt t="85492" x="5745163" y="2678113"/>
          <p14:tracePt t="85508" x="5770563" y="2678113"/>
          <p14:tracePt t="85525" x="5795963" y="2678113"/>
          <p14:tracePt t="85542" x="5821363" y="2678113"/>
          <p14:tracePt t="85558" x="5857875" y="2678113"/>
          <p14:tracePt t="85575" x="5895975" y="2678113"/>
          <p14:tracePt t="85576" x="5921375" y="2678113"/>
          <p14:tracePt t="85592" x="5932488" y="2678113"/>
          <p14:tracePt t="85609" x="5970588" y="2678113"/>
          <p14:tracePt t="85625" x="6008688" y="2678113"/>
          <p14:tracePt t="85642" x="6021388" y="2678113"/>
          <p14:tracePt t="85658" x="6045200" y="2678113"/>
          <p14:tracePt t="85675" x="6057900" y="2678113"/>
          <p14:tracePt t="85676" x="6070600" y="2678113"/>
          <p14:tracePt t="85692" x="6083300" y="2678113"/>
          <p14:tracePt t="85708" x="6121400" y="2665413"/>
          <p14:tracePt t="85725" x="6134100" y="2665413"/>
          <p14:tracePt t="85742" x="6157913" y="2652713"/>
          <p14:tracePt t="85758" x="6170613" y="2627313"/>
          <p14:tracePt t="85775" x="6183313" y="2616200"/>
          <p14:tracePt t="85792" x="6196013" y="2590800"/>
          <p14:tracePt t="85808" x="6208713" y="2578100"/>
          <p14:tracePt t="85838" x="6208713" y="2565400"/>
          <p14:tracePt t="85848" x="6221413" y="2565400"/>
          <p14:tracePt t="85868" x="6221413" y="2552700"/>
          <p14:tracePt t="85878" x="6221413" y="2540000"/>
          <p14:tracePt t="85898" x="6221413" y="2527300"/>
          <p14:tracePt t="85908" x="6221413" y="2503488"/>
          <p14:tracePt t="85925" x="6221413" y="2490788"/>
          <p14:tracePt t="85941" x="6221413" y="2478088"/>
          <p14:tracePt t="85959" x="6221413" y="2452688"/>
          <p14:tracePt t="85975" x="6221413" y="2439988"/>
          <p14:tracePt t="85992" x="6208713" y="2427288"/>
          <p14:tracePt t="86009" x="6170613" y="2403475"/>
          <p14:tracePt t="86025" x="6157913" y="2403475"/>
          <p14:tracePt t="86042" x="6096000" y="2390775"/>
          <p14:tracePt t="86058" x="6070600" y="2390775"/>
          <p14:tracePt t="86060" x="6057900" y="2390775"/>
          <p14:tracePt t="86075" x="6034088" y="2390775"/>
          <p14:tracePt t="86092" x="5970588" y="2390775"/>
          <p14:tracePt t="86108" x="5932488" y="2390775"/>
          <p14:tracePt t="86110" x="5895975" y="2390775"/>
          <p14:tracePt t="86125" x="5845175" y="2390775"/>
          <p14:tracePt t="86141" x="5795963" y="2390775"/>
          <p14:tracePt t="86158" x="5783263" y="2390775"/>
          <p14:tracePt t="86175" x="5770563" y="2390775"/>
          <p14:tracePt t="86192" x="5770563" y="2403475"/>
          <p14:tracePt t="86261" x="5770563" y="2414588"/>
          <p14:tracePt t="86301" x="5783263" y="2414588"/>
          <p14:tracePt t="86322" x="5783263" y="2427288"/>
          <p14:tracePt t="86332" x="5795963" y="2427288"/>
          <p14:tracePt t="86342" x="5808663" y="2427288"/>
          <p14:tracePt t="86358" x="5832475" y="2439988"/>
          <p14:tracePt t="86381" x="5845175" y="2439988"/>
          <p14:tracePt t="86391" x="5870575" y="2452688"/>
          <p14:tracePt t="86408" x="5883275" y="2452688"/>
          <p14:tracePt t="86425" x="5921375" y="2465388"/>
          <p14:tracePt t="86442" x="5970588" y="2465388"/>
          <p14:tracePt t="86458" x="5983288" y="2465388"/>
          <p14:tracePt t="86475" x="6008688" y="2465388"/>
          <p14:tracePt t="86491" x="6034088" y="2465388"/>
          <p14:tracePt t="86493" x="6057900" y="2465388"/>
          <p14:tracePt t="86508" x="6070600" y="2465388"/>
          <p14:tracePt t="86996" x="6096000" y="2465388"/>
          <p14:tracePt t="87006" x="6108700" y="2465388"/>
          <p14:tracePt t="87016" x="6146800" y="2465388"/>
          <p14:tracePt t="87026" x="6170613" y="2465388"/>
          <p14:tracePt t="87041" x="6196013" y="2465388"/>
          <p14:tracePt t="87058" x="6270625" y="2465388"/>
          <p14:tracePt t="87074" x="6296025" y="2465388"/>
          <p14:tracePt t="87091" x="6346825" y="2465388"/>
          <p14:tracePt t="87108" x="6408738" y="2478088"/>
          <p14:tracePt t="87125" x="6421438" y="2478088"/>
          <p14:tracePt t="87141" x="6496050" y="2503488"/>
          <p14:tracePt t="87158" x="6508750" y="2503488"/>
          <p14:tracePt t="87175" x="6546850" y="2503488"/>
          <p14:tracePt t="87191" x="6596063" y="2503488"/>
          <p14:tracePt t="87208" x="6621463" y="2503488"/>
          <p14:tracePt t="87228" x="6634163" y="2516188"/>
          <p14:tracePt t="87241" x="6646863" y="2516188"/>
          <p14:tracePt t="87258" x="6646863" y="2527300"/>
          <p14:tracePt t="87379" x="6659563" y="2527300"/>
          <p14:tracePt t="87389" x="6672263" y="2527300"/>
          <p14:tracePt t="87399" x="6684963" y="2527300"/>
          <p14:tracePt t="87419" x="6696075" y="2527300"/>
          <p14:tracePt t="87430" x="6708775" y="2527300"/>
          <p14:tracePt t="87441" x="6721475" y="2527300"/>
          <p14:tracePt t="87458" x="6734175" y="2516188"/>
          <p14:tracePt t="87459" x="6746875" y="2516188"/>
          <p14:tracePt t="87474" x="6772275" y="2516188"/>
          <p14:tracePt t="87491" x="6797675" y="2490788"/>
          <p14:tracePt t="87508" x="6808788" y="2478088"/>
          <p14:tracePt t="87524" x="6821488" y="2465388"/>
          <p14:tracePt t="87541" x="6834188" y="2452688"/>
          <p14:tracePt t="87560" x="6846888" y="2452688"/>
          <p14:tracePt t="87575" x="6846888" y="2439988"/>
          <p14:tracePt t="87601" x="6846888" y="2427288"/>
          <p14:tracePt t="87611" x="6846888" y="2414588"/>
          <p14:tracePt t="87624" x="6846888" y="2403475"/>
          <p14:tracePt t="87641" x="6821488" y="2378075"/>
          <p14:tracePt t="87657" x="6797675" y="2365375"/>
          <p14:tracePt t="87675" x="6734175" y="2352675"/>
          <p14:tracePt t="87691" x="6672263" y="2339975"/>
          <p14:tracePt t="87708" x="6646863" y="2327275"/>
          <p14:tracePt t="87724" x="6608763" y="2327275"/>
          <p14:tracePt t="87741" x="6584950" y="2327275"/>
          <p14:tracePt t="87757" x="6572250" y="2327275"/>
          <p14:tracePt t="87774" x="6546850" y="2327275"/>
          <p14:tracePt t="87791" x="6521450" y="2327275"/>
          <p14:tracePt t="87792" x="6521450" y="2339975"/>
          <p14:tracePt t="87808" x="6508750" y="2339975"/>
          <p14:tracePt t="87824" x="6508750" y="2352675"/>
          <p14:tracePt t="87853" x="6496050" y="2365375"/>
          <p14:tracePt t="87863" x="6496050" y="2378075"/>
          <p14:tracePt t="87874" x="6483350" y="2390775"/>
          <p14:tracePt t="87891" x="6483350" y="2414588"/>
          <p14:tracePt t="87894" x="6472238" y="2439988"/>
          <p14:tracePt t="87907" x="6459538" y="2465388"/>
          <p14:tracePt t="87925" x="6434138" y="2516188"/>
          <p14:tracePt t="87941" x="6421438" y="2540000"/>
          <p14:tracePt t="87957" x="6408738" y="2578100"/>
          <p14:tracePt t="87975" x="6396038" y="2590800"/>
          <p14:tracePt t="87991" x="6396038" y="2603500"/>
          <p14:tracePt t="88008" x="6396038" y="2616200"/>
          <p14:tracePt t="88025" x="6396038" y="2640013"/>
          <p14:tracePt t="88041" x="6396038" y="2652713"/>
          <p14:tracePt t="88058" x="6396038" y="2665413"/>
          <p14:tracePt t="88074" x="6396038" y="2678113"/>
          <p14:tracePt t="88091" x="6396038" y="2690813"/>
          <p14:tracePt t="88108" x="6408738" y="2690813"/>
          <p14:tracePt t="88124" x="6434138" y="2690813"/>
          <p14:tracePt t="88141" x="6446838" y="2690813"/>
          <p14:tracePt t="88158" x="6534150" y="2690813"/>
          <p14:tracePt t="88174" x="6572250" y="2690813"/>
          <p14:tracePt t="88175" x="6608763" y="2690813"/>
          <p14:tracePt t="88191" x="6646863" y="2690813"/>
          <p14:tracePt t="88207" x="6696075" y="2690813"/>
          <p14:tracePt t="88224" x="6721475" y="2690813"/>
          <p14:tracePt t="88241" x="6759575" y="2690813"/>
          <p14:tracePt t="88257" x="6797675" y="2690813"/>
          <p14:tracePt t="88274" x="6808788" y="2678113"/>
          <p14:tracePt t="88275" x="6834188" y="2665413"/>
          <p14:tracePt t="88291" x="6846888" y="2652713"/>
          <p14:tracePt t="88308" x="6872288" y="2627313"/>
          <p14:tracePt t="88324" x="6884988" y="2627313"/>
          <p14:tracePt t="88341" x="6910388" y="2616200"/>
          <p14:tracePt t="88357" x="6921500" y="2603500"/>
          <p14:tracePt t="88374" x="6934200" y="2578100"/>
          <p14:tracePt t="88391" x="6946900" y="2565400"/>
          <p14:tracePt t="88408" x="6959600" y="2565400"/>
          <p14:tracePt t="88436" x="6959600" y="2552700"/>
          <p14:tracePt t="89494" x="6946900" y="2552700"/>
          <p14:tracePt t="89504" x="6921500" y="2552700"/>
          <p14:tracePt t="89514" x="6897688" y="2552700"/>
          <p14:tracePt t="89525" x="6872288" y="2552700"/>
          <p14:tracePt t="89541" x="6846888" y="2552700"/>
          <p14:tracePt t="89557" x="6797675" y="2552700"/>
          <p14:tracePt t="89574" x="6772275" y="2552700"/>
          <p14:tracePt t="89575" x="6746875" y="2552700"/>
          <p14:tracePt t="89590" x="6721475" y="2552700"/>
          <p14:tracePt t="89607" x="6708775" y="2565400"/>
          <p14:tracePt t="89736" x="6721475" y="2565400"/>
          <p14:tracePt t="89787" x="6734175" y="2565400"/>
          <p14:tracePt t="89797" x="6746875" y="2565400"/>
          <p14:tracePt t="89817" x="6746875" y="2552700"/>
          <p14:tracePt t="89828" x="6759575" y="2552700"/>
          <p14:tracePt t="89847" x="6772275" y="2552700"/>
          <p14:tracePt t="89867" x="6784975" y="2552700"/>
          <p14:tracePt t="89887" x="6784975" y="2540000"/>
          <p14:tracePt t="89909" x="6797675" y="2540000"/>
          <p14:tracePt t="89917" x="6808788" y="2540000"/>
          <p14:tracePt t="92453" x="6808788" y="2552700"/>
          <p14:tracePt t="92463" x="6808788" y="2565400"/>
          <p14:tracePt t="92482" x="6808788" y="2578100"/>
          <p14:tracePt t="92492" x="6808788" y="2590800"/>
          <p14:tracePt t="92506" x="6808788" y="2603500"/>
          <p14:tracePt t="92523" x="6808788" y="2616200"/>
          <p14:tracePt t="92539" x="6808788" y="2640013"/>
          <p14:tracePt t="92556" x="6808788" y="2665413"/>
          <p14:tracePt t="92573" x="6808788" y="2703513"/>
          <p14:tracePt t="92589" x="6808788" y="2728913"/>
          <p14:tracePt t="92606" x="6808788" y="2790825"/>
          <p14:tracePt t="92623" x="6846888" y="2852738"/>
          <p14:tracePt t="92639" x="6846888" y="2865438"/>
          <p14:tracePt t="92656" x="6859588" y="2878138"/>
          <p14:tracePt t="92673" x="6872288" y="2878138"/>
          <p14:tracePt t="92674" x="6872288" y="2890838"/>
          <p14:tracePt t="92694" x="6884988" y="2890838"/>
          <p14:tracePt t="92714" x="6897688" y="2878138"/>
          <p14:tracePt t="93138" x="6884988" y="2878138"/>
          <p14:tracePt t="93148" x="6872288" y="2878138"/>
          <p14:tracePt t="93157" x="6846888" y="2878138"/>
          <p14:tracePt t="93173" x="6808788" y="2878138"/>
          <p14:tracePt t="93189" x="6784975" y="2878138"/>
          <p14:tracePt t="93206" x="6721475" y="2878138"/>
          <p14:tracePt t="93207" x="6696075" y="2878138"/>
          <p14:tracePt t="93223" x="6646863" y="2865438"/>
          <p14:tracePt t="93239" x="6572250" y="2840038"/>
          <p14:tracePt t="93256" x="6534150" y="2828925"/>
          <p14:tracePt t="93272" x="6434138" y="2828925"/>
          <p14:tracePt t="93289" x="6321425" y="2816225"/>
          <p14:tracePt t="93306" x="6270625" y="2816225"/>
          <p14:tracePt t="93322" x="6157913" y="2790825"/>
          <p14:tracePt t="93340" x="6070600" y="2790825"/>
          <p14:tracePt t="93356" x="6034088" y="2790825"/>
          <p14:tracePt t="93373" x="5995988" y="2790825"/>
          <p14:tracePt t="93389" x="5932488" y="2790825"/>
          <p14:tracePt t="93406" x="5921375" y="2803525"/>
          <p14:tracePt t="93422" x="5883275" y="2816225"/>
          <p14:tracePt t="93439" x="5845175" y="2828925"/>
          <p14:tracePt t="93456" x="5832475" y="2828925"/>
          <p14:tracePt t="93472" x="5832475" y="2840038"/>
          <p14:tracePt t="93490" x="5821363" y="2840038"/>
          <p14:tracePt t="93511" x="5821363" y="2852738"/>
          <p14:tracePt t="93550" x="5821363" y="2865438"/>
          <p14:tracePt t="93560" x="5821363" y="2878138"/>
          <p14:tracePt t="93600" x="5821363" y="2890838"/>
          <p14:tracePt t="93631" x="5821363" y="2903538"/>
          <p14:tracePt t="93651" x="5821363" y="2916238"/>
          <p14:tracePt t="93661" x="5832475" y="2916238"/>
          <p14:tracePt t="93671" x="5832475" y="2928938"/>
          <p14:tracePt t="93682" x="5857875" y="2928938"/>
          <p14:tracePt t="93691" x="5870575" y="2928938"/>
          <p14:tracePt t="93706" x="5895975" y="2928938"/>
          <p14:tracePt t="93722" x="5957888" y="2928938"/>
          <p14:tracePt t="93739" x="6034088" y="2928938"/>
          <p14:tracePt t="93756" x="6157913" y="2928938"/>
          <p14:tracePt t="93772" x="6259513" y="2928938"/>
          <p14:tracePt t="93789" x="6321425" y="2928938"/>
          <p14:tracePt t="93805" x="6446838" y="2916238"/>
          <p14:tracePt t="93823" x="6559550" y="2852738"/>
          <p14:tracePt t="93839" x="6584950" y="2828925"/>
          <p14:tracePt t="93856" x="6634163" y="2790825"/>
          <p14:tracePt t="93872" x="6659563" y="2765425"/>
          <p14:tracePt t="93889" x="6672263" y="2752725"/>
          <p14:tracePt t="93906" x="6684963" y="2716213"/>
          <p14:tracePt t="93923" x="6696075" y="2703513"/>
          <p14:tracePt t="93944" x="6696075" y="2690813"/>
          <p14:tracePt t="93956" x="6696075" y="2678113"/>
          <p14:tracePt t="93973" x="6684963" y="2665413"/>
          <p14:tracePt t="93974" x="6684963" y="2652713"/>
          <p14:tracePt t="93989" x="6659563" y="2640013"/>
          <p14:tracePt t="94006" x="6621463" y="2627313"/>
          <p14:tracePt t="94022" x="6584950" y="2616200"/>
          <p14:tracePt t="94039" x="6496050" y="2616200"/>
          <p14:tracePt t="94055" x="6396038" y="2616200"/>
          <p14:tracePt t="94072" x="6346825" y="2627313"/>
          <p14:tracePt t="94074" x="6308725" y="2640013"/>
          <p14:tracePt t="94089" x="6259513" y="2652713"/>
          <p14:tracePt t="94106" x="6221413" y="2678113"/>
          <p14:tracePt t="94122" x="6196013" y="2703513"/>
          <p14:tracePt t="94139" x="6183313" y="2728913"/>
          <p14:tracePt t="94155" x="6170613" y="2740025"/>
          <p14:tracePt t="94172" x="6170613" y="2752725"/>
          <p14:tracePt t="94195" x="6170613" y="2765425"/>
          <p14:tracePt t="94226" x="6183313" y="2765425"/>
          <p14:tracePt t="94265" x="6196013" y="2765425"/>
          <p14:tracePt t="94276" x="6208713" y="2778125"/>
          <p14:tracePt t="94285" x="6221413" y="2790825"/>
          <p14:tracePt t="94296" x="6246813" y="2790825"/>
          <p14:tracePt t="94306" x="6270625" y="2828925"/>
          <p14:tracePt t="94921" x="6296025" y="2828925"/>
          <p14:tracePt t="94930" x="6321425" y="2828925"/>
          <p14:tracePt t="94940" x="6346825" y="2852738"/>
          <p14:tracePt t="94955" x="6359525" y="2852738"/>
          <p14:tracePt t="94972" x="6396038" y="2890838"/>
          <p14:tracePt t="94989" x="6421438" y="2903538"/>
          <p14:tracePt t="95005" x="6521450" y="2978150"/>
          <p14:tracePt t="95022" x="6608763" y="3041650"/>
          <p14:tracePt t="95039" x="6684963" y="3116263"/>
          <p14:tracePt t="95055" x="6808788" y="3190875"/>
          <p14:tracePt t="95072" x="6884988" y="3303588"/>
          <p14:tracePt t="95089" x="6921500" y="3341688"/>
          <p14:tracePt t="95585" x="6946900" y="3341688"/>
          <p14:tracePt t="95595" x="6972300" y="3354388"/>
          <p14:tracePt t="95606" x="6985000" y="3354388"/>
          <p14:tracePt t="95622" x="7021513" y="3367088"/>
          <p14:tracePt t="95638" x="7085013" y="3403600"/>
          <p14:tracePt t="95655" x="7172325" y="3479800"/>
          <p14:tracePt t="95672" x="7197725" y="3503613"/>
          <p14:tracePt t="95688" x="7259638" y="3554413"/>
          <p14:tracePt t="95705" x="7323138" y="3567113"/>
          <p14:tracePt t="95722" x="7335838" y="3590925"/>
          <p14:tracePt t="95738" x="7348538" y="3616325"/>
          <p14:tracePt t="97035" x="7372350" y="3616325"/>
          <p14:tracePt t="97045" x="7385050" y="3616325"/>
          <p14:tracePt t="97056" x="7410450" y="3616325"/>
          <p14:tracePt t="97071" x="7435850" y="3616325"/>
          <p14:tracePt t="97088" x="7510463" y="3629025"/>
          <p14:tracePt t="97105" x="7548563" y="3629025"/>
          <p14:tracePt t="97106" x="7572375" y="3641725"/>
          <p14:tracePt t="97121" x="7597775" y="3667125"/>
          <p14:tracePt t="97138" x="7661275" y="3692525"/>
          <p14:tracePt t="97155" x="7697788" y="3703638"/>
          <p14:tracePt t="97171" x="7723188" y="3741738"/>
          <p14:tracePt t="97862" x="7735888" y="3741738"/>
          <p14:tracePt t="97872" x="7748588" y="3729038"/>
          <p14:tracePt t="97883" x="7773988" y="3729038"/>
          <p14:tracePt t="97893" x="7785100" y="3703638"/>
          <p14:tracePt t="97904" x="7810500" y="3679825"/>
          <p14:tracePt t="97921" x="7886700" y="3629025"/>
          <p14:tracePt t="97938" x="7910513" y="3603625"/>
          <p14:tracePt t="97954" x="8199438" y="3416300"/>
          <p14:tracePt t="97971" x="8312150" y="3328988"/>
          <p14:tracePt t="97972" x="8386763" y="3278188"/>
          <p14:tracePt t="97988" x="8448675" y="3228975"/>
          <p14:tracePt t="98005" x="8548688" y="3141663"/>
          <p14:tracePt t="98628" x="8548688" y="3154363"/>
          <p14:tracePt t="98658" x="8537575" y="3154363"/>
          <p14:tracePt t="98678" x="8524875" y="3154363"/>
          <p14:tracePt t="98688" x="8512175" y="3154363"/>
          <p14:tracePt t="98699" x="8499475" y="3165475"/>
          <p14:tracePt t="98709" x="8474075" y="3178175"/>
          <p14:tracePt t="98721" x="8461375" y="3178175"/>
          <p14:tracePt t="98738" x="8399463" y="3203575"/>
          <p14:tracePt t="98754" x="8374063" y="3228975"/>
          <p14:tracePt t="98771" x="8312150" y="3254375"/>
          <p14:tracePt t="98772" x="8286750" y="3267075"/>
          <p14:tracePt t="98788" x="8274050" y="3267075"/>
          <p14:tracePt t="98804" x="8235950" y="3278188"/>
          <p14:tracePt t="98821" x="8199438" y="3278188"/>
          <p14:tracePt t="98837" x="8174038" y="3278188"/>
          <p14:tracePt t="98854" x="8161338" y="3278188"/>
          <p14:tracePt t="98871" x="8148638" y="3278188"/>
          <p14:tracePt t="99372" x="8148638" y="3267075"/>
          <p14:tracePt t="99382" x="8148638" y="3254375"/>
          <p14:tracePt t="99393" x="8148638" y="3241675"/>
          <p14:tracePt t="99413" x="8135938" y="3241675"/>
          <p14:tracePt t="99423" x="8123238" y="3228975"/>
          <p14:tracePt t="99437" x="8086725" y="3216275"/>
          <p14:tracePt t="99454" x="7974013" y="3154363"/>
          <p14:tracePt t="99471" x="7848600" y="3128963"/>
          <p14:tracePt t="99487" x="7510463" y="3090863"/>
          <p14:tracePt t="99504" x="7159625" y="3090863"/>
          <p14:tracePt t="99521" x="6985000" y="3090863"/>
          <p14:tracePt t="99538" x="6659563" y="3090863"/>
          <p14:tracePt t="99554" x="6508750" y="3103563"/>
          <p14:tracePt t="99555" x="6370638" y="3178175"/>
          <p14:tracePt t="99571" x="6246813" y="3241675"/>
          <p14:tracePt t="99587" x="6021388" y="3367088"/>
          <p14:tracePt t="99604" x="5945188" y="3416300"/>
          <p14:tracePt t="99605" x="5908675" y="3429000"/>
          <p14:tracePt t="99621" x="5870575" y="3441700"/>
          <p14:tracePt t="99637" x="5870575" y="3454400"/>
          <p14:tracePt t="100119" x="5870575" y="3479800"/>
          <p14:tracePt t="100139" x="5895975" y="3516313"/>
          <p14:tracePt t="100149" x="5895975" y="3541713"/>
          <p14:tracePt t="100159" x="5908675" y="3579813"/>
          <p14:tracePt t="100170" x="5932488" y="3616325"/>
          <p14:tracePt t="100187" x="5932488" y="3641725"/>
          <p14:tracePt t="100188" x="5957888" y="3692525"/>
          <p14:tracePt t="100204" x="5983288" y="3729038"/>
          <p14:tracePt t="100220" x="6057900" y="3916363"/>
          <p14:tracePt t="100237" x="6096000" y="4017963"/>
          <p14:tracePt t="100238" x="6121400" y="4105275"/>
          <p14:tracePt t="100703" x="6134100" y="4105275"/>
          <p14:tracePt t="100713" x="6157913" y="4092575"/>
          <p14:tracePt t="100724" x="6208713" y="4054475"/>
          <p14:tracePt t="100737" x="6270625" y="4029075"/>
          <p14:tracePt t="100753" x="6421438" y="3929063"/>
          <p14:tracePt t="100770" x="6496050" y="3879850"/>
          <p14:tracePt t="100787" x="6646863" y="3803650"/>
          <p14:tracePt t="100803" x="6684963" y="3779838"/>
          <p14:tracePt t="100820" x="6746875" y="3767138"/>
          <p14:tracePt t="100837" x="6797675" y="3741738"/>
          <p14:tracePt t="100854" x="6846888" y="3703638"/>
          <p14:tracePt t="100870" x="6897688" y="3667125"/>
          <p14:tracePt t="101660" x="6884988" y="3667125"/>
          <p14:tracePt t="101670" x="6859588" y="3667125"/>
          <p14:tracePt t="101680" x="6834188" y="3667125"/>
          <p14:tracePt t="101690" x="6772275" y="3667125"/>
          <p14:tracePt t="101703" x="6634163" y="3679825"/>
          <p14:tracePt t="101720" x="6334125" y="3729038"/>
          <p14:tracePt t="101736" x="6157913" y="3754438"/>
          <p14:tracePt t="101753" x="5845175" y="3792538"/>
          <p14:tracePt t="101770" x="5745163" y="3803650"/>
          <p14:tracePt t="101771" x="5670550" y="3803650"/>
          <p14:tracePt t="101786" x="5632450" y="3816350"/>
          <p14:tracePt t="101803" x="5607050" y="3829050"/>
          <p14:tracePt t="101820" x="5607050" y="3841750"/>
          <p14:tracePt t="101901" x="5619750" y="3867150"/>
          <p14:tracePt t="110340" x="5683250" y="3867150"/>
          <p14:tracePt t="110350" x="5783263" y="3867150"/>
          <p14:tracePt t="110360" x="5883275" y="3854450"/>
          <p14:tracePt t="110370" x="6008688" y="3854450"/>
          <p14:tracePt t="110384" x="6170613" y="3854450"/>
          <p14:tracePt t="110400" x="6559550" y="3854450"/>
          <p14:tracePt t="110417" x="6808788" y="3941763"/>
          <p14:tracePt t="110433" x="7146925" y="4092575"/>
          <p14:tracePt t="110451" x="7410450" y="4241800"/>
          <p14:tracePt t="110467" x="7497763" y="4318000"/>
          <p14:tracePt t="110484" x="7635875" y="4430713"/>
          <p14:tracePt t="110803" x="7661275" y="4418013"/>
          <p14:tracePt t="110814" x="7710488" y="4354513"/>
          <p14:tracePt t="110824" x="7773988" y="4292600"/>
          <p14:tracePt t="110834" x="7886700" y="4205288"/>
          <p14:tracePt t="110850" x="8061325" y="4154488"/>
          <p14:tracePt t="110867" x="8435975" y="4041775"/>
          <p14:tracePt t="110883" x="8863013" y="3967163"/>
          <p14:tracePt t="110900" x="9037638" y="3967163"/>
          <p14:tracePt t="110917" x="9388475" y="3967163"/>
          <p14:tracePt t="110934" x="9663113" y="4029075"/>
          <p14:tracePt t="110950" x="9813925" y="4054475"/>
          <p14:tracePt t="110966" x="10088563" y="4105275"/>
          <p14:tracePt t="110983" x="10139363" y="4129088"/>
          <p14:tracePt t="111206" x="10139363" y="4117975"/>
          <p14:tracePt t="111216" x="10139363" y="4092575"/>
          <p14:tracePt t="111226" x="10139363" y="4067175"/>
          <p14:tracePt t="111236" x="10139363" y="4017963"/>
          <p14:tracePt t="111250" x="10139363" y="3954463"/>
          <p14:tracePt t="111267" x="10126663" y="3729038"/>
          <p14:tracePt t="111283" x="10126663" y="3579813"/>
          <p14:tracePt t="111300" x="10126663" y="3216275"/>
          <p14:tracePt t="111317" x="10113963" y="3003550"/>
          <p14:tracePt t="111333" x="10101263" y="2965450"/>
          <p14:tracePt t="111659" x="10101263" y="2952750"/>
          <p14:tracePt t="111669" x="10113963" y="2941638"/>
          <p14:tracePt t="111679" x="10113963" y="2928938"/>
          <p14:tracePt t="111689" x="10113963" y="2916238"/>
          <p14:tracePt t="111700" x="10113963" y="2890838"/>
          <p14:tracePt t="111716" x="10113963" y="2852738"/>
          <p14:tracePt t="111733" x="10013950" y="2665413"/>
          <p14:tracePt t="111750" x="9888538" y="2414588"/>
          <p14:tracePt t="111766" x="9826625" y="2290763"/>
          <p14:tracePt t="111783" x="9726613" y="2089150"/>
          <p14:tracePt t="111800" x="9701213" y="2052638"/>
          <p14:tracePt t="111801" x="9675813" y="2014538"/>
          <p14:tracePt t="111816" x="9650413" y="1965325"/>
          <p14:tracePt t="111833" x="9626600" y="1939925"/>
          <p14:tracePt t="111850" x="9588500" y="1927225"/>
          <p14:tracePt t="111851" x="9525000" y="1914525"/>
          <p14:tracePt t="111867" x="9488488" y="1914525"/>
          <p14:tracePt t="111883" x="9388475" y="1889125"/>
          <p14:tracePt t="111900" x="9337675" y="1889125"/>
          <p14:tracePt t="111901" x="9275763" y="1876425"/>
          <p14:tracePt t="111917" x="9199563" y="1852613"/>
          <p14:tracePt t="111933" x="9099550" y="1852613"/>
          <p14:tracePt t="111949" x="9050338" y="1852613"/>
          <p14:tracePt t="111966" x="8963025" y="1876425"/>
          <p14:tracePt t="111983" x="8899525" y="1901825"/>
          <p14:tracePt t="112000" x="8863013" y="1927225"/>
          <p14:tracePt t="112016" x="8812213" y="1965325"/>
          <p14:tracePt t="112033" x="8799513" y="1989138"/>
          <p14:tracePt t="112034" x="8786813" y="2001838"/>
          <p14:tracePt t="112052" x="8786813" y="2027238"/>
          <p14:tracePt t="112067" x="8774113" y="2078038"/>
          <p14:tracePt t="112083" x="8763000" y="2152650"/>
          <p14:tracePt t="112100" x="8763000" y="2190750"/>
          <p14:tracePt t="112116" x="8724900" y="2278063"/>
          <p14:tracePt t="112133" x="8699500" y="2439988"/>
          <p14:tracePt t="112150" x="8674100" y="2490788"/>
          <p14:tracePt t="112166" x="8674100" y="2565400"/>
          <p14:tracePt t="112183" x="8674100" y="2616200"/>
          <p14:tracePt t="112200" x="8674100" y="2627313"/>
          <p14:tracePt t="112216" x="8699500" y="2690813"/>
          <p14:tracePt t="112233" x="8750300" y="2740025"/>
          <p14:tracePt t="112250" x="8774113" y="2765425"/>
          <p14:tracePt t="112266" x="8863013" y="2828925"/>
          <p14:tracePt t="112283" x="8975725" y="2852738"/>
          <p14:tracePt t="112300" x="8986838" y="2852738"/>
          <p14:tracePt t="112316" x="9175750" y="2890838"/>
          <p14:tracePt t="112333" x="9324975" y="2890838"/>
          <p14:tracePt t="112350" x="9413875" y="2878138"/>
          <p14:tracePt t="112367" x="9501188" y="2852738"/>
          <p14:tracePt t="112757" x="9501188" y="2828925"/>
          <p14:tracePt t="112767" x="9501188" y="2816225"/>
          <p14:tracePt t="112777" x="9501188" y="2790825"/>
          <p14:tracePt t="112788" x="9501188" y="2752725"/>
          <p14:tracePt t="112800" x="9501188" y="2678113"/>
          <p14:tracePt t="112816" x="9501188" y="2565400"/>
          <p14:tracePt t="112817" x="9501188" y="2439988"/>
          <p14:tracePt t="112833" x="9488488" y="2327275"/>
          <p14:tracePt t="112849" x="9450388" y="2214563"/>
          <p14:tracePt t="112866" x="9424988" y="2190750"/>
          <p14:tracePt t="112883" x="9424988" y="2165350"/>
          <p14:tracePt t="112900" x="9413875" y="2165350"/>
          <p14:tracePt t="112916" x="9401175" y="2165350"/>
          <p14:tracePt t="112933" x="9388475" y="2165350"/>
          <p14:tracePt t="112949" x="9375775" y="2165350"/>
          <p14:tracePt t="112966" x="9350375" y="2165350"/>
          <p14:tracePt t="112983" x="9288463" y="2165350"/>
          <p14:tracePt t="112999" x="9212263" y="2165350"/>
          <p14:tracePt t="113016" x="9175750" y="2165350"/>
          <p14:tracePt t="113033" x="9112250" y="2190750"/>
          <p14:tracePt t="113050" x="9063038" y="2201863"/>
          <p14:tracePt t="113066" x="9050338" y="2214563"/>
          <p14:tracePt t="113083" x="9024938" y="2227263"/>
          <p14:tracePt t="113100" x="8999538" y="2252663"/>
          <p14:tracePt t="113116" x="8986838" y="2278063"/>
          <p14:tracePt t="113133" x="8986838" y="2290763"/>
          <p14:tracePt t="113149" x="8975725" y="2352675"/>
          <p14:tracePt t="113166" x="8975725" y="2378075"/>
          <p14:tracePt t="113183" x="8975725" y="2427288"/>
          <p14:tracePt t="113199" x="8975725" y="2439988"/>
          <p14:tracePt t="113201" x="8975725" y="2465388"/>
          <p14:tracePt t="113216" x="8975725" y="2503488"/>
          <p14:tracePt t="113233" x="8975725" y="2552700"/>
          <p14:tracePt t="113249" x="8975725" y="2565400"/>
          <p14:tracePt t="113250" x="8975725" y="2590800"/>
          <p14:tracePt t="113266" x="8986838" y="2590800"/>
          <p14:tracePt t="113283" x="9012238" y="2627313"/>
          <p14:tracePt t="113299" x="9024938" y="2627313"/>
          <p14:tracePt t="113316" x="9063038" y="2627313"/>
          <p14:tracePt t="113333" x="9112250" y="2627313"/>
          <p14:tracePt t="113349" x="9137650" y="2627313"/>
          <p14:tracePt t="113366" x="9199563" y="2640013"/>
          <p14:tracePt t="113383" x="9288463" y="2652713"/>
          <p14:tracePt t="113399" x="9324975" y="2652713"/>
          <p14:tracePt t="113416" x="9413875" y="2652713"/>
          <p14:tracePt t="113432" x="9550400" y="2616200"/>
          <p14:tracePt t="113449" x="9601200" y="2590800"/>
          <p14:tracePt t="113466" x="9663113" y="2540000"/>
          <p14:tracePt t="113483" x="9688513" y="2465388"/>
          <p14:tracePt t="113885" x="9688513" y="2452688"/>
          <p14:tracePt t="113896" x="9688513" y="2427288"/>
          <p14:tracePt t="113906" x="9739313" y="2403475"/>
          <p14:tracePt t="113916" x="9775825" y="2352675"/>
          <p14:tracePt t="113933" x="9875838" y="2290763"/>
          <p14:tracePt t="113949" x="10152063" y="2078038"/>
          <p14:tracePt t="113966" x="10301288" y="1939925"/>
          <p14:tracePt t="113967" x="10426700" y="1852613"/>
          <p14:tracePt t="113982" x="10514013" y="1789113"/>
          <p14:tracePt t="113999" x="10626725" y="1727200"/>
          <p14:tracePt t="114016" x="10664825" y="1727200"/>
          <p14:tracePt t="114158" x="10652125" y="1727200"/>
          <p14:tracePt t="114168" x="10614025" y="1727200"/>
          <p14:tracePt t="114178" x="10564813" y="1727200"/>
          <p14:tracePt t="114188" x="10477500" y="1739900"/>
          <p14:tracePt t="114199" x="10414000" y="1752600"/>
          <p14:tracePt t="114216" x="10326688" y="1765300"/>
          <p14:tracePt t="114232" x="10152063" y="1765300"/>
          <p14:tracePt t="114249" x="10001250" y="1789113"/>
          <p14:tracePt t="114265" x="9926638" y="1801813"/>
          <p14:tracePt t="114282" x="9813925" y="1852613"/>
          <p14:tracePt t="114299" x="9750425" y="1876425"/>
          <p14:tracePt t="114316" x="9726613" y="1889125"/>
          <p14:tracePt t="114332" x="9688513" y="1939925"/>
          <p14:tracePt t="114349" x="9650413" y="2014538"/>
          <p14:tracePt t="114365" x="9637713" y="2039938"/>
          <p14:tracePt t="114382" x="9601200" y="2127250"/>
          <p14:tracePt t="114399" x="9588500" y="2178050"/>
          <p14:tracePt t="114416" x="9563100" y="2265363"/>
          <p14:tracePt t="114432" x="9563100" y="2352675"/>
          <p14:tracePt t="114449" x="9563100" y="2378075"/>
          <p14:tracePt t="114450" x="9563100" y="2403475"/>
          <p14:tracePt t="114466" x="9563100" y="2427288"/>
          <p14:tracePt t="114483" x="9601200" y="2478088"/>
          <p14:tracePt t="114499" x="9626600" y="2552700"/>
          <p14:tracePt t="114516" x="9650413" y="2578100"/>
          <p14:tracePt t="114532" x="9675813" y="2603500"/>
          <p14:tracePt t="114549" x="9739313" y="2652713"/>
          <p14:tracePt t="114550" x="9775825" y="2703513"/>
          <p14:tracePt t="114565" x="9826625" y="2765425"/>
          <p14:tracePt t="114582" x="9939338" y="2828925"/>
          <p14:tracePt t="114599" x="9988550" y="2852738"/>
          <p14:tracePt t="114600" x="10064750" y="2890838"/>
          <p14:tracePt t="114616" x="10152063" y="2928938"/>
          <p14:tracePt t="114632" x="10313988" y="2941638"/>
          <p14:tracePt t="114649" x="10426700" y="2928938"/>
          <p14:tracePt t="114666" x="10664825" y="2790825"/>
          <p14:tracePt t="114682" x="10828338" y="2565400"/>
          <p14:tracePt t="114699" x="10902950" y="2414588"/>
          <p14:tracePt t="114700" x="10952163" y="2278063"/>
          <p14:tracePt t="115024" x="10939463" y="2278063"/>
          <p14:tracePt t="115035" x="10915650" y="2265363"/>
          <p14:tracePt t="115044" x="10877550" y="2265363"/>
          <p14:tracePt t="115054" x="10839450" y="2265363"/>
          <p14:tracePt t="115065" x="10790238" y="2265363"/>
          <p14:tracePt t="115082" x="10739438" y="2252663"/>
          <p14:tracePt t="115084" x="10664825" y="2239963"/>
          <p14:tracePt t="115099" x="10590213" y="2239963"/>
          <p14:tracePt t="115115" x="10452100" y="2227263"/>
          <p14:tracePt t="115132" x="10401300" y="2214563"/>
          <p14:tracePt t="115149" x="10313988" y="2201863"/>
          <p14:tracePt t="115166" x="10226675" y="2190750"/>
          <p14:tracePt t="115182" x="10177463" y="2178050"/>
          <p14:tracePt t="115199" x="10126663" y="2165350"/>
          <p14:tracePt t="115216" x="10088563" y="2165350"/>
          <p14:tracePt t="115265" x="10101263" y="2165350"/>
          <p14:tracePt t="115274" x="10113963" y="2165350"/>
          <p14:tracePt t="116112" x="10075863" y="2165350"/>
          <p14:tracePt t="116122" x="10052050" y="2165350"/>
          <p14:tracePt t="116132" x="10013950" y="2178050"/>
          <p14:tracePt t="116148" x="9963150" y="2178050"/>
          <p14:tracePt t="116165" x="9888538" y="2190750"/>
          <p14:tracePt t="116182" x="9863138" y="2190750"/>
          <p14:tracePt t="116183" x="9839325" y="2190750"/>
          <p14:tracePt t="116198" x="9813925" y="2190750"/>
          <p14:tracePt t="116215" x="9775825" y="2190750"/>
          <p14:tracePt t="116232" x="9726613" y="2190750"/>
          <p14:tracePt t="116248" x="9701213" y="2190750"/>
          <p14:tracePt t="116265" x="9650413" y="2201863"/>
          <p14:tracePt t="116283" x="9637713" y="2214563"/>
          <p14:tracePt t="116298" x="9626600" y="2214563"/>
          <p14:tracePt t="116315" x="9626600" y="2239963"/>
          <p14:tracePt t="116332" x="9626600" y="2252663"/>
          <p14:tracePt t="116348" x="9626600" y="2265363"/>
          <p14:tracePt t="116365" x="9626600" y="2278063"/>
          <p14:tracePt t="116385" x="9626600" y="2303463"/>
          <p14:tracePt t="116398" x="9626600" y="2314575"/>
          <p14:tracePt t="116415" x="9613900" y="2352675"/>
          <p14:tracePt t="116432" x="9601200" y="2378075"/>
          <p14:tracePt t="116448" x="9588500" y="2427288"/>
          <p14:tracePt t="116465" x="9575800" y="2465388"/>
          <p14:tracePt t="117029" x="9601200" y="2465388"/>
          <p14:tracePt t="117039" x="9637713" y="2465388"/>
          <p14:tracePt t="117049" x="9663113" y="2465388"/>
          <p14:tracePt t="117065" x="9688513" y="2478088"/>
          <p14:tracePt t="117081" x="9750425" y="2503488"/>
          <p14:tracePt t="117098" x="9788525" y="2527300"/>
          <p14:tracePt t="117099" x="9813925" y="2540000"/>
          <p14:tracePt t="117115" x="9826625" y="2552700"/>
          <p14:tracePt t="117131" x="9875838" y="2578100"/>
          <p14:tracePt t="117148" x="9888538" y="2578100"/>
          <p14:tracePt t="117199" x="9913938" y="2578100"/>
          <p14:tracePt t="117512" x="9901238" y="2578100"/>
          <p14:tracePt t="117522" x="9863138" y="2578100"/>
          <p14:tracePt t="117532" x="9826625" y="2578100"/>
          <p14:tracePt t="117548" x="9788525" y="2590800"/>
          <p14:tracePt t="117565" x="9650413" y="2616200"/>
          <p14:tracePt t="117581" x="9563100" y="2640013"/>
          <p14:tracePt t="117583" x="9475788" y="2665413"/>
          <p14:tracePt t="117598" x="9401175" y="2690813"/>
          <p14:tracePt t="117615" x="9288463" y="2740025"/>
          <p14:tracePt t="117631" x="9250363" y="2740025"/>
          <p14:tracePt t="117648" x="9188450" y="2765425"/>
          <p14:tracePt t="117665" x="9137650" y="2778125"/>
          <p14:tracePt t="117681" x="9112250" y="2778125"/>
          <p14:tracePt t="117698" x="9099550" y="2778125"/>
          <p14:tracePt t="117715" x="9075738" y="2778125"/>
          <p14:tracePt t="117731" x="9063038" y="2790825"/>
          <p14:tracePt t="117748" x="9050338" y="2803525"/>
          <p14:tracePt t="117795" x="9050338" y="2816225"/>
          <p14:tracePt t="117835" x="9050338" y="2828925"/>
          <p14:tracePt t="117855" x="9050338" y="2852738"/>
          <p14:tracePt t="117865" x="9050338" y="2878138"/>
          <p14:tracePt t="117875" x="9050338" y="2890838"/>
          <p14:tracePt t="117885" x="9050338" y="2903538"/>
          <p14:tracePt t="117898" x="9063038" y="2941638"/>
          <p14:tracePt t="117915" x="9088438" y="2990850"/>
          <p14:tracePt t="117931" x="9099550" y="3003550"/>
          <p14:tracePt t="117948" x="9124950" y="3028950"/>
          <p14:tracePt t="117964" x="9137650" y="3041650"/>
          <p14:tracePt t="117966" x="9150350" y="3054350"/>
          <p14:tracePt t="117981" x="9163050" y="3054350"/>
          <p14:tracePt t="117998" x="9199563" y="3054350"/>
          <p14:tracePt t="118014" x="9212263" y="3054350"/>
          <p14:tracePt t="118031" x="9237663" y="3054350"/>
          <p14:tracePt t="118048" x="9312275" y="2990850"/>
          <p14:tracePt t="118439" x="9312275" y="2978150"/>
          <p14:tracePt t="118449" x="9324975" y="2952750"/>
          <p14:tracePt t="118459" x="9350375" y="2928938"/>
          <p14:tracePt t="118470" x="9375775" y="2903538"/>
          <p14:tracePt t="118481" x="9401175" y="2890838"/>
          <p14:tracePt t="118498" x="9424988" y="2865438"/>
          <p14:tracePt t="118514" x="9475788" y="2828925"/>
          <p14:tracePt t="118531" x="9488488" y="2828925"/>
          <p14:tracePt t="118547" x="9501188" y="2828925"/>
          <p14:tracePt t="118600" x="9513888" y="2828925"/>
          <p14:tracePt t="118620" x="9513888" y="2816225"/>
          <p14:tracePt t="118631" x="9525000" y="2816225"/>
          <p14:tracePt t="118781" x="9525000" y="2828925"/>
          <p14:tracePt t="118802" x="9525000" y="2840038"/>
          <p14:tracePt t="118812" x="9525000" y="2865438"/>
          <p14:tracePt t="118822" x="9525000" y="2878138"/>
          <p14:tracePt t="118832" x="9537700" y="2903538"/>
          <p14:tracePt t="118848" x="9537700" y="2941638"/>
          <p14:tracePt t="118864" x="9575800" y="3003550"/>
          <p14:tracePt t="118881" x="9575800" y="3041650"/>
          <p14:tracePt t="118882" x="9601200" y="3090863"/>
          <p14:tracePt t="118897" x="9613900" y="3154363"/>
          <p14:tracePt t="118914" x="9739313" y="3241675"/>
          <p14:tracePt t="118931" x="9939338" y="3278188"/>
          <p14:tracePt t="119426" x="9988550" y="3316288"/>
          <p14:tracePt t="119437" x="10039350" y="3378200"/>
          <p14:tracePt t="119447" x="10075863" y="3454400"/>
          <p14:tracePt t="119457" x="10113963" y="3503613"/>
          <p14:tracePt t="119467" x="10177463" y="3616325"/>
          <p14:tracePt t="119481" x="10239375" y="3754438"/>
          <p14:tracePt t="119497" x="10364788" y="4041775"/>
          <p14:tracePt t="119514" x="10426700" y="4167188"/>
          <p14:tracePt t="119515" x="10477500" y="4254500"/>
          <p14:tracePt t="120364" x="10477500" y="4241800"/>
          <p14:tracePt t="120374" x="10477500" y="4230688"/>
          <p14:tracePt t="120393" x="10464800" y="4205288"/>
          <p14:tracePt t="120403" x="10426700" y="4179888"/>
          <p14:tracePt t="120414" x="10364788" y="4117975"/>
          <p14:tracePt t="120430" x="10288588" y="4005263"/>
          <p14:tracePt t="120447" x="10013950" y="3603625"/>
          <p14:tracePt t="120464" x="9739313" y="3228975"/>
          <p14:tracePt t="120480" x="9663113" y="3103563"/>
          <p14:tracePt t="120497" x="9563100" y="2916238"/>
          <p14:tracePt t="120514" x="9563100" y="2878138"/>
          <p14:tracePt t="120515" x="9550400" y="2852738"/>
          <p14:tracePt t="120530" x="9550400" y="2840038"/>
          <p14:tracePt t="120827" x="9550400" y="2852738"/>
          <p14:tracePt t="120837" x="9537700" y="2878138"/>
          <p14:tracePt t="120847" x="9537700" y="2890838"/>
          <p14:tracePt t="120863" x="9525000" y="2916238"/>
          <p14:tracePt t="120880" x="9501188" y="2990850"/>
          <p14:tracePt t="120897" x="9488488" y="3078163"/>
          <p14:tracePt t="120913" x="9488488" y="3128963"/>
          <p14:tracePt t="120930" x="9450388" y="3316288"/>
          <p14:tracePt t="120947" x="9424988" y="3454400"/>
          <p14:tracePt t="120948" x="9413875" y="3654425"/>
          <p14:tracePt t="120963" x="9401175" y="3905250"/>
          <p14:tracePt t="120980" x="9363075" y="4192588"/>
          <p14:tracePt t="120997" x="9350375" y="4279900"/>
          <p14:tracePt t="120998" x="9337675" y="4305300"/>
          <p14:tracePt t="121290" x="9324975" y="4318000"/>
          <p14:tracePt t="121301" x="9324975" y="4341813"/>
          <p14:tracePt t="121310" x="9324975" y="4367213"/>
          <p14:tracePt t="121321" x="9324975" y="4405313"/>
          <p14:tracePt t="121331" x="9324975" y="4430713"/>
          <p14:tracePt t="121347" x="9324975" y="4467225"/>
          <p14:tracePt t="121363" x="9324975" y="4530725"/>
          <p14:tracePt t="121380" x="9324975" y="4567238"/>
          <p14:tracePt t="121381" x="9324975" y="4605338"/>
          <p14:tracePt t="121397" x="9324975" y="4643438"/>
          <p14:tracePt t="121413" x="9312275" y="4730750"/>
          <p14:tracePt t="121430" x="9312275" y="4792663"/>
          <p14:tracePt t="121431" x="9312275" y="4818063"/>
          <p14:tracePt t="121447" x="9312275" y="4856163"/>
          <p14:tracePt t="121464" x="9312275" y="4905375"/>
          <p14:tracePt t="121482" x="9312275" y="4918075"/>
          <p14:tracePt t="121553" x="9312275" y="4930775"/>
          <p14:tracePt t="121592" x="9324975" y="4930775"/>
          <p14:tracePt t="121602" x="9337675" y="4930775"/>
          <p14:tracePt t="121612" x="9350375" y="4930775"/>
          <p14:tracePt t="121622" x="9363075" y="4930775"/>
          <p14:tracePt t="121633" x="9388475" y="4930775"/>
          <p14:tracePt t="121647" x="9424988" y="4930775"/>
          <p14:tracePt t="121663" x="9513888" y="4930775"/>
          <p14:tracePt t="121680" x="9563100" y="4930775"/>
          <p14:tracePt t="121697" x="9726613" y="4981575"/>
          <p14:tracePt t="121714" x="9939338" y="5056188"/>
          <p14:tracePt t="121730" x="10026650" y="5092700"/>
          <p14:tracePt t="121746" x="10239375" y="5143500"/>
          <p14:tracePt t="121763" x="10326688" y="5168900"/>
          <p14:tracePt t="121764" x="10390188" y="5194300"/>
          <p14:tracePt t="121780" x="10426700" y="5205413"/>
          <p14:tracePt t="121797" x="10490200" y="5218113"/>
          <p14:tracePt t="121813" x="10526713" y="5230813"/>
          <p14:tracePt t="121830" x="10564813" y="5243513"/>
          <p14:tracePt t="121846" x="10626725" y="5268913"/>
          <p14:tracePt t="121863" x="10664825" y="5268913"/>
          <p14:tracePt t="121864" x="10715625" y="5268913"/>
          <p14:tracePt t="121880" x="10764838" y="5268913"/>
          <p14:tracePt t="121896" x="10852150" y="5205413"/>
          <p14:tracePt t="121913" x="10890250" y="5181600"/>
          <p14:tracePt t="121930" x="10952163" y="5092700"/>
          <p14:tracePt t="121946" x="10990263" y="4968875"/>
          <p14:tracePt t="121963" x="11002963" y="4879975"/>
          <p14:tracePt t="121980" x="11002963" y="4656138"/>
          <p14:tracePt t="121996" x="11015663" y="4405313"/>
          <p14:tracePt t="122013" x="11015663" y="4279900"/>
          <p14:tracePt t="122030" x="10964863" y="4154488"/>
          <p14:tracePt t="122046" x="10802938" y="4092575"/>
          <p14:tracePt t="122063" x="10652125" y="4092575"/>
          <p14:tracePt t="122080" x="10288588" y="4092575"/>
          <p14:tracePt t="122097" x="9939338" y="4129088"/>
          <p14:tracePt t="122113" x="9801225" y="4141788"/>
          <p14:tracePt t="122130" x="9575800" y="4230688"/>
          <p14:tracePt t="122147" x="9388475" y="4341813"/>
          <p14:tracePt t="122163" x="9301163" y="4392613"/>
          <p14:tracePt t="122180" x="9124950" y="4630738"/>
          <p14:tracePt t="122197" x="8986838" y="4818063"/>
          <p14:tracePt t="122213" x="8950325" y="4868863"/>
          <p14:tracePt t="122230" x="8886825" y="4968875"/>
          <p14:tracePt t="122246" x="8850313" y="5043488"/>
          <p14:tracePt t="122247" x="8824913" y="5118100"/>
          <p14:tracePt t="122263" x="8786813" y="5205413"/>
          <p14:tracePt t="122280" x="8763000" y="5394325"/>
          <p14:tracePt t="122296" x="8750300" y="5456238"/>
          <p14:tracePt t="122298" x="8750300" y="5507038"/>
          <p14:tracePt t="122313" x="8763000" y="5543550"/>
          <p14:tracePt t="122330" x="8824913" y="5643563"/>
          <p14:tracePt t="122346" x="8899525" y="5707063"/>
          <p14:tracePt t="122348" x="8999538" y="5781675"/>
          <p14:tracePt t="122363" x="9088438" y="5856288"/>
          <p14:tracePt t="122379" x="9413875" y="5969000"/>
          <p14:tracePt t="122397" x="9663113" y="5994400"/>
          <p14:tracePt t="123063" x="9688513" y="5994400"/>
          <p14:tracePt t="123070" x="9713913" y="5969000"/>
          <p14:tracePt t="123079" x="9726613" y="5969000"/>
          <p14:tracePt t="123096" x="9750425" y="5945188"/>
          <p14:tracePt t="123113" x="9875838" y="5868988"/>
          <p14:tracePt t="123130" x="9926638" y="5832475"/>
          <p14:tracePt t="123146" x="9988550" y="5768975"/>
          <p14:tracePt t="123163" x="10013950" y="5756275"/>
          <p14:tracePt t="123164" x="10026650" y="5743575"/>
          <p14:tracePt t="123185" x="10039350" y="5732463"/>
          <p14:tracePt t="123204" x="10052050" y="5732463"/>
          <p14:tracePt t="123225" x="10064750" y="5707063"/>
          <p14:tracePt t="123235" x="10075863" y="5694363"/>
          <p14:tracePt t="123246" x="10101263" y="5668963"/>
          <p14:tracePt t="123263" x="10126663" y="5643563"/>
          <p14:tracePt t="123527" x="10139363" y="5630863"/>
          <p14:tracePt t="123537" x="10152063" y="5607050"/>
          <p14:tracePt t="123547" x="10177463" y="5568950"/>
          <p14:tracePt t="123563" x="10213975" y="5543550"/>
          <p14:tracePt t="123579" x="10364788" y="5394325"/>
          <p14:tracePt t="123596" x="10464800" y="5305425"/>
          <p14:tracePt t="123597" x="10590213" y="5194300"/>
          <p14:tracePt t="123613" x="10677525" y="5118100"/>
          <p14:tracePt t="123629" x="10828338" y="5043488"/>
          <p14:tracePt t="123646" x="10864850" y="5018088"/>
          <p14:tracePt t="123647" x="10890250" y="5005388"/>
          <p14:tracePt t="123663" x="10915650" y="5005388"/>
          <p14:tracePt t="123688" x="10928350" y="5005388"/>
          <p14:tracePt t="123960" x="10928350" y="4992688"/>
          <p14:tracePt t="123970" x="10928350" y="4879975"/>
          <p14:tracePt t="123980" x="10928350" y="4756150"/>
          <p14:tracePt t="123996" x="10928350" y="4605338"/>
          <p14:tracePt t="124012" x="10928350" y="4305300"/>
          <p14:tracePt t="124029" x="10928350" y="4205288"/>
          <p14:tracePt t="124030" x="10915650" y="4141788"/>
          <p14:tracePt t="124046" x="10902950" y="4117975"/>
          <p14:tracePt t="124062" x="10902950" y="4092575"/>
          <p14:tracePt t="124111" x="10890250" y="4092575"/>
          <p14:tracePt t="124131" x="10877550" y="4092575"/>
          <p14:tracePt t="124141" x="10877550" y="4105275"/>
          <p14:tracePt t="124151" x="10864850" y="4105275"/>
          <p14:tracePt t="124162" x="10864850" y="4117975"/>
          <p14:tracePt t="124179" x="10839450" y="4129088"/>
          <p14:tracePt t="124196" x="10790238" y="4167188"/>
          <p14:tracePt t="124212" x="10715625" y="4217988"/>
          <p14:tracePt t="124229" x="10677525" y="4241800"/>
          <p14:tracePt t="124246" x="10614025" y="4267200"/>
          <p14:tracePt t="124263" x="10552113" y="4292600"/>
          <p14:tracePt t="124279" x="10526713" y="4292600"/>
          <p14:tracePt t="124296" x="10477500" y="4318000"/>
          <p14:tracePt t="124313" x="10464800" y="4318000"/>
          <p14:tracePt t="124329" x="10464800" y="4330700"/>
          <p14:tracePt t="124363" x="10464800" y="4341813"/>
          <p14:tracePt t="124384" x="10464800" y="4354513"/>
          <p14:tracePt t="124393" x="10464800" y="4367213"/>
          <p14:tracePt t="124424" x="10464800" y="4379913"/>
          <p14:tracePt t="124444" x="10464800" y="4392613"/>
          <p14:tracePt t="124464" x="10464800" y="4405313"/>
          <p14:tracePt t="124474" x="10464800" y="4418013"/>
          <p14:tracePt t="124494" x="10464800" y="4430713"/>
          <p14:tracePt t="124504" x="10464800" y="4443413"/>
          <p14:tracePt t="124524" x="10464800" y="4454525"/>
          <p14:tracePt t="124564" x="10477500" y="4467225"/>
          <p14:tracePt t="124574" x="10490200" y="4479925"/>
          <p14:tracePt t="124585" x="10490200" y="4492625"/>
          <p14:tracePt t="124596" x="10502900" y="4505325"/>
          <p14:tracePt t="124917" x="10477500" y="4518025"/>
          <p14:tracePt t="124927" x="10452100" y="4518025"/>
          <p14:tracePt t="124937" x="10414000" y="4518025"/>
          <p14:tracePt t="124948" x="10377488" y="4518025"/>
          <p14:tracePt t="124962" x="10326688" y="4518025"/>
          <p14:tracePt t="124979" x="10201275" y="4518025"/>
          <p14:tracePt t="124995" x="10139363" y="4518025"/>
          <p14:tracePt t="125012" x="10052050" y="4518025"/>
          <p14:tracePt t="125029" x="9975850" y="4518025"/>
          <p14:tracePt t="125045" x="9939338" y="4518025"/>
          <p14:tracePt t="125062" x="9888538" y="4530725"/>
          <p14:tracePt t="125079" x="9839325" y="4543425"/>
          <p14:tracePt t="125095" x="9826625" y="4543425"/>
          <p14:tracePt t="125112" x="9813925" y="4554538"/>
          <p14:tracePt t="125129" x="9801225" y="4567238"/>
          <p14:tracePt t="125179" x="9801225" y="4579938"/>
          <p14:tracePt t="125250" x="9801225" y="4592638"/>
          <p14:tracePt t="125270" x="9801225" y="4605338"/>
          <p14:tracePt t="125280" x="9801225" y="4618038"/>
          <p14:tracePt t="125290" x="9801225" y="4630738"/>
          <p14:tracePt t="125310" x="9801225" y="4643438"/>
          <p14:tracePt t="125320" x="9801225" y="4656138"/>
          <p14:tracePt t="125331" x="9801225" y="4667250"/>
          <p14:tracePt t="125345" x="9813925" y="4679950"/>
          <p14:tracePt t="125347" x="9813925" y="4705350"/>
          <p14:tracePt t="125370" x="9813925" y="4718050"/>
          <p14:tracePt t="125390" x="9826625" y="4718050"/>
          <p14:tracePt t="125401" x="9839325" y="4718050"/>
          <p14:tracePt t="125431" x="9852025" y="4718050"/>
          <p14:tracePt t="125441" x="9863138" y="4718050"/>
          <p14:tracePt t="125451" x="9875838" y="4718050"/>
          <p14:tracePt t="125462" x="9901238" y="4718050"/>
          <p14:tracePt t="125479" x="9939338" y="4718050"/>
          <p14:tracePt t="125495" x="10013950" y="4718050"/>
          <p14:tracePt t="125512" x="10126663" y="4705350"/>
          <p14:tracePt t="125529" x="10177463" y="4692650"/>
          <p14:tracePt t="125545" x="10264775" y="4667250"/>
          <p14:tracePt t="125562" x="10288588" y="4643438"/>
          <p14:tracePt t="125579" x="10313988" y="4630738"/>
          <p14:tracePt t="125595" x="10313988" y="4618038"/>
          <p14:tracePt t="125612" x="10326688" y="4618038"/>
          <p14:tracePt t="125633" x="10326688" y="4605338"/>
          <p14:tracePt t="125645" x="10326688" y="4592638"/>
          <p14:tracePt t="125663" x="10326688" y="4579938"/>
          <p14:tracePt t="125693" x="10326688" y="4567238"/>
          <p14:tracePt t="125714" x="10326688" y="4554538"/>
          <p14:tracePt t="125723" x="10326688" y="4543425"/>
          <p14:tracePt t="125734" x="10313988" y="4530725"/>
          <p14:tracePt t="125745" x="10301288" y="4530725"/>
          <p14:tracePt t="125762" x="10288588" y="4518025"/>
          <p14:tracePt t="125763" x="10252075" y="4505325"/>
          <p14:tracePt t="125778" x="10213975" y="4492625"/>
          <p14:tracePt t="125795" x="10126663" y="4492625"/>
          <p14:tracePt t="125812" x="10075863" y="4492625"/>
          <p14:tracePt t="125829" x="9988550" y="4492625"/>
          <p14:tracePt t="125845" x="9952038" y="4492625"/>
          <p14:tracePt t="125862" x="9926638" y="4492625"/>
          <p14:tracePt t="125879" x="9901238" y="4505325"/>
          <p14:tracePt t="125895" x="9875838" y="4530725"/>
          <p14:tracePt t="125916" x="9852025" y="4543425"/>
          <p14:tracePt t="125929" x="9852025" y="4554538"/>
          <p14:tracePt t="125945" x="9852025" y="4567238"/>
          <p14:tracePt t="125962" x="9839325" y="4579938"/>
          <p14:tracePt t="125978" x="9839325" y="4605338"/>
          <p14:tracePt t="125996" x="9839325" y="4618038"/>
          <p14:tracePt t="126012" x="9839325" y="4630738"/>
          <p14:tracePt t="126028" x="9839325" y="4643438"/>
          <p14:tracePt t="126056" x="9852025" y="4643438"/>
          <p14:tracePt t="126066" x="9852025" y="4656138"/>
          <p14:tracePt t="126078" x="9863138" y="4656138"/>
          <p14:tracePt t="126096" x="9888538" y="4656138"/>
          <p14:tracePt t="126112" x="9913938" y="4667250"/>
          <p14:tracePt t="126128" x="9926638" y="4667250"/>
          <p14:tracePt t="126146" x="9975850" y="4667250"/>
          <p14:tracePt t="127959" x="9988550" y="4679950"/>
          <p14:tracePt t="127969" x="9988550" y="4705350"/>
          <p14:tracePt t="127990" x="10001250" y="4705350"/>
          <p14:tracePt t="128000" x="10001250" y="4718050"/>
          <p14:tracePt t="128011" x="10013950" y="4718050"/>
          <p14:tracePt t="128051" x="10026650" y="4718050"/>
          <p14:tracePt t="128070" x="10039350" y="4718050"/>
          <p14:tracePt t="128081" x="10052050" y="4718050"/>
          <p14:tracePt t="128091" x="10064750" y="4718050"/>
          <p14:tracePt t="128101" x="10075863" y="4718050"/>
          <p14:tracePt t="128111" x="10088563" y="4705350"/>
          <p14:tracePt t="128128" x="10113963" y="4692650"/>
          <p14:tracePt t="128144" x="10113963" y="4679950"/>
          <p14:tracePt t="128171" x="10113963" y="4667250"/>
          <p14:tracePt t="128191" x="10113963" y="4656138"/>
          <p14:tracePt t="128201" x="10113963" y="4643438"/>
          <p14:tracePt t="128222" x="10113963" y="4630738"/>
          <p14:tracePt t="128242" x="10113963" y="4618038"/>
          <p14:tracePt t="128252" x="10113963" y="4605338"/>
          <p14:tracePt t="128272" x="10101263" y="4605338"/>
          <p14:tracePt t="128283" x="10088563" y="4592638"/>
          <p14:tracePt t="128294" x="10064750" y="4592638"/>
          <p14:tracePt t="128312" x="10039350" y="4592638"/>
          <p14:tracePt t="128333" x="10026650" y="4592638"/>
          <p14:tracePt t="128344" x="10013950" y="4592638"/>
          <p14:tracePt t="128362" x="9988550" y="4592638"/>
          <p14:tracePt t="128383" x="9975850" y="4592638"/>
          <p14:tracePt t="128394" x="9952038" y="4605338"/>
          <p14:tracePt t="128411" x="9939338" y="4630738"/>
          <p14:tracePt t="128428" x="9901238" y="4656138"/>
          <p14:tracePt t="128444" x="9888538" y="4692650"/>
          <p14:tracePt t="128461" x="9875838" y="4705350"/>
          <p14:tracePt t="128484" x="9875838" y="4718050"/>
          <p14:tracePt t="128917" x="9863138" y="4718050"/>
          <p14:tracePt t="128927" x="9839325" y="4743450"/>
          <p14:tracePt t="128937" x="9813925" y="4779963"/>
          <p14:tracePt t="128947" x="9763125" y="4805363"/>
          <p14:tracePt t="128961" x="9726613" y="4843463"/>
          <p14:tracePt t="128977" x="9601200" y="4879975"/>
          <p14:tracePt t="128994" x="9513888" y="4892675"/>
          <p14:tracePt t="129011" x="9401175" y="4905375"/>
          <p14:tracePt t="129028" x="9312275" y="4918075"/>
          <p14:tracePt t="129044" x="9275763" y="4930775"/>
          <p14:tracePt t="129061" x="9199563" y="4943475"/>
          <p14:tracePt t="129078" x="9112250" y="4981575"/>
          <p14:tracePt t="129094" x="9088438" y="4981575"/>
          <p14:tracePt t="129111" x="9050338" y="4992688"/>
          <p14:tracePt t="129128" x="9037638" y="4992688"/>
          <p14:tracePt t="129129" x="9024938" y="4992688"/>
          <p14:tracePt t="129144" x="9012238" y="4992688"/>
          <p14:tracePt t="129161" x="8999538" y="4992688"/>
          <p14:tracePt t="129178" x="8986838" y="5005388"/>
          <p14:tracePt t="129179" x="8975725" y="5005388"/>
          <p14:tracePt t="129194" x="8950325" y="5018088"/>
          <p14:tracePt t="129210" x="8912225" y="5043488"/>
          <p14:tracePt t="129228" x="8874125" y="5056188"/>
          <p14:tracePt t="129229" x="8850313" y="5068888"/>
          <p14:tracePt t="129244" x="8837613" y="5068888"/>
          <p14:tracePt t="129261" x="8812213" y="5092700"/>
          <p14:tracePt t="129277" x="8799513" y="5092700"/>
          <p14:tracePt t="129672" x="8786813" y="5092700"/>
          <p14:tracePt t="129683" x="8774113" y="5092700"/>
          <p14:tracePt t="129702" x="8763000" y="5092700"/>
          <p14:tracePt t="129803" x="8799513" y="5092700"/>
          <p14:tracePt t="129813" x="8837613" y="5092700"/>
          <p14:tracePt t="129823" x="8863013" y="5092700"/>
          <p14:tracePt t="129833" x="8899525" y="5105400"/>
          <p14:tracePt t="129844" x="8950325" y="5105400"/>
          <p14:tracePt t="129860" x="8986838" y="5118100"/>
          <p14:tracePt t="129877" x="9112250" y="5130800"/>
          <p14:tracePt t="129894" x="9199563" y="5143500"/>
          <p14:tracePt t="129911" x="9224963" y="5143500"/>
          <p14:tracePt t="129927" x="9250363" y="5143500"/>
          <p14:tracePt t="129944" x="9263063" y="5143500"/>
          <p14:tracePt t="129966" x="9275763" y="5143500"/>
          <p14:tracePt t="129977" x="9288463" y="5130800"/>
          <p14:tracePt t="129994" x="9288463" y="5118100"/>
          <p14:tracePt t="130417" x="9263063" y="5092700"/>
          <p14:tracePt t="130427" x="9224963" y="5081588"/>
          <p14:tracePt t="130438" x="9163050" y="5068888"/>
          <p14:tracePt t="130448" x="9075738" y="5056188"/>
          <p14:tracePt t="130460" x="8963025" y="5030788"/>
          <p14:tracePt t="130477" x="8837613" y="5018088"/>
          <p14:tracePt t="130478" x="8750300" y="5005388"/>
          <p14:tracePt t="130494" x="8699500" y="4992688"/>
          <p14:tracePt t="130510" x="8650288" y="4992688"/>
          <p14:tracePt t="130527" x="8637588" y="4992688"/>
          <p14:tracePt t="130659" x="8650288" y="4992688"/>
          <p14:tracePt t="130670" x="8686800" y="5018088"/>
          <p14:tracePt t="130680" x="8737600" y="5056188"/>
          <p14:tracePt t="130694" x="8812213" y="5105400"/>
          <p14:tracePt t="130711" x="9175750" y="5305425"/>
          <p14:tracePt t="130727" x="9388475" y="5418138"/>
          <p14:tracePt t="130743" x="9739313" y="5518150"/>
          <p14:tracePt t="130760" x="10001250" y="5543550"/>
          <p14:tracePt t="130777" x="10113963" y="5543550"/>
          <p14:tracePt t="131123" x="10139363" y="5543550"/>
          <p14:tracePt t="131133" x="10201275" y="5530850"/>
          <p14:tracePt t="131144" x="10288588" y="5494338"/>
          <p14:tracePt t="131160" x="10426700" y="5443538"/>
          <p14:tracePt t="131177" x="10715625" y="5318125"/>
          <p14:tracePt t="131193" x="11028363" y="5168900"/>
          <p14:tracePt t="131210" x="11190288" y="5118100"/>
          <p14:tracePt t="131227" x="11228388" y="5092700"/>
          <p14:tracePt t="131244" x="11328400" y="5030788"/>
          <p14:tracePt t="131260" x="11366500" y="5018088"/>
          <p14:tracePt t="131277" x="11403013" y="4981575"/>
          <p14:tracePt t="131293" x="11453813" y="4943475"/>
          <p14:tracePt t="131294" x="11515725" y="4892675"/>
          <p14:tracePt t="131310" x="11553825" y="4792663"/>
          <p14:tracePt t="131667" x="11541125" y="4768850"/>
          <p14:tracePt t="131677" x="11528425" y="4768850"/>
          <p14:tracePt t="131687" x="11503025" y="4743450"/>
          <p14:tracePt t="131698" x="11453813" y="4730750"/>
          <p14:tracePt t="131710" x="11377613" y="4705350"/>
          <p14:tracePt t="131727" x="11277600" y="4692650"/>
          <p14:tracePt t="131728" x="11153775" y="4692650"/>
          <p14:tracePt t="131743" x="11041063" y="4679950"/>
          <p14:tracePt t="131760" x="10890250" y="4667250"/>
          <p14:tracePt t="131777" x="10815638" y="4667250"/>
          <p14:tracePt t="131793" x="10777538" y="4667250"/>
          <p14:tracePt t="131810" x="10764838" y="4667250"/>
          <p14:tracePt t="131929" x="10777538" y="4667250"/>
          <p14:tracePt t="131940" x="10790238" y="4692650"/>
          <p14:tracePt t="131949" x="10790238" y="4718050"/>
          <p14:tracePt t="131960" x="10790238" y="4743450"/>
          <p14:tracePt t="131977" x="10802938" y="4768850"/>
          <p14:tracePt t="131993" x="10815638" y="4830763"/>
          <p14:tracePt t="132010" x="10828338" y="4879975"/>
          <p14:tracePt t="132026" x="10839450" y="4892675"/>
          <p14:tracePt t="132043" x="10864850" y="4918075"/>
          <p14:tracePt t="132060" x="10890250" y="4918075"/>
          <p14:tracePt t="132076" x="10915650" y="4918075"/>
          <p14:tracePt t="132093" x="11002963" y="4879975"/>
          <p14:tracePt t="132110" x="11115675" y="4768850"/>
          <p14:tracePt t="132504" x="11102975" y="4768850"/>
          <p14:tracePt t="132514" x="11077575" y="4768850"/>
          <p14:tracePt t="132524" x="11041063" y="4768850"/>
          <p14:tracePt t="132534" x="10990263" y="4756150"/>
          <p14:tracePt t="132544" x="10915650" y="4756150"/>
          <p14:tracePt t="132559" x="10839450" y="4756150"/>
          <p14:tracePt t="132576" x="10590213" y="4756150"/>
          <p14:tracePt t="132593" x="10252075" y="4756150"/>
          <p14:tracePt t="132610" x="10064750" y="4768850"/>
          <p14:tracePt t="132626" x="9801225" y="4805363"/>
          <p14:tracePt t="132643" x="9713913" y="4805363"/>
          <p14:tracePt t="132644" x="9626600" y="4805363"/>
          <p14:tracePt t="132660" x="9575800" y="4818063"/>
          <p14:tracePt t="132676" x="9563100" y="4830763"/>
          <p14:tracePt t="133148" x="9501188" y="4843463"/>
          <p14:tracePt t="133159" x="9388475" y="4905375"/>
          <p14:tracePt t="133169" x="9212263" y="4956175"/>
          <p14:tracePt t="133179" x="8924925" y="5068888"/>
          <p14:tracePt t="133192" x="8612188" y="5168900"/>
          <p14:tracePt t="133209" x="8010525" y="5318125"/>
          <p14:tracePt t="133226" x="7761288" y="5407025"/>
          <p14:tracePt t="133243" x="7472363" y="5481638"/>
          <p14:tracePt t="133259" x="7246938" y="5543550"/>
          <p14:tracePt t="133276" x="7172325" y="5568950"/>
          <p14:tracePt t="133292" x="7110413" y="5581650"/>
          <p14:tracePt t="133309" x="7097713" y="5581650"/>
          <p14:tracePt t="133326" x="7085013" y="5581650"/>
          <p14:tracePt t="133349" x="7097713" y="5581650"/>
          <p14:tracePt t="133369" x="7110413" y="5581650"/>
          <p14:tracePt t="133601" x="7072313" y="5607050"/>
          <p14:tracePt t="133611" x="6972300" y="5630863"/>
          <p14:tracePt t="133621" x="6846888" y="5668963"/>
          <p14:tracePt t="133631" x="6659563" y="5794375"/>
          <p14:tracePt t="133643" x="6421438" y="5945188"/>
          <p14:tracePt t="133659" x="6246813" y="6069013"/>
          <p14:tracePt t="133676" x="6034088" y="6245225"/>
          <p14:tracePt t="133693" x="5957888" y="6332538"/>
          <p14:tracePt t="133709" x="5945188" y="6370638"/>
          <p14:tracePt t="133726" x="5932488" y="6370638"/>
          <p14:tracePt t="133743" x="5932488" y="6381750"/>
          <p14:tracePt t="133843" x="5932488" y="6394450"/>
          <p14:tracePt t="133884" x="5932488" y="6419850"/>
          <p14:tracePt t="133894" x="5921375" y="6419850"/>
          <p14:tracePt t="133904" x="5921375" y="6432550"/>
          <p14:tracePt t="133914" x="5921375" y="6445250"/>
          <p14:tracePt t="133926" x="5921375" y="6457950"/>
          <p14:tracePt t="133943" x="5908675" y="6470650"/>
          <p14:tracePt t="133944" x="5895975" y="6483350"/>
          <p14:tracePt t="133959" x="5895975" y="6494463"/>
          <p14:tracePt t="133976" x="5895975" y="6519863"/>
          <p14:tracePt t="134075" x="5921375" y="6532563"/>
          <p14:tracePt t="134085" x="5970588" y="6532563"/>
          <p14:tracePt t="134096" x="6045200" y="6532563"/>
          <p14:tracePt t="134109" x="6134100" y="6519863"/>
          <p14:tracePt t="134126" x="6446838" y="6281738"/>
          <p14:tracePt t="134142" x="6534150" y="6232525"/>
          <p14:tracePt t="134144" x="6634163" y="6194425"/>
          <p14:tracePt t="134428" x="6672263" y="6194425"/>
          <p14:tracePt t="134438" x="6746875" y="6181725"/>
          <p14:tracePt t="134448" x="6897688" y="6181725"/>
          <p14:tracePt t="134459" x="7072313" y="6181725"/>
          <p14:tracePt t="134476" x="7397750" y="6181725"/>
          <p14:tracePt t="134477" x="7748588" y="6194425"/>
          <p14:tracePt t="134492" x="8074025" y="6245225"/>
          <p14:tracePt t="134509" x="8599488" y="6294438"/>
          <p14:tracePt t="134525" x="8963025" y="6332538"/>
          <p14:tracePt t="134542" x="9626600" y="6381750"/>
          <p14:tracePt t="134559" x="10013950" y="6445250"/>
          <p14:tracePt t="134575" x="10177463" y="6457950"/>
          <p14:tracePt t="134593" x="10502900" y="6470650"/>
          <p14:tracePt t="134609" x="10852150" y="6457950"/>
          <p14:tracePt t="134626" x="10990263" y="6457950"/>
          <p14:tracePt t="134642" x="11290300" y="6457950"/>
          <p14:tracePt t="134659" x="11453813" y="6457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30" y="3740126"/>
            <a:ext cx="7710599" cy="302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943"/>
            <a:ext cx="4419263" cy="357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799010" y="653356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</a:t>
            </a:r>
            <a:r>
              <a:rPr kumimoji="0" lang="es-A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Bezzi</a:t>
            </a:r>
            <a:endParaRPr kumimoji="0" lang="es-AR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969334-0BB9-8C21-3A37-4B70DE16F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28"/>
    </mc:Choice>
    <mc:Fallback xmlns="">
      <p:transition spd="slow" advTm="9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38" x="11453813" y="6445250"/>
          <p14:tracePt t="4052" x="11453813" y="6432550"/>
          <p14:tracePt t="4062" x="11453813" y="6357938"/>
          <p14:tracePt t="4073" x="11453813" y="6269038"/>
          <p14:tracePt t="4083" x="11453813" y="6157913"/>
          <p14:tracePt t="4098" x="11490325" y="6007100"/>
          <p14:tracePt t="4115" x="11615738" y="5456238"/>
          <p14:tracePt t="4132" x="11741150" y="4930775"/>
          <p14:tracePt t="4148" x="11779250" y="4768850"/>
          <p14:tracePt t="4164" x="11804650" y="4554538"/>
          <p14:tracePt t="4182" x="11804650" y="4518025"/>
          <p14:tracePt t="4183" x="11804650" y="4505325"/>
          <p14:tracePt t="4198" x="11804650" y="4492625"/>
          <p14:tracePt t="4215" x="11804650" y="4479925"/>
          <p14:tracePt t="4254" x="11815763" y="4479925"/>
          <p14:tracePt t="6810" x="11791950" y="4505325"/>
          <p14:tracePt t="6820" x="11766550" y="4530725"/>
          <p14:tracePt t="6831" x="11741150" y="4543425"/>
          <p14:tracePt t="6847" x="11703050" y="4543425"/>
          <p14:tracePt t="6864" x="11615738" y="4467225"/>
          <p14:tracePt t="6881" x="11428413" y="4241800"/>
          <p14:tracePt t="6897" x="11277600" y="4041775"/>
          <p14:tracePt t="6914" x="10990263" y="3579813"/>
          <p14:tracePt t="6931" x="10690225" y="3216275"/>
          <p14:tracePt t="6947" x="10602913" y="3103563"/>
          <p14:tracePt t="6964" x="10464800" y="2916238"/>
          <p14:tracePt t="6981" x="10414000" y="2828925"/>
          <p14:tracePt t="6997" x="10401300" y="2816225"/>
          <p14:tracePt t="7014" x="10401300" y="2803525"/>
          <p14:tracePt t="7050" x="10414000" y="2803525"/>
          <p14:tracePt t="7404" x="10401300" y="2803525"/>
          <p14:tracePt t="7414" x="10364788" y="2803525"/>
          <p14:tracePt t="7425" x="10339388" y="2803525"/>
          <p14:tracePt t="7434" x="10313988" y="2803525"/>
          <p14:tracePt t="7447" x="10288588" y="2803525"/>
          <p14:tracePt t="7464" x="10139363" y="2803525"/>
          <p14:tracePt t="7480" x="10039350" y="2803525"/>
          <p14:tracePt t="7497" x="9775825" y="2803525"/>
          <p14:tracePt t="7514" x="9525000" y="2903538"/>
          <p14:tracePt t="7515" x="9250363" y="3003550"/>
          <p14:tracePt t="7530" x="9063038" y="3078163"/>
          <p14:tracePt t="7547" x="8763000" y="3190875"/>
          <p14:tracePt t="7564" x="8661400" y="3228975"/>
          <p14:tracePt t="7565" x="8574088" y="3254375"/>
          <p14:tracePt t="7580" x="8524875" y="3278188"/>
          <p14:tracePt t="7597" x="8461375" y="3290888"/>
          <p14:tracePt t="7614" x="8448675" y="3303588"/>
          <p14:tracePt t="7630" x="8435975" y="3316288"/>
          <p14:tracePt t="7655" x="8461375" y="3316288"/>
          <p14:tracePt t="7998" x="8486775" y="3254375"/>
          <p14:tracePt t="8008" x="8499475" y="3165475"/>
          <p14:tracePt t="8019" x="8512175" y="3103563"/>
          <p14:tracePt t="8030" x="8524875" y="3016250"/>
          <p14:tracePt t="8047" x="8524875" y="2928938"/>
          <p14:tracePt t="8048" x="8499475" y="2803525"/>
          <p14:tracePt t="8063" x="8461375" y="2678113"/>
          <p14:tracePt t="8080" x="8348663" y="2352675"/>
          <p14:tracePt t="8097" x="8235950" y="2252663"/>
          <p14:tracePt t="8113" x="8061325" y="2039938"/>
          <p14:tracePt t="8130" x="7910513" y="1852613"/>
          <p14:tracePt t="8147" x="7861300" y="1776413"/>
          <p14:tracePt t="8163" x="7735888" y="1652588"/>
          <p14:tracePt t="8180" x="7572375" y="1539875"/>
          <p14:tracePt t="8197" x="7485063" y="1501775"/>
          <p14:tracePt t="8213" x="7272338" y="1439863"/>
          <p14:tracePt t="8230" x="6897688" y="1376363"/>
          <p14:tracePt t="8247" x="6721475" y="1350963"/>
          <p14:tracePt t="8263" x="6421438" y="1289050"/>
          <p14:tracePt t="8280" x="6183313" y="1276350"/>
          <p14:tracePt t="8297" x="6096000" y="1276350"/>
          <p14:tracePt t="8313" x="5983288" y="1339850"/>
          <p14:tracePt t="8330" x="5908675" y="1389063"/>
          <p14:tracePt t="8332" x="5845175" y="1427163"/>
          <p14:tracePt t="8347" x="5808663" y="1450975"/>
          <p14:tracePt t="8363" x="5757863" y="1489075"/>
          <p14:tracePt t="8380" x="5732463" y="1514475"/>
          <p14:tracePt t="8382" x="5719763" y="1539875"/>
          <p14:tracePt t="8397" x="5708650" y="1563688"/>
          <p14:tracePt t="8398" x="5683250" y="1589088"/>
          <p14:tracePt t="8413" x="5683250" y="1614488"/>
          <p14:tracePt t="8430" x="5632450" y="1663700"/>
          <p14:tracePt t="8431" x="5607050" y="1727200"/>
          <p14:tracePt t="8447" x="5583238" y="1776413"/>
          <p14:tracePt t="8463" x="5545138" y="1952625"/>
          <p14:tracePt t="8480" x="5519738" y="2039938"/>
          <p14:tracePt t="8497" x="5470525" y="2214563"/>
          <p14:tracePt t="8513" x="5432425" y="2365375"/>
          <p14:tracePt t="8530" x="5407025" y="2414588"/>
          <p14:tracePt t="8547" x="5357813" y="2590800"/>
          <p14:tracePt t="8563" x="5319713" y="2716213"/>
          <p14:tracePt t="8580" x="5319713" y="2752725"/>
          <p14:tracePt t="8597" x="5294313" y="2828925"/>
          <p14:tracePt t="8613" x="5294313" y="2878138"/>
          <p14:tracePt t="8630" x="5294313" y="2903538"/>
          <p14:tracePt t="8647" x="5319713" y="2928938"/>
          <p14:tracePt t="8664" x="5407025" y="2928938"/>
          <p14:tracePt t="8680" x="5457825" y="2928938"/>
          <p14:tracePt t="8697" x="5657850" y="2928938"/>
          <p14:tracePt t="8713" x="5783263" y="2916238"/>
          <p14:tracePt t="8714" x="5883275" y="2916238"/>
          <p14:tracePt t="8730" x="6034088" y="2903538"/>
          <p14:tracePt t="8747" x="6370638" y="2890838"/>
          <p14:tracePt t="8764" x="6708775" y="2878138"/>
          <p14:tracePt t="8780" x="6846888" y="2852738"/>
          <p14:tracePt t="8796" x="7059613" y="2778125"/>
          <p14:tracePt t="8813" x="7134225" y="2740025"/>
          <p14:tracePt t="8814" x="7197725" y="2678113"/>
          <p14:tracePt t="8830" x="7246938" y="2616200"/>
          <p14:tracePt t="8846" x="7323138" y="2490788"/>
          <p14:tracePt t="8863" x="7359650" y="2403475"/>
          <p14:tracePt t="8865" x="7423150" y="2314575"/>
          <p14:tracePt t="8880" x="7435850" y="2178050"/>
          <p14:tracePt t="8896" x="7410450" y="1852613"/>
          <p14:tracePt t="8914" x="7385050" y="1663700"/>
          <p14:tracePt t="8930" x="7285038" y="1350963"/>
          <p14:tracePt t="8947" x="7123113" y="1150938"/>
          <p14:tracePt t="8963" x="7046913" y="1101725"/>
          <p14:tracePt t="8980" x="6859588" y="1038225"/>
          <p14:tracePt t="8997" x="6684963" y="963613"/>
          <p14:tracePt t="9013" x="6596063" y="950913"/>
          <p14:tracePt t="9030" x="6421438" y="889000"/>
          <p14:tracePt t="9046" x="6234113" y="901700"/>
          <p14:tracePt t="9063" x="6157913" y="925513"/>
          <p14:tracePt t="9080" x="6008688" y="1001713"/>
          <p14:tracePt t="9096" x="5895975" y="1076325"/>
          <p14:tracePt t="9113" x="5821363" y="1125538"/>
          <p14:tracePt t="9130" x="5708650" y="1201738"/>
          <p14:tracePt t="9147" x="5595938" y="1250950"/>
          <p14:tracePt t="9163" x="5557838" y="1289050"/>
          <p14:tracePt t="9180" x="5483225" y="1350963"/>
          <p14:tracePt t="9197" x="5445125" y="1389063"/>
          <p14:tracePt t="9197" x="5419725" y="1427163"/>
          <p14:tracePt t="9213" x="5407025" y="1450975"/>
          <p14:tracePt t="9230" x="5370513" y="1489075"/>
          <p14:tracePt t="9247" x="5370513" y="1527175"/>
          <p14:tracePt t="9263" x="5270500" y="1563688"/>
          <p14:tracePt t="9581" x="5257800" y="1576388"/>
          <p14:tracePt t="9591" x="5232400" y="1589088"/>
          <p14:tracePt t="9601" x="5194300" y="1614488"/>
          <p14:tracePt t="9613" x="5145088" y="1652588"/>
          <p14:tracePt t="9630" x="4932363" y="1865313"/>
          <p14:tracePt t="9646" x="4768850" y="2078038"/>
          <p14:tracePt t="9663" x="4606925" y="2352675"/>
          <p14:tracePt t="9680" x="4543425" y="2439988"/>
          <p14:tracePt t="9681" x="4518025" y="2516188"/>
          <p14:tracePt t="9696" x="4518025" y="2565400"/>
          <p14:tracePt t="9713" x="4506913" y="2665413"/>
          <p14:tracePt t="9730" x="4506913" y="2690813"/>
          <p14:tracePt t="9746" x="4506913" y="2740025"/>
          <p14:tracePt t="9763" x="4530725" y="2790825"/>
          <p14:tracePt t="9780" x="4543425" y="2828925"/>
          <p14:tracePt t="9781" x="4581525" y="2878138"/>
          <p14:tracePt t="9796" x="4630738" y="2928938"/>
          <p14:tracePt t="9813" x="4656138" y="2965450"/>
          <p14:tracePt t="9829" x="4732338" y="3041650"/>
          <p14:tracePt t="9846" x="4819650" y="3141663"/>
          <p14:tracePt t="9863" x="4932363" y="3216275"/>
          <p14:tracePt t="9880" x="4968875" y="3254375"/>
          <p14:tracePt t="9896" x="5057775" y="3341688"/>
          <p14:tracePt t="9913" x="5157788" y="3416300"/>
          <p14:tracePt t="9930" x="5219700" y="3454400"/>
          <p14:tracePt t="9946" x="5332413" y="3490913"/>
          <p14:tracePt t="9963" x="5483225" y="3490913"/>
          <p14:tracePt t="9979" x="5570538" y="3490913"/>
          <p14:tracePt t="9996" x="5783263" y="3454400"/>
          <p14:tracePt t="10013" x="6021388" y="3367088"/>
          <p14:tracePt t="10029" x="6121400" y="3316288"/>
          <p14:tracePt t="10046" x="6283325" y="3254375"/>
          <p14:tracePt t="10063" x="6396038" y="3216275"/>
          <p14:tracePt t="10758" x="6421438" y="3190875"/>
          <p14:tracePt t="10771" x="6446838" y="3178175"/>
          <p14:tracePt t="10779" x="6472238" y="3154363"/>
          <p14:tracePt t="10796" x="6521450" y="3128963"/>
          <p14:tracePt t="10813" x="6608763" y="3065463"/>
          <p14:tracePt t="10830" x="6734175" y="2965450"/>
          <p14:tracePt t="10846" x="6808788" y="2903538"/>
          <p14:tracePt t="10863" x="6985000" y="2728913"/>
          <p14:tracePt t="10879" x="7097713" y="2540000"/>
          <p14:tracePt t="10896" x="7146925" y="2465388"/>
          <p14:tracePt t="10913" x="7197725" y="2327275"/>
          <p14:tracePt t="10930" x="7210425" y="2152650"/>
          <p14:tracePt t="10946" x="7210425" y="2039938"/>
          <p14:tracePt t="10963" x="7185025" y="1752600"/>
          <p14:tracePt t="10980" x="7146925" y="1614488"/>
          <p14:tracePt t="10980" x="7085013" y="1489075"/>
          <p14:tracePt t="10996" x="7021513" y="1363663"/>
          <p14:tracePt t="11013" x="6884988" y="1276350"/>
          <p14:tracePt t="11029" x="6797675" y="1250950"/>
          <p14:tracePt t="11046" x="6621463" y="1227138"/>
          <p14:tracePt t="11062" x="6359525" y="1189038"/>
          <p14:tracePt t="11079" x="6121400" y="1189038"/>
          <p14:tracePt t="11096" x="6034088" y="1189038"/>
          <p14:tracePt t="11113" x="5808663" y="1189038"/>
          <p14:tracePt t="11129" x="5719763" y="1189038"/>
          <p14:tracePt t="11146" x="5557838" y="1289050"/>
          <p14:tracePt t="11162" x="5419725" y="1389063"/>
          <p14:tracePt t="11179" x="5357813" y="1501775"/>
          <p14:tracePt t="11196" x="5281613" y="1714500"/>
          <p14:tracePt t="11212" x="5232400" y="1876425"/>
          <p14:tracePt t="11229" x="5219700" y="1939925"/>
          <p14:tracePt t="11246" x="5207000" y="2052638"/>
          <p14:tracePt t="11263" x="5207000" y="2178050"/>
          <p14:tracePt t="11279" x="5207000" y="2252663"/>
          <p14:tracePt t="11295" x="5319713" y="2478088"/>
          <p14:tracePt t="11313" x="5457825" y="2678113"/>
          <p14:tracePt t="11329" x="5507038" y="2740025"/>
          <p14:tracePt t="11346" x="5695950" y="2878138"/>
          <p14:tracePt t="11362" x="5808663" y="2916238"/>
          <p14:tracePt t="11364" x="5895975" y="2941638"/>
          <p14:tracePt t="11379" x="6008688" y="2941638"/>
          <p14:tracePt t="11396" x="6283325" y="2903538"/>
          <p14:tracePt t="11412" x="6421438" y="2852738"/>
          <p14:tracePt t="11414" x="6534150" y="2790825"/>
          <p14:tracePt t="11429" x="6646863" y="2703513"/>
          <p14:tracePt t="11446" x="6772275" y="2578100"/>
          <p14:tracePt t="11462" x="6808788" y="2527300"/>
          <p14:tracePt t="11464" x="6821488" y="2452688"/>
          <p14:tracePt t="11479" x="6821488" y="2414588"/>
          <p14:tracePt t="11496" x="6821488" y="2339975"/>
          <p14:tracePt t="11512" x="6846888" y="2278063"/>
          <p14:tracePt t="11529" x="6859588" y="2089150"/>
          <p14:tracePt t="11545" x="6834188" y="1814513"/>
          <p14:tracePt t="11562" x="6784975" y="1714500"/>
          <p14:tracePt t="11579" x="6659563" y="1501775"/>
          <p14:tracePt t="11596" x="6534150" y="1401763"/>
          <p14:tracePt t="11612" x="6472238" y="1376363"/>
          <p14:tracePt t="11629" x="6334125" y="1363663"/>
          <p14:tracePt t="11646" x="6234113" y="1363663"/>
          <p14:tracePt t="11662" x="6183313" y="1363663"/>
          <p14:tracePt t="11679" x="6121400" y="1389063"/>
          <p14:tracePt t="11696" x="6057900" y="1414463"/>
          <p14:tracePt t="11712" x="6021388" y="1450975"/>
          <p14:tracePt t="11729" x="5970588" y="1527175"/>
          <p14:tracePt t="11746" x="5832475" y="1889125"/>
          <p14:tracePt t="12260" x="5821363" y="1876425"/>
          <p14:tracePt t="12270" x="5821363" y="1852613"/>
          <p14:tracePt t="12280" x="5808663" y="1814513"/>
          <p14:tracePt t="12296" x="5808663" y="1776413"/>
          <p14:tracePt t="12312" x="5795963" y="1701800"/>
          <p14:tracePt t="12329" x="5795963" y="1676400"/>
          <p14:tracePt t="12330" x="5795963" y="1639888"/>
          <p14:tracePt t="12345" x="5783263" y="1601788"/>
          <p14:tracePt t="12362" x="5783263" y="1527175"/>
          <p14:tracePt t="12379" x="5783263" y="1476375"/>
          <p14:tracePt t="12396" x="5783263" y="1363663"/>
          <p14:tracePt t="12412" x="5783263" y="1301750"/>
          <p14:tracePt t="12429" x="5783263" y="1289050"/>
          <p14:tracePt t="12445" x="5783263" y="1263650"/>
          <p14:tracePt t="12462" x="5783263" y="1238250"/>
          <p14:tracePt t="12479" x="5770563" y="1227138"/>
          <p14:tracePt t="12495" x="5719763" y="1150938"/>
          <p14:tracePt t="12512" x="5619750" y="1038225"/>
          <p14:tracePt t="12529" x="5545138" y="950913"/>
          <p14:tracePt t="12545" x="5383213" y="801688"/>
          <p14:tracePt t="12562" x="5307013" y="738188"/>
          <p14:tracePt t="12579" x="5281613" y="725488"/>
          <p14:tracePt t="12595" x="5257800" y="712788"/>
          <p14:tracePt t="12612" x="5232400" y="712788"/>
          <p14:tracePt t="12633" x="5219700" y="712788"/>
          <p14:tracePt t="13096" x="5219700" y="700088"/>
          <p14:tracePt t="13106" x="5219700" y="688975"/>
          <p14:tracePt t="13117" x="5219700" y="676275"/>
          <p14:tracePt t="13128" x="5219700" y="663575"/>
          <p14:tracePt t="13156" x="5219700" y="638175"/>
          <p14:tracePt t="13167" x="5245100" y="612775"/>
          <p14:tracePt t="13178" x="5257800" y="588963"/>
          <p14:tracePt t="13195" x="5281613" y="563563"/>
          <p14:tracePt t="13197" x="5307013" y="525463"/>
          <p14:tracePt t="13212" x="5357813" y="500063"/>
          <p14:tracePt t="13228" x="5457825" y="450850"/>
          <p14:tracePt t="13245" x="5519738" y="425450"/>
          <p14:tracePt t="13262" x="5595938" y="400050"/>
          <p14:tracePt t="13278" x="5632450" y="400050"/>
          <p14:tracePt t="13295" x="5645150" y="400050"/>
          <p14:tracePt t="13312" x="5657850" y="400050"/>
          <p14:tracePt t="13328" x="5670550" y="400050"/>
          <p14:tracePt t="13348" x="5683250" y="400050"/>
          <p14:tracePt t="13368" x="5695950" y="400050"/>
          <p14:tracePt t="13388" x="5708650" y="400050"/>
          <p14:tracePt t="13409" x="5719763" y="400050"/>
          <p14:tracePt t="13418" x="5732463" y="400050"/>
          <p14:tracePt t="13429" x="5745163" y="400050"/>
          <p14:tracePt t="13445" x="5757863" y="400050"/>
          <p14:tracePt t="13462" x="5808663" y="400050"/>
          <p14:tracePt t="13478" x="5895975" y="387350"/>
          <p14:tracePt t="13801" x="5870575" y="350838"/>
          <p14:tracePt t="13811" x="5845175" y="325438"/>
          <p14:tracePt t="13821" x="5808663" y="274638"/>
          <p14:tracePt t="13832" x="5757863" y="200025"/>
          <p14:tracePt t="13845" x="5695950" y="125413"/>
          <p14:tracePt t="14023" x="5068888" y="25400"/>
          <p14:tracePt t="14033" x="5045075" y="38100"/>
          <p14:tracePt t="14045" x="4994275" y="61913"/>
          <p14:tracePt t="14062" x="4968875" y="74613"/>
          <p14:tracePt t="14063" x="4956175" y="112713"/>
          <p14:tracePt t="14078" x="4919663" y="125413"/>
          <p14:tracePt t="14095" x="4881563" y="161925"/>
          <p14:tracePt t="14112" x="4868863" y="174625"/>
          <p14:tracePt t="14128" x="4843463" y="212725"/>
          <p14:tracePt t="14145" x="4832350" y="263525"/>
          <p14:tracePt t="14224" x="4832350" y="274638"/>
          <p14:tracePt t="14245" x="4843463" y="274638"/>
          <p14:tracePt t="14267" x="4856163" y="274638"/>
          <p14:tracePt t="14274" x="4868863" y="274638"/>
          <p14:tracePt t="14294" x="4881563" y="287338"/>
          <p14:tracePt t="14305" x="4894263" y="287338"/>
          <p14:tracePt t="14315" x="4906963" y="287338"/>
          <p14:tracePt t="14328" x="4919663" y="287338"/>
          <p14:tracePt t="14345" x="4981575" y="287338"/>
          <p14:tracePt t="14361" x="4994275" y="287338"/>
          <p14:tracePt t="14378" x="5106988" y="287338"/>
          <p14:tracePt t="14395" x="5157788" y="287338"/>
          <p14:tracePt t="14396" x="5207000" y="287338"/>
          <p14:tracePt t="14411" x="5245100" y="287338"/>
          <p14:tracePt t="14428" x="5319713" y="287338"/>
          <p14:tracePt t="14445" x="5407025" y="274638"/>
          <p14:tracePt t="14461" x="5432425" y="263525"/>
          <p14:tracePt t="14478" x="5495925" y="238125"/>
          <p14:tracePt t="14495" x="5507038" y="225425"/>
          <p14:tracePt t="14496" x="5532438" y="212725"/>
          <p14:tracePt t="14511" x="5532438" y="200025"/>
          <p14:tracePt t="14528" x="5532438" y="187325"/>
          <p14:tracePt t="14547" x="5532438" y="174625"/>
          <p14:tracePt t="14567" x="5532438" y="161925"/>
          <p14:tracePt t="14598" x="5519738" y="138113"/>
          <p14:tracePt t="14607" x="5495925" y="138113"/>
          <p14:tracePt t="14618" x="5457825" y="138113"/>
          <p14:tracePt t="14628" x="5419725" y="138113"/>
          <p14:tracePt t="14644" x="5345113" y="138113"/>
          <p14:tracePt t="14662" x="5332413" y="138113"/>
          <p14:tracePt t="14678" x="5281613" y="138113"/>
          <p14:tracePt t="14695" x="5270500" y="138113"/>
          <p14:tracePt t="14728" x="5270500" y="150813"/>
          <p14:tracePt t="14749" x="5270500" y="161925"/>
          <p14:tracePt t="14769" x="5270500" y="174625"/>
          <p14:tracePt t="14799" x="5270500" y="187325"/>
          <p14:tracePt t="14809" x="5270500" y="212725"/>
          <p14:tracePt t="14818" x="5281613" y="225425"/>
          <p14:tracePt t="14828" x="5319713" y="238125"/>
          <p14:tracePt t="14845" x="5345113" y="263525"/>
          <p14:tracePt t="14861" x="5445125" y="400050"/>
          <p14:tracePt t="14878" x="5483225" y="450850"/>
          <p14:tracePt t="14879" x="5532438" y="476250"/>
          <p14:tracePt t="14894" x="5570538" y="500063"/>
          <p14:tracePt t="14911" x="5632450" y="512763"/>
          <p14:tracePt t="14928" x="5657850" y="512763"/>
          <p14:tracePt t="14929" x="5683250" y="512763"/>
          <p14:tracePt t="14945" x="5695950" y="512763"/>
          <p14:tracePt t="14961" x="5745163" y="476250"/>
          <p14:tracePt t="14978" x="5757863" y="463550"/>
          <p14:tracePt t="14995" x="5770563" y="438150"/>
          <p14:tracePt t="15011" x="5783263" y="400050"/>
          <p14:tracePt t="15028" x="5783263" y="363538"/>
          <p14:tracePt t="15044" x="5795963" y="300038"/>
          <p14:tracePt t="15061" x="5770563" y="174625"/>
          <p14:tracePt t="15078" x="5732463" y="138113"/>
          <p14:tracePt t="15095" x="5683250" y="100013"/>
          <p14:tracePt t="15111" x="5632450" y="100013"/>
          <p14:tracePt t="15128" x="5595938" y="100013"/>
          <p14:tracePt t="15144" x="5470525" y="150813"/>
          <p14:tracePt t="15161" x="5319713" y="225425"/>
          <p14:tracePt t="15178" x="5270500" y="250825"/>
          <p14:tracePt t="15194" x="5207000" y="325438"/>
          <p14:tracePt t="15211" x="5194300" y="425450"/>
          <p14:tracePt t="15228" x="5157788" y="476250"/>
          <p14:tracePt t="15245" x="5145088" y="512763"/>
          <p14:tracePt t="15262" x="5145088" y="625475"/>
          <p14:tracePt t="15278" x="5145088" y="638175"/>
          <p14:tracePt t="15294" x="5145088" y="650875"/>
          <p14:tracePt t="15312" x="5157788" y="650875"/>
          <p14:tracePt t="15328" x="5181600" y="663575"/>
          <p14:tracePt t="15344" x="5345113" y="688975"/>
          <p14:tracePt t="15361" x="5457825" y="712788"/>
          <p14:tracePt t="15363" x="5570538" y="738188"/>
          <p14:tracePt t="15378" x="5683250" y="750888"/>
          <p14:tracePt t="15394" x="5808663" y="750888"/>
          <p14:tracePt t="15411" x="5845175" y="750888"/>
          <p14:tracePt t="15887" x="5870575" y="750888"/>
          <p14:tracePt t="15897" x="5908675" y="750888"/>
          <p14:tracePt t="15907" x="5945188" y="738188"/>
          <p14:tracePt t="15917" x="5995988" y="712788"/>
          <p14:tracePt t="15928" x="6096000" y="676275"/>
          <p14:tracePt t="15944" x="6221413" y="638175"/>
          <p14:tracePt t="15961" x="6572250" y="563563"/>
          <p14:tracePt t="15977" x="7059613" y="487363"/>
          <p14:tracePt t="15994" x="7310438" y="450850"/>
          <p14:tracePt t="16011" x="7673975" y="374650"/>
          <p14:tracePt t="16028" x="7948613" y="300038"/>
          <p14:tracePt t="16044" x="7999413" y="274638"/>
          <p14:tracePt t="16061" x="8074025" y="250825"/>
          <p14:tracePt t="16078" x="8099425" y="250825"/>
          <p14:tracePt t="16148" x="8099425" y="238125"/>
          <p14:tracePt t="16178" x="8110538" y="212725"/>
          <p14:tracePt t="16199" x="8110538" y="200025"/>
          <p14:tracePt t="16209" x="8110538" y="187325"/>
          <p14:tracePt t="16219" x="8110538" y="174625"/>
          <p14:tracePt t="16239" x="8110538" y="161925"/>
          <p14:tracePt t="16290" x="8110538" y="150813"/>
          <p14:tracePt t="16300" x="8099425" y="150813"/>
          <p14:tracePt t="16309" x="8086725" y="138113"/>
          <p14:tracePt t="16316" x="8061325" y="138113"/>
          <p14:tracePt t="16328" x="8048625" y="138113"/>
          <p14:tracePt t="16344" x="8023225" y="125413"/>
          <p14:tracePt t="16361" x="7861300" y="87313"/>
          <p14:tracePt t="16378" x="7797800" y="74613"/>
          <p14:tracePt t="16394" x="7661275" y="50800"/>
          <p14:tracePt t="16411" x="7523163" y="50800"/>
          <p14:tracePt t="16427" x="7472363" y="50800"/>
          <p14:tracePt t="16444" x="7410450" y="50800"/>
          <p14:tracePt t="16461" x="7372350" y="61913"/>
          <p14:tracePt t="16477" x="7335838" y="74613"/>
          <p14:tracePt t="16494" x="7285038" y="112713"/>
          <p14:tracePt t="16511" x="7246938" y="138113"/>
          <p14:tracePt t="16512" x="7223125" y="150813"/>
          <p14:tracePt t="16527" x="7185025" y="187325"/>
          <p14:tracePt t="16544" x="7110413" y="238125"/>
          <p14:tracePt t="16561" x="7059613" y="274638"/>
          <p14:tracePt t="16577" x="7034213" y="287338"/>
          <p14:tracePt t="16594" x="7010400" y="312738"/>
          <p14:tracePt t="16611" x="6985000" y="325438"/>
          <p14:tracePt t="16612" x="6985000" y="338138"/>
          <p14:tracePt t="16627" x="6972300" y="338138"/>
          <p14:tracePt t="16644" x="6959600" y="350838"/>
          <p14:tracePt t="16661" x="6959600" y="363538"/>
          <p14:tracePt t="16662" x="6946900" y="363538"/>
          <p14:tracePt t="16692" x="6946900" y="374650"/>
          <p14:tracePt t="16723" x="6946900" y="387350"/>
          <p14:tracePt t="16733" x="6946900" y="400050"/>
          <p14:tracePt t="16743" x="6946900" y="412750"/>
          <p14:tracePt t="16753" x="6946900" y="425450"/>
          <p14:tracePt t="16764" x="6946900" y="450850"/>
          <p14:tracePt t="16784" x="6959600" y="476250"/>
          <p14:tracePt t="16794" x="6959600" y="500063"/>
          <p14:tracePt t="16811" x="6972300" y="500063"/>
          <p14:tracePt t="16828" x="6985000" y="512763"/>
          <p14:tracePt t="16844" x="6997700" y="512763"/>
          <p14:tracePt t="16861" x="7010400" y="512763"/>
          <p14:tracePt t="16877" x="7046913" y="512763"/>
          <p14:tracePt t="16894" x="7110413" y="476250"/>
          <p14:tracePt t="16911" x="7159625" y="450850"/>
          <p14:tracePt t="16928" x="7285038" y="374650"/>
          <p14:tracePt t="16944" x="7423150" y="300038"/>
          <p14:tracePt t="16961" x="7472363" y="287338"/>
          <p14:tracePt t="16977" x="7572375" y="250825"/>
          <p14:tracePt t="16994" x="7623175" y="238125"/>
          <p14:tracePt t="17010" x="7648575" y="225425"/>
          <p14:tracePt t="17035" x="7661275" y="225425"/>
          <p14:tracePt t="17045" x="7661275" y="212725"/>
          <p14:tracePt t="17075" x="7661275" y="200025"/>
          <p14:tracePt t="17085" x="7661275" y="187325"/>
          <p14:tracePt t="17096" x="7661275" y="161925"/>
          <p14:tracePt t="17111" x="7661275" y="138113"/>
          <p14:tracePt t="17127" x="7661275" y="100013"/>
          <p14:tracePt t="17144" x="7661275" y="87313"/>
          <p14:tracePt t="17160" x="7648575" y="74613"/>
          <p14:tracePt t="17177" x="7597775" y="50800"/>
          <p14:tracePt t="17194" x="7548563" y="50800"/>
          <p14:tracePt t="17210" x="7459663" y="50800"/>
          <p14:tracePt t="17227" x="7385050" y="50800"/>
          <p14:tracePt t="17244" x="7348538" y="50800"/>
          <p14:tracePt t="17261" x="7272338" y="61913"/>
          <p14:tracePt t="17277" x="7210425" y="87313"/>
          <p14:tracePt t="17294" x="7197725" y="112713"/>
          <p14:tracePt t="17310" x="7159625" y="150813"/>
          <p14:tracePt t="17327" x="7134225" y="187325"/>
          <p14:tracePt t="17343" x="7123113" y="187325"/>
          <p14:tracePt t="17360" x="7123113" y="212725"/>
          <p14:tracePt t="17418" x="7123113" y="225425"/>
          <p14:tracePt t="17427" x="7123113" y="238125"/>
          <p14:tracePt t="17438" x="7123113" y="250825"/>
          <p14:tracePt t="17448" x="7123113" y="263525"/>
          <p14:tracePt t="17460" x="7123113" y="274638"/>
          <p14:tracePt t="17477" x="7123113" y="287338"/>
          <p14:tracePt t="17478" x="7123113" y="312738"/>
          <p14:tracePt t="17493" x="7123113" y="325438"/>
          <p14:tracePt t="17510" x="7123113" y="350838"/>
          <p14:tracePt t="17527" x="7123113" y="363538"/>
          <p14:tracePt t="17528" x="7123113" y="374650"/>
          <p14:tracePt t="17544" x="7123113" y="387350"/>
          <p14:tracePt t="17560" x="7123113" y="412750"/>
          <p14:tracePt t="17577" x="7123113" y="425450"/>
          <p14:tracePt t="17578" x="7123113" y="438150"/>
          <p14:tracePt t="17593" x="7134225" y="438150"/>
          <p14:tracePt t="17610" x="7146925" y="438150"/>
          <p14:tracePt t="17639" x="7159625" y="438150"/>
          <p14:tracePt t="17650" x="7172325" y="438150"/>
          <p14:tracePt t="17660" x="7197725" y="412750"/>
          <p14:tracePt t="17677" x="7235825" y="374650"/>
          <p14:tracePt t="17693" x="7410450" y="238125"/>
          <p14:tracePt t="17710" x="7548563" y="138113"/>
          <p14:tracePt t="17727" x="7572375" y="125413"/>
          <p14:tracePt t="17744" x="7623175" y="87313"/>
          <p14:tracePt t="17760" x="7635875" y="87313"/>
          <p14:tracePt t="17790" x="7648575" y="87313"/>
          <p14:tracePt t="17810" x="7661275" y="87313"/>
          <p14:tracePt t="17841" x="7673975" y="87313"/>
          <p14:tracePt t="17911" x="7673975" y="74613"/>
          <p14:tracePt t="17942" x="7673975" y="61913"/>
          <p14:tracePt t="17962" x="7673975" y="50800"/>
          <p14:tracePt t="17972" x="7661275" y="50800"/>
          <p14:tracePt t="17982" x="7648575" y="38100"/>
          <p14:tracePt t="17993" x="7635875" y="38100"/>
          <p14:tracePt t="18010" x="7623175" y="38100"/>
          <p14:tracePt t="18027" x="7572375" y="38100"/>
          <p14:tracePt t="18043" x="7548563" y="38100"/>
          <p14:tracePt t="18060" x="7523163" y="38100"/>
          <p14:tracePt t="18077" x="7448550" y="38100"/>
          <p14:tracePt t="18094" x="7397750" y="38100"/>
          <p14:tracePt t="18110" x="7372350" y="50800"/>
          <p14:tracePt t="18127" x="7335838" y="61913"/>
          <p14:tracePt t="18144" x="7310438" y="87313"/>
          <p14:tracePt t="18160" x="7310438" y="100013"/>
          <p14:tracePt t="18177" x="7272338" y="112713"/>
          <p14:tracePt t="18195" x="7259638" y="138113"/>
          <p14:tracePt t="18213" x="7246938" y="150813"/>
          <p14:tracePt t="18227" x="7246938" y="161925"/>
          <p14:tracePt t="18244" x="7246938" y="174625"/>
          <p14:tracePt t="18264" x="7246938" y="187325"/>
          <p14:tracePt t="18277" x="7235825" y="187325"/>
          <p14:tracePt t="18294" x="7235825" y="212725"/>
          <p14:tracePt t="18310" x="7235825" y="225425"/>
          <p14:tracePt t="18327" x="7235825" y="250825"/>
          <p14:tracePt t="18355" x="7235825" y="263525"/>
          <p14:tracePt t="18375" x="7235825" y="274638"/>
          <p14:tracePt t="18384" x="7235825" y="287338"/>
          <p14:tracePt t="18394" x="7246938" y="300038"/>
          <p14:tracePt t="18410" x="7259638" y="312738"/>
          <p14:tracePt t="18427" x="7285038" y="338138"/>
          <p14:tracePt t="18444" x="7310438" y="350838"/>
          <p14:tracePt t="18445" x="7323138" y="350838"/>
          <p14:tracePt t="18460" x="7348538" y="363538"/>
          <p14:tracePt t="18477" x="7448550" y="400050"/>
          <p14:tracePt t="18493" x="7485063" y="400050"/>
          <p14:tracePt t="18510" x="7561263" y="412750"/>
          <p14:tracePt t="18527" x="7610475" y="438150"/>
          <p14:tracePt t="18543" x="7648575" y="438150"/>
          <p14:tracePt t="18545" x="7661275" y="450850"/>
          <p14:tracePt t="18560" x="7673975" y="463550"/>
          <p14:tracePt t="18577" x="7697788" y="463550"/>
          <p14:tracePt t="18593" x="7710488" y="463550"/>
          <p14:tracePt t="18610" x="7723188" y="463550"/>
          <p14:tracePt t="19745" x="7710488" y="463550"/>
          <p14:tracePt t="19755" x="7673975" y="463550"/>
          <p14:tracePt t="19765" x="7610475" y="463550"/>
          <p14:tracePt t="19776" x="7523163" y="463550"/>
          <p14:tracePt t="19793" x="7172325" y="400050"/>
          <p14:tracePt t="19809" x="7085013" y="387350"/>
          <p14:tracePt t="19826" x="6496050" y="363538"/>
          <p14:tracePt t="19843" x="6170613" y="325438"/>
          <p14:tracePt t="19860" x="5832475" y="287338"/>
          <p14:tracePt t="19877" x="5632450" y="287338"/>
          <p14:tracePt t="19893" x="5570538" y="287338"/>
          <p14:tracePt t="19910" x="5483225" y="287338"/>
          <p14:tracePt t="19926" x="5432425" y="300038"/>
          <p14:tracePt t="19947" x="5407025" y="312738"/>
          <p14:tracePt t="19983" x="5407025" y="325438"/>
          <p14:tracePt t="20026" x="5407025" y="338138"/>
          <p14:tracePt t="20077" x="5407025" y="350838"/>
          <p14:tracePt t="20107" x="5407025" y="363538"/>
          <p14:tracePt t="20128" x="5407025" y="374650"/>
          <p14:tracePt t="20208" x="5419725" y="387350"/>
          <p14:tracePt t="20220" x="5419725" y="412750"/>
          <p14:tracePt t="20229" x="5432425" y="412750"/>
          <p14:tracePt t="20243" x="5432425" y="438150"/>
          <p14:tracePt t="20259" x="5457825" y="463550"/>
          <p14:tracePt t="20276" x="5470525" y="487363"/>
          <p14:tracePt t="20293" x="5507038" y="525463"/>
          <p14:tracePt t="20309" x="5595938" y="576263"/>
          <p14:tracePt t="20326" x="5645150" y="600075"/>
          <p14:tracePt t="20343" x="5783263" y="625475"/>
          <p14:tracePt t="20359" x="5921375" y="638175"/>
          <p14:tracePt t="20376" x="5995988" y="650875"/>
          <p14:tracePt t="20393" x="6146800" y="676275"/>
          <p14:tracePt t="20410" x="6246813" y="688975"/>
          <p14:tracePt t="20426" x="6296025" y="700088"/>
          <p14:tracePt t="20443" x="6446838" y="738188"/>
          <p14:tracePt t="20459" x="6508750" y="738188"/>
          <p14:tracePt t="20460" x="6572250" y="750888"/>
          <p14:tracePt t="20476" x="6646863" y="750888"/>
          <p14:tracePt t="20492" x="6859588" y="725488"/>
          <p14:tracePt t="20510" x="7072313" y="700088"/>
          <p14:tracePt t="20526" x="7172325" y="700088"/>
          <p14:tracePt t="20543" x="7335838" y="676275"/>
          <p14:tracePt t="20559" x="7372350" y="676275"/>
          <p14:tracePt t="20561" x="7423150" y="650875"/>
          <p14:tracePt t="20576" x="7448550" y="638175"/>
          <p14:tracePt t="20593" x="7459663" y="625475"/>
          <p14:tracePt t="21024" x="7472363" y="612775"/>
          <p14:tracePt t="21035" x="7472363" y="600075"/>
          <p14:tracePt t="21054" x="7472363" y="576263"/>
          <p14:tracePt t="21064" x="7472363" y="563563"/>
          <p14:tracePt t="21076" x="7472363" y="550863"/>
          <p14:tracePt t="21093" x="7472363" y="525463"/>
          <p14:tracePt t="21109" x="7472363" y="500063"/>
          <p14:tracePt t="21126" x="7472363" y="487363"/>
          <p14:tracePt t="21142" x="7472363" y="476250"/>
          <p14:tracePt t="21159" x="7485063" y="463550"/>
          <p14:tracePt t="21185" x="7485063" y="450850"/>
          <p14:tracePt t="21196" x="7497763" y="438150"/>
          <p14:tracePt t="21209" x="7510463" y="438150"/>
          <p14:tracePt t="21226" x="7523163" y="425450"/>
          <p14:tracePt t="21243" x="7572375" y="412750"/>
          <p14:tracePt t="21259" x="7572375" y="400050"/>
          <p14:tracePt t="21276" x="7635875" y="387350"/>
          <p14:tracePt t="21292" x="7648575" y="363538"/>
          <p14:tracePt t="21309" x="7661275" y="363538"/>
          <p14:tracePt t="21367" x="7661275" y="350838"/>
          <p14:tracePt t="21386" x="7648575" y="338138"/>
          <p14:tracePt t="21397" x="7623175" y="338138"/>
          <p14:tracePt t="21407" x="7585075" y="325438"/>
          <p14:tracePt t="21417" x="7523163" y="312738"/>
          <p14:tracePt t="21427" x="7435850" y="300038"/>
          <p14:tracePt t="21443" x="7335838" y="300038"/>
          <p14:tracePt t="21459" x="7172325" y="300038"/>
          <p14:tracePt t="21476" x="7085013" y="325438"/>
          <p14:tracePt t="21477" x="6997700" y="350838"/>
          <p14:tracePt t="21492" x="6934200" y="374650"/>
          <p14:tracePt t="21509" x="6846888" y="400050"/>
          <p14:tracePt t="21526" x="6808788" y="412750"/>
          <p14:tracePt t="21542" x="6784975" y="450850"/>
          <p14:tracePt t="21559" x="6772275" y="500063"/>
          <p14:tracePt t="21575" x="6772275" y="525463"/>
          <p14:tracePt t="21592" x="6772275" y="538163"/>
          <p14:tracePt t="21609" x="6772275" y="550863"/>
          <p14:tracePt t="21659" x="6772275" y="563563"/>
          <p14:tracePt t="21669" x="6784975" y="563563"/>
          <p14:tracePt t="21689" x="6797675" y="563563"/>
          <p14:tracePt t="21699" x="6808788" y="576263"/>
          <p14:tracePt t="21709" x="6821488" y="576263"/>
          <p14:tracePt t="21726" x="6834188" y="576263"/>
          <p14:tracePt t="21742" x="6884988" y="576263"/>
          <p14:tracePt t="21759" x="6934200" y="588963"/>
          <p14:tracePt t="21775" x="6972300" y="588963"/>
          <p14:tracePt t="21792" x="7034213" y="600075"/>
          <p14:tracePt t="21809" x="7046913" y="600075"/>
          <p14:tracePt t="21810" x="7059613" y="600075"/>
          <p14:tracePt t="21826" x="7072313" y="600075"/>
          <p14:tracePt t="21842" x="7097713" y="600075"/>
          <p14:tracePt t="21859" x="7110413" y="600075"/>
          <p14:tracePt t="21860" x="7123113" y="600075"/>
          <p14:tracePt t="21876" x="7134225" y="600075"/>
          <p14:tracePt t="21892" x="7159625" y="600075"/>
          <p14:tracePt t="21909" x="7172325" y="600075"/>
          <p14:tracePt t="21926" x="7185025" y="600075"/>
          <p14:tracePt t="21942" x="7210425" y="600075"/>
          <p14:tracePt t="22052" x="7197725" y="612775"/>
          <p14:tracePt t="22062" x="7134225" y="638175"/>
          <p14:tracePt t="22072" x="7034213" y="663575"/>
          <p14:tracePt t="22082" x="6884988" y="700088"/>
          <p14:tracePt t="22092" x="6734175" y="750888"/>
          <p14:tracePt t="22109" x="6559550" y="788988"/>
          <p14:tracePt t="22125" x="6083300" y="889000"/>
          <p14:tracePt t="22142" x="5708650" y="989013"/>
          <p14:tracePt t="22159" x="5570538" y="1014413"/>
          <p14:tracePt t="22175" x="5357813" y="1063625"/>
          <p14:tracePt t="22193" x="5281613" y="1063625"/>
          <p14:tracePt t="22209" x="5257800" y="1063625"/>
          <p14:tracePt t="22225" x="5232400" y="1063625"/>
          <p14:tracePt t="22243" x="5219700" y="1063625"/>
          <p14:tracePt t="22294" x="5219700" y="1050925"/>
          <p14:tracePt t="22504" x="5219700" y="1038225"/>
          <p14:tracePt t="22525" x="5219700" y="1025525"/>
          <p14:tracePt t="22545" x="5219700" y="1014413"/>
          <p14:tracePt t="22555" x="5219700" y="1001713"/>
          <p14:tracePt t="22575" x="5219700" y="989013"/>
          <p14:tracePt t="22588" x="5219700" y="976313"/>
          <p14:tracePt t="22606" x="5219700" y="950913"/>
          <p14:tracePt t="22625" x="5219700" y="925513"/>
          <p14:tracePt t="22636" x="5219700" y="912813"/>
          <p14:tracePt t="22646" x="5219700" y="889000"/>
          <p14:tracePt t="22666" x="5219700" y="876300"/>
          <p14:tracePt t="22676" x="5219700" y="850900"/>
          <p14:tracePt t="22706" x="5219700" y="838200"/>
          <p14:tracePt t="22717" x="5219700" y="825500"/>
          <p14:tracePt t="22727" x="5219700" y="812800"/>
          <p14:tracePt t="22747" x="5219700" y="801688"/>
          <p14:tracePt t="22759" x="5219700" y="788988"/>
          <p14:tracePt t="22775" x="5219700" y="776288"/>
          <p14:tracePt t="22792" x="5219700" y="763588"/>
          <p14:tracePt t="22809" x="5219700" y="738188"/>
          <p14:tracePt t="22825" x="5219700" y="725488"/>
          <p14:tracePt t="22826" x="5232400" y="725488"/>
          <p14:tracePt t="22868" x="5245100" y="712788"/>
          <p14:tracePt t="22878" x="5257800" y="712788"/>
          <p14:tracePt t="22897" x="5270500" y="700088"/>
          <p14:tracePt t="23281" x="5270500" y="712788"/>
          <p14:tracePt t="23291" x="5270500" y="738188"/>
          <p14:tracePt t="23312" x="5281613" y="763588"/>
          <p14:tracePt t="23321" x="5294313" y="776288"/>
          <p14:tracePt t="23332" x="5319713" y="788988"/>
          <p14:tracePt t="23342" x="5332413" y="812800"/>
          <p14:tracePt t="23358" x="5407025" y="850900"/>
          <p14:tracePt t="23375" x="5407025" y="863600"/>
          <p14:tracePt t="23392" x="5532438" y="912813"/>
          <p14:tracePt t="23408" x="5619750" y="950913"/>
          <p14:tracePt t="23425" x="5770563" y="989013"/>
          <p14:tracePt t="23442" x="5945188" y="1025525"/>
          <p14:tracePt t="23458" x="5995988" y="1025525"/>
          <p14:tracePt t="23475" x="6208713" y="1063625"/>
          <p14:tracePt t="23492" x="6359525" y="1063625"/>
          <p14:tracePt t="23508" x="6446838" y="1063625"/>
          <p14:tracePt t="23525" x="6684963" y="1089025"/>
          <p14:tracePt t="23542" x="6910388" y="1089025"/>
          <p14:tracePt t="23558" x="6946900" y="1089025"/>
          <p14:tracePt t="23575" x="7197725" y="1089025"/>
          <p14:tracePt t="23592" x="7310438" y="1089025"/>
          <p14:tracePt t="23593" x="7397750" y="1089025"/>
          <p14:tracePt t="23609" x="7459663" y="1089025"/>
          <p14:tracePt t="23625" x="7548563" y="1089025"/>
          <p14:tracePt t="23642" x="7572375" y="1089025"/>
          <p14:tracePt t="23643" x="7585075" y="1089025"/>
          <p14:tracePt t="23658" x="7597775" y="1089025"/>
          <p14:tracePt t="24036" x="7597775" y="1076325"/>
          <p14:tracePt t="24047" x="7597775" y="1038225"/>
          <p14:tracePt t="24056" x="7597775" y="1025525"/>
          <p14:tracePt t="24066" x="7597775" y="1014413"/>
          <p14:tracePt t="24077" x="7597775" y="976313"/>
          <p14:tracePt t="24092" x="7597775" y="925513"/>
          <p14:tracePt t="24108" x="7597775" y="738188"/>
          <p14:tracePt t="24125" x="7597775" y="676275"/>
          <p14:tracePt t="24142" x="7597775" y="612775"/>
          <p14:tracePt t="24158" x="7585075" y="576263"/>
          <p14:tracePt t="24175" x="7585075" y="563563"/>
          <p14:tracePt t="24192" x="7572375" y="563563"/>
          <p14:tracePt t="24208" x="7548563" y="563563"/>
          <p14:tracePt t="24225" x="7535863" y="563563"/>
          <p14:tracePt t="24242" x="7510463" y="563563"/>
          <p14:tracePt t="24258" x="7459663" y="576263"/>
          <p14:tracePt t="24275" x="7448550" y="612775"/>
          <p14:tracePt t="24291" x="7423150" y="650875"/>
          <p14:tracePt t="24308" x="7385050" y="712788"/>
          <p14:tracePt t="24325" x="7385050" y="738188"/>
          <p14:tracePt t="24341" x="7359650" y="776288"/>
          <p14:tracePt t="24358" x="7359650" y="788988"/>
          <p14:tracePt t="24359" x="7359650" y="801688"/>
          <p14:tracePt t="24375" x="7359650" y="812800"/>
          <p14:tracePt t="24392" x="7359650" y="825500"/>
          <p14:tracePt t="24408" x="7372350" y="850900"/>
          <p14:tracePt t="24425" x="7385050" y="863600"/>
          <p14:tracePt t="24442" x="7423150" y="901700"/>
          <p14:tracePt t="24458" x="7459663" y="963613"/>
          <p14:tracePt t="24459" x="7510463" y="1025525"/>
          <p14:tracePt t="24475" x="7561263" y="1089025"/>
          <p14:tracePt t="24491" x="7723188" y="1289050"/>
          <p14:tracePt t="24508" x="7797800" y="1389063"/>
          <p14:tracePt t="24525" x="7948613" y="1501775"/>
          <p14:tracePt t="24541" x="8099425" y="1601788"/>
          <p14:tracePt t="24558" x="8174038" y="1652588"/>
          <p14:tracePt t="25185" x="8212138" y="1652588"/>
          <p14:tracePt t="25196" x="8248650" y="1652588"/>
          <p14:tracePt t="25205" x="8299450" y="1652588"/>
          <p14:tracePt t="25215" x="8348663" y="1663700"/>
          <p14:tracePt t="25226" x="8424863" y="1676400"/>
          <p14:tracePt t="25241" x="8499475" y="1689100"/>
          <p14:tracePt t="25258" x="8612188" y="1752600"/>
          <p14:tracePt t="25275" x="8724900" y="1827213"/>
          <p14:tracePt t="25291" x="8774113" y="1839913"/>
          <p14:tracePt t="25308" x="8837613" y="1927225"/>
          <p14:tracePt t="25325" x="8874125" y="1978025"/>
          <p14:tracePt t="33314" x="8874125" y="1989138"/>
          <p14:tracePt t="33324" x="8874125" y="2014538"/>
          <p14:tracePt t="33334" x="8874125" y="2052638"/>
          <p14:tracePt t="33344" x="8886825" y="2101850"/>
          <p14:tracePt t="33355" x="8912225" y="2178050"/>
          <p14:tracePt t="33372" x="8924925" y="2252663"/>
          <p14:tracePt t="33388" x="8975725" y="2365375"/>
          <p14:tracePt t="33405" x="8999538" y="2439988"/>
          <p14:tracePt t="33422" x="9012238" y="2465388"/>
          <p14:tracePt t="33438" x="9037638" y="2503488"/>
          <p14:tracePt t="34130" x="9075738" y="2503488"/>
          <p14:tracePt t="34140" x="9112250" y="2503488"/>
          <p14:tracePt t="34150" x="9175750" y="2503488"/>
          <p14:tracePt t="34160" x="9237663" y="2503488"/>
          <p14:tracePt t="34172" x="9350375" y="2540000"/>
          <p14:tracePt t="34188" x="9463088" y="2565400"/>
          <p14:tracePt t="34190" x="9626600" y="2627313"/>
          <p14:tracePt t="34205" x="9775825" y="2703513"/>
          <p14:tracePt t="34221" x="10013950" y="2865438"/>
          <p14:tracePt t="34238" x="10088563" y="2928938"/>
          <p14:tracePt t="34255" x="10226675" y="3116263"/>
          <p14:tracePt t="34272" x="10288588" y="3203575"/>
          <p14:tracePt t="34288" x="10288588" y="3267075"/>
          <p14:tracePt t="34664" x="10313988" y="3278188"/>
          <p14:tracePt t="34674" x="10339388" y="3303588"/>
          <p14:tracePt t="34684" x="10377488" y="3328988"/>
          <p14:tracePt t="34694" x="10439400" y="3341688"/>
          <p14:tracePt t="34705" x="10490200" y="3378200"/>
          <p14:tracePt t="34721" x="10564813" y="3416300"/>
          <p14:tracePt t="34738" x="10739438" y="3516313"/>
          <p14:tracePt t="34755" x="10939463" y="3667125"/>
          <p14:tracePt t="34771" x="11015663" y="3729038"/>
          <p14:tracePt t="34788" x="11115675" y="3841750"/>
          <p14:tracePt t="34805" x="11290300" y="3867150"/>
          <p14:tracePt t="34821" x="11303000" y="3979863"/>
          <p14:tracePt t="34838" x="11353800" y="4154488"/>
          <p14:tracePt t="34855" x="11353800" y="4241800"/>
          <p14:tracePt t="45032" x="11328400" y="4292600"/>
          <p14:tracePt t="45042" x="11277600" y="4392613"/>
          <p14:tracePt t="45052" x="11202988" y="4530725"/>
          <p14:tracePt t="45068" x="11090275" y="4718050"/>
          <p14:tracePt t="45085" x="10726738" y="5268913"/>
          <p14:tracePt t="45101" x="10652125" y="5356225"/>
          <p14:tracePt t="45118" x="10514013" y="5507038"/>
          <p14:tracePt t="45135" x="10390188" y="5607050"/>
          <p14:tracePt t="45151" x="10364788" y="5619750"/>
          <p14:tracePt t="45152" x="10352088" y="5630863"/>
          <p14:tracePt t="45168" x="10339388" y="5630863"/>
          <p14:tracePt t="45185" x="10339388" y="5643563"/>
          <p14:tracePt t="45201" x="10326688" y="5643563"/>
          <p14:tracePt t="45505" x="10313988" y="5656263"/>
          <p14:tracePt t="45515" x="10288588" y="5656263"/>
          <p14:tracePt t="45525" x="10239375" y="5668963"/>
          <p14:tracePt t="45535" x="10126663" y="5681663"/>
          <p14:tracePt t="45551" x="9963150" y="5743575"/>
          <p14:tracePt t="45568" x="9163050" y="5894388"/>
          <p14:tracePt t="45585" x="8023225" y="6145213"/>
          <p14:tracePt t="45601" x="7423150" y="6269038"/>
          <p14:tracePt t="45618" x="6370638" y="6432550"/>
          <p14:tracePt t="45635" x="5957888" y="6457950"/>
          <p14:tracePt t="45636" x="5632450" y="6494463"/>
          <p14:tracePt t="45651" x="5445125" y="6507163"/>
          <p14:tracePt t="45668" x="5207000" y="6545263"/>
          <p14:tracePt t="45685" x="5145088" y="6557963"/>
          <p14:tracePt t="45686" x="5081588" y="6557963"/>
          <p14:tracePt t="45701" x="5045075" y="6557963"/>
          <p14:tracePt t="45718" x="4981575" y="6557963"/>
          <p14:tracePt t="46089" x="4956175" y="6557963"/>
          <p14:tracePt t="46102" x="4932363" y="6557963"/>
          <p14:tracePt t="46119" x="4894263" y="6557963"/>
          <p14:tracePt t="46129" x="4719638" y="6557963"/>
          <p14:tracePt t="46140" x="4518025" y="6557963"/>
          <p14:tracePt t="46151" x="4205288" y="6557963"/>
          <p14:tracePt t="46168" x="3856038" y="6570663"/>
          <p14:tracePt t="46184" x="3305175" y="6570663"/>
          <p14:tracePt t="46201" x="2903538" y="6545263"/>
          <p14:tracePt t="46218" x="2767013" y="6519863"/>
          <p14:tracePt t="46235" x="2590800" y="6483350"/>
          <p14:tracePt t="46251" x="2516188" y="6470650"/>
          <p14:tracePt t="46268" x="2490788" y="6470650"/>
          <p14:tracePt t="46284" x="2478088" y="6457950"/>
          <p14:tracePt t="46301" x="2452688" y="6457950"/>
          <p14:tracePt t="47509" x="2478088" y="6470650"/>
          <p14:tracePt t="47519" x="2503488" y="6470650"/>
          <p14:tracePt t="47530" x="2554288" y="6470650"/>
          <p14:tracePt t="47540" x="2578100" y="6470650"/>
          <p14:tracePt t="47550" x="2628900" y="6470650"/>
          <p14:tracePt t="47567" x="2690813" y="6483350"/>
          <p14:tracePt t="47584" x="2854325" y="6532563"/>
          <p14:tracePt t="47600" x="3003550" y="6594475"/>
          <p14:tracePt t="47617" x="3054350" y="6632575"/>
          <p14:tracePt t="47634" x="3167063" y="6719888"/>
          <p14:tracePt t="47650" x="3179763" y="6745288"/>
          <p14:tracePt t="48103" x="3205163" y="6732588"/>
          <p14:tracePt t="48113" x="3216275" y="6719888"/>
          <p14:tracePt t="48124" x="3241675" y="6707188"/>
          <p14:tracePt t="48134" x="3254375" y="6696075"/>
          <p14:tracePt t="48150" x="3279775" y="6683375"/>
          <p14:tracePt t="48167" x="3341688" y="6670675"/>
          <p14:tracePt t="48184" x="3405188" y="6657975"/>
          <p14:tracePt t="48185" x="3492500" y="6632575"/>
          <p14:tracePt t="48200" x="3605213" y="6619875"/>
          <p14:tracePt t="48217" x="3843338" y="6607175"/>
          <p14:tracePt t="48234" x="3979863" y="6607175"/>
          <p14:tracePt t="48235" x="4130675" y="6619875"/>
          <p14:tracePt t="48250" x="4230688" y="6645275"/>
          <p14:tracePt t="48267" x="4356100" y="6657975"/>
          <p14:tracePt t="48284" x="4368800" y="6670675"/>
          <p14:tracePt t="48285" x="4381500" y="6670675"/>
          <p14:tracePt t="48688" x="4381500" y="6657975"/>
          <p14:tracePt t="48697" x="4368800" y="6632575"/>
          <p14:tracePt t="48709" x="4305300" y="6607175"/>
          <p14:tracePt t="48719" x="4217988" y="6557963"/>
          <p14:tracePt t="48733" x="4130675" y="6507163"/>
          <p14:tracePt t="48750" x="3879850" y="6394450"/>
          <p14:tracePt t="48767" x="3843338" y="6381750"/>
          <p14:tracePt t="48768" x="3779838" y="6370638"/>
          <p14:tracePt t="48783" x="3654425" y="6357938"/>
          <p14:tracePt t="48800" x="3517900" y="6357938"/>
          <p14:tracePt t="48817" x="3479800" y="6357938"/>
          <p14:tracePt t="48833" x="3454400" y="6357938"/>
          <p14:tracePt t="48850" x="3441700" y="6357938"/>
          <p14:tracePt t="48890" x="3441700" y="6370638"/>
          <p14:tracePt t="48930" x="3441700" y="6381750"/>
          <p14:tracePt t="49040" x="3454400" y="6394450"/>
          <p14:tracePt t="49414" x="3479800" y="6394450"/>
          <p14:tracePt t="49424" x="3517900" y="6394450"/>
          <p14:tracePt t="49434" x="3554413" y="6394450"/>
          <p14:tracePt t="49450" x="3605213" y="6394450"/>
          <p14:tracePt t="49467" x="3730625" y="6394450"/>
          <p14:tracePt t="49484" x="3905250" y="6394450"/>
          <p14:tracePt t="49500" x="3979863" y="6394450"/>
          <p14:tracePt t="49517" x="4130675" y="6394450"/>
          <p14:tracePt t="49533" x="4181475" y="6394450"/>
          <p14:tracePt t="49534" x="4230688" y="6394450"/>
          <p14:tracePt t="49550" x="4256088" y="6370638"/>
          <p14:tracePt t="49566" x="4268788" y="6370638"/>
          <p14:tracePt t="50028" x="4294188" y="6370638"/>
          <p14:tracePt t="50039" x="4318000" y="6370638"/>
          <p14:tracePt t="50049" x="4343400" y="6370638"/>
          <p14:tracePt t="50058" x="4381500" y="6370638"/>
          <p14:tracePt t="50069" x="4418013" y="6370638"/>
          <p14:tracePt t="50083" x="4468813" y="6370638"/>
          <p14:tracePt t="50100" x="4594225" y="6407150"/>
          <p14:tracePt t="50116" x="4643438" y="6419850"/>
          <p14:tracePt t="50133" x="4743450" y="6445250"/>
          <p14:tracePt t="50150" x="4794250" y="6470650"/>
          <p14:tracePt t="50166" x="4832350" y="6483350"/>
          <p14:tracePt t="50183" x="4843463" y="6483350"/>
          <p14:tracePt t="50200" x="4881563" y="6494463"/>
          <p14:tracePt t="50216" x="4894263" y="6494463"/>
          <p14:tracePt t="50233" x="4932363" y="6494463"/>
          <p14:tracePt t="50250" x="4968875" y="6494463"/>
          <p14:tracePt t="50266" x="4994275" y="6494463"/>
          <p14:tracePt t="50283" x="5068888" y="6457950"/>
          <p14:tracePt t="50300" x="5145088" y="6432550"/>
          <p14:tracePt t="50316" x="5194300" y="6407150"/>
          <p14:tracePt t="50333" x="5257800" y="6370638"/>
          <p14:tracePt t="50350" x="5319713" y="6332538"/>
          <p14:tracePt t="50366" x="5345113" y="6307138"/>
          <p14:tracePt t="50383" x="5370513" y="6281738"/>
          <p14:tracePt t="50400" x="5383213" y="6281738"/>
          <p14:tracePt t="50401" x="5394325" y="6269038"/>
          <p14:tracePt t="50422" x="5394325" y="6257925"/>
          <p14:tracePt t="50442" x="5394325" y="6245225"/>
          <p14:tracePt t="50452" x="5394325" y="6232525"/>
          <p14:tracePt t="50466" x="5394325" y="6219825"/>
          <p14:tracePt t="50483" x="5332413" y="6194425"/>
          <p14:tracePt t="50500" x="5219700" y="6145213"/>
          <p14:tracePt t="50501" x="5057775" y="6119813"/>
          <p14:tracePt t="50516" x="4806950" y="6056313"/>
          <p14:tracePt t="50533" x="4268788" y="6007100"/>
          <p14:tracePt t="50550" x="4092575" y="6007100"/>
          <p14:tracePt t="50566" x="3779838" y="6045200"/>
          <p14:tracePt t="50583" x="3541713" y="6119813"/>
          <p14:tracePt t="50599" x="3454400" y="6157913"/>
          <p14:tracePt t="50616" x="3292475" y="6257925"/>
          <p14:tracePt t="50633" x="3154363" y="6394450"/>
          <p14:tracePt t="50649" x="3016250" y="6507163"/>
          <p14:tracePt t="50666" x="2979738" y="6519863"/>
          <p14:tracePt t="50683" x="2879725" y="6619875"/>
          <p14:tracePt t="50699" x="2816225" y="6670675"/>
          <p14:tracePt t="50716" x="2778125" y="6696075"/>
          <p14:tracePt t="50733" x="2754313" y="6707188"/>
          <p14:tracePt t="50854" x="2767013" y="6707188"/>
          <p14:tracePt t="50863" x="2778125" y="6696075"/>
          <p14:tracePt t="51308" x="2803525" y="6696075"/>
          <p14:tracePt t="51318" x="2854325" y="6696075"/>
          <p14:tracePt t="51328" x="2928938" y="6696075"/>
          <p14:tracePt t="51338" x="3028950" y="6683375"/>
          <p14:tracePt t="51349" x="3128963" y="6683375"/>
          <p14:tracePt t="51366" x="3254375" y="6683375"/>
          <p14:tracePt t="51382" x="3541713" y="6683375"/>
          <p14:tracePt t="51399" x="3792538" y="6696075"/>
          <p14:tracePt t="51416" x="3879850" y="6719888"/>
          <p14:tracePt t="51432" x="3979863" y="6819900"/>
          <p14:tracePt t="51449" x="4005263" y="6845300"/>
          <p14:tracePt t="52073" x="4030663" y="6845300"/>
          <p14:tracePt t="52082" x="4068763" y="6807200"/>
          <p14:tracePt t="52093" x="4130675" y="6796088"/>
          <p14:tracePt t="52104" x="4205288" y="6757988"/>
          <p14:tracePt t="52116" x="4268788" y="6732588"/>
          <p14:tracePt t="52132" x="4356100" y="6707188"/>
          <p14:tracePt t="52134" x="4468813" y="6683375"/>
          <p14:tracePt t="52149" x="4568825" y="6670675"/>
          <p14:tracePt t="52166" x="4768850" y="6632575"/>
          <p14:tracePt t="52183" x="4906963" y="6619875"/>
          <p14:tracePt t="52199" x="4994275" y="6594475"/>
          <p14:tracePt t="52216" x="5019675" y="6594475"/>
          <p14:tracePt t="53040" x="5006975" y="6594475"/>
          <p14:tracePt t="53051" x="4956175" y="6583363"/>
          <p14:tracePt t="53061" x="4894263" y="6583363"/>
          <p14:tracePt t="53071" x="4781550" y="6557963"/>
          <p14:tracePt t="53082" x="4656138" y="6557963"/>
          <p14:tracePt t="53099" x="4506913" y="6532563"/>
          <p14:tracePt t="53100" x="4318000" y="6519863"/>
          <p14:tracePt t="53115" x="4156075" y="6507163"/>
          <p14:tracePt t="53132" x="3917950" y="6470650"/>
          <p14:tracePt t="53148" x="3843338" y="6445250"/>
          <p14:tracePt t="53165" x="3730625" y="6419850"/>
          <p14:tracePt t="53183" x="3654425" y="6394450"/>
          <p14:tracePt t="53199" x="3630613" y="6370638"/>
          <p14:tracePt t="53215" x="3567113" y="6332538"/>
          <p14:tracePt t="53232" x="3541713" y="6307138"/>
          <p14:tracePt t="53249" x="3541713" y="6294438"/>
          <p14:tracePt t="53265" x="3530600" y="6294438"/>
          <p14:tracePt t="53655" x="3505200" y="6294438"/>
          <p14:tracePt t="53665" x="3479800" y="6294438"/>
          <p14:tracePt t="53675" x="3467100" y="6294438"/>
          <p14:tracePt t="53686" x="3454400" y="6294438"/>
          <p14:tracePt t="53698" x="3441700" y="6294438"/>
          <p14:tracePt t="53715" x="3417888" y="6294438"/>
          <p14:tracePt t="53736" x="3405188" y="6294438"/>
          <p14:tracePt t="53785" x="3392488" y="6294438"/>
          <p14:tracePt t="53897" x="3392488" y="6281738"/>
          <p14:tracePt t="54541" x="3392488" y="6269038"/>
          <p14:tracePt t="54663" x="3392488" y="6257925"/>
          <p14:tracePt t="54925" x="3392488" y="6245225"/>
          <p14:tracePt t="54964" x="3405188" y="6245225"/>
          <p14:tracePt t="54975" x="3405188" y="6232525"/>
          <p14:tracePt t="54995" x="3429000" y="6232525"/>
          <p14:tracePt t="55015" x="3441700" y="6232525"/>
          <p14:tracePt t="55036" x="3454400" y="6232525"/>
          <p14:tracePt t="55045" x="3467100" y="6232525"/>
          <p14:tracePt t="55056" x="3479800" y="6232525"/>
          <p14:tracePt t="55065" x="3492500" y="6232525"/>
          <p14:tracePt t="55081" x="3517900" y="6232525"/>
          <p14:tracePt t="55098" x="3567113" y="6232525"/>
          <p14:tracePt t="55115" x="3617913" y="6219825"/>
          <p14:tracePt t="55131" x="3643313" y="6219825"/>
          <p14:tracePt t="55148" x="3692525" y="6219825"/>
          <p14:tracePt t="55165" x="3730625" y="6219825"/>
          <p14:tracePt t="55166" x="3756025" y="6219825"/>
          <p14:tracePt t="55181" x="3792538" y="6219825"/>
          <p14:tracePt t="55198" x="3879850" y="6207125"/>
          <p14:tracePt t="55215" x="3943350" y="6207125"/>
          <p14:tracePt t="55231" x="4056063" y="6181725"/>
          <p14:tracePt t="55248" x="4092575" y="6181725"/>
          <p14:tracePt t="55619" x="4117975" y="6169025"/>
          <p14:tracePt t="55629" x="4143375" y="6157913"/>
          <p14:tracePt t="55639" x="4168775" y="6157913"/>
          <p14:tracePt t="55650" x="4181475" y="6157913"/>
          <p14:tracePt t="55664" x="4205288" y="6157913"/>
          <p14:tracePt t="55681" x="4243388" y="6145213"/>
          <p14:tracePt t="55698" x="4268788" y="6145213"/>
          <p14:tracePt t="55714" x="4318000" y="6145213"/>
          <p14:tracePt t="55731" x="4368800" y="6145213"/>
          <p14:tracePt t="55748" x="4406900" y="6145213"/>
          <p14:tracePt t="55765" x="4443413" y="6145213"/>
          <p14:tracePt t="55781" x="4494213" y="6145213"/>
          <p14:tracePt t="55798" x="4506913" y="6145213"/>
          <p14:tracePt t="55814" x="4568825" y="6145213"/>
          <p14:tracePt t="55831" x="4606925" y="6145213"/>
          <p14:tracePt t="55848" x="4619625" y="6145213"/>
          <p14:tracePt t="55864" x="4668838" y="6145213"/>
          <p14:tracePt t="55881" x="4694238" y="6145213"/>
          <p14:tracePt t="55898" x="4732338" y="6145213"/>
          <p14:tracePt t="55914" x="4768850" y="6145213"/>
          <p14:tracePt t="55931" x="4794250" y="6145213"/>
          <p14:tracePt t="55932" x="4832350" y="6145213"/>
          <p14:tracePt t="55947" x="4856163" y="6145213"/>
          <p14:tracePt t="55965" x="4932363" y="6145213"/>
          <p14:tracePt t="55981" x="5019675" y="6145213"/>
          <p14:tracePt t="55998" x="5068888" y="6145213"/>
          <p14:tracePt t="56014" x="5145088" y="6145213"/>
          <p14:tracePt t="56031" x="5181600" y="6145213"/>
          <p14:tracePt t="56033" x="5219700" y="6145213"/>
          <p14:tracePt t="56048" x="5232400" y="6145213"/>
          <p14:tracePt t="56064" x="5270500" y="6145213"/>
          <p14:tracePt t="56081" x="5281613" y="6145213"/>
          <p14:tracePt t="56098" x="5294313" y="6145213"/>
          <p14:tracePt t="56114" x="5307013" y="6145213"/>
          <p14:tracePt t="56131" x="5345113" y="6145213"/>
          <p14:tracePt t="56148" x="5357813" y="6145213"/>
          <p14:tracePt t="56164" x="5419725" y="6145213"/>
          <p14:tracePt t="56181" x="5470525" y="6145213"/>
          <p14:tracePt t="56198" x="5583238" y="6145213"/>
          <p14:tracePt t="56214" x="5683250" y="6145213"/>
          <p14:tracePt t="56231" x="5719763" y="6145213"/>
          <p14:tracePt t="56248" x="5757863" y="6145213"/>
          <p14:tracePt t="56264" x="5770563" y="6145213"/>
          <p14:tracePt t="56858" x="5783263" y="6119813"/>
          <p14:tracePt t="56889" x="5795963" y="6119813"/>
          <p14:tracePt t="56909" x="5808663" y="6119813"/>
          <p14:tracePt t="56970" x="5795963" y="6119813"/>
          <p14:tracePt t="56990" x="5783263" y="6119813"/>
          <p14:tracePt t="57000" x="5757863" y="6119813"/>
          <p14:tracePt t="57010" x="5708650" y="6119813"/>
          <p14:tracePt t="57019" x="5645150" y="6119813"/>
          <p14:tracePt t="57031" x="5570538" y="6119813"/>
          <p14:tracePt t="57047" x="5470525" y="6119813"/>
          <p14:tracePt t="57064" x="5245100" y="6132513"/>
          <p14:tracePt t="57081" x="5045075" y="6132513"/>
          <p14:tracePt t="57097" x="4956175" y="6132513"/>
          <p14:tracePt t="57114" x="4756150" y="6132513"/>
          <p14:tracePt t="57131" x="4556125" y="6132513"/>
          <p14:tracePt t="57147" x="4494213" y="6145213"/>
          <p14:tracePt t="57164" x="4406900" y="6157913"/>
          <p14:tracePt t="57181" x="4356100" y="6157913"/>
          <p14:tracePt t="57197" x="4343400" y="6157913"/>
          <p14:tracePt t="57214" x="4318000" y="6157913"/>
          <p14:tracePt t="57231" x="4305300" y="6145213"/>
          <p14:tracePt t="57248" x="4305300" y="6132513"/>
          <p14:tracePt t="57280" x="4281488" y="6157913"/>
          <p14:tracePt t="57553" x="4268788" y="6157913"/>
          <p14:tracePt t="57564" x="4243388" y="6157913"/>
          <p14:tracePt t="57574" x="4205288" y="6157913"/>
          <p14:tracePt t="57584" x="4168775" y="6157913"/>
          <p14:tracePt t="57597" x="4105275" y="6169025"/>
          <p14:tracePt t="57614" x="3956050" y="6169025"/>
          <p14:tracePt t="57631" x="3905250" y="6169025"/>
          <p14:tracePt t="57647" x="3779838" y="6169025"/>
          <p14:tracePt t="57664" x="3743325" y="6169025"/>
          <p14:tracePt t="57665" x="3717925" y="6169025"/>
          <p14:tracePt t="57680" x="3705225" y="6169025"/>
          <p14:tracePt t="57697" x="3692525" y="6169025"/>
          <p14:tracePt t="57877" x="3705225" y="6169025"/>
          <p14:tracePt t="57896" x="3717925" y="6169025"/>
          <p14:tracePt t="57916" x="3730625" y="6169025"/>
          <p14:tracePt t="57927" x="3756025" y="6169025"/>
          <p14:tracePt t="57937" x="3805238" y="6169025"/>
          <p14:tracePt t="57947" x="3879850" y="6169025"/>
          <p14:tracePt t="57964" x="3979863" y="6169025"/>
          <p14:tracePt t="57980" x="4181475" y="6169025"/>
          <p14:tracePt t="57997" x="4356100" y="6169025"/>
          <p14:tracePt t="58014" x="4418013" y="6169025"/>
          <p14:tracePt t="58030" x="4606925" y="6169025"/>
          <p14:tracePt t="58048" x="4768850" y="6169025"/>
          <p14:tracePt t="58064" x="4868863" y="6181725"/>
          <p14:tracePt t="58080" x="5081588" y="6194425"/>
          <p14:tracePt t="58097" x="5219700" y="6232525"/>
          <p14:tracePt t="58114" x="5270500" y="6232525"/>
          <p14:tracePt t="58130" x="5357813" y="6232525"/>
          <p14:tracePt t="58147" x="5407025" y="6232525"/>
          <p14:tracePt t="58148" x="5457825" y="6232525"/>
          <p14:tracePt t="58164" x="5532438" y="6232525"/>
          <p14:tracePt t="58180" x="5632450" y="6232525"/>
          <p14:tracePt t="58197" x="5683250" y="6232525"/>
          <p14:tracePt t="58214" x="5770563" y="6232525"/>
          <p14:tracePt t="58230" x="5857875" y="6232525"/>
          <p14:tracePt t="58247" x="5908675" y="6232525"/>
          <p14:tracePt t="58248" x="5945188" y="6219825"/>
          <p14:tracePt t="58264" x="5983288" y="6219825"/>
          <p14:tracePt t="58280" x="6045200" y="6219825"/>
          <p14:tracePt t="58297" x="6057900" y="6219825"/>
          <p14:tracePt t="58314" x="6096000" y="6219825"/>
          <p14:tracePt t="58330" x="6134100" y="6219825"/>
          <p14:tracePt t="58350" x="6157913" y="6219825"/>
          <p14:tracePt t="58370" x="6170613" y="6219825"/>
          <p14:tracePt t="58380" x="6183313" y="6219825"/>
          <p14:tracePt t="58397" x="6196013" y="6219825"/>
          <p14:tracePt t="58414" x="6208713" y="6219825"/>
          <p14:tracePt t="58561" x="6208713" y="6207125"/>
          <p14:tracePt t="58571" x="6208713" y="6194425"/>
          <p14:tracePt t="58581" x="6196013" y="6194425"/>
          <p14:tracePt t="58597" x="6183313" y="6194425"/>
          <p14:tracePt t="58614" x="6157913" y="6194425"/>
          <p14:tracePt t="58631" x="6146800" y="6194425"/>
          <p14:tracePt t="58647" x="6070600" y="6194425"/>
          <p14:tracePt t="58663" x="5795963" y="6194425"/>
          <p14:tracePt t="58680" x="5483225" y="6219825"/>
          <p14:tracePt t="58681" x="5032375" y="6269038"/>
          <p14:tracePt t="58697" x="4619625" y="6281738"/>
          <p14:tracePt t="58713" x="4068763" y="6307138"/>
          <p14:tracePt t="58730" x="3917950" y="6319838"/>
          <p14:tracePt t="58747" x="3730625" y="6319838"/>
          <p14:tracePt t="58763" x="3617913" y="6307138"/>
          <p14:tracePt t="58780" x="3579813" y="6294438"/>
          <p14:tracePt t="58797" x="3530600" y="6257925"/>
          <p14:tracePt t="58814" x="3467100" y="6245225"/>
          <p14:tracePt t="58830" x="3441700" y="6245225"/>
          <p14:tracePt t="58847" x="3392488" y="6232525"/>
          <p14:tracePt t="58863" x="3328988" y="6219825"/>
          <p14:tracePt t="58880" x="3305175" y="6207125"/>
          <p14:tracePt t="58897" x="3254375" y="6194425"/>
          <p14:tracePt t="58914" x="3205163" y="6181725"/>
          <p14:tracePt t="58930" x="3179763" y="6157913"/>
          <p14:tracePt t="58946" x="3167063" y="6145213"/>
          <p14:tracePt t="58964" x="3154363" y="6132513"/>
          <p14:tracePt t="58965" x="3154363" y="6119813"/>
          <p14:tracePt t="58980" x="3154363" y="6107113"/>
          <p14:tracePt t="59004" x="3167063" y="6107113"/>
          <p14:tracePt t="59014" x="3179763" y="6107113"/>
          <p14:tracePt t="59044" x="3192463" y="6107113"/>
          <p14:tracePt t="59065" x="3205163" y="6107113"/>
          <p14:tracePt t="59075" x="3216275" y="6107113"/>
          <p14:tracePt t="59085" x="3228975" y="6107113"/>
          <p14:tracePt t="59105" x="3241675" y="6107113"/>
          <p14:tracePt t="59115" x="3254375" y="6107113"/>
          <p14:tracePt t="59130" x="3267075" y="6107113"/>
          <p14:tracePt t="59147" x="3292475" y="6107113"/>
          <p14:tracePt t="59163" x="3305175" y="6107113"/>
          <p14:tracePt t="59180" x="3354388" y="6107113"/>
          <p14:tracePt t="59197" x="3405188" y="6107113"/>
          <p14:tracePt t="59213" x="3441700" y="6119813"/>
          <p14:tracePt t="59230" x="3492500" y="6119813"/>
          <p14:tracePt t="59247" x="3541713" y="6107113"/>
          <p14:tracePt t="59263" x="3554413" y="6094413"/>
          <p14:tracePt t="59280" x="3567113" y="6081713"/>
          <p14:tracePt t="59297" x="3579813" y="6056313"/>
          <p14:tracePt t="59314" x="3579813" y="6019800"/>
          <p14:tracePt t="59330" x="3579813" y="6007100"/>
          <p14:tracePt t="59347" x="3579813" y="5932488"/>
          <p14:tracePt t="59363" x="3579813" y="5894388"/>
          <p14:tracePt t="59380" x="3579813" y="5781675"/>
          <p14:tracePt t="59397" x="3579813" y="5581650"/>
          <p14:tracePt t="59413" x="3567113" y="5456238"/>
          <p14:tracePt t="59430" x="3567113" y="5243513"/>
          <p14:tracePt t="59447" x="3567113" y="5194300"/>
          <p14:tracePt t="59448" x="3567113" y="5156200"/>
          <p14:tracePt t="59463" x="3567113" y="5143500"/>
          <p14:tracePt t="59509" x="3554413" y="5156200"/>
          <p14:tracePt t="59519" x="3541713" y="5168900"/>
          <p14:tracePt t="59529" x="3541713" y="5194300"/>
          <p14:tracePt t="59539" x="3530600" y="5194300"/>
          <p14:tracePt t="59549" x="3505200" y="5218113"/>
          <p14:tracePt t="59563" x="3492500" y="5243513"/>
          <p14:tracePt t="59580" x="3454400" y="5281613"/>
          <p14:tracePt t="59597" x="3441700" y="5305425"/>
          <p14:tracePt t="59613" x="3417888" y="5368925"/>
          <p14:tracePt t="59630" x="3379788" y="5430838"/>
          <p14:tracePt t="59646" x="3367088" y="5494338"/>
          <p14:tracePt t="59663" x="3341688" y="5619750"/>
          <p14:tracePt t="59680" x="3341688" y="5732463"/>
          <p14:tracePt t="59696" x="3341688" y="5768975"/>
          <p14:tracePt t="59713" x="3341688" y="5843588"/>
          <p14:tracePt t="59730" x="3341688" y="5881688"/>
          <p14:tracePt t="59746" x="3341688" y="5894388"/>
          <p14:tracePt t="59763" x="3379788" y="5919788"/>
          <p14:tracePt t="59780" x="3454400" y="5932488"/>
          <p14:tracePt t="59796" x="3530600" y="5932488"/>
          <p14:tracePt t="59813" x="3630613" y="5932488"/>
          <p14:tracePt t="59830" x="3667125" y="5932488"/>
          <p14:tracePt t="59831" x="3692525" y="5932488"/>
          <p14:tracePt t="59847" x="3705225" y="5932488"/>
          <p14:tracePt t="59863" x="3730625" y="5932488"/>
          <p14:tracePt t="59880" x="3743325" y="5932488"/>
          <p14:tracePt t="59901" x="3756025" y="5932488"/>
          <p14:tracePt t="59921" x="3756025" y="5919788"/>
          <p14:tracePt t="59941" x="3743325" y="5894388"/>
          <p14:tracePt t="59952" x="3743325" y="5881688"/>
          <p14:tracePt t="59963" x="3730625" y="5856288"/>
          <p14:tracePt t="59980" x="3717925" y="5832475"/>
          <p14:tracePt t="59996" x="3692525" y="5768975"/>
          <p14:tracePt t="60013" x="3667125" y="5681663"/>
          <p14:tracePt t="60030" x="3667125" y="5643563"/>
          <p14:tracePt t="60046" x="3643313" y="5607050"/>
          <p14:tracePt t="60063" x="3617913" y="5581650"/>
          <p14:tracePt t="60082" x="3605213" y="5581650"/>
          <p14:tracePt t="60097" x="3579813" y="5581650"/>
          <p14:tracePt t="60113" x="3541713" y="5581650"/>
          <p14:tracePt t="60130" x="3530600" y="5581650"/>
          <p14:tracePt t="60147" x="3467100" y="5581650"/>
          <p14:tracePt t="60163" x="3441700" y="5581650"/>
          <p14:tracePt t="60179" x="3417888" y="5594350"/>
          <p14:tracePt t="60214" x="3417888" y="5607050"/>
          <p14:tracePt t="60224" x="3417888" y="5619750"/>
          <p14:tracePt t="60234" x="3405188" y="5619750"/>
          <p14:tracePt t="60246" x="3405188" y="5630863"/>
          <p14:tracePt t="60263" x="3405188" y="5681663"/>
          <p14:tracePt t="60280" x="3405188" y="5707063"/>
          <p14:tracePt t="60296" x="3392488" y="5719763"/>
          <p14:tracePt t="60313" x="3392488" y="5732463"/>
          <p14:tracePt t="60314" x="3392488" y="5756275"/>
          <p14:tracePt t="60330" x="3392488" y="5781675"/>
          <p14:tracePt t="60346" x="3379788" y="5819775"/>
          <p14:tracePt t="60363" x="3379788" y="5832475"/>
          <p14:tracePt t="60364" x="3379788" y="5856288"/>
          <p14:tracePt t="60380" x="3379788" y="5868988"/>
          <p14:tracePt t="60396" x="3379788" y="5894388"/>
          <p14:tracePt t="60414" x="3379788" y="5919788"/>
          <p14:tracePt t="60430" x="3379788" y="5932488"/>
          <p14:tracePt t="60455" x="3379788" y="5956300"/>
          <p14:tracePt t="60465" x="3392488" y="5969000"/>
          <p14:tracePt t="60480" x="3417888" y="5981700"/>
          <p14:tracePt t="60496" x="3492500" y="5981700"/>
          <p14:tracePt t="60513" x="3517900" y="5981700"/>
          <p14:tracePt t="60529" x="3554413" y="5981700"/>
          <p14:tracePt t="60546" x="3567113" y="5981700"/>
          <p14:tracePt t="60563" x="3579813" y="5981700"/>
          <p14:tracePt t="60579" x="3605213" y="5969000"/>
          <p14:tracePt t="60596" x="3617913" y="5932488"/>
          <p14:tracePt t="60613" x="3617913" y="5919788"/>
          <p14:tracePt t="60629" x="3643313" y="5856288"/>
          <p14:tracePt t="60646" x="3692525" y="5681663"/>
          <p14:tracePt t="60663" x="3730625" y="5543550"/>
          <p14:tracePt t="60679" x="3730625" y="5381625"/>
          <p14:tracePt t="60697" x="3692525" y="5243513"/>
          <p14:tracePt t="60713" x="3667125" y="5218113"/>
          <p14:tracePt t="60730" x="3630613" y="5181600"/>
          <p14:tracePt t="60746" x="3617913" y="5168900"/>
          <p14:tracePt t="60747" x="3605213" y="5168900"/>
          <p14:tracePt t="60763" x="3592513" y="5168900"/>
          <p14:tracePt t="60779" x="3567113" y="5168900"/>
          <p14:tracePt t="60796" x="3554413" y="5168900"/>
          <p14:tracePt t="60797" x="3541713" y="5168900"/>
          <p14:tracePt t="60813" x="3530600" y="5168900"/>
          <p14:tracePt t="60829" x="3517900" y="5168900"/>
          <p14:tracePt t="60846" x="3505200" y="5168900"/>
          <p14:tracePt t="60847" x="3492500" y="5168900"/>
          <p14:tracePt t="60863" x="3479800" y="5181600"/>
          <p14:tracePt t="60880" x="3467100" y="5194300"/>
          <p14:tracePt t="60909" x="3467100" y="5205413"/>
          <p14:tracePt t="60930" x="3467100" y="5218113"/>
          <p14:tracePt t="60939" x="3467100" y="5230813"/>
          <p14:tracePt t="60959" x="3467100" y="5243513"/>
          <p14:tracePt t="60969" x="3454400" y="5256213"/>
          <p14:tracePt t="60980" x="3441700" y="5268913"/>
          <p14:tracePt t="60996" x="3441700" y="5281613"/>
          <p14:tracePt t="61013" x="3441700" y="5305425"/>
          <p14:tracePt t="61030" x="3441700" y="5330825"/>
          <p14:tracePt t="61046" x="3441700" y="5343525"/>
          <p14:tracePt t="61063" x="3441700" y="5368925"/>
          <p14:tracePt t="61080" x="3441700" y="5394325"/>
          <p14:tracePt t="61096" x="3441700" y="5407025"/>
          <p14:tracePt t="61112" x="3454400" y="5418138"/>
          <p14:tracePt t="61140" x="3467100" y="5430838"/>
          <p14:tracePt t="61170" x="3467100" y="5443538"/>
          <p14:tracePt t="61179" x="3479800" y="5443538"/>
          <p14:tracePt t="61190" x="3479800" y="5456238"/>
          <p14:tracePt t="61210" x="3479800" y="5468938"/>
          <p14:tracePt t="61231" x="3479800" y="5481638"/>
          <p14:tracePt t="61251" x="3492500" y="5494338"/>
          <p14:tracePt t="61261" x="3492500" y="5507038"/>
          <p14:tracePt t="61291" x="3505200" y="5518150"/>
          <p14:tracePt t="61322" x="3517900" y="5518150"/>
          <p14:tracePt t="61332" x="3517900" y="5530850"/>
          <p14:tracePt t="61351" x="3530600" y="5530850"/>
          <p14:tracePt t="61371" x="3541713" y="5543550"/>
          <p14:tracePt t="61382" x="3554413" y="5543550"/>
          <p14:tracePt t="61392" x="3567113" y="5556250"/>
          <p14:tracePt t="61402" x="3592513" y="5556250"/>
          <p14:tracePt t="61422" x="3617913" y="5556250"/>
          <p14:tracePt t="61442" x="3630613" y="5556250"/>
          <p14:tracePt t="61452" x="3654425" y="5556250"/>
          <p14:tracePt t="61473" x="3667125" y="5556250"/>
          <p14:tracePt t="61503" x="3679825" y="5556250"/>
          <p14:tracePt t="61543" x="3679825" y="5543550"/>
          <p14:tracePt t="61553" x="3679825" y="5530850"/>
          <p14:tracePt t="61563" x="3679825" y="5507038"/>
          <p14:tracePt t="61579" x="3679825" y="5494338"/>
          <p14:tracePt t="61596" x="3643313" y="5468938"/>
          <p14:tracePt t="61613" x="3617913" y="5443538"/>
          <p14:tracePt t="61614" x="3605213" y="5443538"/>
          <p14:tracePt t="61629" x="3579813" y="5443538"/>
          <p14:tracePt t="61646" x="3541713" y="5443538"/>
          <p14:tracePt t="61663" x="3517900" y="5443538"/>
          <p14:tracePt t="61679" x="3479800" y="5443538"/>
          <p14:tracePt t="61696" x="3454400" y="5456238"/>
          <p14:tracePt t="61712" x="3429000" y="5468938"/>
          <p14:tracePt t="61714" x="3405188" y="5507038"/>
          <p14:tracePt t="61729" x="3379788" y="5543550"/>
          <p14:tracePt t="61746" x="3341688" y="5656263"/>
          <p14:tracePt t="61763" x="3317875" y="5694363"/>
          <p14:tracePt t="61779" x="3292475" y="5756275"/>
          <p14:tracePt t="61796" x="3292475" y="5794375"/>
          <p14:tracePt t="61812" x="3292475" y="5807075"/>
          <p14:tracePt t="61829" x="3292475" y="5819775"/>
          <p14:tracePt t="61846" x="3341688" y="5856288"/>
          <p14:tracePt t="61862" x="3379788" y="5894388"/>
          <p14:tracePt t="61879" x="3441700" y="5932488"/>
          <p14:tracePt t="61896" x="3530600" y="5945188"/>
          <p14:tracePt t="61912" x="3567113" y="5956300"/>
          <p14:tracePt t="61929" x="3605213" y="5956300"/>
          <p14:tracePt t="61946" x="3667125" y="5932488"/>
          <p14:tracePt t="61962" x="3705225" y="5919788"/>
          <p14:tracePt t="61979" x="3730625" y="5881688"/>
          <p14:tracePt t="61996" x="3730625" y="5856288"/>
          <p14:tracePt t="61997" x="3743325" y="5832475"/>
          <p14:tracePt t="62012" x="3743325" y="5807075"/>
          <p14:tracePt t="62029" x="3743325" y="5732463"/>
          <p14:tracePt t="62046" x="3743325" y="5643563"/>
          <p14:tracePt t="62062" x="3743325" y="5607050"/>
          <p14:tracePt t="62079" x="3717925" y="5543550"/>
          <p14:tracePt t="62096" x="3705225" y="5518150"/>
          <p14:tracePt t="62097" x="3679825" y="5494338"/>
          <p14:tracePt t="62112" x="3667125" y="5468938"/>
          <p14:tracePt t="62129" x="3643313" y="5456238"/>
          <p14:tracePt t="62146" x="3630613" y="5456238"/>
          <p14:tracePt t="62162" x="3592513" y="5443538"/>
          <p14:tracePt t="62179" x="3567113" y="5430838"/>
          <p14:tracePt t="62196" x="3567113" y="5418138"/>
          <p14:tracePt t="62213" x="3554413" y="5418138"/>
          <p14:tracePt t="62229" x="3541713" y="5418138"/>
          <p14:tracePt t="62246" x="3530600" y="5418138"/>
          <p14:tracePt t="62262" x="3517900" y="5430838"/>
          <p14:tracePt t="62279" x="3517900" y="5443538"/>
          <p14:tracePt t="62295" x="3505200" y="5456238"/>
          <p14:tracePt t="62312" x="3492500" y="5468938"/>
          <p14:tracePt t="62330" x="3479800" y="5494338"/>
          <p14:tracePt t="62350" x="3479800" y="5507038"/>
          <p14:tracePt t="62370" x="3479800" y="5530850"/>
          <p14:tracePt t="62390" x="3479800" y="5543550"/>
          <p14:tracePt t="62399" x="3479800" y="5556250"/>
          <p14:tracePt t="62419" x="3479800" y="5568950"/>
          <p14:tracePt t="62429" x="3479800" y="5581650"/>
          <p14:tracePt t="62450" x="3479800" y="5594350"/>
          <p14:tracePt t="62470" x="3479800" y="5607050"/>
          <p14:tracePt t="62480" x="3479800" y="5619750"/>
          <p14:tracePt t="62496" x="3479800" y="5630863"/>
          <p14:tracePt t="63054" x="3479800" y="5643563"/>
          <p14:tracePt t="63064" x="3492500" y="5656263"/>
          <p14:tracePt t="63074" x="3492500" y="5668963"/>
          <p14:tracePt t="63084" x="3505200" y="5694363"/>
          <p14:tracePt t="63095" x="3517900" y="5707063"/>
          <p14:tracePt t="63112" x="3530600" y="5719763"/>
          <p14:tracePt t="63129" x="3541713" y="5743575"/>
          <p14:tracePt t="63146" x="3554413" y="5756275"/>
          <p14:tracePt t="63175" x="3567113" y="5756275"/>
          <p14:tracePt t="63215" x="3567113" y="5768975"/>
          <p14:tracePt t="63821" x="3579813" y="5768975"/>
          <p14:tracePt t="63831" x="3592513" y="5743575"/>
          <p14:tracePt t="63850" x="3617913" y="5732463"/>
          <p14:tracePt t="63860" x="3617913" y="5719763"/>
          <p14:tracePt t="63870" x="3630613" y="5707063"/>
          <p14:tracePt t="63883" x="3643313" y="5707063"/>
          <p14:tracePt t="63895" x="3667125" y="5694363"/>
          <p14:tracePt t="63912" x="3743325" y="5643563"/>
          <p14:tracePt t="63928" x="3779838" y="5619750"/>
          <p14:tracePt t="63945" x="3867150" y="5556250"/>
          <p14:tracePt t="63962" x="3979863" y="5494338"/>
          <p14:tracePt t="63978" x="4017963" y="5494338"/>
          <p14:tracePt t="63995" x="4092575" y="5481638"/>
          <p14:tracePt t="64012" x="4156075" y="5481638"/>
          <p14:tracePt t="64028" x="4168775" y="5481638"/>
          <p14:tracePt t="64585" x="4181475" y="5481638"/>
          <p14:tracePt t="64595" x="4192588" y="5481638"/>
          <p14:tracePt t="64605" x="4205288" y="5481638"/>
          <p14:tracePt t="64616" x="4217988" y="5481638"/>
          <p14:tracePt t="64628" x="4243388" y="5481638"/>
          <p14:tracePt t="64645" x="4256088" y="5481638"/>
          <p14:tracePt t="64646" x="4281488" y="5481638"/>
          <p14:tracePt t="64662" x="4305300" y="5481638"/>
          <p14:tracePt t="64678" x="4356100" y="5481638"/>
          <p14:tracePt t="64695" x="4381500" y="5481638"/>
          <p14:tracePt t="64696" x="4406900" y="5481638"/>
          <p14:tracePt t="64711" x="4443413" y="5481638"/>
          <p14:tracePt t="64728" x="4506913" y="5507038"/>
          <p14:tracePt t="64745" x="4530725" y="5507038"/>
          <p14:tracePt t="64746" x="4568825" y="5518150"/>
          <p14:tracePt t="64762" x="4606925" y="5543550"/>
          <p14:tracePt t="64779" x="4643438" y="5619750"/>
          <p14:tracePt t="65139" x="4681538" y="5607050"/>
          <p14:tracePt t="65150" x="4732338" y="5581650"/>
          <p14:tracePt t="65160" x="4794250" y="5568950"/>
          <p14:tracePt t="65170" x="4906963" y="5556250"/>
          <p14:tracePt t="65180" x="5006975" y="5543550"/>
          <p14:tracePt t="65195" x="5119688" y="5530850"/>
          <p14:tracePt t="65211" x="5383213" y="5494338"/>
          <p14:tracePt t="65228" x="5519738" y="5494338"/>
          <p14:tracePt t="65229" x="5645150" y="5468938"/>
          <p14:tracePt t="65245" x="5783263" y="5468938"/>
          <p14:tracePt t="65261" x="5970588" y="5443538"/>
          <p14:tracePt t="65278" x="6034088" y="5430838"/>
          <p14:tracePt t="65295" x="6108700" y="5418138"/>
          <p14:tracePt t="65311" x="6121400" y="5394325"/>
          <p14:tracePt t="65703" x="6134100" y="5381625"/>
          <p14:tracePt t="65714" x="6134100" y="5368925"/>
          <p14:tracePt t="65724" x="6146800" y="5330825"/>
          <p14:tracePt t="65734" x="6146800" y="5305425"/>
          <p14:tracePt t="65745" x="6146800" y="5268913"/>
          <p14:tracePt t="65761" x="6146800" y="5194300"/>
          <p14:tracePt t="65778" x="6146800" y="5030788"/>
          <p14:tracePt t="65794" x="6146800" y="4892675"/>
          <p14:tracePt t="65811" x="6146800" y="4879975"/>
          <p14:tracePt t="65828" x="6146800" y="4868863"/>
          <p14:tracePt t="66257" x="6146800" y="4843463"/>
          <p14:tracePt t="66267" x="6146800" y="4830763"/>
          <p14:tracePt t="66278" x="6134100" y="4805363"/>
          <p14:tracePt t="66288" x="6121400" y="4756150"/>
          <p14:tracePt t="66298" x="6096000" y="4679950"/>
          <p14:tracePt t="66311" x="6070600" y="4592638"/>
          <p14:tracePt t="66328" x="6034088" y="4454525"/>
          <p14:tracePt t="66344" x="5970588" y="4392613"/>
          <p14:tracePt t="66361" x="5908675" y="4305300"/>
          <p14:tracePt t="66378" x="5883275" y="4254500"/>
          <p14:tracePt t="66394" x="5870575" y="4254500"/>
          <p14:tracePt t="66411" x="5845175" y="4230688"/>
          <p14:tracePt t="66428" x="5821363" y="4217988"/>
          <p14:tracePt t="66449" x="5808663" y="4205288"/>
          <p14:tracePt t="66469" x="5795963" y="4205288"/>
          <p14:tracePt t="66509" x="5783263" y="4205288"/>
          <p14:tracePt t="66580" x="5770563" y="4205288"/>
          <p14:tracePt t="66589" x="5770563" y="4217988"/>
          <p14:tracePt t="66609" x="5770563" y="4230688"/>
          <p14:tracePt t="66620" x="5770563" y="4241800"/>
          <p14:tracePt t="66630" x="5757863" y="4267200"/>
          <p14:tracePt t="66644" x="5745163" y="4292600"/>
          <p14:tracePt t="66661" x="5719763" y="4418013"/>
          <p14:tracePt t="66677" x="5708650" y="4454525"/>
          <p14:tracePt t="66694" x="5683250" y="4543425"/>
          <p14:tracePt t="66711" x="5670550" y="4605338"/>
          <p14:tracePt t="66728" x="5670550" y="4618038"/>
          <p14:tracePt t="66744" x="5670550" y="4656138"/>
          <p14:tracePt t="66761" x="5683250" y="4679950"/>
          <p14:tracePt t="66777" x="5683250" y="4692650"/>
          <p14:tracePt t="66795" x="5695950" y="4718050"/>
          <p14:tracePt t="66811" x="5719763" y="4743450"/>
          <p14:tracePt t="66828" x="5732463" y="4756150"/>
          <p14:tracePt t="66844" x="5757863" y="4756150"/>
          <p14:tracePt t="66861" x="5770563" y="4756150"/>
          <p14:tracePt t="66862" x="5795963" y="4756150"/>
          <p14:tracePt t="66877" x="5821363" y="4779963"/>
          <p14:tracePt t="66894" x="5857875" y="4779963"/>
          <p14:tracePt t="66911" x="5883275" y="4779963"/>
          <p14:tracePt t="66912" x="5908675" y="4779963"/>
          <p14:tracePt t="66928" x="5932488" y="4779963"/>
          <p14:tracePt t="66944" x="5970588" y="4779963"/>
          <p14:tracePt t="66961" x="5995988" y="4779963"/>
          <p14:tracePt t="66962" x="5995988" y="4768850"/>
          <p14:tracePt t="66977" x="6008688" y="4756150"/>
          <p14:tracePt t="66994" x="6021388" y="4730750"/>
          <p14:tracePt t="67011" x="6021388" y="4718050"/>
          <p14:tracePt t="67027" x="6021388" y="4705350"/>
          <p14:tracePt t="67044" x="6021388" y="4692650"/>
          <p14:tracePt t="67061" x="6021388" y="4679950"/>
          <p14:tracePt t="67077" x="6021388" y="4618038"/>
          <p14:tracePt t="67094" x="5983288" y="4530725"/>
          <p14:tracePt t="67111" x="5945188" y="4454525"/>
          <p14:tracePt t="67127" x="5857875" y="4379913"/>
          <p14:tracePt t="67144" x="5795963" y="4318000"/>
          <p14:tracePt t="67161" x="5783263" y="4305300"/>
          <p14:tracePt t="67177" x="5770563" y="4292600"/>
          <p14:tracePt t="67194" x="5745163" y="4292600"/>
          <p14:tracePt t="67244" x="5732463" y="4305300"/>
          <p14:tracePt t="67255" x="5732463" y="4318000"/>
          <p14:tracePt t="67265" x="5732463" y="4330700"/>
          <p14:tracePt t="67277" x="5732463" y="4341813"/>
          <p14:tracePt t="67294" x="5732463" y="4354513"/>
          <p14:tracePt t="67310" x="5732463" y="4367213"/>
          <p14:tracePt t="67327" x="5732463" y="4379913"/>
          <p14:tracePt t="67344" x="5732463" y="4405313"/>
          <p14:tracePt t="67365" x="5732463" y="4418013"/>
          <p14:tracePt t="67377" x="5732463" y="4443413"/>
          <p14:tracePt t="67394" x="5732463" y="4454525"/>
          <p14:tracePt t="67395" x="5745163" y="4479925"/>
          <p14:tracePt t="67411" x="5757863" y="4492625"/>
          <p14:tracePt t="67427" x="5783263" y="4518025"/>
          <p14:tracePt t="67444" x="5795963" y="4518025"/>
          <p14:tracePt t="67445" x="5795963" y="4530725"/>
          <p14:tracePt t="67461" x="5808663" y="4530725"/>
          <p14:tracePt t="67486" x="5821363" y="4530725"/>
          <p14:tracePt t="67557" x="5845175" y="4530725"/>
          <p14:tracePt t="67577" x="5857875" y="4530725"/>
          <p14:tracePt t="67598" x="5870575" y="4530725"/>
          <p14:tracePt t="67628" x="5883275" y="4530725"/>
          <p14:tracePt t="67638" x="5895975" y="4530725"/>
          <p14:tracePt t="67667" x="5908675" y="4530725"/>
          <p14:tracePt t="67698" x="5921375" y="4530725"/>
          <p14:tracePt t="67708" x="5932488" y="4530725"/>
          <p14:tracePt t="67718" x="5945188" y="4518025"/>
          <p14:tracePt t="67738" x="5957888" y="4518025"/>
          <p14:tracePt t="67749" x="5957888" y="4505325"/>
          <p14:tracePt t="67768" x="5970588" y="4492625"/>
          <p14:tracePt t="67789" x="5983288" y="4479925"/>
          <p14:tracePt t="67799" x="5983288" y="4467225"/>
          <p14:tracePt t="67811" x="5983288" y="4454525"/>
          <p14:tracePt t="67829" x="5983288" y="4443413"/>
          <p14:tracePt t="67844" x="5983288" y="4430713"/>
          <p14:tracePt t="67861" x="5970588" y="4392613"/>
          <p14:tracePt t="67879" x="5945188" y="4367213"/>
          <p14:tracePt t="67899" x="5921375" y="4354513"/>
          <p14:tracePt t="67910" x="5908675" y="4341813"/>
          <p14:tracePt t="67930" x="5895975" y="4330700"/>
          <p14:tracePt t="67943" x="5883275" y="4318000"/>
          <p14:tracePt t="67960" x="5870575" y="4318000"/>
          <p14:tracePt t="68000" x="5857875" y="4318000"/>
          <p14:tracePt t="68050" x="5857875" y="4330700"/>
          <p14:tracePt t="68080" x="5857875" y="4354513"/>
          <p14:tracePt t="68101" x="5857875" y="4367213"/>
          <p14:tracePt t="68111" x="5857875" y="4379913"/>
          <p14:tracePt t="68131" x="5857875" y="4392613"/>
          <p14:tracePt t="68141" x="5857875" y="4405313"/>
          <p14:tracePt t="68151" x="5857875" y="4430713"/>
          <p14:tracePt t="68171" x="5857875" y="4443413"/>
          <p14:tracePt t="68182" x="5857875" y="4467225"/>
          <p14:tracePt t="68194" x="5857875" y="4492625"/>
          <p14:tracePt t="68211" x="5857875" y="4518025"/>
          <p14:tracePt t="68262" x="5870575" y="4530725"/>
          <p14:tracePt t="68282" x="5883275" y="4530725"/>
          <p14:tracePt t="68706" x="5895975" y="4518025"/>
          <p14:tracePt t="68716" x="5908675" y="4518025"/>
          <p14:tracePt t="68726" x="5921375" y="4492625"/>
          <p14:tracePt t="68736" x="5932488" y="4492625"/>
          <p14:tracePt t="68745" x="5957888" y="4479925"/>
          <p14:tracePt t="68766" x="5983288" y="4467225"/>
          <p14:tracePt t="68777" x="5995988" y="4467225"/>
          <p14:tracePt t="68794" x="6008688" y="4467225"/>
          <p14:tracePt t="68810" x="6021388" y="4467225"/>
          <p14:tracePt t="68827" x="6034088" y="4467225"/>
          <p14:tracePt t="68967" x="6021388" y="4467225"/>
          <p14:tracePt t="68987" x="6008688" y="4467225"/>
          <p14:tracePt t="68998" x="5995988" y="4467225"/>
          <p14:tracePt t="69007" x="5983288" y="4467225"/>
          <p14:tracePt t="69018" x="5970588" y="4467225"/>
          <p14:tracePt t="69028" x="5957888" y="4467225"/>
          <p14:tracePt t="69043" x="5945188" y="4467225"/>
          <p14:tracePt t="69060" x="5932488" y="4467225"/>
          <p14:tracePt t="69077" x="5908675" y="4467225"/>
          <p14:tracePt t="69078" x="5895975" y="4467225"/>
          <p14:tracePt t="69099" x="5883275" y="4467225"/>
          <p14:tracePt t="69110" x="5870575" y="4467225"/>
          <p14:tracePt t="69127" x="5857875" y="4467225"/>
          <p14:tracePt t="69143" x="5845175" y="4467225"/>
          <p14:tracePt t="69160" x="5832475" y="4467225"/>
          <p14:tracePt t="69179" x="5821363" y="4467225"/>
          <p14:tracePt t="69199" x="5821363" y="4479925"/>
          <p14:tracePt t="69210" x="5821363" y="4492625"/>
          <p14:tracePt t="69239" x="5821363" y="4505325"/>
          <p14:tracePt t="69249" x="5821363" y="4518025"/>
          <p14:tracePt t="69260" x="5821363" y="4543425"/>
          <p14:tracePt t="69281" x="5821363" y="4567238"/>
          <p14:tracePt t="69294" x="5821363" y="4579938"/>
          <p14:tracePt t="69310" x="5821363" y="4592638"/>
          <p14:tracePt t="69327" x="5821363" y="4605338"/>
          <p14:tracePt t="69360" x="5832475" y="4605338"/>
          <p14:tracePt t="69379" x="5845175" y="4605338"/>
          <p14:tracePt t="71061" x="5845175" y="4630738"/>
          <p14:tracePt t="71070" x="5857875" y="4656138"/>
          <p14:tracePt t="71081" x="5870575" y="4667250"/>
          <p14:tracePt t="71092" x="5870575" y="4705350"/>
          <p14:tracePt t="71109" x="5883275" y="4743450"/>
          <p14:tracePt t="71111" x="5908675" y="4779963"/>
          <p14:tracePt t="71126" x="5921375" y="4830763"/>
          <p14:tracePt t="71143" x="5983288" y="5005388"/>
          <p14:tracePt t="71159" x="5995988" y="5081588"/>
          <p14:tracePt t="71176" x="6008688" y="5168900"/>
          <p14:tracePt t="71193" x="6034088" y="5230813"/>
          <p14:tracePt t="71209" x="6034088" y="5243513"/>
          <p14:tracePt t="71423" x="6034088" y="5281613"/>
          <p14:tracePt t="71433" x="6021388" y="5305425"/>
          <p14:tracePt t="71443" x="5970588" y="5356225"/>
          <p14:tracePt t="71459" x="5895975" y="5418138"/>
          <p14:tracePt t="71476" x="5619750" y="5607050"/>
          <p14:tracePt t="71493" x="5270500" y="5756275"/>
          <p14:tracePt t="71494" x="4919663" y="5894388"/>
          <p14:tracePt t="71509" x="4568825" y="6045200"/>
          <p14:tracePt t="71526" x="3992563" y="6194425"/>
          <p14:tracePt t="71543" x="3817938" y="6219825"/>
          <p14:tracePt t="71544" x="3692525" y="6219825"/>
          <p14:tracePt t="71559" x="3592513" y="6219825"/>
          <p14:tracePt t="71576" x="3454400" y="6219825"/>
          <p14:tracePt t="71592" x="3417888" y="6219825"/>
          <p14:tracePt t="71594" x="3392488" y="6219825"/>
          <p14:tracePt t="71609" x="3367088" y="6219825"/>
          <p14:tracePt t="71626" x="3317875" y="6194425"/>
          <p14:tracePt t="71643" x="3305175" y="6181725"/>
          <p14:tracePt t="71659" x="3279775" y="6157913"/>
          <p14:tracePt t="71676" x="3254375" y="6132513"/>
          <p14:tracePt t="71693" x="3241675" y="6119813"/>
          <p14:tracePt t="71709" x="3228975" y="6094413"/>
          <p14:tracePt t="71726" x="3216275" y="6081713"/>
          <p14:tracePt t="71755" x="3205163" y="6081713"/>
          <p14:tracePt t="71775" x="3205163" y="6069013"/>
          <p14:tracePt t="71796" x="3205163" y="6056313"/>
          <p14:tracePt t="71806" x="3205163" y="6045200"/>
          <p14:tracePt t="71816" x="3192463" y="6032500"/>
          <p14:tracePt t="71836" x="3192463" y="6019800"/>
          <p14:tracePt t="71857" x="3192463" y="5994400"/>
          <p14:tracePt t="71867" x="3192463" y="5981700"/>
          <p14:tracePt t="71877" x="3192463" y="5969000"/>
          <p14:tracePt t="72269" x="3192463" y="5956300"/>
          <p14:tracePt t="72280" x="3192463" y="5932488"/>
          <p14:tracePt t="72289" x="3205163" y="5919788"/>
          <p14:tracePt t="72300" x="3216275" y="5894388"/>
          <p14:tracePt t="72309" x="3254375" y="5856288"/>
          <p14:tracePt t="72326" x="3328988" y="5819775"/>
          <p14:tracePt t="72342" x="3567113" y="5719763"/>
          <p14:tracePt t="72359" x="3679825" y="5694363"/>
          <p14:tracePt t="72360" x="3817938" y="5681663"/>
          <p14:tracePt t="72375" x="3943350" y="5681663"/>
          <p14:tracePt t="72392" x="4143375" y="5694363"/>
          <p14:tracePt t="72410" x="4243388" y="5743575"/>
          <p14:tracePt t="72426" x="4268788" y="5756275"/>
          <p14:tracePt t="72442" x="4281488" y="5781675"/>
          <p14:tracePt t="72914" x="4294188" y="5781675"/>
          <p14:tracePt t="72924" x="4318000" y="5756275"/>
          <p14:tracePt t="72934" x="4343400" y="5743575"/>
          <p14:tracePt t="72944" x="4381500" y="5732463"/>
          <p14:tracePt t="72959" x="4443413" y="5719763"/>
          <p14:tracePt t="72975" x="4606925" y="5681663"/>
          <p14:tracePt t="72992" x="4694238" y="5668963"/>
          <p14:tracePt t="73009" x="4932363" y="5619750"/>
          <p14:tracePt t="73026" x="5194300" y="5607050"/>
          <p14:tracePt t="73042" x="5319713" y="5594350"/>
          <p14:tracePt t="73059" x="5495925" y="5594350"/>
          <p14:tracePt t="73076" x="5595938" y="5594350"/>
          <p14:tracePt t="73418" x="5619750" y="5594350"/>
          <p14:tracePt t="73428" x="5657850" y="5594350"/>
          <p14:tracePt t="73438" x="5695950" y="5581650"/>
          <p14:tracePt t="73448" x="5732463" y="5581650"/>
          <p14:tracePt t="73459" x="5783263" y="5581650"/>
          <p14:tracePt t="73475" x="5832475" y="5581650"/>
          <p14:tracePt t="73492" x="5957888" y="5581650"/>
          <p14:tracePt t="73509" x="6021388" y="5581650"/>
          <p14:tracePt t="73525" x="6034088" y="5581650"/>
          <p14:tracePt t="73542" x="6045200" y="5581650"/>
          <p14:tracePt t="73559" x="6045200" y="5594350"/>
          <p14:tracePt t="78264" x="6083300" y="5594350"/>
          <p14:tracePt t="78274" x="6146800" y="5594350"/>
          <p14:tracePt t="78284" x="6246813" y="5594350"/>
          <p14:tracePt t="78295" x="6370638" y="5581650"/>
          <p14:tracePt t="78307" x="6521450" y="5543550"/>
          <p14:tracePt t="78324" x="7097713" y="5430838"/>
          <p14:tracePt t="78340" x="7410450" y="5394325"/>
          <p14:tracePt t="78357" x="8148638" y="5230813"/>
          <p14:tracePt t="78374" x="8786813" y="5156200"/>
          <p14:tracePt t="78390" x="8975725" y="5156200"/>
          <p14:tracePt t="78407" x="9312275" y="5092700"/>
          <p14:tracePt t="78424" x="9437688" y="5092700"/>
          <p14:tracePt t="78425" x="9501188" y="5092700"/>
          <p14:tracePt t="78440" x="9537700" y="5105400"/>
          <p14:tracePt t="78457" x="9550400" y="5181600"/>
          <p14:tracePt t="78737" x="9613900" y="5181600"/>
          <p14:tracePt t="78747" x="9713913" y="5168900"/>
          <p14:tracePt t="78757" x="9839325" y="5130800"/>
          <p14:tracePt t="78774" x="9952038" y="5118100"/>
          <p14:tracePt t="78790" x="10288588" y="5105400"/>
          <p14:tracePt t="78807" x="10652125" y="5105400"/>
          <p14:tracePt t="78824" x="10828338" y="5105400"/>
          <p14:tracePt t="78840" x="11190288" y="5105400"/>
          <p14:tracePt t="78857" x="11353800" y="5105400"/>
          <p14:tracePt t="78858" x="11528425" y="5105400"/>
          <p14:tracePt t="78874" x="11641138" y="5105400"/>
          <p14:tracePt t="78890" x="11866563" y="5168900"/>
          <p14:tracePt t="78907" x="11941175" y="5181600"/>
          <p14:tracePt t="78908" x="11966575" y="5194300"/>
          <p14:tracePt t="78924" x="11991975" y="5205413"/>
          <p14:tracePt t="80567" x="11928475" y="5243513"/>
          <p14:tracePt t="80578" x="11804650" y="5318125"/>
          <p14:tracePt t="80588" x="11641138" y="5381625"/>
          <p14:tracePt t="80597" x="11415713" y="5481638"/>
          <p14:tracePt t="80607" x="11115675" y="5556250"/>
          <p14:tracePt t="80623" x="10739438" y="5656263"/>
          <p14:tracePt t="80640" x="9988550" y="5907088"/>
          <p14:tracePt t="80656" x="9626600" y="5969000"/>
          <p14:tracePt t="80658" x="9337675" y="6007100"/>
          <p14:tracePt t="80673" x="9050338" y="6045200"/>
          <p14:tracePt t="80690" x="8686800" y="6081713"/>
          <p14:tracePt t="80706" x="8586788" y="6081713"/>
          <p14:tracePt t="80708" x="8512175" y="6094413"/>
          <p14:tracePt t="80723" x="8474075" y="6094413"/>
          <p14:tracePt t="80740" x="8448675" y="6107113"/>
          <p14:tracePt t="81030" x="8424863" y="6107113"/>
          <p14:tracePt t="81040" x="8386763" y="6107113"/>
          <p14:tracePt t="81051" x="8335963" y="6119813"/>
          <p14:tracePt t="81062" x="8212138" y="6132513"/>
          <p14:tracePt t="81073" x="8074025" y="6157913"/>
          <p14:tracePt t="81089" x="7948613" y="6181725"/>
          <p14:tracePt t="81106" x="7623175" y="6157913"/>
          <p14:tracePt t="81123" x="7359650" y="6056313"/>
          <p14:tracePt t="81139" x="7259638" y="5994400"/>
          <p14:tracePt t="81141" x="7159625" y="5945188"/>
          <p14:tracePt t="81156" x="7072313" y="5907088"/>
          <p14:tracePt t="81173" x="6946900" y="5856288"/>
          <p14:tracePt t="81189" x="6910388" y="5856288"/>
          <p14:tracePt t="81206" x="6884988" y="5843588"/>
          <p14:tracePt t="81223" x="6872288" y="5832475"/>
          <p14:tracePt t="81239" x="6859588" y="5832475"/>
          <p14:tracePt t="81256" x="6859588" y="5819775"/>
          <p14:tracePt t="81353" x="6859588" y="5807075"/>
          <p14:tracePt t="81363" x="6872288" y="5807075"/>
          <p14:tracePt t="81383" x="6884988" y="5794375"/>
          <p14:tracePt t="81394" x="6897688" y="5794375"/>
          <p14:tracePt t="81406" x="6921500" y="5794375"/>
          <p14:tracePt t="81423" x="6997700" y="5756275"/>
          <p14:tracePt t="81439" x="7072313" y="5719763"/>
          <p14:tracePt t="81456" x="7310438" y="5643563"/>
          <p14:tracePt t="81473" x="7448550" y="5607050"/>
          <p14:tracePt t="81474" x="7572375" y="5568950"/>
          <p14:tracePt t="81489" x="7661275" y="5543550"/>
          <p14:tracePt t="81506" x="7773988" y="5507038"/>
          <p14:tracePt t="81523" x="7797800" y="5494338"/>
          <p14:tracePt t="81539" x="7810500" y="5494338"/>
          <p14:tracePt t="81583" x="7810500" y="5507038"/>
          <p14:tracePt t="82017" x="7810500" y="5530850"/>
          <p14:tracePt t="82031" x="7797800" y="5543550"/>
          <p14:tracePt t="82047" x="7797800" y="5556250"/>
          <p14:tracePt t="82058" x="7773988" y="5607050"/>
          <p14:tracePt t="82068" x="7773988" y="5681663"/>
          <p14:tracePt t="82078" x="7748588" y="5794375"/>
          <p14:tracePt t="82089" x="7735888" y="5919788"/>
          <p14:tracePt t="82106" x="7735888" y="6019800"/>
          <p14:tracePt t="82122" x="7761288" y="6232525"/>
          <p14:tracePt t="82139" x="7773988" y="6394450"/>
          <p14:tracePt t="82156" x="7797800" y="6445250"/>
          <p14:tracePt t="82173" x="7835900" y="6507163"/>
          <p14:tracePt t="82189" x="7848600" y="6519863"/>
          <p14:tracePt t="82210" x="7861300" y="6519863"/>
          <p14:tracePt t="82229" x="7874000" y="6519863"/>
          <p14:tracePt t="82239" x="7886700" y="6519863"/>
          <p14:tracePt t="82256" x="7897813" y="6519863"/>
          <p14:tracePt t="82272" x="7948613" y="6519863"/>
          <p14:tracePt t="82289" x="7999413" y="6519863"/>
          <p14:tracePt t="82306" x="8035925" y="6519863"/>
          <p14:tracePt t="82322" x="8110538" y="6519863"/>
          <p14:tracePt t="82339" x="8148638" y="6519863"/>
          <p14:tracePt t="82340" x="8199438" y="6507163"/>
          <p14:tracePt t="82356" x="8248650" y="6507163"/>
          <p14:tracePt t="82372" x="8386763" y="6470650"/>
          <p14:tracePt t="82389" x="8424863" y="6457950"/>
          <p14:tracePt t="82390" x="8461375" y="6445250"/>
          <p14:tracePt t="82406" x="8512175" y="6419850"/>
          <p14:tracePt t="82422" x="8548688" y="6394450"/>
          <p14:tracePt t="82439" x="8574088" y="6394450"/>
          <p14:tracePt t="82456" x="8586788" y="6381750"/>
          <p14:tracePt t="82472" x="8599488" y="6381750"/>
          <p14:tracePt t="82489" x="8612188" y="6381750"/>
          <p14:tracePt t="82512" x="8612188" y="6357938"/>
          <p14:tracePt t="82531" x="8612188" y="6345238"/>
          <p14:tracePt t="82551" x="8612188" y="6332538"/>
          <p14:tracePt t="82561" x="8612188" y="6319838"/>
          <p14:tracePt t="82572" x="8599488" y="6294438"/>
          <p14:tracePt t="82589" x="8586788" y="6269038"/>
          <p14:tracePt t="82605" x="8524875" y="6194425"/>
          <p14:tracePt t="82623" x="8374063" y="6056313"/>
          <p14:tracePt t="82639" x="8223250" y="5945188"/>
          <p14:tracePt t="82656" x="7986713" y="5743575"/>
          <p14:tracePt t="82672" x="7797800" y="5656263"/>
          <p14:tracePt t="82689" x="7723188" y="5643563"/>
          <p14:tracePt t="82706" x="7597775" y="5643563"/>
          <p14:tracePt t="82723" x="7535863" y="5668963"/>
          <p14:tracePt t="82739" x="7510463" y="5681663"/>
          <p14:tracePt t="82756" x="7485063" y="5719763"/>
          <p14:tracePt t="82772" x="7472363" y="5732463"/>
          <p14:tracePt t="82773" x="7459663" y="5743575"/>
          <p14:tracePt t="82789" x="7459663" y="5768975"/>
          <p14:tracePt t="82805" x="7448550" y="5868988"/>
          <p14:tracePt t="82822" x="7448550" y="5919788"/>
          <p14:tracePt t="82823" x="7435850" y="5969000"/>
          <p14:tracePt t="82839" x="7423150" y="6019800"/>
          <p14:tracePt t="82856" x="7397750" y="6119813"/>
          <p14:tracePt t="82872" x="7397750" y="6157913"/>
          <p14:tracePt t="82889" x="7397750" y="6232525"/>
          <p14:tracePt t="82906" x="7397750" y="6281738"/>
          <p14:tracePt t="82922" x="7397750" y="6294438"/>
          <p14:tracePt t="82939" x="7423150" y="6370638"/>
          <p14:tracePt t="82955" x="7459663" y="6394450"/>
          <p14:tracePt t="82972" x="7485063" y="6394450"/>
          <p14:tracePt t="82973" x="7523163" y="6381750"/>
          <p14:tracePt t="83548" x="7561263" y="6381750"/>
          <p14:tracePt t="83559" x="7623175" y="6381750"/>
          <p14:tracePt t="83569" x="7685088" y="6381750"/>
          <p14:tracePt t="83579" x="7785100" y="6381750"/>
          <p14:tracePt t="83592" x="7910513" y="6381750"/>
          <p14:tracePt t="83605" x="8074025" y="6370638"/>
          <p14:tracePt t="83622" x="8486775" y="6370638"/>
          <p14:tracePt t="83639" x="8799513" y="6381750"/>
          <p14:tracePt t="83655" x="8863013" y="6445250"/>
          <p14:tracePt t="83672" x="9075738" y="6457950"/>
          <p14:tracePt t="83689" x="9199563" y="6494463"/>
          <p14:tracePt t="84032" x="9188450" y="6494463"/>
          <p14:tracePt t="84043" x="9163050" y="6494463"/>
          <p14:tracePt t="84052" x="9137650" y="6494463"/>
          <p14:tracePt t="84062" x="9112250" y="6494463"/>
          <p14:tracePt t="84073" x="9037638" y="6445250"/>
          <p14:tracePt t="84089" x="8950325" y="6381750"/>
          <p14:tracePt t="84105" x="8686800" y="6181725"/>
          <p14:tracePt t="84122" x="8537575" y="6081713"/>
          <p14:tracePt t="84123" x="8424863" y="6019800"/>
          <p14:tracePt t="84138" x="8299450" y="5981700"/>
          <p14:tracePt t="84155" x="8123238" y="5945188"/>
          <p14:tracePt t="84172" x="8035925" y="5945188"/>
          <p14:tracePt t="84188" x="8023225" y="5956300"/>
          <p14:tracePt t="84205" x="7999413" y="5994400"/>
          <p14:tracePt t="84222" x="7986713" y="6019800"/>
          <p14:tracePt t="84238" x="7961313" y="6056313"/>
          <p14:tracePt t="84255" x="7961313" y="6094413"/>
          <p14:tracePt t="84272" x="7948613" y="6119813"/>
          <p14:tracePt t="84288" x="7935913" y="6157913"/>
          <p14:tracePt t="84305" x="7935913" y="6181725"/>
          <p14:tracePt t="84322" x="7935913" y="6194425"/>
          <p14:tracePt t="84345" x="7935913" y="6207125"/>
          <p14:tracePt t="84355" x="7935913" y="6219825"/>
          <p14:tracePt t="84372" x="7935913" y="6232525"/>
          <p14:tracePt t="84388" x="7935913" y="6257925"/>
          <p14:tracePt t="84405" x="7935913" y="6307138"/>
          <p14:tracePt t="84422" x="7935913" y="6319838"/>
          <p14:tracePt t="84438" x="7935913" y="6345238"/>
          <p14:tracePt t="84455" x="7935913" y="6357938"/>
          <p14:tracePt t="84556" x="7948613" y="6357938"/>
          <p14:tracePt t="84566" x="7986713" y="6345238"/>
          <p14:tracePt t="84577" x="8048625" y="6345238"/>
          <p14:tracePt t="84588" x="8148638" y="6281738"/>
          <p14:tracePt t="84605" x="8274050" y="6232525"/>
          <p14:tracePt t="84606" x="8374063" y="6194425"/>
          <p14:tracePt t="84622" x="8499475" y="6107113"/>
          <p14:tracePt t="84638" x="8712200" y="5981700"/>
          <p14:tracePt t="84655" x="8799513" y="5894388"/>
          <p14:tracePt t="85120" x="8774113" y="5894388"/>
          <p14:tracePt t="85130" x="8724900" y="5907088"/>
          <p14:tracePt t="85140" x="8674100" y="5932488"/>
          <p14:tracePt t="85155" x="8586788" y="5969000"/>
          <p14:tracePt t="85171" x="8286750" y="6069013"/>
          <p14:tracePt t="85188" x="8074025" y="6094413"/>
          <p14:tracePt t="85205" x="7673975" y="6207125"/>
          <p14:tracePt t="85221" x="7435850" y="6269038"/>
          <p14:tracePt t="85238" x="7385050" y="6281738"/>
          <p14:tracePt t="85255" x="7372350" y="6281738"/>
          <p14:tracePt t="85301" x="7372350" y="6294438"/>
          <p14:tracePt t="85362" x="7372350" y="6307138"/>
          <p14:tracePt t="85383" x="7372350" y="6319838"/>
          <p14:tracePt t="85393" x="7385050" y="6319838"/>
          <p14:tracePt t="85403" x="7397750" y="6345238"/>
          <p14:tracePt t="85413" x="7410450" y="6345238"/>
          <p14:tracePt t="85423" x="7423150" y="6370638"/>
          <p14:tracePt t="85438" x="7435850" y="6394450"/>
          <p14:tracePt t="85454" x="7497763" y="6457950"/>
          <p14:tracePt t="85471" x="7535863" y="6507163"/>
          <p14:tracePt t="85473" x="7561263" y="6532563"/>
          <p14:tracePt t="85488" x="7623175" y="6607175"/>
          <p14:tracePt t="85505" x="7773988" y="6683375"/>
          <p14:tracePt t="85522" x="7848600" y="6719888"/>
          <p14:tracePt t="85523" x="7910513" y="6745288"/>
          <p14:tracePt t="85538" x="7948613" y="6757988"/>
          <p14:tracePt t="85555" x="7961313" y="6757988"/>
          <p14:tracePt t="85977" x="7986713" y="6745288"/>
          <p14:tracePt t="85986" x="8035925" y="6719888"/>
          <p14:tracePt t="85994" x="8123238" y="6657975"/>
          <p14:tracePt t="86005" x="8148638" y="6645275"/>
          <p14:tracePt t="86021" x="8223250" y="6607175"/>
          <p14:tracePt t="86038" x="8548688" y="6483350"/>
          <p14:tracePt t="86055" x="8686800" y="6445250"/>
          <p14:tracePt t="86071" x="8950325" y="6357938"/>
          <p14:tracePt t="86088" x="9150350" y="6332538"/>
          <p14:tracePt t="86105" x="9212263" y="6332538"/>
          <p14:tracePt t="86121" x="9301163" y="6332538"/>
          <p14:tracePt t="86138" x="9324975" y="6332538"/>
          <p14:tracePt t="86154" x="9337675" y="6332538"/>
          <p14:tracePt t="86450" x="9337675" y="6307138"/>
          <p14:tracePt t="86460" x="9337675" y="6281738"/>
          <p14:tracePt t="86471" x="9337675" y="6245225"/>
          <p14:tracePt t="86481" x="9337675" y="6207125"/>
          <p14:tracePt t="86491" x="9337675" y="6169025"/>
          <p14:tracePt t="86504" x="9350375" y="6107113"/>
          <p14:tracePt t="86521" x="9350375" y="6019800"/>
          <p14:tracePt t="86538" x="9350375" y="5969000"/>
          <p14:tracePt t="86554" x="9350375" y="5894388"/>
          <p14:tracePt t="86571" x="9312275" y="5832475"/>
          <p14:tracePt t="86588" x="9301163" y="5807075"/>
          <p14:tracePt t="86604" x="9250363" y="5781675"/>
          <p14:tracePt t="86621" x="9163050" y="5743575"/>
          <p14:tracePt t="86638" x="9112250" y="5719763"/>
          <p14:tracePt t="86654" x="8999538" y="5681663"/>
          <p14:tracePt t="86671" x="8874125" y="5643563"/>
          <p14:tracePt t="86672" x="8737600" y="5643563"/>
          <p14:tracePt t="86688" x="8624888" y="5643563"/>
          <p14:tracePt t="86704" x="8374063" y="5643563"/>
          <p14:tracePt t="86721" x="8274050" y="5643563"/>
          <p14:tracePt t="86722" x="8174038" y="5643563"/>
          <p14:tracePt t="86738" x="8048625" y="5656263"/>
          <p14:tracePt t="86754" x="7848600" y="5681663"/>
          <p14:tracePt t="86771" x="7761288" y="5707063"/>
          <p14:tracePt t="86772" x="7648575" y="5732463"/>
          <p14:tracePt t="86787" x="7523163" y="5768975"/>
          <p14:tracePt t="86804" x="7285038" y="5832475"/>
          <p14:tracePt t="86821" x="7172325" y="5868988"/>
          <p14:tracePt t="86838" x="7034213" y="5907088"/>
          <p14:tracePt t="86854" x="6959600" y="5907088"/>
          <p14:tracePt t="86871" x="6921500" y="5907088"/>
          <p14:tracePt t="86888" x="6910388" y="5907088"/>
          <p14:tracePt t="87266" x="6910388" y="5894388"/>
          <p14:tracePt t="87307" x="6910388" y="5881688"/>
          <p14:tracePt t="87327" x="6910388" y="5868988"/>
          <p14:tracePt t="87377" x="6921500" y="5856288"/>
          <p14:tracePt t="87387" x="6934200" y="5832475"/>
          <p14:tracePt t="87397" x="6934200" y="5807075"/>
          <p14:tracePt t="87407" x="6959600" y="5768975"/>
          <p14:tracePt t="87420" x="6985000" y="5707063"/>
          <p14:tracePt t="87437" x="7034213" y="5607050"/>
          <p14:tracePt t="87454" x="7072313" y="5568950"/>
          <p14:tracePt t="87471" x="7159625" y="5494338"/>
          <p14:tracePt t="87488" x="7246938" y="5430838"/>
          <p14:tracePt t="87504" x="7272338" y="5418138"/>
          <p14:tracePt t="87521" x="7335838" y="5394325"/>
          <p14:tracePt t="87537" x="7359650" y="5394325"/>
          <p14:tracePt t="87539" x="7397750" y="5381625"/>
          <p14:tracePt t="87554" x="7410450" y="5381625"/>
          <p14:tracePt t="87571" x="7435850" y="5381625"/>
          <p14:tracePt t="87588" x="7485063" y="5381625"/>
          <p14:tracePt t="87861" x="7497763" y="5381625"/>
          <p14:tracePt t="87871" x="7510463" y="5356225"/>
          <p14:tracePt t="87880" x="7535863" y="5330825"/>
          <p14:tracePt t="87891" x="7623175" y="5305425"/>
          <p14:tracePt t="87904" x="7723188" y="5218113"/>
          <p14:tracePt t="87921" x="8086725" y="4930775"/>
          <p14:tracePt t="87937" x="8348663" y="4779963"/>
          <p14:tracePt t="87954" x="8763000" y="4505325"/>
          <p14:tracePt t="87971" x="9112250" y="4241800"/>
          <p14:tracePt t="87987" x="9237663" y="4167188"/>
          <p14:tracePt t="88004" x="9388475" y="4079875"/>
          <p14:tracePt t="88021" x="9437688" y="4067175"/>
          <p14:tracePt t="88022" x="9463088" y="4054475"/>
          <p14:tracePt t="88037" x="9488488" y="4054475"/>
          <p14:tracePt t="88054" x="9525000" y="4054475"/>
          <p14:tracePt t="88071" x="9537700" y="4054475"/>
          <p14:tracePt t="88072" x="9563100" y="4054475"/>
          <p14:tracePt t="88092" x="9575800" y="4054475"/>
          <p14:tracePt t="88104" x="9601200" y="4054475"/>
          <p14:tracePt t="88121" x="9626600" y="4054475"/>
          <p14:tracePt t="88122" x="9637713" y="4067175"/>
          <p14:tracePt t="88617" x="9637713" y="4079875"/>
          <p14:tracePt t="88626" x="9613900" y="4105275"/>
          <p14:tracePt t="88633" x="9537700" y="4141788"/>
          <p14:tracePt t="88640" x="9513888" y="4167188"/>
          <p14:tracePt t="88656" x="9424988" y="4254500"/>
          <p14:tracePt t="88670" x="9088438" y="4543425"/>
          <p14:tracePt t="88687" x="8537575" y="4905375"/>
          <p14:tracePt t="88704" x="8348663" y="4992688"/>
          <p14:tracePt t="88720" x="8035925" y="5156200"/>
          <p14:tracePt t="88737" x="7848600" y="5343525"/>
          <p14:tracePt t="88754" x="7773988" y="5430838"/>
          <p14:tracePt t="88770" x="7597775" y="5581650"/>
          <p14:tracePt t="88787" x="7459663" y="5707063"/>
          <p14:tracePt t="88803" x="7385050" y="5743575"/>
          <p14:tracePt t="88820" x="7285038" y="5819775"/>
          <p14:tracePt t="88837" x="7235825" y="5881688"/>
          <p14:tracePt t="88838" x="7210425" y="5919788"/>
          <p14:tracePt t="88854" x="7146925" y="6032500"/>
          <p14:tracePt t="88870" x="7085013" y="6169025"/>
          <p14:tracePt t="89190" x="7097713" y="6169025"/>
          <p14:tracePt t="89200" x="7123113" y="6169025"/>
          <p14:tracePt t="89210" x="7185025" y="6169025"/>
          <p14:tracePt t="89220" x="7272338" y="6169025"/>
          <p14:tracePt t="89237" x="7359650" y="6169025"/>
          <p14:tracePt t="89253" x="7561263" y="6145213"/>
          <p14:tracePt t="89270" x="7748588" y="6145213"/>
          <p14:tracePt t="89271" x="7886700" y="6145213"/>
          <p14:tracePt t="89287" x="8061325" y="6145213"/>
          <p14:tracePt t="89303" x="8374063" y="6157913"/>
          <p14:tracePt t="89320" x="8650288" y="6232525"/>
          <p14:tracePt t="89337" x="8799513" y="6232525"/>
          <p14:tracePt t="89353" x="8874125" y="6232525"/>
          <p14:tracePt t="90864" x="8874125" y="6219825"/>
          <p14:tracePt t="90875" x="8874125" y="6207125"/>
          <p14:tracePt t="90884" x="8886825" y="6194425"/>
          <p14:tracePt t="90891" x="8886825" y="6181725"/>
          <p14:tracePt t="90903" x="8899525" y="6169025"/>
          <p14:tracePt t="90925" x="8912225" y="6157913"/>
          <p14:tracePt t="90936" x="8924925" y="6132513"/>
          <p14:tracePt t="90953" x="8963025" y="6119813"/>
          <p14:tracePt t="90969" x="9012238" y="6081713"/>
          <p14:tracePt t="90986" x="9088438" y="6032500"/>
          <p14:tracePt t="91003" x="9124950" y="5994400"/>
          <p14:tracePt t="91020" x="9250363" y="5919788"/>
          <p14:tracePt t="91036" x="9337675" y="5856288"/>
          <p14:tracePt t="91053" x="9363075" y="5843588"/>
          <p14:tracePt t="91070" x="9424988" y="5843588"/>
          <p14:tracePt t="91619" x="9424988" y="5832475"/>
          <p14:tracePt t="91629" x="9437688" y="5768975"/>
          <p14:tracePt t="91640" x="9437688" y="5719763"/>
          <p14:tracePt t="91653" x="9463088" y="5668963"/>
          <p14:tracePt t="91670" x="9513888" y="5581650"/>
          <p14:tracePt t="91686" x="9513888" y="5556250"/>
          <p14:tracePt t="91703" x="9537700" y="5518150"/>
          <p14:tracePt t="91721" x="9550400" y="5507038"/>
          <p14:tracePt t="91736" x="9550400" y="5494338"/>
          <p14:tracePt t="91753" x="9575800" y="5481638"/>
          <p14:tracePt t="91769" x="9588500" y="5468938"/>
          <p14:tracePt t="91770" x="9613900" y="5456238"/>
          <p14:tracePt t="91786" x="9650413" y="5418138"/>
          <p14:tracePt t="91803" x="9726613" y="5330825"/>
          <p14:tracePt t="92486" x="9750425" y="5330825"/>
          <p14:tracePt t="92496" x="9775825" y="5330825"/>
          <p14:tracePt t="92507" x="9813925" y="5330825"/>
          <p14:tracePt t="92519" x="9863138" y="5330825"/>
          <p14:tracePt t="92536" x="9913938" y="5330825"/>
          <p14:tracePt t="92537" x="10001250" y="5343525"/>
          <p14:tracePt t="92552" x="10088563" y="5343525"/>
          <p14:tracePt t="92569" x="10264775" y="5381625"/>
          <p14:tracePt t="92586" x="10414000" y="5443538"/>
          <p14:tracePt t="92602" x="10464800" y="5468938"/>
          <p14:tracePt t="92619" x="10614025" y="5543550"/>
          <p14:tracePt t="92636" x="10652125" y="5568950"/>
          <p14:tracePt t="92637" x="10702925" y="5581650"/>
          <p14:tracePt t="92652" x="10726738" y="5607050"/>
          <p14:tracePt t="92669" x="10802938" y="5607050"/>
        </p14:tracePtLst>
      </p14:laserTraceLst>
    </p:ext>
  </p:extLst>
</p:sld>
</file>

<file path=ppt/theme/theme1.xml><?xml version="1.0" encoding="utf-8"?>
<a:theme xmlns:a="http://schemas.openxmlformats.org/drawingml/2006/main" name="1_Tema de Office">
  <a:themeElements>
    <a:clrScheme name="Capoos">
      <a:dk1>
        <a:srgbClr val="161A24"/>
      </a:dk1>
      <a:lt1>
        <a:sysClr val="window" lastClr="FFFFFF"/>
      </a:lt1>
      <a:dk2>
        <a:srgbClr val="6B2DDE"/>
      </a:dk2>
      <a:lt2>
        <a:srgbClr val="FF5033"/>
      </a:lt2>
      <a:accent1>
        <a:srgbClr val="41D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1D3B3"/>
      </a:hlink>
      <a:folHlink>
        <a:srgbClr val="6B2D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594</Words>
  <Application>Microsoft Office PowerPoint</Application>
  <PresentationFormat>Panorámica</PresentationFormat>
  <Paragraphs>75</Paragraphs>
  <Slides>19</Slides>
  <Notes>1</Notes>
  <HiddenSlides>1</HiddenSlides>
  <MMClips>17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K2D</vt:lpstr>
      <vt:lpstr>Montserrat</vt:lpstr>
      <vt:lpstr>var(--nova-font-family-sans-serif)</vt:lpstr>
      <vt:lpstr>Wingdings</vt:lpstr>
      <vt:lpstr>1_Tema de Office</vt:lpstr>
      <vt:lpstr>Presentación de PowerPoint</vt:lpstr>
      <vt:lpstr>Presentación de PowerPoint</vt:lpstr>
      <vt:lpstr>Fases de la Capnografía Volumétrica</vt:lpstr>
      <vt:lpstr>Fases de la Capnografía Volumetrica (SBCO2 )</vt:lpstr>
      <vt:lpstr>Espacio Muerto Anatómico </vt:lpstr>
      <vt:lpstr>Espiración prolongada</vt:lpstr>
      <vt:lpstr>Interpretación fisiológica</vt:lpstr>
      <vt:lpstr>Cálculo Vd/Vt. Abordaje de Bohr y de Enghoff</vt:lpstr>
      <vt:lpstr>Presentación de PowerPoint</vt:lpstr>
      <vt:lpstr>Factores que influencian el Espacio Muerto</vt:lpstr>
      <vt:lpstr>Utilidad clínica de la medición del espacio muerto fisiológico Predicción de la supervivencia en SDRA</vt:lpstr>
      <vt:lpstr>Presentación de PowerPoint</vt:lpstr>
      <vt:lpstr>Indicación de reclutamiento o sobredistensión</vt:lpstr>
      <vt:lpstr>Predictor de liberación exitosa de la VM (estudios en pediatría) Probable rol para implementar VNI preventiva de fallo</vt:lpstr>
      <vt:lpstr>Ayuda diagnóstica en embolismo de pulmón (curva normal, con incremento de ∆CO2)</vt:lpstr>
      <vt:lpstr>Mejorar la seguridad de la ventilación mecánica</vt:lpstr>
      <vt:lpstr>Conclusiones</vt:lpstr>
      <vt:lpstr>Actividades Integradoras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MAURICIO LANDEROS SERENDERO</dc:creator>
  <cp:lastModifiedBy>JOSE MAURICIO LANDEROS SERENDERO</cp:lastModifiedBy>
  <cp:revision>1</cp:revision>
  <dcterms:created xsi:type="dcterms:W3CDTF">2023-12-04T14:59:10Z</dcterms:created>
  <dcterms:modified xsi:type="dcterms:W3CDTF">2023-12-04T15:14:51Z</dcterms:modified>
</cp:coreProperties>
</file>