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m4a" ContentType="audio/mp4"/>
  <Default Extension="mov" ContentType="video/quicktime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ink/inkAction1.xml" ContentType="application/vnd.ms-office.inkAction+xml"/>
  <Override PartName="/ppt/ink/inkAction2.xml" ContentType="application/vnd.ms-office.inkAction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ink/inkAction3.xml" ContentType="application/vnd.ms-office.inkAction+xml"/>
  <Override PartName="/ppt/ink/inkAction4.xml" ContentType="application/vnd.ms-office.inkAction+xml"/>
  <Override PartName="/ppt/ink/inkAction5.xml" ContentType="application/vnd.ms-office.inkAction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4"/>
  </p:notesMasterIdLst>
  <p:sldIdLst>
    <p:sldId id="257" r:id="rId3"/>
    <p:sldId id="498" r:id="rId4"/>
    <p:sldId id="258" r:id="rId5"/>
    <p:sldId id="432" r:id="rId6"/>
    <p:sldId id="433" r:id="rId7"/>
    <p:sldId id="496" r:id="rId8"/>
    <p:sldId id="454" r:id="rId9"/>
    <p:sldId id="463" r:id="rId10"/>
    <p:sldId id="441" r:id="rId11"/>
    <p:sldId id="499" r:id="rId12"/>
    <p:sldId id="501" r:id="rId13"/>
    <p:sldId id="502" r:id="rId14"/>
    <p:sldId id="458" r:id="rId15"/>
    <p:sldId id="489" r:id="rId16"/>
    <p:sldId id="476" r:id="rId17"/>
    <p:sldId id="487" r:id="rId18"/>
    <p:sldId id="444" r:id="rId19"/>
    <p:sldId id="464" r:id="rId20"/>
    <p:sldId id="268" r:id="rId21"/>
    <p:sldId id="446" r:id="rId22"/>
    <p:sldId id="256" r:id="rId23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69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image" Target="../media/image40.png"/><Relationship Id="rId4" Type="http://schemas.openxmlformats.org/officeDocument/2006/relationships/image" Target="../media/image44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jpeg"/><Relationship Id="rId1" Type="http://schemas.openxmlformats.org/officeDocument/2006/relationships/image" Target="../media/image46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image" Target="../media/image40.png"/><Relationship Id="rId4" Type="http://schemas.openxmlformats.org/officeDocument/2006/relationships/image" Target="../media/image44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jpeg"/><Relationship Id="rId1" Type="http://schemas.openxmlformats.org/officeDocument/2006/relationships/image" Target="../media/image46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B89D63D-2DC0-4572-96A8-ED4AD0D2C368}" type="doc">
      <dgm:prSet loTypeId="urn:microsoft.com/office/officeart/2005/8/layout/vList4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AR"/>
        </a:p>
      </dgm:t>
    </dgm:pt>
    <dgm:pt modelId="{4011DF02-732D-4812-90AE-130140F2219B}">
      <dgm:prSet custT="1"/>
      <dgm:spPr>
        <a:solidFill>
          <a:srgbClr val="0070C0"/>
        </a:solidFill>
      </dgm:spPr>
      <dgm:t>
        <a:bodyPr/>
        <a:lstStyle/>
        <a:p>
          <a:pPr rtl="0"/>
          <a:r>
            <a:rPr lang="es-AR" sz="2000" dirty="0" err="1">
              <a:solidFill>
                <a:schemeClr val="bg1"/>
              </a:solidFill>
            </a:rPr>
            <a:t>Hiperinsuflación</a:t>
          </a:r>
          <a:r>
            <a:rPr lang="es-AR" sz="2000" dirty="0">
              <a:solidFill>
                <a:schemeClr val="bg1"/>
              </a:solidFill>
            </a:rPr>
            <a:t> Dinámica y Auto-PEEP</a:t>
          </a:r>
        </a:p>
      </dgm:t>
    </dgm:pt>
    <dgm:pt modelId="{4767D9C0-2077-4C16-85A4-0220AE6148D1}" type="parTrans" cxnId="{C816777A-8616-4372-A564-449A53BB1211}">
      <dgm:prSet/>
      <dgm:spPr/>
      <dgm:t>
        <a:bodyPr/>
        <a:lstStyle/>
        <a:p>
          <a:endParaRPr lang="es-AR"/>
        </a:p>
      </dgm:t>
    </dgm:pt>
    <dgm:pt modelId="{B52E35D6-7464-47BE-8540-FEAB919C2D96}" type="sibTrans" cxnId="{C816777A-8616-4372-A564-449A53BB1211}">
      <dgm:prSet/>
      <dgm:spPr/>
      <dgm:t>
        <a:bodyPr/>
        <a:lstStyle/>
        <a:p>
          <a:endParaRPr lang="es-AR"/>
        </a:p>
      </dgm:t>
    </dgm:pt>
    <dgm:pt modelId="{B6CE00A9-7333-44A9-8B6D-6F7978AE2080}">
      <dgm:prSet custT="1"/>
      <dgm:spPr>
        <a:solidFill>
          <a:srgbClr val="0070C0"/>
        </a:solidFill>
      </dgm:spPr>
      <dgm:t>
        <a:bodyPr/>
        <a:lstStyle/>
        <a:p>
          <a:pPr rtl="0"/>
          <a:r>
            <a:rPr lang="es-AR" sz="2000" dirty="0">
              <a:solidFill>
                <a:schemeClr val="bg1"/>
              </a:solidFill>
            </a:rPr>
            <a:t>Edema Alveolar. Neumonía. Atelectasia. Fibrosis</a:t>
          </a:r>
        </a:p>
      </dgm:t>
    </dgm:pt>
    <dgm:pt modelId="{C01FE27C-99E3-46DF-8FCB-394F68D1BCB1}" type="parTrans" cxnId="{F15FF19D-B9AE-489C-B58F-5570D43F6886}">
      <dgm:prSet/>
      <dgm:spPr/>
      <dgm:t>
        <a:bodyPr/>
        <a:lstStyle/>
        <a:p>
          <a:endParaRPr lang="es-AR"/>
        </a:p>
      </dgm:t>
    </dgm:pt>
    <dgm:pt modelId="{EE7AB555-D5AC-42FB-91F0-7967C00CB8E1}" type="sibTrans" cxnId="{F15FF19D-B9AE-489C-B58F-5570D43F6886}">
      <dgm:prSet/>
      <dgm:spPr/>
      <dgm:t>
        <a:bodyPr/>
        <a:lstStyle/>
        <a:p>
          <a:endParaRPr lang="es-AR"/>
        </a:p>
      </dgm:t>
    </dgm:pt>
    <dgm:pt modelId="{3BCDA20E-55CC-4D6D-9431-50180FCEEBAB}">
      <dgm:prSet custT="1"/>
      <dgm:spPr>
        <a:solidFill>
          <a:srgbClr val="0070C0"/>
        </a:solidFill>
      </dgm:spPr>
      <dgm:t>
        <a:bodyPr/>
        <a:lstStyle/>
        <a:p>
          <a:pPr rtl="0"/>
          <a:r>
            <a:rPr lang="es-AR" sz="2000" dirty="0">
              <a:solidFill>
                <a:schemeClr val="bg1"/>
              </a:solidFill>
            </a:rPr>
            <a:t>Derrame pleural. Neumotórax</a:t>
          </a:r>
        </a:p>
      </dgm:t>
    </dgm:pt>
    <dgm:pt modelId="{D529C497-C242-4533-AC58-86699D65CAA2}" type="parTrans" cxnId="{E6E85D25-6075-4159-869E-4DBF311C3D40}">
      <dgm:prSet/>
      <dgm:spPr/>
      <dgm:t>
        <a:bodyPr/>
        <a:lstStyle/>
        <a:p>
          <a:endParaRPr lang="es-AR"/>
        </a:p>
      </dgm:t>
    </dgm:pt>
    <dgm:pt modelId="{F5867731-C209-4673-965B-C0D7BC213B0A}" type="sibTrans" cxnId="{E6E85D25-6075-4159-869E-4DBF311C3D40}">
      <dgm:prSet/>
      <dgm:spPr/>
      <dgm:t>
        <a:bodyPr/>
        <a:lstStyle/>
        <a:p>
          <a:endParaRPr lang="es-AR"/>
        </a:p>
      </dgm:t>
    </dgm:pt>
    <dgm:pt modelId="{7C2CF28E-7926-4A84-AD43-5ED399F0B6AA}">
      <dgm:prSet custT="1"/>
      <dgm:spPr>
        <a:solidFill>
          <a:srgbClr val="0070C0"/>
        </a:solidFill>
      </dgm:spPr>
      <dgm:t>
        <a:bodyPr/>
        <a:lstStyle/>
        <a:p>
          <a:pPr rtl="0"/>
          <a:r>
            <a:rPr lang="es-AR" sz="2000" dirty="0">
              <a:solidFill>
                <a:schemeClr val="bg1"/>
              </a:solidFill>
            </a:rPr>
            <a:t>Incremento de PIA. Obesidad. Edema de pared</a:t>
          </a:r>
        </a:p>
      </dgm:t>
    </dgm:pt>
    <dgm:pt modelId="{1D41BBE0-48BF-4DC6-8FF7-F852826602F6}" type="parTrans" cxnId="{DEAA9447-3B63-4DB9-BAF5-A2712832E8F0}">
      <dgm:prSet/>
      <dgm:spPr/>
      <dgm:t>
        <a:bodyPr/>
        <a:lstStyle/>
        <a:p>
          <a:endParaRPr lang="es-AR"/>
        </a:p>
      </dgm:t>
    </dgm:pt>
    <dgm:pt modelId="{1972ED1A-7A13-4812-B7F2-0C37E551BDFD}" type="sibTrans" cxnId="{DEAA9447-3B63-4DB9-BAF5-A2712832E8F0}">
      <dgm:prSet/>
      <dgm:spPr/>
      <dgm:t>
        <a:bodyPr/>
        <a:lstStyle/>
        <a:p>
          <a:endParaRPr lang="es-AR"/>
        </a:p>
      </dgm:t>
    </dgm:pt>
    <dgm:pt modelId="{1F8D2C82-6D5F-4AD8-8BC7-A7A8F0EAB064}" type="pres">
      <dgm:prSet presAssocID="{BB89D63D-2DC0-4572-96A8-ED4AD0D2C368}" presName="linear" presStyleCnt="0">
        <dgm:presLayoutVars>
          <dgm:dir/>
          <dgm:resizeHandles val="exact"/>
        </dgm:presLayoutVars>
      </dgm:prSet>
      <dgm:spPr/>
    </dgm:pt>
    <dgm:pt modelId="{7766F29C-19F9-4401-8EB6-FBEE7AB51AA9}" type="pres">
      <dgm:prSet presAssocID="{4011DF02-732D-4812-90AE-130140F2219B}" presName="comp" presStyleCnt="0"/>
      <dgm:spPr/>
    </dgm:pt>
    <dgm:pt modelId="{7E342204-4435-4438-A44A-DCF6E84C01E8}" type="pres">
      <dgm:prSet presAssocID="{4011DF02-732D-4812-90AE-130140F2219B}" presName="box" presStyleLbl="node1" presStyleIdx="0" presStyleCnt="4"/>
      <dgm:spPr/>
    </dgm:pt>
    <dgm:pt modelId="{D39149B3-280F-449D-9E1E-E0CBBBB69014}" type="pres">
      <dgm:prSet presAssocID="{4011DF02-732D-4812-90AE-130140F2219B}" presName="img" presStyleLbl="fgImgPlace1" presStyleIdx="0" presStyleCnt="4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7D53B86D-7282-4BAE-B9EE-0D871A90B430}" type="pres">
      <dgm:prSet presAssocID="{4011DF02-732D-4812-90AE-130140F2219B}" presName="text" presStyleLbl="node1" presStyleIdx="0" presStyleCnt="4">
        <dgm:presLayoutVars>
          <dgm:bulletEnabled val="1"/>
        </dgm:presLayoutVars>
      </dgm:prSet>
      <dgm:spPr/>
    </dgm:pt>
    <dgm:pt modelId="{DC6376E5-688D-4D8F-A8C2-9A201124A0EA}" type="pres">
      <dgm:prSet presAssocID="{B52E35D6-7464-47BE-8540-FEAB919C2D96}" presName="spacer" presStyleCnt="0"/>
      <dgm:spPr/>
    </dgm:pt>
    <dgm:pt modelId="{C37C2E70-6EC6-4B11-8713-888A4C4C407E}" type="pres">
      <dgm:prSet presAssocID="{B6CE00A9-7333-44A9-8B6D-6F7978AE2080}" presName="comp" presStyleCnt="0"/>
      <dgm:spPr/>
    </dgm:pt>
    <dgm:pt modelId="{747F04F0-1D8D-4644-BF14-9CBBABA18AA8}" type="pres">
      <dgm:prSet presAssocID="{B6CE00A9-7333-44A9-8B6D-6F7978AE2080}" presName="box" presStyleLbl="node1" presStyleIdx="1" presStyleCnt="4" custLinFactNeighborX="-237" custLinFactNeighborY="-2111"/>
      <dgm:spPr/>
    </dgm:pt>
    <dgm:pt modelId="{8E282D81-0165-4BD4-86E1-8DC23657CE00}" type="pres">
      <dgm:prSet presAssocID="{B6CE00A9-7333-44A9-8B6D-6F7978AE2080}" presName="img" presStyleLbl="fgImgPlace1" presStyleIdx="1" presStyleCnt="4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40129B5A-DF30-4F26-8607-C96FA463BF53}" type="pres">
      <dgm:prSet presAssocID="{B6CE00A9-7333-44A9-8B6D-6F7978AE2080}" presName="text" presStyleLbl="node1" presStyleIdx="1" presStyleCnt="4">
        <dgm:presLayoutVars>
          <dgm:bulletEnabled val="1"/>
        </dgm:presLayoutVars>
      </dgm:prSet>
      <dgm:spPr/>
    </dgm:pt>
    <dgm:pt modelId="{A0C29924-EE8C-45AE-81E9-B627C093CECA}" type="pres">
      <dgm:prSet presAssocID="{EE7AB555-D5AC-42FB-91F0-7967C00CB8E1}" presName="spacer" presStyleCnt="0"/>
      <dgm:spPr/>
    </dgm:pt>
    <dgm:pt modelId="{B5174BCD-24CA-4277-A828-0A72D83808A6}" type="pres">
      <dgm:prSet presAssocID="{3BCDA20E-55CC-4D6D-9431-50180FCEEBAB}" presName="comp" presStyleCnt="0"/>
      <dgm:spPr/>
    </dgm:pt>
    <dgm:pt modelId="{7B38B722-7688-49E2-9FBF-ACC7B94549DF}" type="pres">
      <dgm:prSet presAssocID="{3BCDA20E-55CC-4D6D-9431-50180FCEEBAB}" presName="box" presStyleLbl="node1" presStyleIdx="2" presStyleCnt="4"/>
      <dgm:spPr/>
    </dgm:pt>
    <dgm:pt modelId="{B4384FA8-8F4F-40E1-9806-6C5DA0A7DF1D}" type="pres">
      <dgm:prSet presAssocID="{3BCDA20E-55CC-4D6D-9431-50180FCEEBAB}" presName="img" presStyleLbl="fgImgPlace1" presStyleIdx="2" presStyleCnt="4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96D41F5E-22F4-423A-B6BB-E5A9BA84C17A}" type="pres">
      <dgm:prSet presAssocID="{3BCDA20E-55CC-4D6D-9431-50180FCEEBAB}" presName="text" presStyleLbl="node1" presStyleIdx="2" presStyleCnt="4">
        <dgm:presLayoutVars>
          <dgm:bulletEnabled val="1"/>
        </dgm:presLayoutVars>
      </dgm:prSet>
      <dgm:spPr/>
    </dgm:pt>
    <dgm:pt modelId="{7252CECB-54C5-414B-B4D4-7079232C2C76}" type="pres">
      <dgm:prSet presAssocID="{F5867731-C209-4673-965B-C0D7BC213B0A}" presName="spacer" presStyleCnt="0"/>
      <dgm:spPr/>
    </dgm:pt>
    <dgm:pt modelId="{8D3BDCE0-5178-4873-96E1-85F9107D8C06}" type="pres">
      <dgm:prSet presAssocID="{7C2CF28E-7926-4A84-AD43-5ED399F0B6AA}" presName="comp" presStyleCnt="0"/>
      <dgm:spPr/>
    </dgm:pt>
    <dgm:pt modelId="{53820953-9B48-418C-94F8-08421866C8FB}" type="pres">
      <dgm:prSet presAssocID="{7C2CF28E-7926-4A84-AD43-5ED399F0B6AA}" presName="box" presStyleLbl="node1" presStyleIdx="3" presStyleCnt="4"/>
      <dgm:spPr/>
    </dgm:pt>
    <dgm:pt modelId="{AE0DECE7-CA06-4055-AC0C-FB7CD156CB98}" type="pres">
      <dgm:prSet presAssocID="{7C2CF28E-7926-4A84-AD43-5ED399F0B6AA}" presName="img" presStyleLbl="fgImgPlace1" presStyleIdx="3" presStyleCnt="4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008ADC17-A373-44DC-8CB3-1F2E2E66B0E8}" type="pres">
      <dgm:prSet presAssocID="{7C2CF28E-7926-4A84-AD43-5ED399F0B6AA}" presName="text" presStyleLbl="node1" presStyleIdx="3" presStyleCnt="4">
        <dgm:presLayoutVars>
          <dgm:bulletEnabled val="1"/>
        </dgm:presLayoutVars>
      </dgm:prSet>
      <dgm:spPr/>
    </dgm:pt>
  </dgm:ptLst>
  <dgm:cxnLst>
    <dgm:cxn modelId="{E6E85D25-6075-4159-869E-4DBF311C3D40}" srcId="{BB89D63D-2DC0-4572-96A8-ED4AD0D2C368}" destId="{3BCDA20E-55CC-4D6D-9431-50180FCEEBAB}" srcOrd="2" destOrd="0" parTransId="{D529C497-C242-4533-AC58-86699D65CAA2}" sibTransId="{F5867731-C209-4673-965B-C0D7BC213B0A}"/>
    <dgm:cxn modelId="{1F318136-FE56-4C0E-A9FA-E9ADA6594E2E}" type="presOf" srcId="{4011DF02-732D-4812-90AE-130140F2219B}" destId="{7E342204-4435-4438-A44A-DCF6E84C01E8}" srcOrd="0" destOrd="0" presId="urn:microsoft.com/office/officeart/2005/8/layout/vList4#1"/>
    <dgm:cxn modelId="{2286F045-C507-4459-8DAA-5E9540720BD8}" type="presOf" srcId="{BB89D63D-2DC0-4572-96A8-ED4AD0D2C368}" destId="{1F8D2C82-6D5F-4AD8-8BC7-A7A8F0EAB064}" srcOrd="0" destOrd="0" presId="urn:microsoft.com/office/officeart/2005/8/layout/vList4#1"/>
    <dgm:cxn modelId="{DEAA9447-3B63-4DB9-BAF5-A2712832E8F0}" srcId="{BB89D63D-2DC0-4572-96A8-ED4AD0D2C368}" destId="{7C2CF28E-7926-4A84-AD43-5ED399F0B6AA}" srcOrd="3" destOrd="0" parTransId="{1D41BBE0-48BF-4DC6-8FF7-F852826602F6}" sibTransId="{1972ED1A-7A13-4812-B7F2-0C37E551BDFD}"/>
    <dgm:cxn modelId="{C816777A-8616-4372-A564-449A53BB1211}" srcId="{BB89D63D-2DC0-4572-96A8-ED4AD0D2C368}" destId="{4011DF02-732D-4812-90AE-130140F2219B}" srcOrd="0" destOrd="0" parTransId="{4767D9C0-2077-4C16-85A4-0220AE6148D1}" sibTransId="{B52E35D6-7464-47BE-8540-FEAB919C2D96}"/>
    <dgm:cxn modelId="{062A638C-2B36-4064-BBEE-4DEB9729B3B2}" type="presOf" srcId="{B6CE00A9-7333-44A9-8B6D-6F7978AE2080}" destId="{40129B5A-DF30-4F26-8607-C96FA463BF53}" srcOrd="1" destOrd="0" presId="urn:microsoft.com/office/officeart/2005/8/layout/vList4#1"/>
    <dgm:cxn modelId="{F6978A97-6680-4BFA-879C-7A8E635E1CD1}" type="presOf" srcId="{B6CE00A9-7333-44A9-8B6D-6F7978AE2080}" destId="{747F04F0-1D8D-4644-BF14-9CBBABA18AA8}" srcOrd="0" destOrd="0" presId="urn:microsoft.com/office/officeart/2005/8/layout/vList4#1"/>
    <dgm:cxn modelId="{F15FF19D-B9AE-489C-B58F-5570D43F6886}" srcId="{BB89D63D-2DC0-4572-96A8-ED4AD0D2C368}" destId="{B6CE00A9-7333-44A9-8B6D-6F7978AE2080}" srcOrd="1" destOrd="0" parTransId="{C01FE27C-99E3-46DF-8FCB-394F68D1BCB1}" sibTransId="{EE7AB555-D5AC-42FB-91F0-7967C00CB8E1}"/>
    <dgm:cxn modelId="{93EED2B8-E7B3-42DB-BD5B-D873A87D7382}" type="presOf" srcId="{3BCDA20E-55CC-4D6D-9431-50180FCEEBAB}" destId="{7B38B722-7688-49E2-9FBF-ACC7B94549DF}" srcOrd="0" destOrd="0" presId="urn:microsoft.com/office/officeart/2005/8/layout/vList4#1"/>
    <dgm:cxn modelId="{118C18BE-FA3A-480A-A5B0-17FC6F31FB2F}" type="presOf" srcId="{7C2CF28E-7926-4A84-AD43-5ED399F0B6AA}" destId="{008ADC17-A373-44DC-8CB3-1F2E2E66B0E8}" srcOrd="1" destOrd="0" presId="urn:microsoft.com/office/officeart/2005/8/layout/vList4#1"/>
    <dgm:cxn modelId="{2983C3CD-5442-4CE3-B2E1-8447E13C8737}" type="presOf" srcId="{7C2CF28E-7926-4A84-AD43-5ED399F0B6AA}" destId="{53820953-9B48-418C-94F8-08421866C8FB}" srcOrd="0" destOrd="0" presId="urn:microsoft.com/office/officeart/2005/8/layout/vList4#1"/>
    <dgm:cxn modelId="{238AC9F4-CDF7-4BEA-970F-24A5C4DC480F}" type="presOf" srcId="{4011DF02-732D-4812-90AE-130140F2219B}" destId="{7D53B86D-7282-4BAE-B9EE-0D871A90B430}" srcOrd="1" destOrd="0" presId="urn:microsoft.com/office/officeart/2005/8/layout/vList4#1"/>
    <dgm:cxn modelId="{A54DBEFB-8CD0-481C-8987-37A41875C203}" type="presOf" srcId="{3BCDA20E-55CC-4D6D-9431-50180FCEEBAB}" destId="{96D41F5E-22F4-423A-B6BB-E5A9BA84C17A}" srcOrd="1" destOrd="0" presId="urn:microsoft.com/office/officeart/2005/8/layout/vList4#1"/>
    <dgm:cxn modelId="{74C5C142-221E-4FB1-AC05-B69BE93AD319}" type="presParOf" srcId="{1F8D2C82-6D5F-4AD8-8BC7-A7A8F0EAB064}" destId="{7766F29C-19F9-4401-8EB6-FBEE7AB51AA9}" srcOrd="0" destOrd="0" presId="urn:microsoft.com/office/officeart/2005/8/layout/vList4#1"/>
    <dgm:cxn modelId="{AA3EE50B-341F-4AAF-9733-BE85885CCE52}" type="presParOf" srcId="{7766F29C-19F9-4401-8EB6-FBEE7AB51AA9}" destId="{7E342204-4435-4438-A44A-DCF6E84C01E8}" srcOrd="0" destOrd="0" presId="urn:microsoft.com/office/officeart/2005/8/layout/vList4#1"/>
    <dgm:cxn modelId="{72B7E845-0BBC-49FF-8A35-B7D0204323B0}" type="presParOf" srcId="{7766F29C-19F9-4401-8EB6-FBEE7AB51AA9}" destId="{D39149B3-280F-449D-9E1E-E0CBBBB69014}" srcOrd="1" destOrd="0" presId="urn:microsoft.com/office/officeart/2005/8/layout/vList4#1"/>
    <dgm:cxn modelId="{F853EA25-A7D5-4EFA-8A25-AB0C6CCE7A58}" type="presParOf" srcId="{7766F29C-19F9-4401-8EB6-FBEE7AB51AA9}" destId="{7D53B86D-7282-4BAE-B9EE-0D871A90B430}" srcOrd="2" destOrd="0" presId="urn:microsoft.com/office/officeart/2005/8/layout/vList4#1"/>
    <dgm:cxn modelId="{C7C8D71B-54CD-46A9-A4B3-26A1669DE05E}" type="presParOf" srcId="{1F8D2C82-6D5F-4AD8-8BC7-A7A8F0EAB064}" destId="{DC6376E5-688D-4D8F-A8C2-9A201124A0EA}" srcOrd="1" destOrd="0" presId="urn:microsoft.com/office/officeart/2005/8/layout/vList4#1"/>
    <dgm:cxn modelId="{BE9FA0B0-2174-4978-AC78-0DD613CAD2BD}" type="presParOf" srcId="{1F8D2C82-6D5F-4AD8-8BC7-A7A8F0EAB064}" destId="{C37C2E70-6EC6-4B11-8713-888A4C4C407E}" srcOrd="2" destOrd="0" presId="urn:microsoft.com/office/officeart/2005/8/layout/vList4#1"/>
    <dgm:cxn modelId="{64C0E4BA-C562-4F8D-B577-EC2716B45B7A}" type="presParOf" srcId="{C37C2E70-6EC6-4B11-8713-888A4C4C407E}" destId="{747F04F0-1D8D-4644-BF14-9CBBABA18AA8}" srcOrd="0" destOrd="0" presId="urn:microsoft.com/office/officeart/2005/8/layout/vList4#1"/>
    <dgm:cxn modelId="{4282E05A-BC4A-459D-9B3C-ECD5C1DCFEBB}" type="presParOf" srcId="{C37C2E70-6EC6-4B11-8713-888A4C4C407E}" destId="{8E282D81-0165-4BD4-86E1-8DC23657CE00}" srcOrd="1" destOrd="0" presId="urn:microsoft.com/office/officeart/2005/8/layout/vList4#1"/>
    <dgm:cxn modelId="{3192224E-C752-4FC0-97C6-01D8934FA381}" type="presParOf" srcId="{C37C2E70-6EC6-4B11-8713-888A4C4C407E}" destId="{40129B5A-DF30-4F26-8607-C96FA463BF53}" srcOrd="2" destOrd="0" presId="urn:microsoft.com/office/officeart/2005/8/layout/vList4#1"/>
    <dgm:cxn modelId="{9BCDF8AB-FCC9-42E3-9192-C02C8B2AB2DC}" type="presParOf" srcId="{1F8D2C82-6D5F-4AD8-8BC7-A7A8F0EAB064}" destId="{A0C29924-EE8C-45AE-81E9-B627C093CECA}" srcOrd="3" destOrd="0" presId="urn:microsoft.com/office/officeart/2005/8/layout/vList4#1"/>
    <dgm:cxn modelId="{727F46D1-86ED-42FE-8C62-82ABBE1234B6}" type="presParOf" srcId="{1F8D2C82-6D5F-4AD8-8BC7-A7A8F0EAB064}" destId="{B5174BCD-24CA-4277-A828-0A72D83808A6}" srcOrd="4" destOrd="0" presId="urn:microsoft.com/office/officeart/2005/8/layout/vList4#1"/>
    <dgm:cxn modelId="{AA6A442C-805B-4C55-BBC4-80284D777854}" type="presParOf" srcId="{B5174BCD-24CA-4277-A828-0A72D83808A6}" destId="{7B38B722-7688-49E2-9FBF-ACC7B94549DF}" srcOrd="0" destOrd="0" presId="urn:microsoft.com/office/officeart/2005/8/layout/vList4#1"/>
    <dgm:cxn modelId="{30E08126-A83C-4EF2-870D-FC5E29B33DEC}" type="presParOf" srcId="{B5174BCD-24CA-4277-A828-0A72D83808A6}" destId="{B4384FA8-8F4F-40E1-9806-6C5DA0A7DF1D}" srcOrd="1" destOrd="0" presId="urn:microsoft.com/office/officeart/2005/8/layout/vList4#1"/>
    <dgm:cxn modelId="{6E8F983B-6513-4BEB-A02B-3D9B76534C67}" type="presParOf" srcId="{B5174BCD-24CA-4277-A828-0A72D83808A6}" destId="{96D41F5E-22F4-423A-B6BB-E5A9BA84C17A}" srcOrd="2" destOrd="0" presId="urn:microsoft.com/office/officeart/2005/8/layout/vList4#1"/>
    <dgm:cxn modelId="{BAE9401C-E9CB-4560-8269-49D04F1C005E}" type="presParOf" srcId="{1F8D2C82-6D5F-4AD8-8BC7-A7A8F0EAB064}" destId="{7252CECB-54C5-414B-B4D4-7079232C2C76}" srcOrd="5" destOrd="0" presId="urn:microsoft.com/office/officeart/2005/8/layout/vList4#1"/>
    <dgm:cxn modelId="{31B8BB1D-A1DB-49A0-B714-979B0A77E66F}" type="presParOf" srcId="{1F8D2C82-6D5F-4AD8-8BC7-A7A8F0EAB064}" destId="{8D3BDCE0-5178-4873-96E1-85F9107D8C06}" srcOrd="6" destOrd="0" presId="urn:microsoft.com/office/officeart/2005/8/layout/vList4#1"/>
    <dgm:cxn modelId="{BABBADFA-36FF-4364-94C5-E1487D9D4BA5}" type="presParOf" srcId="{8D3BDCE0-5178-4873-96E1-85F9107D8C06}" destId="{53820953-9B48-418C-94F8-08421866C8FB}" srcOrd="0" destOrd="0" presId="urn:microsoft.com/office/officeart/2005/8/layout/vList4#1"/>
    <dgm:cxn modelId="{75A577BD-BE23-4AF3-84AB-71D214E66A19}" type="presParOf" srcId="{8D3BDCE0-5178-4873-96E1-85F9107D8C06}" destId="{AE0DECE7-CA06-4055-AC0C-FB7CD156CB98}" srcOrd="1" destOrd="0" presId="urn:microsoft.com/office/officeart/2005/8/layout/vList4#1"/>
    <dgm:cxn modelId="{4A170185-02DF-48F1-9CAC-30B9B5D30230}" type="presParOf" srcId="{8D3BDCE0-5178-4873-96E1-85F9107D8C06}" destId="{008ADC17-A373-44DC-8CB3-1F2E2E66B0E8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B89D63D-2DC0-4572-96A8-ED4AD0D2C368}" type="doc">
      <dgm:prSet loTypeId="urn:microsoft.com/office/officeart/2005/8/layout/vList4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AR"/>
        </a:p>
      </dgm:t>
    </dgm:pt>
    <dgm:pt modelId="{4011DF02-732D-4812-90AE-130140F2219B}">
      <dgm:prSet custT="1"/>
      <dgm:spPr>
        <a:solidFill>
          <a:srgbClr val="0070C0"/>
        </a:solidFill>
      </dgm:spPr>
      <dgm:t>
        <a:bodyPr/>
        <a:lstStyle/>
        <a:p>
          <a:pPr rtl="0"/>
          <a:r>
            <a:rPr lang="es-AR" sz="2000" b="1" dirty="0">
              <a:solidFill>
                <a:schemeClr val="bg1"/>
              </a:solidFill>
            </a:rPr>
            <a:t>Intercambiador de calor y humedad</a:t>
          </a:r>
        </a:p>
      </dgm:t>
    </dgm:pt>
    <dgm:pt modelId="{4767D9C0-2077-4C16-85A4-0220AE6148D1}" type="parTrans" cxnId="{C816777A-8616-4372-A564-449A53BB1211}">
      <dgm:prSet/>
      <dgm:spPr/>
      <dgm:t>
        <a:bodyPr/>
        <a:lstStyle/>
        <a:p>
          <a:endParaRPr lang="es-AR"/>
        </a:p>
      </dgm:t>
    </dgm:pt>
    <dgm:pt modelId="{B52E35D6-7464-47BE-8540-FEAB919C2D96}" type="sibTrans" cxnId="{C816777A-8616-4372-A564-449A53BB1211}">
      <dgm:prSet/>
      <dgm:spPr/>
      <dgm:t>
        <a:bodyPr/>
        <a:lstStyle/>
        <a:p>
          <a:endParaRPr lang="es-AR"/>
        </a:p>
      </dgm:t>
    </dgm:pt>
    <dgm:pt modelId="{B6CE00A9-7333-44A9-8B6D-6F7978AE2080}">
      <dgm:prSet custT="1"/>
      <dgm:spPr>
        <a:solidFill>
          <a:srgbClr val="0070C0"/>
        </a:solidFill>
      </dgm:spPr>
      <dgm:t>
        <a:bodyPr/>
        <a:lstStyle/>
        <a:p>
          <a:pPr rtl="0"/>
          <a:r>
            <a:rPr lang="es-AR" sz="2000" b="1" dirty="0">
              <a:solidFill>
                <a:schemeClr val="bg1"/>
              </a:solidFill>
            </a:rPr>
            <a:t>Vía aérea artificial obstruida</a:t>
          </a:r>
        </a:p>
      </dgm:t>
    </dgm:pt>
    <dgm:pt modelId="{C01FE27C-99E3-46DF-8FCB-394F68D1BCB1}" type="parTrans" cxnId="{F15FF19D-B9AE-489C-B58F-5570D43F6886}">
      <dgm:prSet/>
      <dgm:spPr/>
      <dgm:t>
        <a:bodyPr/>
        <a:lstStyle/>
        <a:p>
          <a:endParaRPr lang="es-AR"/>
        </a:p>
      </dgm:t>
    </dgm:pt>
    <dgm:pt modelId="{EE7AB555-D5AC-42FB-91F0-7967C00CB8E1}" type="sibTrans" cxnId="{F15FF19D-B9AE-489C-B58F-5570D43F6886}">
      <dgm:prSet/>
      <dgm:spPr/>
      <dgm:t>
        <a:bodyPr/>
        <a:lstStyle/>
        <a:p>
          <a:endParaRPr lang="es-AR"/>
        </a:p>
      </dgm:t>
    </dgm:pt>
    <dgm:pt modelId="{3BCDA20E-55CC-4D6D-9431-50180FCEEBAB}">
      <dgm:prSet custT="1"/>
      <dgm:spPr>
        <a:solidFill>
          <a:srgbClr val="0070C0"/>
        </a:solidFill>
      </dgm:spPr>
      <dgm:t>
        <a:bodyPr/>
        <a:lstStyle/>
        <a:p>
          <a:pPr rtl="0"/>
          <a:r>
            <a:rPr lang="es-AR" sz="2000" b="1" dirty="0">
              <a:solidFill>
                <a:schemeClr val="bg1"/>
              </a:solidFill>
            </a:rPr>
            <a:t>Presencia de secreciones respiratorias</a:t>
          </a:r>
        </a:p>
      </dgm:t>
    </dgm:pt>
    <dgm:pt modelId="{D529C497-C242-4533-AC58-86699D65CAA2}" type="parTrans" cxnId="{E6E85D25-6075-4159-869E-4DBF311C3D40}">
      <dgm:prSet/>
      <dgm:spPr/>
      <dgm:t>
        <a:bodyPr/>
        <a:lstStyle/>
        <a:p>
          <a:endParaRPr lang="es-AR"/>
        </a:p>
      </dgm:t>
    </dgm:pt>
    <dgm:pt modelId="{F5867731-C209-4673-965B-C0D7BC213B0A}" type="sibTrans" cxnId="{E6E85D25-6075-4159-869E-4DBF311C3D40}">
      <dgm:prSet/>
      <dgm:spPr/>
      <dgm:t>
        <a:bodyPr/>
        <a:lstStyle/>
        <a:p>
          <a:endParaRPr lang="es-AR"/>
        </a:p>
      </dgm:t>
    </dgm:pt>
    <dgm:pt modelId="{7C2CF28E-7926-4A84-AD43-5ED399F0B6AA}">
      <dgm:prSet custT="1"/>
      <dgm:spPr>
        <a:solidFill>
          <a:srgbClr val="0070C0"/>
        </a:solidFill>
      </dgm:spPr>
      <dgm:t>
        <a:bodyPr/>
        <a:lstStyle/>
        <a:p>
          <a:pPr rtl="0"/>
          <a:r>
            <a:rPr lang="es-AR" sz="2000" b="1" dirty="0">
              <a:solidFill>
                <a:schemeClr val="bg1"/>
              </a:solidFill>
            </a:rPr>
            <a:t>Colapso dinámico de la vía aérea</a:t>
          </a:r>
        </a:p>
      </dgm:t>
    </dgm:pt>
    <dgm:pt modelId="{1D41BBE0-48BF-4DC6-8FF7-F852826602F6}" type="parTrans" cxnId="{DEAA9447-3B63-4DB9-BAF5-A2712832E8F0}">
      <dgm:prSet/>
      <dgm:spPr/>
      <dgm:t>
        <a:bodyPr/>
        <a:lstStyle/>
        <a:p>
          <a:endParaRPr lang="es-AR"/>
        </a:p>
      </dgm:t>
    </dgm:pt>
    <dgm:pt modelId="{1972ED1A-7A13-4812-B7F2-0C37E551BDFD}" type="sibTrans" cxnId="{DEAA9447-3B63-4DB9-BAF5-A2712832E8F0}">
      <dgm:prSet/>
      <dgm:spPr/>
      <dgm:t>
        <a:bodyPr/>
        <a:lstStyle/>
        <a:p>
          <a:endParaRPr lang="es-AR"/>
        </a:p>
      </dgm:t>
    </dgm:pt>
    <dgm:pt modelId="{6381488F-6E0A-40EC-8704-04B471362A29}">
      <dgm:prSet custT="1"/>
      <dgm:spPr>
        <a:solidFill>
          <a:srgbClr val="0070C0"/>
        </a:solidFill>
      </dgm:spPr>
      <dgm:t>
        <a:bodyPr/>
        <a:lstStyle/>
        <a:p>
          <a:pPr rtl="0"/>
          <a:r>
            <a:rPr lang="es-AR" sz="2000" b="1" dirty="0">
              <a:solidFill>
                <a:schemeClr val="bg1"/>
              </a:solidFill>
            </a:rPr>
            <a:t>Broncoespasmo-edema de mucosa</a:t>
          </a:r>
        </a:p>
      </dgm:t>
    </dgm:pt>
    <dgm:pt modelId="{BB1815C2-C9F3-41F2-8FE6-3CD24B053C0E}" type="parTrans" cxnId="{639742ED-26F9-4FE2-BD76-A1473381D7F0}">
      <dgm:prSet/>
      <dgm:spPr/>
      <dgm:t>
        <a:bodyPr/>
        <a:lstStyle/>
        <a:p>
          <a:endParaRPr lang="es-AR"/>
        </a:p>
      </dgm:t>
    </dgm:pt>
    <dgm:pt modelId="{3A3346B3-7502-4931-8DDC-6DAA95F82F93}" type="sibTrans" cxnId="{639742ED-26F9-4FE2-BD76-A1473381D7F0}">
      <dgm:prSet/>
      <dgm:spPr/>
      <dgm:t>
        <a:bodyPr/>
        <a:lstStyle/>
        <a:p>
          <a:endParaRPr lang="es-AR"/>
        </a:p>
      </dgm:t>
    </dgm:pt>
    <dgm:pt modelId="{1F8D2C82-6D5F-4AD8-8BC7-A7A8F0EAB064}" type="pres">
      <dgm:prSet presAssocID="{BB89D63D-2DC0-4572-96A8-ED4AD0D2C368}" presName="linear" presStyleCnt="0">
        <dgm:presLayoutVars>
          <dgm:dir/>
          <dgm:resizeHandles val="exact"/>
        </dgm:presLayoutVars>
      </dgm:prSet>
      <dgm:spPr/>
    </dgm:pt>
    <dgm:pt modelId="{7766F29C-19F9-4401-8EB6-FBEE7AB51AA9}" type="pres">
      <dgm:prSet presAssocID="{4011DF02-732D-4812-90AE-130140F2219B}" presName="comp" presStyleCnt="0"/>
      <dgm:spPr/>
    </dgm:pt>
    <dgm:pt modelId="{7E342204-4435-4438-A44A-DCF6E84C01E8}" type="pres">
      <dgm:prSet presAssocID="{4011DF02-732D-4812-90AE-130140F2219B}" presName="box" presStyleLbl="node1" presStyleIdx="0" presStyleCnt="5"/>
      <dgm:spPr/>
    </dgm:pt>
    <dgm:pt modelId="{D39149B3-280F-449D-9E1E-E0CBBBB69014}" type="pres">
      <dgm:prSet presAssocID="{4011DF02-732D-4812-90AE-130140F2219B}" presName="img" presStyleLbl="fgImgPlace1" presStyleIdx="0" presStyleCnt="5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7D53B86D-7282-4BAE-B9EE-0D871A90B430}" type="pres">
      <dgm:prSet presAssocID="{4011DF02-732D-4812-90AE-130140F2219B}" presName="text" presStyleLbl="node1" presStyleIdx="0" presStyleCnt="5">
        <dgm:presLayoutVars>
          <dgm:bulletEnabled val="1"/>
        </dgm:presLayoutVars>
      </dgm:prSet>
      <dgm:spPr/>
    </dgm:pt>
    <dgm:pt modelId="{DC6376E5-688D-4D8F-A8C2-9A201124A0EA}" type="pres">
      <dgm:prSet presAssocID="{B52E35D6-7464-47BE-8540-FEAB919C2D96}" presName="spacer" presStyleCnt="0"/>
      <dgm:spPr/>
    </dgm:pt>
    <dgm:pt modelId="{C37C2E70-6EC6-4B11-8713-888A4C4C407E}" type="pres">
      <dgm:prSet presAssocID="{B6CE00A9-7333-44A9-8B6D-6F7978AE2080}" presName="comp" presStyleCnt="0"/>
      <dgm:spPr/>
    </dgm:pt>
    <dgm:pt modelId="{747F04F0-1D8D-4644-BF14-9CBBABA18AA8}" type="pres">
      <dgm:prSet presAssocID="{B6CE00A9-7333-44A9-8B6D-6F7978AE2080}" presName="box" presStyleLbl="node1" presStyleIdx="1" presStyleCnt="5" custLinFactNeighborX="126" custLinFactNeighborY="-558"/>
      <dgm:spPr/>
    </dgm:pt>
    <dgm:pt modelId="{8E282D81-0165-4BD4-86E1-8DC23657CE00}" type="pres">
      <dgm:prSet presAssocID="{B6CE00A9-7333-44A9-8B6D-6F7978AE2080}" presName="img" presStyleLbl="fgImgPlace1" presStyleIdx="1" presStyleCnt="5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000" b="-5000"/>
          </a:stretch>
        </a:blipFill>
      </dgm:spPr>
    </dgm:pt>
    <dgm:pt modelId="{40129B5A-DF30-4F26-8607-C96FA463BF53}" type="pres">
      <dgm:prSet presAssocID="{B6CE00A9-7333-44A9-8B6D-6F7978AE2080}" presName="text" presStyleLbl="node1" presStyleIdx="1" presStyleCnt="5">
        <dgm:presLayoutVars>
          <dgm:bulletEnabled val="1"/>
        </dgm:presLayoutVars>
      </dgm:prSet>
      <dgm:spPr/>
    </dgm:pt>
    <dgm:pt modelId="{A0C29924-EE8C-45AE-81E9-B627C093CECA}" type="pres">
      <dgm:prSet presAssocID="{EE7AB555-D5AC-42FB-91F0-7967C00CB8E1}" presName="spacer" presStyleCnt="0"/>
      <dgm:spPr/>
    </dgm:pt>
    <dgm:pt modelId="{B5174BCD-24CA-4277-A828-0A72D83808A6}" type="pres">
      <dgm:prSet presAssocID="{3BCDA20E-55CC-4D6D-9431-50180FCEEBAB}" presName="comp" presStyleCnt="0"/>
      <dgm:spPr/>
    </dgm:pt>
    <dgm:pt modelId="{7B38B722-7688-49E2-9FBF-ACC7B94549DF}" type="pres">
      <dgm:prSet presAssocID="{3BCDA20E-55CC-4D6D-9431-50180FCEEBAB}" presName="box" presStyleLbl="node1" presStyleIdx="2" presStyleCnt="5"/>
      <dgm:spPr/>
    </dgm:pt>
    <dgm:pt modelId="{B4384FA8-8F4F-40E1-9806-6C5DA0A7DF1D}" type="pres">
      <dgm:prSet presAssocID="{3BCDA20E-55CC-4D6D-9431-50180FCEEBAB}" presName="img" presStyleLbl="fgImgPlace1" presStyleIdx="2" presStyleCnt="5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96D41F5E-22F4-423A-B6BB-E5A9BA84C17A}" type="pres">
      <dgm:prSet presAssocID="{3BCDA20E-55CC-4D6D-9431-50180FCEEBAB}" presName="text" presStyleLbl="node1" presStyleIdx="2" presStyleCnt="5">
        <dgm:presLayoutVars>
          <dgm:bulletEnabled val="1"/>
        </dgm:presLayoutVars>
      </dgm:prSet>
      <dgm:spPr/>
    </dgm:pt>
    <dgm:pt modelId="{7252CECB-54C5-414B-B4D4-7079232C2C76}" type="pres">
      <dgm:prSet presAssocID="{F5867731-C209-4673-965B-C0D7BC213B0A}" presName="spacer" presStyleCnt="0"/>
      <dgm:spPr/>
    </dgm:pt>
    <dgm:pt modelId="{8D3BDCE0-5178-4873-96E1-85F9107D8C06}" type="pres">
      <dgm:prSet presAssocID="{7C2CF28E-7926-4A84-AD43-5ED399F0B6AA}" presName="comp" presStyleCnt="0"/>
      <dgm:spPr/>
    </dgm:pt>
    <dgm:pt modelId="{53820953-9B48-418C-94F8-08421866C8FB}" type="pres">
      <dgm:prSet presAssocID="{7C2CF28E-7926-4A84-AD43-5ED399F0B6AA}" presName="box" presStyleLbl="node1" presStyleIdx="3" presStyleCnt="5"/>
      <dgm:spPr/>
    </dgm:pt>
    <dgm:pt modelId="{AE0DECE7-CA06-4055-AC0C-FB7CD156CB98}" type="pres">
      <dgm:prSet presAssocID="{7C2CF28E-7926-4A84-AD43-5ED399F0B6AA}" presName="img" presStyleLbl="fgImgPlace1" presStyleIdx="3" presStyleCnt="5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008ADC17-A373-44DC-8CB3-1F2E2E66B0E8}" type="pres">
      <dgm:prSet presAssocID="{7C2CF28E-7926-4A84-AD43-5ED399F0B6AA}" presName="text" presStyleLbl="node1" presStyleIdx="3" presStyleCnt="5">
        <dgm:presLayoutVars>
          <dgm:bulletEnabled val="1"/>
        </dgm:presLayoutVars>
      </dgm:prSet>
      <dgm:spPr/>
    </dgm:pt>
    <dgm:pt modelId="{1D8671BB-2AB6-48D8-BE63-33212B6D1795}" type="pres">
      <dgm:prSet presAssocID="{1972ED1A-7A13-4812-B7F2-0C37E551BDFD}" presName="spacer" presStyleCnt="0"/>
      <dgm:spPr/>
    </dgm:pt>
    <dgm:pt modelId="{3FBB6C29-0E02-4100-9199-EDF999CE7997}" type="pres">
      <dgm:prSet presAssocID="{6381488F-6E0A-40EC-8704-04B471362A29}" presName="comp" presStyleCnt="0"/>
      <dgm:spPr/>
    </dgm:pt>
    <dgm:pt modelId="{F16727D0-1075-4776-BBEA-946ECC6ED9EF}" type="pres">
      <dgm:prSet presAssocID="{6381488F-6E0A-40EC-8704-04B471362A29}" presName="box" presStyleLbl="node1" presStyleIdx="4" presStyleCnt="5"/>
      <dgm:spPr/>
    </dgm:pt>
    <dgm:pt modelId="{B69E4A57-E3E9-4429-8B9A-95296A904C0B}" type="pres">
      <dgm:prSet presAssocID="{6381488F-6E0A-40EC-8704-04B471362A29}" presName="img" presStyleLbl="fgImgPlace1" presStyleIdx="4" presStyleCnt="5"/>
      <dgm:spPr>
        <a:blipFill rotWithShape="1">
          <a:blip xmlns:r="http://schemas.openxmlformats.org/officeDocument/2006/relationships" r:embed="rId5"/>
          <a:stretch>
            <a:fillRect/>
          </a:stretch>
        </a:blipFill>
      </dgm:spPr>
    </dgm:pt>
    <dgm:pt modelId="{CC93BB4F-F886-4DA4-8A20-F0C172F216D6}" type="pres">
      <dgm:prSet presAssocID="{6381488F-6E0A-40EC-8704-04B471362A29}" presName="text" presStyleLbl="node1" presStyleIdx="4" presStyleCnt="5">
        <dgm:presLayoutVars>
          <dgm:bulletEnabled val="1"/>
        </dgm:presLayoutVars>
      </dgm:prSet>
      <dgm:spPr/>
    </dgm:pt>
  </dgm:ptLst>
  <dgm:cxnLst>
    <dgm:cxn modelId="{4BFECC0B-9E7D-4A95-9F6B-E8D6AF929AE3}" type="presOf" srcId="{4011DF02-732D-4812-90AE-130140F2219B}" destId="{7D53B86D-7282-4BAE-B9EE-0D871A90B430}" srcOrd="1" destOrd="0" presId="urn:microsoft.com/office/officeart/2005/8/layout/vList4#1"/>
    <dgm:cxn modelId="{69A79523-CDC9-4D1D-81FA-3922CB5E5AB4}" type="presOf" srcId="{3BCDA20E-55CC-4D6D-9431-50180FCEEBAB}" destId="{7B38B722-7688-49E2-9FBF-ACC7B94549DF}" srcOrd="0" destOrd="0" presId="urn:microsoft.com/office/officeart/2005/8/layout/vList4#1"/>
    <dgm:cxn modelId="{E6E85D25-6075-4159-869E-4DBF311C3D40}" srcId="{BB89D63D-2DC0-4572-96A8-ED4AD0D2C368}" destId="{3BCDA20E-55CC-4D6D-9431-50180FCEEBAB}" srcOrd="2" destOrd="0" parTransId="{D529C497-C242-4533-AC58-86699D65CAA2}" sibTransId="{F5867731-C209-4673-965B-C0D7BC213B0A}"/>
    <dgm:cxn modelId="{6154F128-1407-4342-8FAD-45ECDAA424A2}" type="presOf" srcId="{7C2CF28E-7926-4A84-AD43-5ED399F0B6AA}" destId="{008ADC17-A373-44DC-8CB3-1F2E2E66B0E8}" srcOrd="1" destOrd="0" presId="urn:microsoft.com/office/officeart/2005/8/layout/vList4#1"/>
    <dgm:cxn modelId="{73CB9365-2312-42EA-A317-1A01AA60496E}" type="presOf" srcId="{B6CE00A9-7333-44A9-8B6D-6F7978AE2080}" destId="{747F04F0-1D8D-4644-BF14-9CBBABA18AA8}" srcOrd="0" destOrd="0" presId="urn:microsoft.com/office/officeart/2005/8/layout/vList4#1"/>
    <dgm:cxn modelId="{DEAA9447-3B63-4DB9-BAF5-A2712832E8F0}" srcId="{BB89D63D-2DC0-4572-96A8-ED4AD0D2C368}" destId="{7C2CF28E-7926-4A84-AD43-5ED399F0B6AA}" srcOrd="3" destOrd="0" parTransId="{1D41BBE0-48BF-4DC6-8FF7-F852826602F6}" sibTransId="{1972ED1A-7A13-4812-B7F2-0C37E551BDFD}"/>
    <dgm:cxn modelId="{2C482A57-ED8E-43C0-863C-54E7E780A2E4}" type="presOf" srcId="{6381488F-6E0A-40EC-8704-04B471362A29}" destId="{CC93BB4F-F886-4DA4-8A20-F0C172F216D6}" srcOrd="1" destOrd="0" presId="urn:microsoft.com/office/officeart/2005/8/layout/vList4#1"/>
    <dgm:cxn modelId="{C816777A-8616-4372-A564-449A53BB1211}" srcId="{BB89D63D-2DC0-4572-96A8-ED4AD0D2C368}" destId="{4011DF02-732D-4812-90AE-130140F2219B}" srcOrd="0" destOrd="0" parTransId="{4767D9C0-2077-4C16-85A4-0220AE6148D1}" sibTransId="{B52E35D6-7464-47BE-8540-FEAB919C2D96}"/>
    <dgm:cxn modelId="{B1A8BC9A-48B7-4958-8298-46CBC85085A4}" type="presOf" srcId="{4011DF02-732D-4812-90AE-130140F2219B}" destId="{7E342204-4435-4438-A44A-DCF6E84C01E8}" srcOrd="0" destOrd="0" presId="urn:microsoft.com/office/officeart/2005/8/layout/vList4#1"/>
    <dgm:cxn modelId="{0C8F399C-EC48-4F45-A650-C80EA84AD114}" type="presOf" srcId="{BB89D63D-2DC0-4572-96A8-ED4AD0D2C368}" destId="{1F8D2C82-6D5F-4AD8-8BC7-A7A8F0EAB064}" srcOrd="0" destOrd="0" presId="urn:microsoft.com/office/officeart/2005/8/layout/vList4#1"/>
    <dgm:cxn modelId="{F15FF19D-B9AE-489C-B58F-5570D43F6886}" srcId="{BB89D63D-2DC0-4572-96A8-ED4AD0D2C368}" destId="{B6CE00A9-7333-44A9-8B6D-6F7978AE2080}" srcOrd="1" destOrd="0" parTransId="{C01FE27C-99E3-46DF-8FCB-394F68D1BCB1}" sibTransId="{EE7AB555-D5AC-42FB-91F0-7967C00CB8E1}"/>
    <dgm:cxn modelId="{31F2DCC3-27A1-4ABD-93F9-61B525499463}" type="presOf" srcId="{B6CE00A9-7333-44A9-8B6D-6F7978AE2080}" destId="{40129B5A-DF30-4F26-8607-C96FA463BF53}" srcOrd="1" destOrd="0" presId="urn:microsoft.com/office/officeart/2005/8/layout/vList4#1"/>
    <dgm:cxn modelId="{A95B05CD-C1E5-4878-9116-4A41E86D6496}" type="presOf" srcId="{3BCDA20E-55CC-4D6D-9431-50180FCEEBAB}" destId="{96D41F5E-22F4-423A-B6BB-E5A9BA84C17A}" srcOrd="1" destOrd="0" presId="urn:microsoft.com/office/officeart/2005/8/layout/vList4#1"/>
    <dgm:cxn modelId="{2A4AF3E1-464A-4D60-B9B1-92FD1A1B02A5}" type="presOf" srcId="{7C2CF28E-7926-4A84-AD43-5ED399F0B6AA}" destId="{53820953-9B48-418C-94F8-08421866C8FB}" srcOrd="0" destOrd="0" presId="urn:microsoft.com/office/officeart/2005/8/layout/vList4#1"/>
    <dgm:cxn modelId="{639742ED-26F9-4FE2-BD76-A1473381D7F0}" srcId="{BB89D63D-2DC0-4572-96A8-ED4AD0D2C368}" destId="{6381488F-6E0A-40EC-8704-04B471362A29}" srcOrd="4" destOrd="0" parTransId="{BB1815C2-C9F3-41F2-8FE6-3CD24B053C0E}" sibTransId="{3A3346B3-7502-4931-8DDC-6DAA95F82F93}"/>
    <dgm:cxn modelId="{83376AF7-DCCB-4187-B436-36EC11D8BC69}" type="presOf" srcId="{6381488F-6E0A-40EC-8704-04B471362A29}" destId="{F16727D0-1075-4776-BBEA-946ECC6ED9EF}" srcOrd="0" destOrd="0" presId="urn:microsoft.com/office/officeart/2005/8/layout/vList4#1"/>
    <dgm:cxn modelId="{007CD749-E57B-4428-B1D3-BE2912FD11B1}" type="presParOf" srcId="{1F8D2C82-6D5F-4AD8-8BC7-A7A8F0EAB064}" destId="{7766F29C-19F9-4401-8EB6-FBEE7AB51AA9}" srcOrd="0" destOrd="0" presId="urn:microsoft.com/office/officeart/2005/8/layout/vList4#1"/>
    <dgm:cxn modelId="{3717B7D9-3B8A-4A67-82F0-EAF117BB0125}" type="presParOf" srcId="{7766F29C-19F9-4401-8EB6-FBEE7AB51AA9}" destId="{7E342204-4435-4438-A44A-DCF6E84C01E8}" srcOrd="0" destOrd="0" presId="urn:microsoft.com/office/officeart/2005/8/layout/vList4#1"/>
    <dgm:cxn modelId="{027AFA80-95FC-46EC-BC9E-D27A42082EFC}" type="presParOf" srcId="{7766F29C-19F9-4401-8EB6-FBEE7AB51AA9}" destId="{D39149B3-280F-449D-9E1E-E0CBBBB69014}" srcOrd="1" destOrd="0" presId="urn:microsoft.com/office/officeart/2005/8/layout/vList4#1"/>
    <dgm:cxn modelId="{A21E8DE8-CF14-4DD8-A0A0-5A6C4A640BBA}" type="presParOf" srcId="{7766F29C-19F9-4401-8EB6-FBEE7AB51AA9}" destId="{7D53B86D-7282-4BAE-B9EE-0D871A90B430}" srcOrd="2" destOrd="0" presId="urn:microsoft.com/office/officeart/2005/8/layout/vList4#1"/>
    <dgm:cxn modelId="{E93A137E-198C-475C-B35B-4B541A0F27A7}" type="presParOf" srcId="{1F8D2C82-6D5F-4AD8-8BC7-A7A8F0EAB064}" destId="{DC6376E5-688D-4D8F-A8C2-9A201124A0EA}" srcOrd="1" destOrd="0" presId="urn:microsoft.com/office/officeart/2005/8/layout/vList4#1"/>
    <dgm:cxn modelId="{3486C269-C745-4151-B11D-24FEE79EFBBD}" type="presParOf" srcId="{1F8D2C82-6D5F-4AD8-8BC7-A7A8F0EAB064}" destId="{C37C2E70-6EC6-4B11-8713-888A4C4C407E}" srcOrd="2" destOrd="0" presId="urn:microsoft.com/office/officeart/2005/8/layout/vList4#1"/>
    <dgm:cxn modelId="{ECF55DBC-8969-43B9-9540-0F11DF1943E5}" type="presParOf" srcId="{C37C2E70-6EC6-4B11-8713-888A4C4C407E}" destId="{747F04F0-1D8D-4644-BF14-9CBBABA18AA8}" srcOrd="0" destOrd="0" presId="urn:microsoft.com/office/officeart/2005/8/layout/vList4#1"/>
    <dgm:cxn modelId="{DE1A479A-AE42-4517-B003-F190F1F077B5}" type="presParOf" srcId="{C37C2E70-6EC6-4B11-8713-888A4C4C407E}" destId="{8E282D81-0165-4BD4-86E1-8DC23657CE00}" srcOrd="1" destOrd="0" presId="urn:microsoft.com/office/officeart/2005/8/layout/vList4#1"/>
    <dgm:cxn modelId="{61F4221A-5616-4B39-8ADB-102B652A5CE8}" type="presParOf" srcId="{C37C2E70-6EC6-4B11-8713-888A4C4C407E}" destId="{40129B5A-DF30-4F26-8607-C96FA463BF53}" srcOrd="2" destOrd="0" presId="urn:microsoft.com/office/officeart/2005/8/layout/vList4#1"/>
    <dgm:cxn modelId="{EFE7687C-7F9A-4705-8638-ED40004FE9D2}" type="presParOf" srcId="{1F8D2C82-6D5F-4AD8-8BC7-A7A8F0EAB064}" destId="{A0C29924-EE8C-45AE-81E9-B627C093CECA}" srcOrd="3" destOrd="0" presId="urn:microsoft.com/office/officeart/2005/8/layout/vList4#1"/>
    <dgm:cxn modelId="{BBD60ACD-500A-40C0-847B-16872D9DBF91}" type="presParOf" srcId="{1F8D2C82-6D5F-4AD8-8BC7-A7A8F0EAB064}" destId="{B5174BCD-24CA-4277-A828-0A72D83808A6}" srcOrd="4" destOrd="0" presId="urn:microsoft.com/office/officeart/2005/8/layout/vList4#1"/>
    <dgm:cxn modelId="{446F6397-00E2-4210-BDFE-EEB0F4F4BE2C}" type="presParOf" srcId="{B5174BCD-24CA-4277-A828-0A72D83808A6}" destId="{7B38B722-7688-49E2-9FBF-ACC7B94549DF}" srcOrd="0" destOrd="0" presId="urn:microsoft.com/office/officeart/2005/8/layout/vList4#1"/>
    <dgm:cxn modelId="{424298F4-8A22-428B-B2B9-C18BC6FE68E2}" type="presParOf" srcId="{B5174BCD-24CA-4277-A828-0A72D83808A6}" destId="{B4384FA8-8F4F-40E1-9806-6C5DA0A7DF1D}" srcOrd="1" destOrd="0" presId="urn:microsoft.com/office/officeart/2005/8/layout/vList4#1"/>
    <dgm:cxn modelId="{4266DCC6-10EF-4DE0-B56D-3449C6C3F7B9}" type="presParOf" srcId="{B5174BCD-24CA-4277-A828-0A72D83808A6}" destId="{96D41F5E-22F4-423A-B6BB-E5A9BA84C17A}" srcOrd="2" destOrd="0" presId="urn:microsoft.com/office/officeart/2005/8/layout/vList4#1"/>
    <dgm:cxn modelId="{3046C202-648A-4B95-BFEA-EEBE6D361044}" type="presParOf" srcId="{1F8D2C82-6D5F-4AD8-8BC7-A7A8F0EAB064}" destId="{7252CECB-54C5-414B-B4D4-7079232C2C76}" srcOrd="5" destOrd="0" presId="urn:microsoft.com/office/officeart/2005/8/layout/vList4#1"/>
    <dgm:cxn modelId="{A1D72D40-D5F0-492C-8AB0-42E5C0D7F3B7}" type="presParOf" srcId="{1F8D2C82-6D5F-4AD8-8BC7-A7A8F0EAB064}" destId="{8D3BDCE0-5178-4873-96E1-85F9107D8C06}" srcOrd="6" destOrd="0" presId="urn:microsoft.com/office/officeart/2005/8/layout/vList4#1"/>
    <dgm:cxn modelId="{0504606D-9416-4332-921A-E78D7966EE99}" type="presParOf" srcId="{8D3BDCE0-5178-4873-96E1-85F9107D8C06}" destId="{53820953-9B48-418C-94F8-08421866C8FB}" srcOrd="0" destOrd="0" presId="urn:microsoft.com/office/officeart/2005/8/layout/vList4#1"/>
    <dgm:cxn modelId="{909C0C71-577E-4F6B-A7D1-A25117DDBCD5}" type="presParOf" srcId="{8D3BDCE0-5178-4873-96E1-85F9107D8C06}" destId="{AE0DECE7-CA06-4055-AC0C-FB7CD156CB98}" srcOrd="1" destOrd="0" presId="urn:microsoft.com/office/officeart/2005/8/layout/vList4#1"/>
    <dgm:cxn modelId="{BAB1A55C-690B-4D8B-9FB5-CCBC8C818E58}" type="presParOf" srcId="{8D3BDCE0-5178-4873-96E1-85F9107D8C06}" destId="{008ADC17-A373-44DC-8CB3-1F2E2E66B0E8}" srcOrd="2" destOrd="0" presId="urn:microsoft.com/office/officeart/2005/8/layout/vList4#1"/>
    <dgm:cxn modelId="{05AE99A8-9CA4-4D46-84F8-75E31A5FBFC0}" type="presParOf" srcId="{1F8D2C82-6D5F-4AD8-8BC7-A7A8F0EAB064}" destId="{1D8671BB-2AB6-48D8-BE63-33212B6D1795}" srcOrd="7" destOrd="0" presId="urn:microsoft.com/office/officeart/2005/8/layout/vList4#1"/>
    <dgm:cxn modelId="{C8592937-B423-402F-BCB3-485D68F6C968}" type="presParOf" srcId="{1F8D2C82-6D5F-4AD8-8BC7-A7A8F0EAB064}" destId="{3FBB6C29-0E02-4100-9199-EDF999CE7997}" srcOrd="8" destOrd="0" presId="urn:microsoft.com/office/officeart/2005/8/layout/vList4#1"/>
    <dgm:cxn modelId="{C1F3C25C-83A2-46FA-8DAD-6231F73B8CCE}" type="presParOf" srcId="{3FBB6C29-0E02-4100-9199-EDF999CE7997}" destId="{F16727D0-1075-4776-BBEA-946ECC6ED9EF}" srcOrd="0" destOrd="0" presId="urn:microsoft.com/office/officeart/2005/8/layout/vList4#1"/>
    <dgm:cxn modelId="{FDE85028-13C3-40C5-B095-4679B282ACE4}" type="presParOf" srcId="{3FBB6C29-0E02-4100-9199-EDF999CE7997}" destId="{B69E4A57-E3E9-4429-8B9A-95296A904C0B}" srcOrd="1" destOrd="0" presId="urn:microsoft.com/office/officeart/2005/8/layout/vList4#1"/>
    <dgm:cxn modelId="{0DE87E47-575B-42DC-942A-446121805624}" type="presParOf" srcId="{3FBB6C29-0E02-4100-9199-EDF999CE7997}" destId="{CC93BB4F-F886-4DA4-8A20-F0C172F216D6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342204-4435-4438-A44A-DCF6E84C01E8}">
      <dsp:nvSpPr>
        <dsp:cNvPr id="0" name=""/>
        <dsp:cNvSpPr/>
      </dsp:nvSpPr>
      <dsp:spPr>
        <a:xfrm>
          <a:off x="0" y="0"/>
          <a:ext cx="5759354" cy="878654"/>
        </a:xfrm>
        <a:prstGeom prst="roundRect">
          <a:avLst>
            <a:gd name="adj" fmla="val 10000"/>
          </a:avLst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2000" kern="1200" dirty="0" err="1">
              <a:solidFill>
                <a:schemeClr val="bg1"/>
              </a:solidFill>
            </a:rPr>
            <a:t>Hiperinsuflación</a:t>
          </a:r>
          <a:r>
            <a:rPr lang="es-AR" sz="2000" kern="1200" dirty="0">
              <a:solidFill>
                <a:schemeClr val="bg1"/>
              </a:solidFill>
            </a:rPr>
            <a:t> Dinámica y Auto-PEEP</a:t>
          </a:r>
        </a:p>
      </dsp:txBody>
      <dsp:txXfrm>
        <a:off x="1239736" y="0"/>
        <a:ext cx="4519618" cy="878654"/>
      </dsp:txXfrm>
    </dsp:sp>
    <dsp:sp modelId="{D39149B3-280F-449D-9E1E-E0CBBBB69014}">
      <dsp:nvSpPr>
        <dsp:cNvPr id="0" name=""/>
        <dsp:cNvSpPr/>
      </dsp:nvSpPr>
      <dsp:spPr>
        <a:xfrm>
          <a:off x="87865" y="87865"/>
          <a:ext cx="1151871" cy="702923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7F04F0-1D8D-4644-BF14-9CBBABA18AA8}">
      <dsp:nvSpPr>
        <dsp:cNvPr id="0" name=""/>
        <dsp:cNvSpPr/>
      </dsp:nvSpPr>
      <dsp:spPr>
        <a:xfrm>
          <a:off x="0" y="947971"/>
          <a:ext cx="5759354" cy="878654"/>
        </a:xfrm>
        <a:prstGeom prst="roundRect">
          <a:avLst>
            <a:gd name="adj" fmla="val 10000"/>
          </a:avLst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2000" kern="1200" dirty="0">
              <a:solidFill>
                <a:schemeClr val="bg1"/>
              </a:solidFill>
            </a:rPr>
            <a:t>Edema Alveolar. Neumonía. Atelectasia. Fibrosis</a:t>
          </a:r>
        </a:p>
      </dsp:txBody>
      <dsp:txXfrm>
        <a:off x="1239736" y="947971"/>
        <a:ext cx="4519618" cy="878654"/>
      </dsp:txXfrm>
    </dsp:sp>
    <dsp:sp modelId="{8E282D81-0165-4BD4-86E1-8DC23657CE00}">
      <dsp:nvSpPr>
        <dsp:cNvPr id="0" name=""/>
        <dsp:cNvSpPr/>
      </dsp:nvSpPr>
      <dsp:spPr>
        <a:xfrm>
          <a:off x="87865" y="1054385"/>
          <a:ext cx="1151871" cy="702923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38B722-7688-49E2-9FBF-ACC7B94549DF}">
      <dsp:nvSpPr>
        <dsp:cNvPr id="0" name=""/>
        <dsp:cNvSpPr/>
      </dsp:nvSpPr>
      <dsp:spPr>
        <a:xfrm>
          <a:off x="0" y="1933040"/>
          <a:ext cx="5759354" cy="878654"/>
        </a:xfrm>
        <a:prstGeom prst="roundRect">
          <a:avLst>
            <a:gd name="adj" fmla="val 10000"/>
          </a:avLst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2000" kern="1200" dirty="0">
              <a:solidFill>
                <a:schemeClr val="bg1"/>
              </a:solidFill>
            </a:rPr>
            <a:t>Derrame pleural. Neumotórax</a:t>
          </a:r>
        </a:p>
      </dsp:txBody>
      <dsp:txXfrm>
        <a:off x="1239736" y="1933040"/>
        <a:ext cx="4519618" cy="878654"/>
      </dsp:txXfrm>
    </dsp:sp>
    <dsp:sp modelId="{B4384FA8-8F4F-40E1-9806-6C5DA0A7DF1D}">
      <dsp:nvSpPr>
        <dsp:cNvPr id="0" name=""/>
        <dsp:cNvSpPr/>
      </dsp:nvSpPr>
      <dsp:spPr>
        <a:xfrm>
          <a:off x="87865" y="2020905"/>
          <a:ext cx="1151871" cy="702923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820953-9B48-418C-94F8-08421866C8FB}">
      <dsp:nvSpPr>
        <dsp:cNvPr id="0" name=""/>
        <dsp:cNvSpPr/>
      </dsp:nvSpPr>
      <dsp:spPr>
        <a:xfrm>
          <a:off x="0" y="2899560"/>
          <a:ext cx="5759354" cy="878654"/>
        </a:xfrm>
        <a:prstGeom prst="roundRect">
          <a:avLst>
            <a:gd name="adj" fmla="val 10000"/>
          </a:avLst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2000" kern="1200" dirty="0">
              <a:solidFill>
                <a:schemeClr val="bg1"/>
              </a:solidFill>
            </a:rPr>
            <a:t>Incremento de PIA. Obesidad. Edema de pared</a:t>
          </a:r>
        </a:p>
      </dsp:txBody>
      <dsp:txXfrm>
        <a:off x="1239736" y="2899560"/>
        <a:ext cx="4519618" cy="878654"/>
      </dsp:txXfrm>
    </dsp:sp>
    <dsp:sp modelId="{AE0DECE7-CA06-4055-AC0C-FB7CD156CB98}">
      <dsp:nvSpPr>
        <dsp:cNvPr id="0" name=""/>
        <dsp:cNvSpPr/>
      </dsp:nvSpPr>
      <dsp:spPr>
        <a:xfrm>
          <a:off x="87865" y="2987425"/>
          <a:ext cx="1151871" cy="702923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342204-4435-4438-A44A-DCF6E84C01E8}">
      <dsp:nvSpPr>
        <dsp:cNvPr id="0" name=""/>
        <dsp:cNvSpPr/>
      </dsp:nvSpPr>
      <dsp:spPr>
        <a:xfrm>
          <a:off x="0" y="0"/>
          <a:ext cx="5568286" cy="755481"/>
        </a:xfrm>
        <a:prstGeom prst="roundRect">
          <a:avLst>
            <a:gd name="adj" fmla="val 10000"/>
          </a:avLst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2000" b="1" kern="1200" dirty="0">
              <a:solidFill>
                <a:schemeClr val="bg1"/>
              </a:solidFill>
            </a:rPr>
            <a:t>Intercambiador de calor y humedad</a:t>
          </a:r>
        </a:p>
      </dsp:txBody>
      <dsp:txXfrm>
        <a:off x="1189205" y="0"/>
        <a:ext cx="4379080" cy="755481"/>
      </dsp:txXfrm>
    </dsp:sp>
    <dsp:sp modelId="{D39149B3-280F-449D-9E1E-E0CBBBB69014}">
      <dsp:nvSpPr>
        <dsp:cNvPr id="0" name=""/>
        <dsp:cNvSpPr/>
      </dsp:nvSpPr>
      <dsp:spPr>
        <a:xfrm>
          <a:off x="75548" y="75548"/>
          <a:ext cx="1113657" cy="604385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7F04F0-1D8D-4644-BF14-9CBBABA18AA8}">
      <dsp:nvSpPr>
        <dsp:cNvPr id="0" name=""/>
        <dsp:cNvSpPr/>
      </dsp:nvSpPr>
      <dsp:spPr>
        <a:xfrm>
          <a:off x="0" y="826814"/>
          <a:ext cx="5568286" cy="755481"/>
        </a:xfrm>
        <a:prstGeom prst="roundRect">
          <a:avLst>
            <a:gd name="adj" fmla="val 10000"/>
          </a:avLst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2000" b="1" kern="1200" dirty="0">
              <a:solidFill>
                <a:schemeClr val="bg1"/>
              </a:solidFill>
            </a:rPr>
            <a:t>Vía aérea artificial obstruida</a:t>
          </a:r>
        </a:p>
      </dsp:txBody>
      <dsp:txXfrm>
        <a:off x="1189205" y="826814"/>
        <a:ext cx="4379080" cy="755481"/>
      </dsp:txXfrm>
    </dsp:sp>
    <dsp:sp modelId="{8E282D81-0165-4BD4-86E1-8DC23657CE00}">
      <dsp:nvSpPr>
        <dsp:cNvPr id="0" name=""/>
        <dsp:cNvSpPr/>
      </dsp:nvSpPr>
      <dsp:spPr>
        <a:xfrm>
          <a:off x="75548" y="906578"/>
          <a:ext cx="1113657" cy="60438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000" b="-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38B722-7688-49E2-9FBF-ACC7B94549DF}">
      <dsp:nvSpPr>
        <dsp:cNvPr id="0" name=""/>
        <dsp:cNvSpPr/>
      </dsp:nvSpPr>
      <dsp:spPr>
        <a:xfrm>
          <a:off x="0" y="1662060"/>
          <a:ext cx="5568286" cy="755481"/>
        </a:xfrm>
        <a:prstGeom prst="roundRect">
          <a:avLst>
            <a:gd name="adj" fmla="val 10000"/>
          </a:avLst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2000" b="1" kern="1200" dirty="0">
              <a:solidFill>
                <a:schemeClr val="bg1"/>
              </a:solidFill>
            </a:rPr>
            <a:t>Presencia de secreciones respiratorias</a:t>
          </a:r>
        </a:p>
      </dsp:txBody>
      <dsp:txXfrm>
        <a:off x="1189205" y="1662060"/>
        <a:ext cx="4379080" cy="755481"/>
      </dsp:txXfrm>
    </dsp:sp>
    <dsp:sp modelId="{B4384FA8-8F4F-40E1-9806-6C5DA0A7DF1D}">
      <dsp:nvSpPr>
        <dsp:cNvPr id="0" name=""/>
        <dsp:cNvSpPr/>
      </dsp:nvSpPr>
      <dsp:spPr>
        <a:xfrm>
          <a:off x="75548" y="1737608"/>
          <a:ext cx="1113657" cy="604385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820953-9B48-418C-94F8-08421866C8FB}">
      <dsp:nvSpPr>
        <dsp:cNvPr id="0" name=""/>
        <dsp:cNvSpPr/>
      </dsp:nvSpPr>
      <dsp:spPr>
        <a:xfrm>
          <a:off x="0" y="2493090"/>
          <a:ext cx="5568286" cy="755481"/>
        </a:xfrm>
        <a:prstGeom prst="roundRect">
          <a:avLst>
            <a:gd name="adj" fmla="val 10000"/>
          </a:avLst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2000" b="1" kern="1200" dirty="0">
              <a:solidFill>
                <a:schemeClr val="bg1"/>
              </a:solidFill>
            </a:rPr>
            <a:t>Colapso dinámico de la vía aérea</a:t>
          </a:r>
        </a:p>
      </dsp:txBody>
      <dsp:txXfrm>
        <a:off x="1189205" y="2493090"/>
        <a:ext cx="4379080" cy="755481"/>
      </dsp:txXfrm>
    </dsp:sp>
    <dsp:sp modelId="{AE0DECE7-CA06-4055-AC0C-FB7CD156CB98}">
      <dsp:nvSpPr>
        <dsp:cNvPr id="0" name=""/>
        <dsp:cNvSpPr/>
      </dsp:nvSpPr>
      <dsp:spPr>
        <a:xfrm>
          <a:off x="75548" y="2568638"/>
          <a:ext cx="1113657" cy="604385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6727D0-1075-4776-BBEA-946ECC6ED9EF}">
      <dsp:nvSpPr>
        <dsp:cNvPr id="0" name=""/>
        <dsp:cNvSpPr/>
      </dsp:nvSpPr>
      <dsp:spPr>
        <a:xfrm>
          <a:off x="0" y="3324120"/>
          <a:ext cx="5568286" cy="755481"/>
        </a:xfrm>
        <a:prstGeom prst="roundRect">
          <a:avLst>
            <a:gd name="adj" fmla="val 10000"/>
          </a:avLst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2000" b="1" kern="1200" dirty="0">
              <a:solidFill>
                <a:schemeClr val="bg1"/>
              </a:solidFill>
            </a:rPr>
            <a:t>Broncoespasmo-edema de mucosa</a:t>
          </a:r>
        </a:p>
      </dsp:txBody>
      <dsp:txXfrm>
        <a:off x="1189205" y="3324120"/>
        <a:ext cx="4379080" cy="755481"/>
      </dsp:txXfrm>
    </dsp:sp>
    <dsp:sp modelId="{B69E4A57-E3E9-4429-8B9A-95296A904C0B}">
      <dsp:nvSpPr>
        <dsp:cNvPr id="0" name=""/>
        <dsp:cNvSpPr/>
      </dsp:nvSpPr>
      <dsp:spPr>
        <a:xfrm>
          <a:off x="75548" y="3399668"/>
          <a:ext cx="1113657" cy="604385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5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Action1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3-09-27T13:01:35.261"/>
    </inkml:context>
    <inkml:brush xml:id="br0">
      <inkml:brushProperty name="width" value="0.08819" units="cm"/>
      <inkml:brushProperty name="height" value="0.35278" units="cm"/>
      <inkml:brushProperty name="color" value="#C00000"/>
      <inkml:brushProperty name="tip" value="rectangle"/>
      <inkml:brushProperty name="rasterOp" value="maskPen"/>
    </inkml:brush>
  </inkml:definitions>
  <iact:action type="add" startTime="44043">
    <iact:property name="dataType"/>
    <iact:actionData xml:id="d0">
      <inkml:trace xmlns:inkml="http://www.w3.org/2003/InkML" xml:id="stk0" contextRef="#ctx0" brushRef="#br0">23400 16374 0</inkml:trace>
    </iact:actionData>
  </iact:action>
  <iact:action type="add" startTime="44821">
    <iact:property name="dataType"/>
    <iact:actionData xml:id="d1">
      <inkml:trace xmlns:inkml="http://www.w3.org/2003/InkML" xml:id="stk1" contextRef="#ctx0" brushRef="#br0">23540 16408 0,'104'35'83,"-69"-35"-82,34 35 31,35-35-1,105 0 1,0 0-3,34 0 4,-173 0-33,34 0 32,-34 0-31,103 0 27,-68 0-27,34 0 30,-70 0-31,36-35 33,-71 35-32,175 0 28,-35-35 1,-35 35 1,-35 0 1</inkml:trace>
    </iact:actionData>
  </iact:action>
  <iact:action type="add" startTime="55668">
    <iact:property name="dataType"/>
    <iact:actionData xml:id="d2">
      <inkml:trace xmlns:inkml="http://www.w3.org/2003/InkML" xml:id="stk2" contextRef="#ctx0" brushRef="#br0">24617 11159 0,'35'0'220,"35"0"-186,-1 0-33,36 0 29,-36 0-29,105-35 27,-104 35-27,-1 0 31,35 0-31,1 0 28,-71 0-28,106 0 50,-1 0-50,-70 0 60,-34 0-60,-35 35 77</inkml:trace>
    </iact:actionData>
  </iact:action>
</iact:actions>
</file>

<file path=ppt/ink/inkAction2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3-09-27T13:01:35.261"/>
    </inkml:context>
    <inkml:brush xml:id="br0">
      <inkml:brushProperty name="width" value="0.08819" units="cm"/>
      <inkml:brushProperty name="height" value="0.35278" units="cm"/>
      <inkml:brushProperty name="color" value="#C00000"/>
      <inkml:brushProperty name="tip" value="rectangle"/>
      <inkml:brushProperty name="rasterOp" value="maskPen"/>
    </inkml:brush>
  </inkml:definitions>
  <iact:action type="add" startTime="25113">
    <iact:property name="dataType"/>
    <iact:actionData xml:id="d0">
      <inkml:trace xmlns:inkml="http://www.w3.org/2003/InkML" xml:id="stk0" contextRef="#ctx0" brushRef="#br0">2399 9943 0</inkml:trace>
    </iact:actionData>
  </iact:action>
  <iact:action type="add" startTime="77636">
    <iact:property name="dataType"/>
    <iact:actionData xml:id="d1">
      <inkml:trace xmlns:inkml="http://www.w3.org/2003/InkML" xml:id="stk1" contextRef="#ctx0" brushRef="#br0">13352 15748 0</inkml:trace>
    </iact:actionData>
  </iact:action>
</iact:actions>
</file>

<file path=ppt/ink/inkAction3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3-09-27T13:01:35.261"/>
    </inkml:context>
    <inkml:brush xml:id="br0">
      <inkml:brushProperty name="width" value="0.08819" units="cm"/>
      <inkml:brushProperty name="height" value="0.35278" units="cm"/>
      <inkml:brushProperty name="color" value="#C00000"/>
      <inkml:brushProperty name="tip" value="rectangle"/>
      <inkml:brushProperty name="rasterOp" value="maskPen"/>
    </inkml:brush>
  </inkml:definitions>
  <iact:action type="add" startTime="37534">
    <iact:property name="dataType"/>
    <iact:actionData xml:id="d0">
      <inkml:trace xmlns:inkml="http://www.w3.org/2003/InkML" xml:id="stk0" contextRef="#ctx0" brushRef="#br0">24304 13488 0,'35'0'170,"104"0"-169,70-34 60,-105-1-60,105 0 45,-140 35-45,1 0 60</inkml:trace>
    </iact:actionData>
  </iact:action>
  <iact:action type="add" startTime="39675">
    <iact:property name="dataType"/>
    <iact:actionData xml:id="d1">
      <inkml:trace xmlns:inkml="http://www.w3.org/2003/InkML" xml:id="stk1" contextRef="#ctx0" brushRef="#br0">30355 13349 0,'34'0'169,"1"0"-167,35 0 53,69 0-54,-104 0 29,34 0-29,1 0 35,-36 0-35,36 0 54,-1 0-55,-34 0 7,35 0 49,-1-34-56,1 34 47,-35 0 57,-1 0 22</inkml:trace>
    </iact:actionData>
  </iact:action>
</iact:actions>
</file>

<file path=ppt/ink/inkAction4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3-09-27T13:01:35.261"/>
    </inkml:context>
    <inkml:brush xml:id="br0">
      <inkml:brushProperty name="width" value="0.08819" units="cm"/>
      <inkml:brushProperty name="height" value="0.35278" units="cm"/>
      <inkml:brushProperty name="color" value="#C00000"/>
      <inkml:brushProperty name="tip" value="rectangle"/>
      <inkml:brushProperty name="rasterOp" value="maskPen"/>
    </inkml:brush>
  </inkml:definitions>
  <iact:action type="add" startTime="24679">
    <iact:property name="dataType"/>
    <iact:actionData xml:id="d0">
      <inkml:trace xmlns:inkml="http://www.w3.org/2003/InkML" xml:id="stk0" contextRef="#ctx0" brushRef="#br0">9492 15296 0,'35'0'117,"0"0"-70,-1 0-17,71 0 1,-1 0 30,0 0-60,-69 0 29,70 0-29,-71 0 26,36 0-26,-35 0 29,69 0-29,-69 0 30,34 0-30,36 0 34,-71 0-3,1 0-31,0 0 28,0 0 2</inkml:trace>
    </iact:actionData>
  </iact:action>
  <iact:action type="add" startTime="49765">
    <iact:property name="dataType"/>
    <iact:actionData xml:id="d1">
      <inkml:trace xmlns:inkml="http://www.w3.org/2003/InkML" xml:id="stk1" contextRef="#ctx0" brushRef="#br0">12622 7370 0,'34'35'173,"71"-35"-171,-71 0 59,36 0-61,-1 0 30,1 0 1,0 35 30,-1-35-61,-34 0 33,0 0-32,-1 0 57,36 0-57,-1 0 33,1 0 27,0 0-60,-1 0 59,1 0-59,-36 0 31,1 0 14</inkml:trace>
    </iact:actionData>
  </iact:action>
  <iact:action type="add" startTime="72701">
    <iact:property name="dataType"/>
    <iact:actionData xml:id="d2">
      <inkml:trace xmlns:inkml="http://www.w3.org/2003/InkML" xml:id="stk2" contextRef="#ctx0" brushRef="#br0">19993 7405 0,'104'0'134,"1"0"-133,-71 0 29,36 0-29,-35 0 30,69 35-30,-69-35 29,69 0-29,-34 0 5,-36 0 51,140 0-56,-104 0 55,34 34-55,-69-34 28,34 0-28,-34 0 62,0 0-1,34 0-61,-34 0 60,35 0-60,-35 0 60,-35 70 113</inkml:trace>
    </iact:actionData>
  </iact:action>
</iact:actions>
</file>

<file path=ppt/ink/inkAction5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3-09-27T13:01:35.261"/>
    </inkml:context>
    <inkml:brush xml:id="br0">
      <inkml:brushProperty name="width" value="0.08819" units="cm"/>
      <inkml:brushProperty name="height" value="0.35278" units="cm"/>
      <inkml:brushProperty name="color" value="#C00000"/>
      <inkml:brushProperty name="tip" value="rectangle"/>
      <inkml:brushProperty name="rasterOp" value="maskPen"/>
    </inkml:brush>
  </inkml:definitions>
  <iact:action type="add" startTime="29800">
    <iact:property name="dataType"/>
    <iact:actionData xml:id="d0">
      <inkml:trace xmlns:inkml="http://www.w3.org/2003/InkML" xml:id="stk0" contextRef="#ctx0" brushRef="#br0">3894 14114 0,'35'0'76,"34"0"-18,36 0-57,173 0 61,0 35-61,0 0 60,-208-35-60,-35 0 0,-1 0 44,1 0-44,0 0 294,-35 34-294</inkml:trace>
    </iact:actionData>
  </iact:action>
</iact:action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031FBC-21B7-4F4A-9F99-2753D3E5DC4B}" type="datetimeFigureOut">
              <a:rPr lang="es-CL" smtClean="0"/>
              <a:t>27-11-2023</a:t>
            </a:fld>
            <a:endParaRPr lang="es-C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25216F-0C7F-4A2E-B87F-23ACD10BFC43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6761834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>
            <a:extLst>
              <a:ext uri="{FF2B5EF4-FFF2-40B4-BE49-F238E27FC236}">
                <a16:creationId xmlns:a16="http://schemas.microsoft.com/office/drawing/2014/main" id="{4F543D71-B843-8C30-E1E9-1634891778C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3ADF24-D72F-4BB7-8052-EB3DEAEF2A2D}" type="slidenum">
              <a:rPr kumimoji="0" lang="es-ES" altLang="es-A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s-ES" alt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2883" name="Rectangle 2">
            <a:extLst>
              <a:ext uri="{FF2B5EF4-FFF2-40B4-BE49-F238E27FC236}">
                <a16:creationId xmlns:a16="http://schemas.microsoft.com/office/drawing/2014/main" id="{C6280AE9-F4A2-465F-6709-4A073457B17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4" name="Rectangle 3">
            <a:extLst>
              <a:ext uri="{FF2B5EF4-FFF2-40B4-BE49-F238E27FC236}">
                <a16:creationId xmlns:a16="http://schemas.microsoft.com/office/drawing/2014/main" id="{4E655CDB-CB23-223F-2B81-B52A1E9A655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_tradnl" altLang="es-A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7">
            <a:extLst>
              <a:ext uri="{FF2B5EF4-FFF2-40B4-BE49-F238E27FC236}">
                <a16:creationId xmlns:a16="http://schemas.microsoft.com/office/drawing/2014/main" id="{F65EE890-D691-3E7D-F90D-11A212B143C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D4D1FA-F4F7-4375-83B5-48CCCB0CB4BF}" type="slidenum">
              <a:rPr kumimoji="0" lang="es-ES" altLang="es-A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s-ES" alt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6979" name="Rectangle 2">
            <a:extLst>
              <a:ext uri="{FF2B5EF4-FFF2-40B4-BE49-F238E27FC236}">
                <a16:creationId xmlns:a16="http://schemas.microsoft.com/office/drawing/2014/main" id="{CB48D796-1B2D-DE77-D62B-70717F8F5FD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80" name="Rectangle 3">
            <a:extLst>
              <a:ext uri="{FF2B5EF4-FFF2-40B4-BE49-F238E27FC236}">
                <a16:creationId xmlns:a16="http://schemas.microsoft.com/office/drawing/2014/main" id="{495B0289-4803-118E-E1AF-1A629B1B721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_tradnl" altLang="es-A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68071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5E975D6-7A4B-B546-5216-4581400361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03B61C0-1A39-38C1-412C-F8F4EFED8C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3FB18B6-44D4-6AF8-95C8-6C19B09177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E5681-AA2D-46C8-B082-C12776F13F06}" type="datetimeFigureOut">
              <a:rPr lang="es-CL" smtClean="0"/>
              <a:t>27-11-2023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9C65BF8-749A-19D9-E1F8-2EB6BA8B61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36B0DC6-8F56-7ECD-5A7B-DBC7C85381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03AB3-5CB8-49F8-9D6F-4CA081D24F0E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9764852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59DF50-E04B-1196-83D5-E8ECAD77DB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892FA67-B472-7C0F-4D99-F22E9E6D6D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231D89A-E971-6731-5D91-83269C8083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E5681-AA2D-46C8-B082-C12776F13F06}" type="datetimeFigureOut">
              <a:rPr lang="es-CL" smtClean="0"/>
              <a:t>27-11-2023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DFB77C-6597-1443-B159-81B1AB62AC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A5210C0-F303-AF1E-4573-305C4E481A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03AB3-5CB8-49F8-9D6F-4CA081D24F0E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048206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0E910FA-0A20-EEAB-37A1-67425BF7A3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6A3C6A5-D19D-5A30-AAA1-BFC6AE48DB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B9D4E5B-4F52-3A8F-9A6B-1C93D8108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E5681-AA2D-46C8-B082-C12776F13F06}" type="datetimeFigureOut">
              <a:rPr lang="es-CL" smtClean="0"/>
              <a:t>27-11-2023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F2106AD-C660-C86B-A4F6-EBCCFF9E94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D3803F2-3ED8-B2C4-3288-70617146C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03AB3-5CB8-49F8-9D6F-4CA081D24F0E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872650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82E1E-DAA6-DD25-4C86-CA2C5BB9BD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B3267B-AD9D-985D-689B-FF618788AD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44686"/>
            <a:ext cx="9144000" cy="1513114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L" dirty="0"/>
          </a:p>
        </p:txBody>
      </p:sp>
      <p:pic>
        <p:nvPicPr>
          <p:cNvPr id="7" name="Gráfico 6">
            <a:extLst>
              <a:ext uri="{FF2B5EF4-FFF2-40B4-BE49-F238E27FC236}">
                <a16:creationId xmlns:a16="http://schemas.microsoft.com/office/drawing/2014/main" id="{397A84DA-EFDA-B8C0-505B-7BF75F9D705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3207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Diapositiva de títul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82E1E-DAA6-DD25-4C86-CA2C5BB9BD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B3267B-AD9D-985D-689B-FF618788AD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44686"/>
            <a:ext cx="9144000" cy="1513114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L" dirty="0"/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46E13E88-F14C-4CCD-3AAA-36A0C142F1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6743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82E1E-DAA6-DD25-4C86-CA2C5BB9BD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2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B3267B-AD9D-985D-689B-FF618788AD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44686"/>
            <a:ext cx="9144000" cy="1513114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L" dirty="0"/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88DA9B6D-0E6D-D57D-1F0D-7B16B16105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511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Diapositiva de títul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82E1E-DAA6-DD25-4C86-CA2C5BB9BD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2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B3267B-AD9D-985D-689B-FF618788AD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44686"/>
            <a:ext cx="9144000" cy="1513114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L" dirty="0"/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3669AE21-75F9-64E5-FE38-B32014C4F8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7283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Diapositiva de título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82E1E-DAA6-DD25-4C86-CA2C5BB9BD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B3267B-AD9D-985D-689B-FF618788AD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44686"/>
            <a:ext cx="9144000" cy="1513114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L" dirty="0"/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02012E49-25A5-8AA3-579E-525C962A5B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7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5230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Diapositiva de títul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82E1E-DAA6-DD25-4C86-CA2C5BB9BD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B3267B-AD9D-985D-689B-FF618788AD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44686"/>
            <a:ext cx="9144000" cy="1513114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L" dirty="0"/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E7EAA6F4-BFF7-AFAF-F482-C44D499AE1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7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2741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Diapositiva de títul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82E1E-DAA6-DD25-4C86-CA2C5BB9BD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B3267B-AD9D-985D-689B-FF618788AD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44686"/>
            <a:ext cx="9144000" cy="1513114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L" dirty="0"/>
          </a:p>
        </p:txBody>
      </p:sp>
      <p:pic>
        <p:nvPicPr>
          <p:cNvPr id="10" name="Gráfico 9">
            <a:extLst>
              <a:ext uri="{FF2B5EF4-FFF2-40B4-BE49-F238E27FC236}">
                <a16:creationId xmlns:a16="http://schemas.microsoft.com/office/drawing/2014/main" id="{4CF56364-CFF0-2039-6285-B7F0C68C17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7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1322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57B19C-9056-ACC4-F5E5-EFAB586727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68B641D-B8C6-A307-A319-743ABC6F95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35F2D146-0974-0AF8-A641-6A2BD58C15E2}"/>
              </a:ext>
            </a:extLst>
          </p:cNvPr>
          <p:cNvSpPr/>
          <p:nvPr userDrawn="1"/>
        </p:nvSpPr>
        <p:spPr>
          <a:xfrm>
            <a:off x="0" y="365125"/>
            <a:ext cx="367004" cy="13255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pic>
        <p:nvPicPr>
          <p:cNvPr id="10" name="Gráfico 9">
            <a:extLst>
              <a:ext uri="{FF2B5EF4-FFF2-40B4-BE49-F238E27FC236}">
                <a16:creationId xmlns:a16="http://schemas.microsoft.com/office/drawing/2014/main" id="{55C65FE0-6C07-6ACF-7305-8F5B874FA4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7965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B191A2-C1FE-A295-9179-19A48EF4EA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2592ED9-7B9C-EFE1-CAB0-524FF760C4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CEC409F-EDC3-2D80-7778-8A18B7B909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E5681-AA2D-46C8-B082-C12776F13F06}" type="datetimeFigureOut">
              <a:rPr lang="es-CL" smtClean="0"/>
              <a:t>27-11-2023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D5995AF-55F9-FCDE-2E65-8D15925CE9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C2E5875-AE6F-7E49-EE61-1018007CA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03AB3-5CB8-49F8-9D6F-4CA081D24F0E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6286671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ítulo y objeto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57B19C-9056-ACC4-F5E5-EFAB586727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68B641D-B8C6-A307-A319-743ABC6F95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35F2D146-0974-0AF8-A641-6A2BD58C15E2}"/>
              </a:ext>
            </a:extLst>
          </p:cNvPr>
          <p:cNvSpPr/>
          <p:nvPr userDrawn="1"/>
        </p:nvSpPr>
        <p:spPr>
          <a:xfrm>
            <a:off x="0" y="365125"/>
            <a:ext cx="367004" cy="13255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0A593C55-B0BC-62AC-D277-E8E7BC60C4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8169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2B2535-6F91-9714-BF4F-907BA25D2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63755"/>
            <a:ext cx="10515600" cy="1759955"/>
          </a:xfrm>
        </p:spPr>
        <p:txBody>
          <a:bodyPr anchor="b"/>
          <a:lstStyle>
            <a:lvl1pPr>
              <a:defRPr sz="6000" b="1">
                <a:solidFill>
                  <a:schemeClr val="bg2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9D7A11D-15F5-0359-3A19-0640CF50DE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396631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869CE8CD-2776-C317-BF9A-00105CF46B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0910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2B2535-6F91-9714-BF4F-907BA25D2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63755"/>
            <a:ext cx="10515600" cy="1759955"/>
          </a:xfrm>
        </p:spPr>
        <p:txBody>
          <a:bodyPr anchor="b"/>
          <a:lstStyle>
            <a:lvl1pPr>
              <a:defRPr sz="6000" b="1">
                <a:solidFill>
                  <a:schemeClr val="tx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9D7A11D-15F5-0359-3A19-0640CF50DE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396631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23BB9F22-1597-6752-5191-CB6F9B56376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5453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Encabezado de secció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2B2535-6F91-9714-BF4F-907BA25D2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63755"/>
            <a:ext cx="10515600" cy="1759955"/>
          </a:xfrm>
        </p:spPr>
        <p:txBody>
          <a:bodyPr anchor="b"/>
          <a:lstStyle>
            <a:lvl1pPr>
              <a:defRPr sz="6000" b="1">
                <a:solidFill>
                  <a:schemeClr val="bg2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9D7A11D-15F5-0359-3A19-0640CF50DE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396631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D0531ACF-67BC-F2F3-39A5-3606E5BC545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08418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Encabezado de secció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2B2535-6F91-9714-BF4F-907BA25D2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63755"/>
            <a:ext cx="10515600" cy="1759955"/>
          </a:xfrm>
        </p:spPr>
        <p:txBody>
          <a:bodyPr anchor="b"/>
          <a:lstStyle>
            <a:lvl1pPr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9D7A11D-15F5-0359-3A19-0640CF50DE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396631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458E526E-9746-EC2C-C1BA-23CB60F930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26729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F8E74C-0E49-92BE-55BF-3D0D7953EA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F12B355-E230-640B-6AC2-D1C8CF7DA6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1BA897D-19C8-38C9-67E6-67586565B5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071E69DE-9145-0061-0730-5D2F9FBA8E5F}"/>
              </a:ext>
            </a:extLst>
          </p:cNvPr>
          <p:cNvSpPr/>
          <p:nvPr userDrawn="1"/>
        </p:nvSpPr>
        <p:spPr>
          <a:xfrm>
            <a:off x="0" y="365125"/>
            <a:ext cx="367004" cy="13255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pic>
        <p:nvPicPr>
          <p:cNvPr id="10" name="Gráfico 9">
            <a:extLst>
              <a:ext uri="{FF2B5EF4-FFF2-40B4-BE49-F238E27FC236}">
                <a16:creationId xmlns:a16="http://schemas.microsoft.com/office/drawing/2014/main" id="{F49DFC8C-DBEA-0EFC-9BF3-8FB8F678259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66001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Dos objeto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F8E74C-0E49-92BE-55BF-3D0D7953EA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F12B355-E230-640B-6AC2-D1C8CF7DA6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1BA897D-19C8-38C9-67E6-67586565B5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74FD76F2-A491-CCBE-A92A-201FAC5F0901}"/>
              </a:ext>
            </a:extLst>
          </p:cNvPr>
          <p:cNvSpPr/>
          <p:nvPr userDrawn="1"/>
        </p:nvSpPr>
        <p:spPr>
          <a:xfrm>
            <a:off x="0" y="365125"/>
            <a:ext cx="367004" cy="13255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CF11A79E-B206-58F9-4C81-0BFCC06F85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54004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6C07BA-794E-3817-F297-71AC03F56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5437F1D-FD58-2041-71A4-615A6499AF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777481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29F9441-65D2-8D57-2517-04581D0C6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768081"/>
            <a:ext cx="5157787" cy="342158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45B480F-1E85-7F9A-A6D4-2C2AE2E83B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77481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415FD53-9AA2-02D6-214F-33A7F6C257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768081"/>
            <a:ext cx="5183188" cy="342158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pic>
        <p:nvPicPr>
          <p:cNvPr id="11" name="Gráfico 10">
            <a:extLst>
              <a:ext uri="{FF2B5EF4-FFF2-40B4-BE49-F238E27FC236}">
                <a16:creationId xmlns:a16="http://schemas.microsoft.com/office/drawing/2014/main" id="{FDB8E95C-4697-1C33-36EE-3961797F73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87326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2_Comparació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6C07BA-794E-3817-F297-71AC03F56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5437F1D-FD58-2041-71A4-615A6499AF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777481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29F9441-65D2-8D57-2517-04581D0C6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768081"/>
            <a:ext cx="5157787" cy="3421581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45B480F-1E85-7F9A-A6D4-2C2AE2E83B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77481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415FD53-9AA2-02D6-214F-33A7F6C257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768081"/>
            <a:ext cx="5183188" cy="3421581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0FBCF751-7E23-2464-0CCA-E68B9B8E85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771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3_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6C07BA-794E-3817-F297-71AC03F56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5437F1D-FD58-2041-71A4-615A6499AF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777481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29F9441-65D2-8D57-2517-04581D0C6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768081"/>
            <a:ext cx="5157787" cy="342158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45B480F-1E85-7F9A-A6D4-2C2AE2E83B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77481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415FD53-9AA2-02D6-214F-33A7F6C257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768081"/>
            <a:ext cx="5183188" cy="342158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7D79DB3E-0C2A-D1FC-25B0-74186520239A}"/>
              </a:ext>
            </a:extLst>
          </p:cNvPr>
          <p:cNvSpPr/>
          <p:nvPr userDrawn="1"/>
        </p:nvSpPr>
        <p:spPr>
          <a:xfrm>
            <a:off x="0" y="365125"/>
            <a:ext cx="367004" cy="13255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pic>
        <p:nvPicPr>
          <p:cNvPr id="10" name="Gráfico 9">
            <a:extLst>
              <a:ext uri="{FF2B5EF4-FFF2-40B4-BE49-F238E27FC236}">
                <a16:creationId xmlns:a16="http://schemas.microsoft.com/office/drawing/2014/main" id="{3D598FC5-0121-D3AC-03F1-75F49D862E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923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DABFD7-B1C1-5FEF-DF88-1FC585904A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8FB5535-E58B-50C8-91BD-245E90B984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5AA2263-8030-5887-16FC-A384547B9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E5681-AA2D-46C8-B082-C12776F13F06}" type="datetimeFigureOut">
              <a:rPr lang="es-CL" smtClean="0"/>
              <a:t>27-11-2023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C109AEA-B914-9DDA-91D4-C772B27711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B4B06AA-B19A-0DA7-3975-791A2E7C61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03AB3-5CB8-49F8-9D6F-4CA081D24F0E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63343513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4_Comparació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6C07BA-794E-3817-F297-71AC03F56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5437F1D-FD58-2041-71A4-615A6499AF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777481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29F9441-65D2-8D57-2517-04581D0C6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768081"/>
            <a:ext cx="5157787" cy="3421581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45B480F-1E85-7F9A-A6D4-2C2AE2E83B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77481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415FD53-9AA2-02D6-214F-33A7F6C257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768081"/>
            <a:ext cx="5183188" cy="3421581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101EBA61-3715-58BF-7FF8-539DE85D7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9788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399F98-EC53-4A00-BF96-1D96800D1016}" type="slidenum">
              <a:rPr lang="es-CL" smtClean="0"/>
              <a:t>‹Nº›</a:t>
            </a:fld>
            <a:endParaRPr lang="es-CL"/>
          </a:p>
        </p:txBody>
      </p:sp>
      <p:pic>
        <p:nvPicPr>
          <p:cNvPr id="7" name="Gráfico 6">
            <a:extLst>
              <a:ext uri="{FF2B5EF4-FFF2-40B4-BE49-F238E27FC236}">
                <a16:creationId xmlns:a16="http://schemas.microsoft.com/office/drawing/2014/main" id="{E76030E4-68E7-E7FD-6BE2-3356283279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98224" y="6354523"/>
            <a:ext cx="1455576" cy="366952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5480E837-E120-0B18-8E89-72C10E66BDA3}"/>
              </a:ext>
            </a:extLst>
          </p:cNvPr>
          <p:cNvSpPr/>
          <p:nvPr userDrawn="1"/>
        </p:nvSpPr>
        <p:spPr>
          <a:xfrm>
            <a:off x="0" y="365125"/>
            <a:ext cx="367004" cy="13255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182250101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3A550D-B84F-5386-8C9A-144FD07A7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BC6BF858-5FA4-EE2F-50A1-C72AD78A70F0}"/>
              </a:ext>
            </a:extLst>
          </p:cNvPr>
          <p:cNvSpPr/>
          <p:nvPr userDrawn="1"/>
        </p:nvSpPr>
        <p:spPr>
          <a:xfrm>
            <a:off x="838200" y="1859120"/>
            <a:ext cx="10515600" cy="62987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10" name="Gráfico 9">
            <a:extLst>
              <a:ext uri="{FF2B5EF4-FFF2-40B4-BE49-F238E27FC236}">
                <a16:creationId xmlns:a16="http://schemas.microsoft.com/office/drawing/2014/main" id="{70A1BF29-29B4-CF7F-CA46-07E29C75A1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74825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Solo el títul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3A550D-B84F-5386-8C9A-144FD07A7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81142016-D671-E0FD-1921-3C5042CEC149}"/>
              </a:ext>
            </a:extLst>
          </p:cNvPr>
          <p:cNvSpPr/>
          <p:nvPr userDrawn="1"/>
        </p:nvSpPr>
        <p:spPr>
          <a:xfrm>
            <a:off x="838200" y="1859120"/>
            <a:ext cx="10515600" cy="62987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07624240-60A9-1194-04E9-FA615EDE96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92821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3A550D-B84F-5386-8C9A-144FD07A7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374B7D8A-E312-38AD-BA8D-B62EDEA0ACBD}"/>
              </a:ext>
            </a:extLst>
          </p:cNvPr>
          <p:cNvSpPr/>
          <p:nvPr userDrawn="1"/>
        </p:nvSpPr>
        <p:spPr>
          <a:xfrm>
            <a:off x="0" y="365125"/>
            <a:ext cx="367004" cy="13255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7E6191B8-6D9B-7897-19BE-0FEEEDCA3D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34200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3_Solo el títul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3A550D-B84F-5386-8C9A-144FD07A7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5F71B26E-4FA4-307B-0C17-45FF876B6AF6}"/>
              </a:ext>
            </a:extLst>
          </p:cNvPr>
          <p:cNvSpPr/>
          <p:nvPr userDrawn="1"/>
        </p:nvSpPr>
        <p:spPr>
          <a:xfrm>
            <a:off x="0" y="365125"/>
            <a:ext cx="367004" cy="13255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5C2196F8-BB96-606C-2D47-80D18A993B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87598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áfico 5">
            <a:extLst>
              <a:ext uri="{FF2B5EF4-FFF2-40B4-BE49-F238E27FC236}">
                <a16:creationId xmlns:a16="http://schemas.microsoft.com/office/drawing/2014/main" id="{DD99A73B-E83C-4BDF-C51A-C86A0CE771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84355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En blanc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áfico 2">
            <a:extLst>
              <a:ext uri="{FF2B5EF4-FFF2-40B4-BE49-F238E27FC236}">
                <a16:creationId xmlns:a16="http://schemas.microsoft.com/office/drawing/2014/main" id="{71159129-443F-47CD-54D6-1EBE6B8CD7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65673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2F45278-408F-78E1-60B3-9C65B4928F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768221"/>
            <a:ext cx="6172200" cy="509283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69B07742-2256-2D74-04E7-A9BF7E509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76822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9" name="Marcador de texto 3">
            <a:extLst>
              <a:ext uri="{FF2B5EF4-FFF2-40B4-BE49-F238E27FC236}">
                <a16:creationId xmlns:a16="http://schemas.microsoft.com/office/drawing/2014/main" id="{908C1567-49C9-6C8C-6165-0E2BE86EFE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826545"/>
            <a:ext cx="3932237" cy="3042441"/>
          </a:xfrm>
        </p:spPr>
        <p:txBody>
          <a:bodyPr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40FBCA72-D171-C906-4D4B-109602FB60BF}"/>
              </a:ext>
            </a:extLst>
          </p:cNvPr>
          <p:cNvSpPr/>
          <p:nvPr userDrawn="1"/>
        </p:nvSpPr>
        <p:spPr>
          <a:xfrm>
            <a:off x="839788" y="2537144"/>
            <a:ext cx="3932237" cy="45719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12" name="Gráfico 11">
            <a:extLst>
              <a:ext uri="{FF2B5EF4-FFF2-40B4-BE49-F238E27FC236}">
                <a16:creationId xmlns:a16="http://schemas.microsoft.com/office/drawing/2014/main" id="{7AAF284B-0010-F7D5-97B7-01C21B42894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12746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ido con títul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2F45278-408F-78E1-60B3-9C65B4928F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768221"/>
            <a:ext cx="6172200" cy="5092830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69B07742-2256-2D74-04E7-A9BF7E509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76822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9" name="Marcador de texto 3">
            <a:extLst>
              <a:ext uri="{FF2B5EF4-FFF2-40B4-BE49-F238E27FC236}">
                <a16:creationId xmlns:a16="http://schemas.microsoft.com/office/drawing/2014/main" id="{908C1567-49C9-6C8C-6165-0E2BE86EFE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826545"/>
            <a:ext cx="3932237" cy="3042441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40FBCA72-D171-C906-4D4B-109602FB60BF}"/>
              </a:ext>
            </a:extLst>
          </p:cNvPr>
          <p:cNvSpPr/>
          <p:nvPr userDrawn="1"/>
        </p:nvSpPr>
        <p:spPr>
          <a:xfrm>
            <a:off x="839788" y="2537144"/>
            <a:ext cx="3932237" cy="45719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2" name="Gráfico 1">
            <a:extLst>
              <a:ext uri="{FF2B5EF4-FFF2-40B4-BE49-F238E27FC236}">
                <a16:creationId xmlns:a16="http://schemas.microsoft.com/office/drawing/2014/main" id="{19406A6B-5BBF-E2F1-CD63-35F1A352A3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14408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3_Imagen con títul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89BED1-D0DD-A7E6-8904-0304062ECA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76822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0BDE12E-ACA7-AB0F-06D3-C0783C52D76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0012" y="768220"/>
            <a:ext cx="6172200" cy="510076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318AA09-B5D7-5C07-E7F4-265944B02A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826545"/>
            <a:ext cx="3932237" cy="3042441"/>
          </a:xfrm>
        </p:spPr>
        <p:txBody>
          <a:bodyPr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FA1980AA-B6A4-71D6-E357-DFBEDCA7E270}"/>
              </a:ext>
            </a:extLst>
          </p:cNvPr>
          <p:cNvSpPr/>
          <p:nvPr userDrawn="1"/>
        </p:nvSpPr>
        <p:spPr>
          <a:xfrm>
            <a:off x="839788" y="2537144"/>
            <a:ext cx="3932237" cy="45719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583B7544-4BCD-8DDE-26E1-5C30AC7FBC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2323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EE0984-0243-1E9E-01FD-B8A9AE277E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829219B-115D-9C62-6620-1C054244AE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9D35710-CF75-CCCD-40AB-C8F2B462D3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03C3FF9-BFD6-1A11-6AC3-435FC4D859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E5681-AA2D-46C8-B082-C12776F13F06}" type="datetimeFigureOut">
              <a:rPr lang="es-CL" smtClean="0"/>
              <a:t>27-11-2023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DD8E443-2BA3-1CFB-4006-77280F9D45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227D76F-153A-9B40-4D2F-2504DD4481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03AB3-5CB8-49F8-9D6F-4CA081D24F0E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97846002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2_Imagen con títul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89BED1-D0DD-A7E6-8904-0304062ECA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76822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0BDE12E-ACA7-AB0F-06D3-C0783C52D76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0012" y="768220"/>
            <a:ext cx="6172200" cy="510076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318AA09-B5D7-5C07-E7F4-265944B02A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826545"/>
            <a:ext cx="3932237" cy="3042441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FA1980AA-B6A4-71D6-E357-DFBEDCA7E270}"/>
              </a:ext>
            </a:extLst>
          </p:cNvPr>
          <p:cNvSpPr/>
          <p:nvPr userDrawn="1"/>
        </p:nvSpPr>
        <p:spPr>
          <a:xfrm>
            <a:off x="839788" y="2537144"/>
            <a:ext cx="3932237" cy="45719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A519867A-EDBB-9BAB-5B0C-360C70A757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6474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Título, objetos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2651EC-FFBA-A399-0626-CDFCE83A78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BE282E2-17FF-A09A-1900-844F0F4CDB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9EEEBED-C179-44BE-7266-B46FDED4C2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7C5F126-B788-5784-7992-46BB03247F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s-ES_tradn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13A4DD6-CBBA-D21B-6E9B-1BF77584A7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s-ES_tradn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4AF7BFD-3EC6-DBB2-0985-DD8DD339B4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fld id="{0CA41CBD-D386-458B-AD90-155D204BEFC9}" type="slidenum">
              <a:rPr lang="en-US" altLang="es-ES_tradnl"/>
              <a:pPr/>
              <a:t>‹Nº›</a:t>
            </a:fld>
            <a:endParaRPr lang="en-US" altLang="es-ES_tradnl"/>
          </a:p>
        </p:txBody>
      </p:sp>
    </p:spTree>
    <p:extLst>
      <p:ext uri="{BB962C8B-B14F-4D97-AF65-F5344CB8AC3E}">
        <p14:creationId xmlns:p14="http://schemas.microsoft.com/office/powerpoint/2010/main" val="391835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5D0716-3493-7F55-1813-4FEC57F02B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2B11D86-4DF4-3212-1E23-BA2134023E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1151C66-8C70-CFDE-241A-630EA2793A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5894931-63BD-D4D8-B5EA-F7DFA129DE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E51B0196-0D6E-7DD8-C72D-2821025976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A5A9969-8BC5-37A4-4BC0-A5F4E24AB7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E5681-AA2D-46C8-B082-C12776F13F06}" type="datetimeFigureOut">
              <a:rPr lang="es-CL" smtClean="0"/>
              <a:t>27-11-2023</a:t>
            </a:fld>
            <a:endParaRPr lang="es-CL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AE6A1965-0661-13D4-D223-69E079CE9E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D6D5819C-2C4C-E6B9-4A7A-5D72CF195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03AB3-5CB8-49F8-9D6F-4CA081D24F0E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6316537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797678-03A9-69DC-814C-2423FE824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3A8F2E52-1620-308F-2BA4-E970CF75FB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E5681-AA2D-46C8-B082-C12776F13F06}" type="datetimeFigureOut">
              <a:rPr lang="es-CL" smtClean="0"/>
              <a:t>27-11-2023</a:t>
            </a:fld>
            <a:endParaRPr lang="es-C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A6AFB2B-2DC8-D0E8-443D-CB109C8155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AA6A2C2-1A03-D6E7-26C9-DBA98B773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03AB3-5CB8-49F8-9D6F-4CA081D24F0E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208180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A2029057-B48A-B79D-D1E9-1AF30AFFAE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E5681-AA2D-46C8-B082-C12776F13F06}" type="datetimeFigureOut">
              <a:rPr lang="es-CL" smtClean="0"/>
              <a:t>27-11-2023</a:t>
            </a:fld>
            <a:endParaRPr lang="es-CL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4B132B03-0F49-C478-08E0-1ECCF26D7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D5BEB6E-6537-FD07-2F98-5B7ADC3070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03AB3-5CB8-49F8-9D6F-4CA081D24F0E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680805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8570AF-D92F-19BB-2CD2-122C0DD14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0369501-2F1E-A4AB-4DE5-CD0C9B65B6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BCA11EE-2E9B-EF1A-7448-46C92BEF21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21FF657-F71C-9A11-9921-B7DDE446E1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E5681-AA2D-46C8-B082-C12776F13F06}" type="datetimeFigureOut">
              <a:rPr lang="es-CL" smtClean="0"/>
              <a:t>27-11-2023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9C1CAB9-8AC9-1F12-A601-990F92950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2BCA057-B012-BE9D-6D00-CC44508687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03AB3-5CB8-49F8-9D6F-4CA081D24F0E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169687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01E3B99-18F5-6641-D599-75B24595C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41069703-AE77-9698-FF68-E76E080F85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9BE7B30-AEC6-B20E-B493-EA2008EFF7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7F86C43-860A-2AD4-C23A-23EC3D45AC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E5681-AA2D-46C8-B082-C12776F13F06}" type="datetimeFigureOut">
              <a:rPr lang="es-CL" smtClean="0"/>
              <a:t>27-11-2023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35FB6D7-FBFD-92EE-5230-74DF6E8CB2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C6617DD-57E0-7613-3BA5-6531A94951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03AB3-5CB8-49F8-9D6F-4CA081D24F0E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3329433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29" Type="http://schemas.openxmlformats.org/officeDocument/2006/relationships/slideLayout" Target="../slideLayouts/slideLayout40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31" Type="http://schemas.openxmlformats.org/officeDocument/2006/relationships/theme" Target="../theme/theme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709A50D3-06D6-CA7B-3CD0-BF705B16B6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EDE3A42-DB9D-9ADA-4762-EAF629EA9B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15463F9-8FB4-C842-CE4D-D321F61D72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3E5681-AA2D-46C8-B082-C12776F13F06}" type="datetimeFigureOut">
              <a:rPr lang="es-CL" smtClean="0"/>
              <a:t>27-11-2023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4648D2D-3FFB-1DA8-FDF3-DB839484F8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260AA8-BF8B-F9AD-B637-4299829988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A03AB3-5CB8-49F8-9D6F-4CA081D24F0E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79631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1A03D392-296B-9907-FB21-18F1768FF7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FA8052B-1EFB-EF0E-701C-5DD019825F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140171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K2D" panose="00000500000000000000" pitchFamily="2" charset="-34"/>
          <a:ea typeface="+mj-ea"/>
          <a:cs typeface="K2D" panose="00000500000000000000" pitchFamily="2" charset="-34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161A24"/>
          </a:solidFill>
          <a:latin typeface="Montserrat" panose="00000500000000000000" pitchFamily="2" charset="0"/>
          <a:ea typeface="+mn-ea"/>
          <a:cs typeface="K2D" panose="00000500000000000000" pitchFamily="2" charset="-34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161A24"/>
          </a:solidFill>
          <a:latin typeface="Montserrat" panose="00000500000000000000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161A24"/>
          </a:solidFill>
          <a:latin typeface="Montserrat" panose="00000500000000000000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61A24"/>
          </a:solidFill>
          <a:latin typeface="Montserrat" panose="00000500000000000000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61A24"/>
          </a:solidFill>
          <a:latin typeface="Montserrat" panose="00000500000000000000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7" Type="http://schemas.openxmlformats.org/officeDocument/2006/relationships/image" Target="../media/image9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hyperlink" Target="mailto:bezzi.marco@gmail.com" TargetMode="Externa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video" Target="../media/media10.mov"/><Relationship Id="rId7" Type="http://schemas.openxmlformats.org/officeDocument/2006/relationships/image" Target="../media/image27.png"/><Relationship Id="rId2" Type="http://schemas.microsoft.com/office/2007/relationships/media" Target="../media/media10.mov"/><Relationship Id="rId1" Type="http://schemas.openxmlformats.org/officeDocument/2006/relationships/tags" Target="../tags/tag3.xml"/><Relationship Id="rId6" Type="http://schemas.openxmlformats.org/officeDocument/2006/relationships/slideLayout" Target="../slideLayouts/slideLayout20.xml"/><Relationship Id="rId5" Type="http://schemas.openxmlformats.org/officeDocument/2006/relationships/audio" Target="../media/media11.m4a"/><Relationship Id="rId4" Type="http://schemas.microsoft.com/office/2007/relationships/media" Target="../media/media11.m4a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video" Target="../media/media12.mov"/><Relationship Id="rId7" Type="http://schemas.openxmlformats.org/officeDocument/2006/relationships/image" Target="../media/image28.png"/><Relationship Id="rId2" Type="http://schemas.microsoft.com/office/2007/relationships/media" Target="../media/media12.mov"/><Relationship Id="rId1" Type="http://schemas.openxmlformats.org/officeDocument/2006/relationships/tags" Target="../tags/tag4.xml"/><Relationship Id="rId6" Type="http://schemas.openxmlformats.org/officeDocument/2006/relationships/slideLayout" Target="../slideLayouts/slideLayout20.xml"/><Relationship Id="rId5" Type="http://schemas.openxmlformats.org/officeDocument/2006/relationships/audio" Target="../media/media13.m4a"/><Relationship Id="rId4" Type="http://schemas.microsoft.com/office/2007/relationships/media" Target="../media/media13.m4a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video" Target="../media/media14.mov"/><Relationship Id="rId7" Type="http://schemas.openxmlformats.org/officeDocument/2006/relationships/image" Target="../media/image29.png"/><Relationship Id="rId2" Type="http://schemas.microsoft.com/office/2007/relationships/media" Target="../media/media14.mov"/><Relationship Id="rId1" Type="http://schemas.openxmlformats.org/officeDocument/2006/relationships/tags" Target="../tags/tag5.xml"/><Relationship Id="rId6" Type="http://schemas.openxmlformats.org/officeDocument/2006/relationships/slideLayout" Target="../slideLayouts/slideLayout20.xml"/><Relationship Id="rId5" Type="http://schemas.openxmlformats.org/officeDocument/2006/relationships/audio" Target="../media/media15.m4a"/><Relationship Id="rId4" Type="http://schemas.microsoft.com/office/2007/relationships/media" Target="../media/media15.m4a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2.xml"/><Relationship Id="rId7" Type="http://schemas.openxmlformats.org/officeDocument/2006/relationships/image" Target="../media/image9.png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32.png"/><Relationship Id="rId5" Type="http://schemas.microsoft.com/office/2011/relationships/inkAction" Target="../ink/inkAction3.xml"/><Relationship Id="rId4" Type="http://schemas.openxmlformats.org/officeDocument/2006/relationships/image" Target="../media/image30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2.xml"/><Relationship Id="rId7" Type="http://schemas.openxmlformats.org/officeDocument/2006/relationships/image" Target="../media/image9.png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34.png"/><Relationship Id="rId5" Type="http://schemas.microsoft.com/office/2011/relationships/inkAction" Target="../ink/inkAction4.xml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5" Type="http://schemas.openxmlformats.org/officeDocument/2006/relationships/image" Target="../media/image9.png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emf"/><Relationship Id="rId3" Type="http://schemas.openxmlformats.org/officeDocument/2006/relationships/slideLayout" Target="../slideLayouts/slideLayout32.xml"/><Relationship Id="rId7" Type="http://schemas.openxmlformats.org/officeDocument/2006/relationships/image" Target="../media/image37.emf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image" Target="../media/image36.emf"/><Relationship Id="rId11" Type="http://schemas.openxmlformats.org/officeDocument/2006/relationships/image" Target="../media/image9.png"/><Relationship Id="rId5" Type="http://schemas.openxmlformats.org/officeDocument/2006/relationships/image" Target="../media/image35.wmf"/><Relationship Id="rId10" Type="http://schemas.openxmlformats.org/officeDocument/2006/relationships/image" Target="../media/image41.png"/><Relationship Id="rId4" Type="http://schemas.openxmlformats.org/officeDocument/2006/relationships/image" Target="../media/image34.wmf"/><Relationship Id="rId9" Type="http://schemas.microsoft.com/office/2011/relationships/inkAction" Target="../ink/inkAction5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slideLayout" Target="../slideLayouts/slideLayout32.xml"/><Relationship Id="rId7" Type="http://schemas.openxmlformats.org/officeDocument/2006/relationships/diagramQuickStyle" Target="../diagrams/quickStyle1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10" Type="http://schemas.openxmlformats.org/officeDocument/2006/relationships/image" Target="../media/image9.png"/><Relationship Id="rId4" Type="http://schemas.openxmlformats.org/officeDocument/2006/relationships/image" Target="../media/image39.png"/><Relationship Id="rId9" Type="http://schemas.microsoft.com/office/2007/relationships/diagramDrawing" Target="../diagrams/drawing1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slideLayout" Target="../slideLayouts/slideLayout32.xml"/><Relationship Id="rId7" Type="http://schemas.openxmlformats.org/officeDocument/2006/relationships/diagramQuickStyle" Target="../diagrams/quickStyle2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10" Type="http://schemas.openxmlformats.org/officeDocument/2006/relationships/image" Target="../media/image9.png"/><Relationship Id="rId4" Type="http://schemas.openxmlformats.org/officeDocument/2006/relationships/image" Target="../media/image45.png"/><Relationship Id="rId9" Type="http://schemas.microsoft.com/office/2007/relationships/diagramDrawing" Target="../diagrams/drawing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2.xml"/><Relationship Id="rId7" Type="http://schemas.openxmlformats.org/officeDocument/2006/relationships/image" Target="../media/image9.png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6" Type="http://schemas.openxmlformats.org/officeDocument/2006/relationships/image" Target="../media/image52.gif"/><Relationship Id="rId5" Type="http://schemas.openxmlformats.org/officeDocument/2006/relationships/image" Target="../media/image51.png"/><Relationship Id="rId4" Type="http://schemas.openxmlformats.org/officeDocument/2006/relationships/notesSlide" Target="../notesSlides/notesSlide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audio" Target="../media/media2.m4a"/><Relationship Id="rId7" Type="http://schemas.openxmlformats.org/officeDocument/2006/relationships/image" Target="../media/image12.png"/><Relationship Id="rId2" Type="http://schemas.microsoft.com/office/2007/relationships/media" Target="../media/media2.m4a"/><Relationship Id="rId1" Type="http://schemas.openxmlformats.org/officeDocument/2006/relationships/tags" Target="../tags/tag1.xml"/><Relationship Id="rId6" Type="http://schemas.openxmlformats.org/officeDocument/2006/relationships/image" Target="../media/image11.emf"/><Relationship Id="rId5" Type="http://schemas.openxmlformats.org/officeDocument/2006/relationships/image" Target="../media/image10.emf"/><Relationship Id="rId4" Type="http://schemas.openxmlformats.org/officeDocument/2006/relationships/slideLayout" Target="../slideLayouts/slideLayout3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2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4" Type="http://schemas.openxmlformats.org/officeDocument/2006/relationships/image" Target="../media/image9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9.png"/><Relationship Id="rId4" Type="http://schemas.openxmlformats.org/officeDocument/2006/relationships/image" Target="../media/image13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9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13" Type="http://schemas.openxmlformats.org/officeDocument/2006/relationships/image" Target="../media/image18.png"/><Relationship Id="rId18" Type="http://schemas.openxmlformats.org/officeDocument/2006/relationships/image" Target="../media/image9.png"/><Relationship Id="rId3" Type="http://schemas.openxmlformats.org/officeDocument/2006/relationships/audio" Target="../media/media6.m4a"/><Relationship Id="rId7" Type="http://schemas.openxmlformats.org/officeDocument/2006/relationships/image" Target="../media/image15.png"/><Relationship Id="rId12" Type="http://schemas.openxmlformats.org/officeDocument/2006/relationships/oleObject" Target="../embeddings/oleObject4.bin"/><Relationship Id="rId17" Type="http://schemas.openxmlformats.org/officeDocument/2006/relationships/image" Target="../media/image20.png"/><Relationship Id="rId2" Type="http://schemas.microsoft.com/office/2007/relationships/media" Target="../media/media6.m4a"/><Relationship Id="rId16" Type="http://schemas.openxmlformats.org/officeDocument/2006/relationships/oleObject" Target="../embeddings/oleObject6.bin"/><Relationship Id="rId1" Type="http://schemas.openxmlformats.org/officeDocument/2006/relationships/tags" Target="../tags/tag2.xml"/><Relationship Id="rId6" Type="http://schemas.openxmlformats.org/officeDocument/2006/relationships/oleObject" Target="../embeddings/oleObject1.bin"/><Relationship Id="rId11" Type="http://schemas.openxmlformats.org/officeDocument/2006/relationships/image" Target="../media/image17.png"/><Relationship Id="rId5" Type="http://schemas.openxmlformats.org/officeDocument/2006/relationships/notesSlide" Target="../notesSlides/notesSlide1.xml"/><Relationship Id="rId15" Type="http://schemas.openxmlformats.org/officeDocument/2006/relationships/image" Target="../media/image19.png"/><Relationship Id="rId10" Type="http://schemas.openxmlformats.org/officeDocument/2006/relationships/oleObject" Target="../embeddings/oleObject3.bin"/><Relationship Id="rId4" Type="http://schemas.openxmlformats.org/officeDocument/2006/relationships/slideLayout" Target="../slideLayouts/slideLayout20.xml"/><Relationship Id="rId9" Type="http://schemas.openxmlformats.org/officeDocument/2006/relationships/image" Target="../media/image16.png"/><Relationship Id="rId14" Type="http://schemas.openxmlformats.org/officeDocument/2006/relationships/oleObject" Target="../embeddings/oleObject5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36.xml"/><Relationship Id="rId7" Type="http://schemas.openxmlformats.org/officeDocument/2006/relationships/image" Target="../media/image23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microsoft.com/office/2011/relationships/inkAction" Target="../ink/inkAction1.xml"/><Relationship Id="rId5" Type="http://schemas.openxmlformats.org/officeDocument/2006/relationships/image" Target="../media/image22.emf"/><Relationship Id="rId4" Type="http://schemas.openxmlformats.org/officeDocument/2006/relationships/image" Target="../media/image21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7" Type="http://schemas.openxmlformats.org/officeDocument/2006/relationships/image" Target="../media/image9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25.png"/><Relationship Id="rId5" Type="http://schemas.microsoft.com/office/2011/relationships/inkAction" Target="../ink/inkAction2.xml"/><Relationship Id="rId4" Type="http://schemas.openxmlformats.org/officeDocument/2006/relationships/image" Target="../media/image23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9.png"/><Relationship Id="rId5" Type="http://schemas.openxmlformats.org/officeDocument/2006/relationships/image" Target="../media/image26.pn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753241C5-B4E0-22FD-7C99-9BF18B925FD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826721" y="4244454"/>
            <a:ext cx="9964945" cy="2456597"/>
          </a:xfrm>
        </p:spPr>
        <p:txBody>
          <a:bodyPr>
            <a:normAutofit fontScale="47500" lnSpcReduction="20000"/>
          </a:bodyPr>
          <a:lstStyle/>
          <a:p>
            <a:pPr algn="l"/>
            <a:r>
              <a:rPr lang="es-ES" sz="3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Marco </a:t>
            </a:r>
            <a:r>
              <a:rPr lang="es-ES" sz="3400" b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Bezzi</a:t>
            </a:r>
            <a:endParaRPr lang="es-ES" sz="34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l"/>
            <a:r>
              <a:rPr lang="es-ES" sz="25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Prof. Lic. Kinesiólogo Fisiatra. Argentina</a:t>
            </a:r>
          </a:p>
          <a:p>
            <a:pPr algn="l"/>
            <a:r>
              <a:rPr lang="es-ES" sz="25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Hospital D. F. Santojanni. Buenos Aires</a:t>
            </a:r>
          </a:p>
          <a:p>
            <a:pPr algn="l"/>
            <a:r>
              <a:rPr lang="es-ES" sz="25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Sanatorio Otamendi. Buenos Aires</a:t>
            </a:r>
          </a:p>
          <a:p>
            <a:pPr algn="l"/>
            <a:r>
              <a:rPr lang="es-AR" sz="25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Capítulo de Kinesiología Intensivista/Comité de </a:t>
            </a:r>
            <a:r>
              <a:rPr lang="es-AR" sz="2500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Neumonología</a:t>
            </a:r>
            <a:r>
              <a:rPr lang="es-AR" sz="25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Crítica. Sociedad Argentina de Terapia Intensiva</a:t>
            </a:r>
          </a:p>
          <a:p>
            <a:pPr algn="l"/>
            <a:r>
              <a:rPr lang="es-AR" sz="25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PROAKI. Sociedad Argentina de Terapia Intensiva-Editorial Panamericana</a:t>
            </a:r>
          </a:p>
          <a:p>
            <a:pPr algn="l"/>
            <a:r>
              <a:rPr lang="es-AR" sz="2500" i="1" dirty="0">
                <a:hlinkClick r:id="rId4"/>
              </a:rPr>
              <a:t>bezzi.marco@gmail.com</a:t>
            </a:r>
            <a:endParaRPr lang="es-AR" sz="2500" i="1" dirty="0"/>
          </a:p>
          <a:p>
            <a:r>
              <a:rPr lang="es-AR" sz="2800" b="1" i="0" dirty="0">
                <a:solidFill>
                  <a:schemeClr val="bg1"/>
                </a:solidFill>
                <a:effectLst/>
                <a:latin typeface="var(--nova-font-family-sans-serif)"/>
              </a:rPr>
              <a:t>ORCID </a:t>
            </a:r>
            <a:r>
              <a:rPr lang="es-AR" sz="2800" b="1" i="0" dirty="0" err="1">
                <a:solidFill>
                  <a:schemeClr val="bg1"/>
                </a:solidFill>
                <a:effectLst/>
                <a:latin typeface="var(--nova-font-family-sans-serif)"/>
              </a:rPr>
              <a:t>iD</a:t>
            </a:r>
            <a:r>
              <a:rPr lang="es-AR" sz="2800" b="1" i="0" dirty="0">
                <a:solidFill>
                  <a:schemeClr val="bg1"/>
                </a:solidFill>
                <a:effectLst/>
                <a:latin typeface="var(--nova-font-family-sans-serif)"/>
              </a:rPr>
              <a:t> </a:t>
            </a:r>
            <a:r>
              <a:rPr lang="es-AR" sz="2800" b="0" i="0" dirty="0">
                <a:solidFill>
                  <a:schemeClr val="bg1"/>
                </a:solidFill>
                <a:effectLst/>
                <a:latin typeface="var(--nova-font-family-sans-serif)"/>
              </a:rPr>
              <a:t>0000-0002-3711-0989</a:t>
            </a:r>
            <a:endParaRPr lang="es-AR" sz="2500" i="1" dirty="0"/>
          </a:p>
          <a:p>
            <a:pPr algn="l"/>
            <a:r>
              <a:rPr lang="es-AR" sz="2500" i="1" dirty="0"/>
              <a:t>https://www.researchgate.net/profile/Marco-Bezzi-4</a:t>
            </a:r>
          </a:p>
          <a:p>
            <a:pPr algn="l"/>
            <a:endParaRPr lang="es-AR" sz="19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l"/>
            <a:endParaRPr lang="es-AR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F2EABAA-58E8-AC86-5229-09D7FCE2193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08291"/>
            <a:ext cx="2227053" cy="1997714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A45CB26-DDE2-A091-A8C7-12C0434EDD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4390" y="0"/>
            <a:ext cx="7306099" cy="3380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ítulo 1">
            <a:extLst>
              <a:ext uri="{FF2B5EF4-FFF2-40B4-BE49-F238E27FC236}">
                <a16:creationId xmlns:a16="http://schemas.microsoft.com/office/drawing/2014/main" id="{3B26825D-B3F5-2506-B4C6-100E14E82BA1}"/>
              </a:ext>
            </a:extLst>
          </p:cNvPr>
          <p:cNvSpPr txBox="1">
            <a:spLocks/>
          </p:cNvSpPr>
          <p:nvPr/>
        </p:nvSpPr>
        <p:spPr>
          <a:xfrm>
            <a:off x="2227053" y="2108290"/>
            <a:ext cx="9964945" cy="1997714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4800" b="1" dirty="0">
                <a:cs typeface="K2D" panose="00000500000000000000"/>
              </a:rPr>
              <a:t>Monitoreo de la Mecánica Respiratoria en la Programación de la Ventilación Mecánica</a:t>
            </a:r>
          </a:p>
          <a:p>
            <a:r>
              <a:rPr lang="es-ES" sz="4800" b="1" dirty="0">
                <a:cs typeface="K2D" panose="00000500000000000000"/>
              </a:rPr>
              <a:t>Módulo 1. Clase 1</a:t>
            </a:r>
            <a:endParaRPr lang="es-AR" sz="4800" b="1" dirty="0">
              <a:cs typeface="K2D" panose="00000500000000000000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06398DC1-8E26-51D5-52C0-4B866CD266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457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376"/>
    </mc:Choice>
    <mc:Fallback xmlns="">
      <p:transition spd="slow" advTm="193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9C1EF2-A470-DC96-4D08-2C1B25B9AC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Maniobra de Doble Oclusión: Identificación de los componentes de la mecánica respiratoria</a:t>
            </a:r>
            <a:endParaRPr lang="es-AR" b="1" dirty="0"/>
          </a:p>
        </p:txBody>
      </p:sp>
      <p:pic>
        <p:nvPicPr>
          <p:cNvPr id="4" name="2.Mecánica Basica Doble pausa (video)">
            <a:hlinkClick r:id="" action="ppaction://media"/>
            <a:extLst>
              <a:ext uri="{FF2B5EF4-FFF2-40B4-BE49-F238E27FC236}">
                <a16:creationId xmlns:a16="http://schemas.microsoft.com/office/drawing/2014/main" id="{B49B0473-2F59-6918-8A61-FEED6AF7B513}"/>
              </a:ext>
            </a:extLst>
          </p:cNvPr>
          <p:cNvPicPr>
            <a:picLocks noGrp="1" noChangeAspect="1"/>
          </p:cNvPicPr>
          <p:nvPr>
            <p:ph idx="1"/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681181" y="1520478"/>
            <a:ext cx="3616657" cy="5337522"/>
          </a:xfr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DF2C1D7F-D7B4-D3B8-464F-ED05D5DEEA73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8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73737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927"/>
    </mc:Choice>
    <mc:Fallback xmlns="">
      <p:transition spd="slow" advTm="439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91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 isNarration="1"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5501" objId="4"/>
        <p14:stopEvt time="26459" objId="4"/>
      </p14:showEvtLst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BAFD6C-44F4-C5DE-6929-F401C3104D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Maniobra Inválida: Esfuerzo inspiratorio</a:t>
            </a:r>
            <a:endParaRPr lang="es-AR" b="1" dirty="0"/>
          </a:p>
        </p:txBody>
      </p:sp>
      <p:pic>
        <p:nvPicPr>
          <p:cNvPr id="4" name="3.Mecánica Basica  ESF INSP (video)">
            <a:hlinkClick r:id="" action="ppaction://media"/>
            <a:extLst>
              <a:ext uri="{FF2B5EF4-FFF2-40B4-BE49-F238E27FC236}">
                <a16:creationId xmlns:a16="http://schemas.microsoft.com/office/drawing/2014/main" id="{7B04F6BE-DBDB-7339-768B-8D0CB7D27B08}"/>
              </a:ext>
            </a:extLst>
          </p:cNvPr>
          <p:cNvPicPr>
            <a:picLocks noGrp="1" noChangeAspect="1"/>
          </p:cNvPicPr>
          <p:nvPr>
            <p:ph idx="1"/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585648" y="1392072"/>
            <a:ext cx="3630304" cy="5465928"/>
          </a:xfr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4BB1A139-D83D-41BA-E750-C8322E4E346E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8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60188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333"/>
    </mc:Choice>
    <mc:Fallback xmlns="">
      <p:transition spd="slow" advTm="303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27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 isNarration="1"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8887" objId="4"/>
        <p14:stopEvt time="19218" objId="4"/>
      </p14:showEvtLst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573898-DB8B-3479-0C40-12FA1E3636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Maniobra inválida: Fuga</a:t>
            </a:r>
            <a:endParaRPr lang="es-AR" b="1" dirty="0"/>
          </a:p>
        </p:txBody>
      </p:sp>
      <p:pic>
        <p:nvPicPr>
          <p:cNvPr id="4" name="4.Mecánica Basica Fuga (video)">
            <a:hlinkClick r:id="" action="ppaction://media"/>
            <a:extLst>
              <a:ext uri="{FF2B5EF4-FFF2-40B4-BE49-F238E27FC236}">
                <a16:creationId xmlns:a16="http://schemas.microsoft.com/office/drawing/2014/main" id="{0E58DC39-B9EA-4A3B-2D0A-F4ED7F96D45D}"/>
              </a:ext>
            </a:extLst>
          </p:cNvPr>
          <p:cNvPicPr>
            <a:picLocks noGrp="1" noChangeAspect="1"/>
          </p:cNvPicPr>
          <p:nvPr>
            <p:ph idx="1"/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488908" y="1324636"/>
            <a:ext cx="3713396" cy="5533363"/>
          </a:xfr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66BF2412-DCC7-E54B-8B3C-D2BE811D0F75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8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33856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006"/>
    </mc:Choice>
    <mc:Fallback xmlns="">
      <p:transition spd="slow" advTm="230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5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 isNarration="1"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8609" objId="4"/>
        <p14:stopEvt time="14177" objId="4"/>
      </p14:showEvtLst>
    </p:ext>
  </p:extLs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2D2380-0AAB-04F5-AA18-2F5917DA6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4000" b="1" dirty="0"/>
              <a:t>Flujo Inspiratorio y </a:t>
            </a:r>
            <a:r>
              <a:rPr lang="es-ES" sz="4000" b="1" dirty="0" err="1"/>
              <a:t>Paw</a:t>
            </a:r>
            <a:br>
              <a:rPr lang="es-ES" sz="3600" dirty="0"/>
            </a:br>
            <a:r>
              <a:rPr lang="es-ES" sz="3600" i="1" dirty="0"/>
              <a:t>Variable de control en VC. Interdependencia con </a:t>
            </a:r>
            <a:r>
              <a:rPr lang="es-ES" sz="3600" i="1" dirty="0" err="1"/>
              <a:t>Vt</a:t>
            </a:r>
            <a:r>
              <a:rPr lang="es-ES" sz="3600" i="1" dirty="0"/>
              <a:t> y Ti</a:t>
            </a:r>
            <a:endParaRPr lang="es-AR" sz="3600" i="1" dirty="0"/>
          </a:p>
        </p:txBody>
      </p:sp>
      <p:sp>
        <p:nvSpPr>
          <p:cNvPr id="31" name="Rectángulo 30">
            <a:extLst>
              <a:ext uri="{FF2B5EF4-FFF2-40B4-BE49-F238E27FC236}">
                <a16:creationId xmlns:a16="http://schemas.microsoft.com/office/drawing/2014/main" id="{EBC3EBB8-7EF9-E40D-14DF-4C5E120C3599}"/>
              </a:ext>
            </a:extLst>
          </p:cNvPr>
          <p:cNvSpPr/>
          <p:nvPr/>
        </p:nvSpPr>
        <p:spPr>
          <a:xfrm>
            <a:off x="94989" y="2797790"/>
            <a:ext cx="7374047" cy="33573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Factores a tener en cuenta: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ES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 cambio de perfil puede afectar Ti (al programar flujo) o flujo (si programo Ti).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ES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 se programa flujo, el perfil Constante genera mayor </a:t>
            </a:r>
            <a:r>
              <a:rPr kumimoji="0" lang="es-ES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Ppico</a:t>
            </a:r>
            <a:r>
              <a:rPr kumimoji="0" lang="es-ES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ES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 se programa Ti, el pico flujo será mayor con perfil decreciente.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ES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 aumento de flujo incrementa </a:t>
            </a:r>
            <a:r>
              <a:rPr kumimoji="0" lang="es-ES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Paw</a:t>
            </a:r>
            <a:r>
              <a:rPr kumimoji="0" lang="es-ES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(la mayor parte asociado a TET).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2000" b="0" i="1" u="none" strike="noStrike" kern="1200" cap="none" spc="0" normalizeH="0" baseline="0" noProof="0" dirty="0">
              <a:ln>
                <a:noFill/>
              </a:ln>
              <a:solidFill>
                <a:srgbClr val="161A2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6" name="Imagen 35">
            <a:extLst>
              <a:ext uri="{FF2B5EF4-FFF2-40B4-BE49-F238E27FC236}">
                <a16:creationId xmlns:a16="http://schemas.microsoft.com/office/drawing/2014/main" id="{342C4100-0A06-BC35-C802-FEF466522F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69036" y="3125337"/>
            <a:ext cx="4627975" cy="2606723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AAE301F7-EF8F-CDCB-65C2-9E0CC2C8A405}"/>
              </a:ext>
            </a:extLst>
          </p:cNvPr>
          <p:cNvSpPr/>
          <p:nvPr/>
        </p:nvSpPr>
        <p:spPr>
          <a:xfrm>
            <a:off x="8775510" y="3562066"/>
            <a:ext cx="2224586" cy="2593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Programación Flujo</a:t>
            </a:r>
            <a:endParaRPr kumimoji="0" lang="es-AR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p14="http://schemas.microsoft.com/office/powerpoint/2010/main" xmlns:iact="http://schemas.microsoft.com/office/powerpoint/2014/inkAction">
        <mc:Choice Requires="p14 iact">
          <p:contentPart p14:bwMode="auto" r:id="rId5">
            <p14:nvContentPartPr>
              <p14:cNvPr id="4" name="Entrada de lápiz 3">
                <a:extLst>
                  <a:ext uri="{FF2B5EF4-FFF2-40B4-BE49-F238E27FC236}">
                    <a16:creationId xmlns:a16="http://schemas.microsoft.com/office/drawing/2014/main" id="{29A1D94B-8F8E-4870-CA0F-ECE57B080974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8749440" y="4793400"/>
              <a:ext cx="2516400" cy="62640"/>
            </p14:xfrm>
          </p:contentPart>
        </mc:Choice>
        <mc:Fallback xmlns="">
          <p:pic>
            <p:nvPicPr>
              <p:cNvPr id="4" name="Entrada de lápiz 3">
                <a:extLst>
                  <a:ext uri="{FF2B5EF4-FFF2-40B4-BE49-F238E27FC236}">
                    <a16:creationId xmlns:a16="http://schemas.microsoft.com/office/drawing/2014/main" id="{29A1D94B-8F8E-4870-CA0F-ECE57B08097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733600" y="4730040"/>
                <a:ext cx="2547720" cy="189360"/>
              </a:xfrm>
              <a:prstGeom prst="rect">
                <a:avLst/>
              </a:prstGeom>
            </p:spPr>
          </p:pic>
        </mc:Fallback>
      </mc:AlternateContent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17116D53-88C2-CD08-735A-ACFE5776F3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049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1209"/>
    </mc:Choice>
    <mc:Fallback xmlns="">
      <p:transition spd="slow" advTm="1112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CF83F4-562E-6936-9931-94567DA28A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4000" b="1" dirty="0"/>
              <a:t>Flujo Inspiratorio y </a:t>
            </a:r>
            <a:r>
              <a:rPr lang="es-ES" sz="4000" b="1" dirty="0" err="1"/>
              <a:t>Paw</a:t>
            </a:r>
            <a:endParaRPr lang="es-AR" dirty="0"/>
          </a:p>
        </p:txBody>
      </p:sp>
      <p:pic>
        <p:nvPicPr>
          <p:cNvPr id="3" name="Picture 2" descr="~lwf0030">
            <a:extLst>
              <a:ext uri="{FF2B5EF4-FFF2-40B4-BE49-F238E27FC236}">
                <a16:creationId xmlns:a16="http://schemas.microsoft.com/office/drawing/2014/main" id="{A052BDB4-AA75-1304-CE2B-5AB9C34BC8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4018" y="2133161"/>
            <a:ext cx="7438766" cy="45520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C0F0879A-1E48-E160-3720-AF6804F5583E}"/>
              </a:ext>
            </a:extLst>
          </p:cNvPr>
          <p:cNvSpPr/>
          <p:nvPr/>
        </p:nvSpPr>
        <p:spPr>
          <a:xfrm>
            <a:off x="3166281" y="2133161"/>
            <a:ext cx="1241946" cy="4552038"/>
          </a:xfrm>
          <a:prstGeom prst="rect">
            <a:avLst/>
          </a:prstGeom>
          <a:solidFill>
            <a:srgbClr val="41D3B3">
              <a:alpha val="4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DDAD117A-4DCA-E3FA-3605-5B621F1A130F}"/>
              </a:ext>
            </a:extLst>
          </p:cNvPr>
          <p:cNvSpPr/>
          <p:nvPr/>
        </p:nvSpPr>
        <p:spPr>
          <a:xfrm>
            <a:off x="4408227" y="2133161"/>
            <a:ext cx="5036024" cy="4552038"/>
          </a:xfrm>
          <a:prstGeom prst="rect">
            <a:avLst/>
          </a:prstGeom>
          <a:solidFill>
            <a:srgbClr val="C00000">
              <a:alpha val="4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9FAA315B-890D-91BC-A817-DF34A8DA08F2}"/>
              </a:ext>
            </a:extLst>
          </p:cNvPr>
          <p:cNvSpPr/>
          <p:nvPr/>
        </p:nvSpPr>
        <p:spPr>
          <a:xfrm>
            <a:off x="3166281" y="2133161"/>
            <a:ext cx="1241946" cy="41897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PC-CMV</a:t>
            </a:r>
            <a:endParaRPr kumimoji="0" lang="es-A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2A6AADE7-0902-00F6-696E-3C355C2479D0}"/>
              </a:ext>
            </a:extLst>
          </p:cNvPr>
          <p:cNvSpPr/>
          <p:nvPr/>
        </p:nvSpPr>
        <p:spPr>
          <a:xfrm>
            <a:off x="4408227" y="2133161"/>
            <a:ext cx="5036024" cy="41897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VC-CMV</a:t>
            </a:r>
            <a:endParaRPr kumimoji="0" lang="es-A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p14="http://schemas.microsoft.com/office/powerpoint/2010/main" xmlns:iact="http://schemas.microsoft.com/office/powerpoint/2014/inkAction">
        <mc:Choice Requires="p14 iact">
          <p:contentPart p14:bwMode="auto" r:id="rId5">
            <p14:nvContentPartPr>
              <p14:cNvPr id="6" name="Entrada de lápiz 5">
                <a:extLst>
                  <a:ext uri="{FF2B5EF4-FFF2-40B4-BE49-F238E27FC236}">
                    <a16:creationId xmlns:a16="http://schemas.microsoft.com/office/drawing/2014/main" id="{C8D79FFA-8889-E18B-BFD7-57BF6F8FCE94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3417120" y="2653200"/>
              <a:ext cx="4294080" cy="2853720"/>
            </p14:xfrm>
          </p:contentPart>
        </mc:Choice>
        <mc:Fallback xmlns="">
          <p:pic>
            <p:nvPicPr>
              <p:cNvPr id="6" name="Entrada de lápiz 5">
                <a:extLst>
                  <a:ext uri="{FF2B5EF4-FFF2-40B4-BE49-F238E27FC236}">
                    <a16:creationId xmlns:a16="http://schemas.microsoft.com/office/drawing/2014/main" id="{C8D79FFA-8889-E18B-BFD7-57BF6F8FCE9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401280" y="2589840"/>
                <a:ext cx="4325400" cy="2980440"/>
              </a:xfrm>
              <a:prstGeom prst="rect">
                <a:avLst/>
              </a:prstGeom>
            </p:spPr>
          </p:pic>
        </mc:Fallback>
      </mc:AlternateContent>
      <p:pic>
        <p:nvPicPr>
          <p:cNvPr id="9" name="Audio 8">
            <a:hlinkClick r:id="" action="ppaction://media"/>
            <a:extLst>
              <a:ext uri="{FF2B5EF4-FFF2-40B4-BE49-F238E27FC236}">
                <a16:creationId xmlns:a16="http://schemas.microsoft.com/office/drawing/2014/main" id="{25A53AAD-890C-9DD0-FB5C-64F24D5A6F5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61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4302"/>
    </mc:Choice>
    <mc:Fallback xmlns="">
      <p:transition spd="slow" advTm="943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1DCB89-0015-E9D0-5CE8-AC4B741B03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b="1" dirty="0"/>
              <a:t>Cambios en la impedancia del sistema respiratorio</a:t>
            </a:r>
            <a:br>
              <a:rPr lang="es-ES" sz="3600" dirty="0"/>
            </a:br>
            <a:r>
              <a:rPr lang="es-ES" sz="3200" i="1" dirty="0"/>
              <a:t>Variable dependiente: Presión inspiratoria</a:t>
            </a:r>
            <a:endParaRPr lang="es-AR" sz="3200" dirty="0"/>
          </a:p>
        </p:txBody>
      </p:sp>
      <p:sp>
        <p:nvSpPr>
          <p:cNvPr id="4" name="Flecha: pentágono 3">
            <a:extLst>
              <a:ext uri="{FF2B5EF4-FFF2-40B4-BE49-F238E27FC236}">
                <a16:creationId xmlns:a16="http://schemas.microsoft.com/office/drawing/2014/main" id="{398AB7D4-BB1C-02A6-0F9B-BBB9AC96E1ED}"/>
              </a:ext>
            </a:extLst>
          </p:cNvPr>
          <p:cNvSpPr/>
          <p:nvPr/>
        </p:nvSpPr>
        <p:spPr>
          <a:xfrm>
            <a:off x="520615" y="2683467"/>
            <a:ext cx="3190438" cy="1325563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Disminución progresiva de la Resistencia</a:t>
            </a:r>
            <a:endParaRPr kumimoji="0" lang="es-AR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lecha: pentágono 4">
            <a:extLst>
              <a:ext uri="{FF2B5EF4-FFF2-40B4-BE49-F238E27FC236}">
                <a16:creationId xmlns:a16="http://schemas.microsoft.com/office/drawing/2014/main" id="{8E1D6383-B108-61CB-100A-D54653058F79}"/>
              </a:ext>
            </a:extLst>
          </p:cNvPr>
          <p:cNvSpPr/>
          <p:nvPr/>
        </p:nvSpPr>
        <p:spPr>
          <a:xfrm>
            <a:off x="521751" y="4443462"/>
            <a:ext cx="3190439" cy="1325563"/>
          </a:xfrm>
          <a:prstGeom prst="homePlate">
            <a:avLst/>
          </a:prstGeom>
          <a:solidFill>
            <a:srgbClr val="FF0000">
              <a:alpha val="50196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Incremento progresivo de la </a:t>
            </a:r>
            <a:r>
              <a:rPr kumimoji="0" lang="es-E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Elastancia</a:t>
            </a:r>
            <a:endParaRPr kumimoji="0" lang="es-AR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42DC58FA-F742-8E97-5B22-B4A380E462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6065" y="2352533"/>
            <a:ext cx="7306965" cy="3889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0E379581-04DC-79CB-963F-2EC75C850F79}"/>
              </a:ext>
            </a:extLst>
          </p:cNvPr>
          <p:cNvSpPr/>
          <p:nvPr/>
        </p:nvSpPr>
        <p:spPr>
          <a:xfrm>
            <a:off x="6096000" y="3829334"/>
            <a:ext cx="1037229" cy="3355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1" i="0" u="none" strike="noStrike" kern="1200" cap="none" spc="0" normalizeH="0" baseline="0" noProof="0" dirty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Δ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 Res</a:t>
            </a:r>
            <a:endParaRPr kumimoji="0" lang="es-AR" sz="1800" b="1" i="0" u="none" strike="noStrike" kern="1200" cap="none" spc="0" normalizeH="0" baseline="0" noProof="0" dirty="0">
              <a:ln>
                <a:noFill/>
              </a:ln>
              <a:solidFill>
                <a:srgbClr val="161A2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DF159494-55F9-B5E6-71A9-25D28D9ABCBA}"/>
              </a:ext>
            </a:extLst>
          </p:cNvPr>
          <p:cNvSpPr/>
          <p:nvPr/>
        </p:nvSpPr>
        <p:spPr>
          <a:xfrm>
            <a:off x="6096000" y="4273457"/>
            <a:ext cx="1037229" cy="3355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1" i="0" u="none" strike="noStrike" kern="1200" cap="none" spc="0" normalizeH="0" baseline="0" noProof="0" dirty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Δ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 </a:t>
            </a:r>
            <a:r>
              <a:rPr kumimoji="0" lang="es-E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Elast</a:t>
            </a:r>
            <a:endParaRPr kumimoji="0" lang="es-AR" sz="1800" b="1" i="0" u="none" strike="noStrike" kern="1200" cap="none" spc="0" normalizeH="0" baseline="0" noProof="0" dirty="0">
              <a:ln>
                <a:noFill/>
              </a:ln>
              <a:solidFill>
                <a:srgbClr val="161A2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3CCF0A5F-4FD8-1005-F845-72F7EB0F388A}"/>
              </a:ext>
            </a:extLst>
          </p:cNvPr>
          <p:cNvCxnSpPr>
            <a:cxnSpLocks/>
          </p:cNvCxnSpPr>
          <p:nvPr/>
        </p:nvCxnSpPr>
        <p:spPr>
          <a:xfrm>
            <a:off x="6096000" y="3829334"/>
            <a:ext cx="0" cy="335508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cto 16">
            <a:extLst>
              <a:ext uri="{FF2B5EF4-FFF2-40B4-BE49-F238E27FC236}">
                <a16:creationId xmlns:a16="http://schemas.microsoft.com/office/drawing/2014/main" id="{148234F5-20BE-3EB9-F0D4-BA5972742D77}"/>
              </a:ext>
            </a:extLst>
          </p:cNvPr>
          <p:cNvCxnSpPr>
            <a:cxnSpLocks/>
          </p:cNvCxnSpPr>
          <p:nvPr/>
        </p:nvCxnSpPr>
        <p:spPr>
          <a:xfrm>
            <a:off x="8245523" y="3829334"/>
            <a:ext cx="0" cy="179695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cto 20">
            <a:extLst>
              <a:ext uri="{FF2B5EF4-FFF2-40B4-BE49-F238E27FC236}">
                <a16:creationId xmlns:a16="http://schemas.microsoft.com/office/drawing/2014/main" id="{D3A4159D-C407-30E7-D708-09542C1BF805}"/>
              </a:ext>
            </a:extLst>
          </p:cNvPr>
          <p:cNvCxnSpPr>
            <a:cxnSpLocks/>
          </p:cNvCxnSpPr>
          <p:nvPr/>
        </p:nvCxnSpPr>
        <p:spPr>
          <a:xfrm>
            <a:off x="10731690" y="3725839"/>
            <a:ext cx="0" cy="103495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cto 25">
            <a:extLst>
              <a:ext uri="{FF2B5EF4-FFF2-40B4-BE49-F238E27FC236}">
                <a16:creationId xmlns:a16="http://schemas.microsoft.com/office/drawing/2014/main" id="{121E21BE-B977-4C3A-8AD1-C376BAC71593}"/>
              </a:ext>
            </a:extLst>
          </p:cNvPr>
          <p:cNvCxnSpPr>
            <a:cxnSpLocks/>
          </p:cNvCxnSpPr>
          <p:nvPr/>
        </p:nvCxnSpPr>
        <p:spPr>
          <a:xfrm>
            <a:off x="8245523" y="3997088"/>
            <a:ext cx="0" cy="747784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recto 29">
            <a:extLst>
              <a:ext uri="{FF2B5EF4-FFF2-40B4-BE49-F238E27FC236}">
                <a16:creationId xmlns:a16="http://schemas.microsoft.com/office/drawing/2014/main" id="{16CE5D95-B08B-A58B-0A7D-2B57CD6FDA37}"/>
              </a:ext>
            </a:extLst>
          </p:cNvPr>
          <p:cNvCxnSpPr>
            <a:cxnSpLocks/>
          </p:cNvCxnSpPr>
          <p:nvPr/>
        </p:nvCxnSpPr>
        <p:spPr>
          <a:xfrm>
            <a:off x="6096000" y="4164842"/>
            <a:ext cx="0" cy="58003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 recto 30">
            <a:extLst>
              <a:ext uri="{FF2B5EF4-FFF2-40B4-BE49-F238E27FC236}">
                <a16:creationId xmlns:a16="http://schemas.microsoft.com/office/drawing/2014/main" id="{7201654A-1C8D-C3F4-30A6-839169CFACEC}"/>
              </a:ext>
            </a:extLst>
          </p:cNvPr>
          <p:cNvCxnSpPr>
            <a:cxnSpLocks/>
          </p:cNvCxnSpPr>
          <p:nvPr/>
        </p:nvCxnSpPr>
        <p:spPr>
          <a:xfrm>
            <a:off x="10729415" y="3829334"/>
            <a:ext cx="0" cy="93601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72E30B08-0402-A72B-8ADD-9C958BB6FB9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036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324"/>
    </mc:Choice>
    <mc:Fallback xmlns="">
      <p:transition spd="slow" advTm="663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5">
            <a:extLst>
              <a:ext uri="{FF2B5EF4-FFF2-40B4-BE49-F238E27FC236}">
                <a16:creationId xmlns:a16="http://schemas.microsoft.com/office/drawing/2014/main" id="{2DB9BC52-CF80-9C34-1589-698392F712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4366" y="1957387"/>
            <a:ext cx="6840537" cy="4535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803" name="Picture 6">
            <a:extLst>
              <a:ext uri="{FF2B5EF4-FFF2-40B4-BE49-F238E27FC236}">
                <a16:creationId xmlns:a16="http://schemas.microsoft.com/office/drawing/2014/main" id="{13742719-CD90-FF03-130E-2160625CA5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0817" y="6689489"/>
            <a:ext cx="5101183" cy="168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2002DBA-7140-2ADE-31DB-3FA9AC45F4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Curva Presión-Tiempo: cambios en la </a:t>
            </a:r>
            <a:r>
              <a:rPr lang="es-ES" b="1" dirty="0" err="1"/>
              <a:t>Elastancia</a:t>
            </a:r>
            <a:r>
              <a:rPr lang="es-ES" b="1" dirty="0"/>
              <a:t> o </a:t>
            </a:r>
            <a:r>
              <a:rPr lang="es-ES" b="1" dirty="0" err="1"/>
              <a:t>Compliance</a:t>
            </a:r>
            <a:endParaRPr lang="es-AR" b="1" dirty="0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73A8DE59-2D62-516F-9D7C-ECCEE244D05B}"/>
              </a:ext>
            </a:extLst>
          </p:cNvPr>
          <p:cNvSpPr/>
          <p:nvPr/>
        </p:nvSpPr>
        <p:spPr>
          <a:xfrm>
            <a:off x="6123293" y="3606424"/>
            <a:ext cx="1816672" cy="83637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Cae </a:t>
            </a:r>
            <a:r>
              <a:rPr kumimoji="0" lang="es-E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Ers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srgbClr val="161A2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(reclutamiento </a:t>
            </a:r>
            <a:r>
              <a:rPr kumimoji="0" lang="es-E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tidal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</a:t>
            </a:r>
            <a:endParaRPr kumimoji="0" lang="es-AR" sz="2000" b="1" i="0" u="none" strike="noStrike" kern="1200" cap="none" spc="0" normalizeH="0" baseline="0" noProof="0" dirty="0">
              <a:ln>
                <a:noFill/>
              </a:ln>
              <a:solidFill>
                <a:srgbClr val="161A2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2319AF65-4BBF-18B8-3933-A5E26312053A}"/>
              </a:ext>
            </a:extLst>
          </p:cNvPr>
          <p:cNvSpPr/>
          <p:nvPr/>
        </p:nvSpPr>
        <p:spPr>
          <a:xfrm>
            <a:off x="8285696" y="3606424"/>
            <a:ext cx="1628635" cy="83637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Ers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Constante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Normal</a:t>
            </a:r>
            <a:endParaRPr kumimoji="0" lang="es-AR" sz="2000" b="1" i="0" u="none" strike="noStrike" kern="1200" cap="none" spc="0" normalizeH="0" baseline="0" noProof="0" dirty="0">
              <a:ln>
                <a:noFill/>
              </a:ln>
              <a:solidFill>
                <a:srgbClr val="161A2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D3D31906-213D-070D-6781-DE822A4398D1}"/>
              </a:ext>
            </a:extLst>
          </p:cNvPr>
          <p:cNvSpPr/>
          <p:nvPr/>
        </p:nvSpPr>
        <p:spPr>
          <a:xfrm>
            <a:off x="10140288" y="3606424"/>
            <a:ext cx="1954616" cy="83637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Sube </a:t>
            </a:r>
            <a:r>
              <a:rPr kumimoji="0" lang="es-E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Ers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srgbClr val="161A2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Sobredistensión</a:t>
            </a:r>
            <a:endParaRPr kumimoji="0" lang="es-AR" sz="2000" b="1" i="0" u="none" strike="noStrike" kern="1200" cap="none" spc="0" normalizeH="0" baseline="0" noProof="0" dirty="0">
              <a:ln>
                <a:noFill/>
              </a:ln>
              <a:solidFill>
                <a:srgbClr val="161A2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BAD7A7A7-4C59-78C3-B053-7774EF3081D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097" y="1947802"/>
            <a:ext cx="4868825" cy="2474065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FEF7B66B-DAEA-B1DF-CCCB-2D9C83158CB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072" y="4442799"/>
            <a:ext cx="4871067" cy="1453033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D0B0CA59-A2DC-C091-C720-2DB2475C17E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94329" y="5977718"/>
            <a:ext cx="1016818" cy="854284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 xmlns:iact="http://schemas.microsoft.com/office/powerpoint/2014/inkAction">
        <mc:Choice Requires="p14 iact">
          <p:contentPart p14:bwMode="auto" r:id="rId9">
            <p14:nvContentPartPr>
              <p14:cNvPr id="4" name="Entrada de lápiz 3">
                <a:extLst>
                  <a:ext uri="{FF2B5EF4-FFF2-40B4-BE49-F238E27FC236}">
                    <a16:creationId xmlns:a16="http://schemas.microsoft.com/office/drawing/2014/main" id="{5AC0956D-9444-FE9F-C6F3-3BE53EEC2CEC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1401840" y="5081040"/>
              <a:ext cx="451080" cy="37800"/>
            </p14:xfrm>
          </p:contentPart>
        </mc:Choice>
        <mc:Fallback xmlns="">
          <p:pic>
            <p:nvPicPr>
              <p:cNvPr id="4" name="Entrada de lápiz 3">
                <a:extLst>
                  <a:ext uri="{FF2B5EF4-FFF2-40B4-BE49-F238E27FC236}">
                    <a16:creationId xmlns:a16="http://schemas.microsoft.com/office/drawing/2014/main" id="{5AC0956D-9444-FE9F-C6F3-3BE53EEC2CE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386000" y="5017680"/>
                <a:ext cx="482400" cy="164520"/>
              </a:xfrm>
              <a:prstGeom prst="rect">
                <a:avLst/>
              </a:prstGeom>
            </p:spPr>
          </p:pic>
        </mc:Fallback>
      </mc:AlternateContent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9ADADCB1-6530-0073-4C11-583C17DBD7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032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6806"/>
    </mc:Choice>
    <mc:Fallback xmlns="">
      <p:transition spd="slow" advTm="868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0271E24-97AB-543F-80CB-B381F42F2D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4522" y="2224586"/>
            <a:ext cx="4206055" cy="3758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ítulo 4">
            <a:extLst>
              <a:ext uri="{FF2B5EF4-FFF2-40B4-BE49-F238E27FC236}">
                <a16:creationId xmlns:a16="http://schemas.microsoft.com/office/drawing/2014/main" id="{24D2169F-DB31-3C46-EFD0-7F050D3D8E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err="1"/>
              <a:t>Compliance</a:t>
            </a:r>
            <a:r>
              <a:rPr lang="es-ES" b="1" dirty="0"/>
              <a:t> (</a:t>
            </a:r>
            <a:r>
              <a:rPr lang="el-GR" b="1" dirty="0"/>
              <a:t>Δ</a:t>
            </a:r>
            <a:r>
              <a:rPr lang="es-ES" b="1" dirty="0"/>
              <a:t>V/</a:t>
            </a:r>
            <a:r>
              <a:rPr lang="el-GR" b="1" dirty="0"/>
              <a:t> Δ</a:t>
            </a:r>
            <a:r>
              <a:rPr lang="es-ES" b="1" dirty="0"/>
              <a:t>P, ml/cmH2O), </a:t>
            </a:r>
            <a:r>
              <a:rPr lang="es-ES" b="1" dirty="0" err="1"/>
              <a:t>Elastancia</a:t>
            </a:r>
            <a:r>
              <a:rPr lang="es-ES" b="1" dirty="0"/>
              <a:t> (</a:t>
            </a:r>
            <a:r>
              <a:rPr lang="el-GR" b="1" dirty="0"/>
              <a:t>Δ</a:t>
            </a:r>
            <a:r>
              <a:rPr lang="es-ES" b="1" dirty="0"/>
              <a:t>P/</a:t>
            </a:r>
            <a:r>
              <a:rPr lang="el-GR" b="1" dirty="0"/>
              <a:t> Δ</a:t>
            </a:r>
            <a:r>
              <a:rPr lang="es-ES" b="1" dirty="0"/>
              <a:t>V, cmH2O/l) </a:t>
            </a:r>
            <a:r>
              <a:rPr lang="es-ES" i="1" dirty="0"/>
              <a:t>Diagnóstico de las alteraciones</a:t>
            </a:r>
            <a:endParaRPr lang="es-AR" i="1" dirty="0"/>
          </a:p>
        </p:txBody>
      </p:sp>
      <p:graphicFrame>
        <p:nvGraphicFramePr>
          <p:cNvPr id="8" name="4 Marcador de contenido">
            <a:extLst>
              <a:ext uri="{FF2B5EF4-FFF2-40B4-BE49-F238E27FC236}">
                <a16:creationId xmlns:a16="http://schemas.microsoft.com/office/drawing/2014/main" id="{8D4B2688-75D2-0699-46DB-1F8DB4F93ED1}"/>
              </a:ext>
            </a:extLst>
          </p:cNvPr>
          <p:cNvGraphicFramePr>
            <a:graphicFrameLocks/>
          </p:cNvGraphicFramePr>
          <p:nvPr/>
        </p:nvGraphicFramePr>
        <p:xfrm>
          <a:off x="1064525" y="2224585"/>
          <a:ext cx="5759355" cy="37804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FABB29C9-A372-15FB-B951-91FE05E8B80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819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3849"/>
    </mc:Choice>
    <mc:Fallback xmlns="">
      <p:transition spd="slow" advTm="938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>
            <a:extLst>
              <a:ext uri="{FF2B5EF4-FFF2-40B4-BE49-F238E27FC236}">
                <a16:creationId xmlns:a16="http://schemas.microsoft.com/office/drawing/2014/main" id="{DD0D3FF9-D867-F7AE-F2F4-A9EBECD7B2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9617" y="2233058"/>
            <a:ext cx="4472416" cy="4082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ítulo 4">
            <a:extLst>
              <a:ext uri="{FF2B5EF4-FFF2-40B4-BE49-F238E27FC236}">
                <a16:creationId xmlns:a16="http://schemas.microsoft.com/office/drawing/2014/main" id="{24D2169F-DB31-3C46-EFD0-7F050D3D8E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Resistencia (</a:t>
            </a:r>
            <a:r>
              <a:rPr lang="el-GR" b="1" dirty="0"/>
              <a:t>Δ</a:t>
            </a:r>
            <a:r>
              <a:rPr lang="es-ES" b="1" dirty="0"/>
              <a:t>P/</a:t>
            </a:r>
            <a:r>
              <a:rPr lang="el-GR" b="1" dirty="0"/>
              <a:t> </a:t>
            </a:r>
            <a:r>
              <a:rPr lang="es-ES" b="1" dirty="0"/>
              <a:t>Flujo)</a:t>
            </a:r>
            <a:br>
              <a:rPr lang="es-ES" b="1" dirty="0"/>
            </a:br>
            <a:r>
              <a:rPr lang="es-ES" i="1" dirty="0"/>
              <a:t>Diagnóstico de las alteraciones</a:t>
            </a:r>
            <a:endParaRPr lang="es-AR" i="1" dirty="0"/>
          </a:p>
        </p:txBody>
      </p:sp>
      <p:graphicFrame>
        <p:nvGraphicFramePr>
          <p:cNvPr id="7" name="4 Marcador de contenido">
            <a:extLst>
              <a:ext uri="{FF2B5EF4-FFF2-40B4-BE49-F238E27FC236}">
                <a16:creationId xmlns:a16="http://schemas.microsoft.com/office/drawing/2014/main" id="{0FFB4542-487E-9B46-5050-C3DFDA697EF9}"/>
              </a:ext>
            </a:extLst>
          </p:cNvPr>
          <p:cNvGraphicFramePr>
            <a:graphicFrameLocks/>
          </p:cNvGraphicFramePr>
          <p:nvPr/>
        </p:nvGraphicFramePr>
        <p:xfrm>
          <a:off x="1119117" y="2156346"/>
          <a:ext cx="5568286" cy="40823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345A3051-04F5-6FB0-BEF2-04F80B6BB3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270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5540"/>
    </mc:Choice>
    <mc:Fallback xmlns="">
      <p:transition spd="slow" advTm="755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>
            <a:extLst>
              <a:ext uri="{FF2B5EF4-FFF2-40B4-BE49-F238E27FC236}">
                <a16:creationId xmlns:a16="http://schemas.microsoft.com/office/drawing/2014/main" id="{CD3C4926-F552-F87B-EFB3-FE05C2DB0D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6094" y="1992572"/>
            <a:ext cx="6073256" cy="4865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BCA08689-F7AA-7426-A2F7-B89AC58897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Presión media de la vía aérea. Efecto de PEEP y Ti/</a:t>
            </a:r>
            <a:r>
              <a:rPr lang="es-ES" b="1" dirty="0" err="1"/>
              <a:t>Ttot</a:t>
            </a:r>
            <a:endParaRPr lang="es-AR" b="1" dirty="0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C682D261-DDEA-E4B7-6F89-13EF5F6E18DB}"/>
              </a:ext>
            </a:extLst>
          </p:cNvPr>
          <p:cNvSpPr/>
          <p:nvPr/>
        </p:nvSpPr>
        <p:spPr>
          <a:xfrm>
            <a:off x="8043081" y="2103437"/>
            <a:ext cx="4107975" cy="1325563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0,5 x (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Ppico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-PEEP) x (Ti/Tot) + PEEP</a:t>
            </a: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pic>
        <p:nvPicPr>
          <p:cNvPr id="4" name="Picture 3" descr="C:\Users\Marco\Desktop\PC\Sakicare\9f11763a4d0627bb1b41dc16659fd51e.jpg">
            <a:extLst>
              <a:ext uri="{FF2B5EF4-FFF2-40B4-BE49-F238E27FC236}">
                <a16:creationId xmlns:a16="http://schemas.microsoft.com/office/drawing/2014/main" id="{A9ED885D-8B22-EA1C-C35A-38F14C11DC4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4568" y="3657654"/>
            <a:ext cx="2982076" cy="3044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F7C4321E-1C3B-95E3-E097-373907E333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713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618"/>
    </mc:Choice>
    <mc:Fallback xmlns="">
      <p:transition spd="slow" advTm="606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D7F2A2F6-4E39-2E0C-C732-5A469DAC25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31924" y="1189982"/>
            <a:ext cx="3381534" cy="5126828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5E380906-7692-8126-E14A-6ECE7F68DD3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04745" y="1924858"/>
            <a:ext cx="3227179" cy="4391952"/>
          </a:xfrm>
          <a:prstGeom prst="rect">
            <a:avLst/>
          </a:prstGeom>
        </p:spPr>
      </p:pic>
      <p:sp>
        <p:nvSpPr>
          <p:cNvPr id="6" name="Título 5">
            <a:extLst>
              <a:ext uri="{FF2B5EF4-FFF2-40B4-BE49-F238E27FC236}">
                <a16:creationId xmlns:a16="http://schemas.microsoft.com/office/drawing/2014/main" id="{C2030520-FE62-ADEC-B47B-B0D7F204E1B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613819" y="143120"/>
            <a:ext cx="4967094" cy="965200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¿</a:t>
            </a:r>
            <a:r>
              <a:rPr lang="es-ES" sz="4400" b="1" dirty="0">
                <a:solidFill>
                  <a:schemeClr val="bg1"/>
                </a:solidFill>
              </a:rPr>
              <a:t>Por qué Monitoreamos?</a:t>
            </a:r>
            <a:endParaRPr lang="es-AR" sz="4400" b="1" dirty="0">
              <a:solidFill>
                <a:schemeClr val="bg1"/>
              </a:solidFill>
            </a:endParaRPr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E5DF76F6-7EEC-9423-A434-A6DB677A289B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>
          <a:xfrm>
            <a:off x="0" y="1392072"/>
            <a:ext cx="5227638" cy="4924591"/>
          </a:xfrm>
        </p:spPr>
        <p:txBody>
          <a:bodyPr>
            <a:normAutofit fontScale="62500" lnSpcReduction="20000"/>
          </a:bodyPr>
          <a:lstStyle/>
          <a:p>
            <a:r>
              <a:rPr lang="es-ES" b="1" i="1" dirty="0">
                <a:solidFill>
                  <a:schemeClr val="bg1"/>
                </a:solidFill>
              </a:rPr>
              <a:t>Monitor: </a:t>
            </a:r>
            <a:r>
              <a:rPr lang="es-AR" b="1" i="1" dirty="0">
                <a:solidFill>
                  <a:schemeClr val="bg1"/>
                </a:solidFill>
              </a:rPr>
              <a:t>Monere (del latín) significa alertar.</a:t>
            </a:r>
          </a:p>
          <a:p>
            <a:pPr marL="0" indent="0">
              <a:buNone/>
            </a:pPr>
            <a:endParaRPr lang="es-AR" b="1" i="1" dirty="0">
              <a:solidFill>
                <a:schemeClr val="bg1"/>
              </a:solidFill>
            </a:endParaRPr>
          </a:p>
          <a:p>
            <a:r>
              <a:rPr lang="es-AR" i="1" dirty="0">
                <a:solidFill>
                  <a:schemeClr val="bg1"/>
                </a:solidFill>
              </a:rPr>
              <a:t>Podría definirse como la realización seriada de intervenciones diagnósticas a intervalos frecuentes.</a:t>
            </a:r>
          </a:p>
          <a:p>
            <a:pPr marL="0" indent="0">
              <a:buNone/>
            </a:pPr>
            <a:endParaRPr lang="es-AR" i="1" dirty="0">
              <a:solidFill>
                <a:schemeClr val="bg1"/>
              </a:solidFill>
            </a:endParaRPr>
          </a:p>
          <a:p>
            <a:r>
              <a:rPr lang="es-AR" i="1" dirty="0">
                <a:solidFill>
                  <a:schemeClr val="bg1"/>
                </a:solidFill>
              </a:rPr>
              <a:t>Permite entender el estado del paciente, ayudar con el diagnóstico y guiar el tratamiento.</a:t>
            </a:r>
          </a:p>
          <a:p>
            <a:pPr marL="0" indent="0">
              <a:buNone/>
            </a:pPr>
            <a:endParaRPr lang="es-AR" i="1" dirty="0">
              <a:solidFill>
                <a:schemeClr val="bg1"/>
              </a:solidFill>
            </a:endParaRPr>
          </a:p>
          <a:p>
            <a:r>
              <a:rPr lang="es-AR" b="1" i="1" u="sng" dirty="0">
                <a:solidFill>
                  <a:schemeClr val="bg1"/>
                </a:solidFill>
              </a:rPr>
              <a:t>Para poder cumplirlo</a:t>
            </a:r>
            <a:r>
              <a:rPr lang="es-AR" i="1" dirty="0">
                <a:solidFill>
                  <a:schemeClr val="bg1"/>
                </a:solidFill>
              </a:rPr>
              <a:t>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AR" i="1" dirty="0">
                <a:solidFill>
                  <a:schemeClr val="bg1"/>
                </a:solidFill>
              </a:rPr>
              <a:t>Debe medir la variable pertinente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AR" i="1" dirty="0">
                <a:solidFill>
                  <a:schemeClr val="bg1"/>
                </a:solidFill>
              </a:rPr>
              <a:t>Debe ser preciso técnicamente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AR" i="1" dirty="0">
                <a:solidFill>
                  <a:schemeClr val="bg1"/>
                </a:solidFill>
              </a:rPr>
              <a:t>Proveer datos interpretables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AR" i="1" dirty="0">
                <a:solidFill>
                  <a:schemeClr val="bg1"/>
                </a:solidFill>
              </a:rPr>
              <a:t>De uso práctico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AR" i="1" dirty="0">
                <a:solidFill>
                  <a:schemeClr val="bg1"/>
                </a:solidFill>
              </a:rPr>
              <a:t>Sin provocar daño</a:t>
            </a:r>
          </a:p>
          <a:p>
            <a:endParaRPr lang="es-AR" i="1" dirty="0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1D3DE18C-8707-A341-900E-06F5A052D423}"/>
              </a:ext>
            </a:extLst>
          </p:cNvPr>
          <p:cNvSpPr/>
          <p:nvPr/>
        </p:nvSpPr>
        <p:spPr>
          <a:xfrm>
            <a:off x="5658777" y="1503096"/>
            <a:ext cx="2086395" cy="4217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 Vinci</a:t>
            </a:r>
            <a:endParaRPr kumimoji="0" lang="es-AR" sz="24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31BFD22B-B8D1-DB6B-BAE2-CDE786D20F14}"/>
              </a:ext>
            </a:extLst>
          </p:cNvPr>
          <p:cNvSpPr/>
          <p:nvPr/>
        </p:nvSpPr>
        <p:spPr>
          <a:xfrm>
            <a:off x="8936514" y="768220"/>
            <a:ext cx="2086395" cy="4217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Galeno</a:t>
            </a:r>
            <a:endParaRPr kumimoji="0" lang="es-AR" sz="24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2FB19566-25CD-CAA2-9BCF-EDC7952F63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531" y="407674"/>
            <a:ext cx="6055815" cy="6042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A22D0E03-4AB5-A88E-61D6-62025560EAF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87864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4749"/>
    </mc:Choice>
    <mc:Fallback xmlns="">
      <p:transition spd="slow" advTm="647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02C855-120C-3587-427B-2FB3B8609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Valores de Referencia</a:t>
            </a:r>
            <a:endParaRPr lang="es-AR" b="1" dirty="0"/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CEEB8B75-6ABC-1201-6928-A9E84F54E1B0}"/>
              </a:ext>
            </a:extLst>
          </p:cNvPr>
          <p:cNvGraphicFramePr>
            <a:graphicFrameLocks noGrp="1"/>
          </p:cNvGraphicFramePr>
          <p:nvPr/>
        </p:nvGraphicFramePr>
        <p:xfrm>
          <a:off x="2374710" y="2153171"/>
          <a:ext cx="8979091" cy="4339702"/>
        </p:xfrm>
        <a:graphic>
          <a:graphicData uri="http://schemas.openxmlformats.org/drawingml/2006/table">
            <a:tbl>
              <a:tblPr/>
              <a:tblGrid>
                <a:gridCol w="2295283">
                  <a:extLst>
                    <a:ext uri="{9D8B030D-6E8A-4147-A177-3AD203B41FA5}">
                      <a16:colId xmlns:a16="http://schemas.microsoft.com/office/drawing/2014/main" val="3921241893"/>
                    </a:ext>
                  </a:extLst>
                </a:gridCol>
                <a:gridCol w="2227936">
                  <a:extLst>
                    <a:ext uri="{9D8B030D-6E8A-4147-A177-3AD203B41FA5}">
                      <a16:colId xmlns:a16="http://schemas.microsoft.com/office/drawing/2014/main" val="3519841718"/>
                    </a:ext>
                  </a:extLst>
                </a:gridCol>
                <a:gridCol w="2227936">
                  <a:extLst>
                    <a:ext uri="{9D8B030D-6E8A-4147-A177-3AD203B41FA5}">
                      <a16:colId xmlns:a16="http://schemas.microsoft.com/office/drawing/2014/main" val="3457081560"/>
                    </a:ext>
                  </a:extLst>
                </a:gridCol>
                <a:gridCol w="2227936">
                  <a:extLst>
                    <a:ext uri="{9D8B030D-6E8A-4147-A177-3AD203B41FA5}">
                      <a16:colId xmlns:a16="http://schemas.microsoft.com/office/drawing/2014/main" val="1219944343"/>
                    </a:ext>
                  </a:extLst>
                </a:gridCol>
              </a:tblGrid>
              <a:tr h="11429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AR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Medida</a:t>
                      </a:r>
                      <a:endParaRPr kumimoji="0" lang="es-E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AR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Ecuación</a:t>
                      </a:r>
                      <a:endParaRPr kumimoji="0" lang="es-E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AR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Valor normal</a:t>
                      </a:r>
                      <a:endParaRPr kumimoji="0" lang="es-E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AR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Valor en el paciente en ARM            </a:t>
                      </a:r>
                      <a:endParaRPr kumimoji="0" lang="es-E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2528406"/>
                  </a:ext>
                </a:extLst>
              </a:tr>
              <a:tr h="77927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AR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cs typeface="Arial" charset="0"/>
                        </a:rPr>
                        <a:t>Presión Media</a:t>
                      </a:r>
                      <a:endParaRPr kumimoji="0" lang="es-E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A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cs typeface="Arial" charset="0"/>
                        </a:rPr>
                        <a:t>0,5 x (</a:t>
                      </a:r>
                      <a:r>
                        <a:rPr kumimoji="0" lang="es-AR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cs typeface="Arial" charset="0"/>
                        </a:rPr>
                        <a:t>Ppico</a:t>
                      </a:r>
                      <a:r>
                        <a:rPr kumimoji="0" lang="es-A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cs typeface="Arial" charset="0"/>
                        </a:rPr>
                        <a:t>-PEEP) x (Ti/Tot) + PEEP</a:t>
                      </a:r>
                      <a:endParaRPr kumimoji="0" lang="es-E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AR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es-ES" sz="1600" b="0" i="0" u="none" strike="noStrike" cap="none" normalizeH="0" baseline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A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cs typeface="Arial" charset="0"/>
                        </a:rPr>
                        <a:t>10 a 25 cmH2O</a:t>
                      </a:r>
                      <a:endParaRPr kumimoji="0" lang="es-E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5484619"/>
                  </a:ext>
                </a:extLst>
              </a:tr>
              <a:tr h="7965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AR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cs typeface="Arial" charset="0"/>
                        </a:rPr>
                        <a:t>Compliance SR</a:t>
                      </a:r>
                      <a:endParaRPr kumimoji="0" lang="es-ES" sz="2000" b="1" i="0" u="none" strike="noStrike" cap="none" normalizeH="0" baseline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AR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cs typeface="Arial" charset="0"/>
                        </a:rPr>
                        <a:t>Vt</a:t>
                      </a:r>
                      <a:r>
                        <a:rPr kumimoji="0" lang="es-A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cs typeface="Arial" charset="0"/>
                        </a:rPr>
                        <a:t>/(</a:t>
                      </a:r>
                      <a:r>
                        <a:rPr kumimoji="0" lang="es-AR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cs typeface="Arial" charset="0"/>
                        </a:rPr>
                        <a:t>Ppl</a:t>
                      </a:r>
                      <a:r>
                        <a:rPr kumimoji="0" lang="es-A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cs typeface="Arial" charset="0"/>
                        </a:rPr>
                        <a:t> - PEEP total)</a:t>
                      </a:r>
                      <a:endParaRPr kumimoji="0" lang="es-E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AR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cs typeface="Arial" charset="0"/>
                        </a:rPr>
                        <a:t>100 ml/cmH2O</a:t>
                      </a:r>
                      <a:endParaRPr kumimoji="0" lang="es-ES" sz="1600" b="0" i="0" u="none" strike="noStrike" cap="none" normalizeH="0" baseline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A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cs typeface="Arial" charset="0"/>
                        </a:rPr>
                        <a:t>50 a 80 ml/cmH2O</a:t>
                      </a:r>
                      <a:endParaRPr kumimoji="0" lang="es-E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9825016"/>
                  </a:ext>
                </a:extLst>
              </a:tr>
              <a:tr h="7965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AR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cs typeface="Arial" charset="0"/>
                        </a:rPr>
                        <a:t>Resistencia </a:t>
                      </a:r>
                      <a:r>
                        <a:rPr kumimoji="0" lang="es-AR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cs typeface="Arial" charset="0"/>
                        </a:rPr>
                        <a:t>Insp</a:t>
                      </a:r>
                      <a:r>
                        <a:rPr kumimoji="0" lang="es-AR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cs typeface="Arial" charset="0"/>
                        </a:rPr>
                        <a:t>.</a:t>
                      </a:r>
                      <a:endParaRPr kumimoji="0" lang="es-E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A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cs typeface="Arial" charset="0"/>
                        </a:rPr>
                        <a:t>(</a:t>
                      </a:r>
                      <a:r>
                        <a:rPr kumimoji="0" lang="es-AR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cs typeface="Arial" charset="0"/>
                        </a:rPr>
                        <a:t>Ppico</a:t>
                      </a:r>
                      <a:r>
                        <a:rPr kumimoji="0" lang="es-A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cs typeface="Arial" charset="0"/>
                        </a:rPr>
                        <a:t>-PEEP total)/flujo </a:t>
                      </a:r>
                      <a:r>
                        <a:rPr kumimoji="0" lang="es-AR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cs typeface="Arial" charset="0"/>
                        </a:rPr>
                        <a:t>insp</a:t>
                      </a:r>
                      <a:r>
                        <a:rPr kumimoji="0" lang="es-A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cs typeface="Arial" charset="0"/>
                        </a:rPr>
                        <a:t>.</a:t>
                      </a:r>
                      <a:endParaRPr kumimoji="0" lang="es-E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A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cs typeface="Arial" charset="0"/>
                        </a:rPr>
                        <a:t>&lt; a 2 cmH2O/L/</a:t>
                      </a:r>
                      <a:r>
                        <a:rPr kumimoji="0" lang="es-AR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cs typeface="Arial" charset="0"/>
                        </a:rPr>
                        <a:t>seg</a:t>
                      </a:r>
                      <a:endParaRPr kumimoji="0" lang="es-E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A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cs typeface="Arial" charset="0"/>
                        </a:rPr>
                        <a:t>~10 cmH2O/L/</a:t>
                      </a:r>
                      <a:r>
                        <a:rPr kumimoji="0" lang="es-AR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cs typeface="Arial" charset="0"/>
                        </a:rPr>
                        <a:t>seg</a:t>
                      </a:r>
                      <a:endParaRPr kumimoji="0" lang="es-E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9054060"/>
                  </a:ext>
                </a:extLst>
              </a:tr>
              <a:tr h="82429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AR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cs typeface="Arial" charset="0"/>
                        </a:rPr>
                        <a:t>Resistencia Esp.</a:t>
                      </a:r>
                      <a:endParaRPr kumimoji="0" lang="es-ES" sz="2000" b="1" i="0" u="none" strike="noStrike" cap="none" normalizeH="0" baseline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A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cs typeface="Arial" charset="0"/>
                        </a:rPr>
                        <a:t>(</a:t>
                      </a:r>
                      <a:r>
                        <a:rPr kumimoji="0" lang="es-AR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cs typeface="Arial" charset="0"/>
                        </a:rPr>
                        <a:t>Ppl</a:t>
                      </a:r>
                      <a:r>
                        <a:rPr kumimoji="0" lang="es-A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cs typeface="Arial" charset="0"/>
                        </a:rPr>
                        <a:t>-PEEP total)/flujo </a:t>
                      </a:r>
                      <a:r>
                        <a:rPr kumimoji="0" lang="es-AR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cs typeface="Arial" charset="0"/>
                        </a:rPr>
                        <a:t>esp.max</a:t>
                      </a:r>
                      <a:endParaRPr kumimoji="0" lang="es-E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AR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cs typeface="Arial" charset="0"/>
                        </a:rPr>
                        <a:t>&lt; a 2 cmH2O/L/seg</a:t>
                      </a:r>
                      <a:endParaRPr kumimoji="0" lang="es-ES" sz="1600" b="0" i="0" u="none" strike="noStrike" cap="none" normalizeH="0" baseline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AR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cs typeface="Arial" charset="0"/>
                        </a:rPr>
                        <a:t>~10 cmH2O/L/</a:t>
                      </a:r>
                      <a:r>
                        <a:rPr kumimoji="0" lang="es-AR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cs typeface="Arial" charset="0"/>
                        </a:rPr>
                        <a:t>seg</a:t>
                      </a:r>
                      <a:endParaRPr kumimoji="0" lang="es-E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4926377"/>
                  </a:ext>
                </a:extLst>
              </a:tr>
            </a:tbl>
          </a:graphicData>
        </a:graphic>
      </p:graphicFrame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DEB91F57-8B21-104E-4D3F-46945358C6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79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384"/>
    </mc:Choice>
    <mc:Fallback xmlns="">
      <p:transition spd="slow" advTm="453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E8425E-C31E-1D11-DB23-1781D9EE0C1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BCB7DD8-60E6-3760-83AF-1C80334BE6B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0684615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50D07B2-C32C-9401-5903-E5B591BFBA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Objetivos</a:t>
            </a:r>
            <a:endParaRPr lang="es-AR" b="1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517D3DE-00C4-542A-B708-EC12B876ED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s-ES" dirty="0"/>
              <a:t>Reconocer la importancia del monitoreo del paciente en VM.</a:t>
            </a:r>
          </a:p>
          <a:p>
            <a:r>
              <a:rPr lang="es-ES" dirty="0"/>
              <a:t>Descripción de la Ecuación de Movimiento de los gases.</a:t>
            </a:r>
          </a:p>
          <a:p>
            <a:r>
              <a:rPr lang="es-ES" dirty="0"/>
              <a:t>Análisis de la mecánica respiratoria a través de gráficos de presión, flujo y volumen en función el tiempo.</a:t>
            </a:r>
          </a:p>
          <a:p>
            <a:r>
              <a:rPr lang="es-ES" dirty="0"/>
              <a:t>Evaluación de las cargas resistivas del sistema respiratorio. Elementos que la componen.</a:t>
            </a:r>
          </a:p>
          <a:p>
            <a:r>
              <a:rPr lang="es-ES" dirty="0"/>
              <a:t>Evaluación de las cargas elásticas del sistema respiratorio. Elementos que la componen.</a:t>
            </a:r>
          </a:p>
          <a:p>
            <a:r>
              <a:rPr lang="es-ES" dirty="0"/>
              <a:t>Identificar las variables de programación de la VM y su impacto sobre las cargas.</a:t>
            </a:r>
          </a:p>
          <a:p>
            <a:endParaRPr lang="es-AR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0862C729-EC23-EDD2-B60A-CAC7982448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111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798"/>
    </mc:Choice>
    <mc:Fallback xmlns="">
      <p:transition spd="slow" advTm="357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45049152-AF8D-5945-0193-5D618687DB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15032" y="6584785"/>
            <a:ext cx="4572000" cy="15374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B2E850DE-FD5A-ADA5-ABA3-5E05CC0E7A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076296" cy="1325563"/>
          </a:xfrm>
        </p:spPr>
        <p:txBody>
          <a:bodyPr>
            <a:normAutofit/>
          </a:bodyPr>
          <a:lstStyle/>
          <a:p>
            <a:r>
              <a:rPr lang="es-ES" sz="4400" b="1" dirty="0"/>
              <a:t>Para qué Monitoreamos: Objetivos de la Ventilación Mecánica</a:t>
            </a:r>
            <a:endParaRPr lang="es-AR" sz="4400" b="1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B513F7F-E8FA-5246-EFD9-AD8F7C60D2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s-ES" b="1" dirty="0"/>
              <a:t>Lograr un Intercambio Gaseoso Adecuado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s-ES" sz="2600" i="1" dirty="0"/>
              <a:t>	Revertir la hipoxemia (evitar hiperoxia)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s-ES" sz="2600" i="1" dirty="0"/>
              <a:t>	Aliviar la Acidosis Respiratoria Aguda</a:t>
            </a:r>
          </a:p>
          <a:p>
            <a:r>
              <a:rPr lang="es-ES" b="1" dirty="0"/>
              <a:t>Mantener el Volumen Pulmonar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s-ES" sz="2600" i="1" dirty="0"/>
              <a:t>	Capacidad Residual Funcional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s-ES" sz="2600" i="1" dirty="0"/>
              <a:t>	Volumen de fin de inspiración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s-ES" sz="2600" i="1" dirty="0"/>
              <a:t>	Aumentar la distensibilidad</a:t>
            </a:r>
          </a:p>
          <a:p>
            <a:r>
              <a:rPr lang="es-ES" b="1" dirty="0"/>
              <a:t>Aliviar el trabajo respiratorio</a:t>
            </a:r>
          </a:p>
          <a:p>
            <a:r>
              <a:rPr lang="es-ES" b="1" dirty="0"/>
              <a:t>Evitar Complicaciones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s-AR" sz="2300" i="1" dirty="0"/>
              <a:t>	Lesión Pulmonar Inducida por VM (VILI)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s-AR" sz="2300" i="1" dirty="0"/>
              <a:t>	Hiperinsuflación dinámica (Auto-PEEP)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s-AR" sz="2300" i="1" dirty="0"/>
              <a:t>	Lesión Diafragmática Inducida por VM (VIDI)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s-AR" sz="2300" i="1" dirty="0"/>
              <a:t>	Aumento de espacio muerto.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s-AR" sz="2300" i="1" dirty="0"/>
              <a:t>	Deterioro hemodinámico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974B40D8-5E78-9894-3D68-D087215014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679"/>
    </mc:Choice>
    <mc:Fallback xmlns="">
      <p:transition spd="slow" advTm="486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86D1174-32D7-7AD9-A54C-2C38AED02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Programaciones comunes a los Modos Respiratorios: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5C1E52F-93DB-DFC7-9B13-BF2734147E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96537"/>
            <a:ext cx="10515600" cy="417621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s-ES" dirty="0"/>
          </a:p>
          <a:p>
            <a:pPr>
              <a:buFont typeface="Wingdings" panose="05000000000000000000" pitchFamily="2" charset="2"/>
              <a:buChar char="ü"/>
            </a:pPr>
            <a:r>
              <a:rPr lang="es-ES" sz="2400" i="1" dirty="0"/>
              <a:t>Variable de </a:t>
            </a:r>
            <a:r>
              <a:rPr lang="es-ES" sz="2400" b="1" i="1" dirty="0"/>
              <a:t>inicio</a:t>
            </a:r>
            <a:r>
              <a:rPr lang="es-ES" sz="2400" i="1" dirty="0"/>
              <a:t> del ciclo respiratorio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ES" sz="2400" i="1" dirty="0"/>
              <a:t>Parámetros para revertir la Hipoxemia: </a:t>
            </a:r>
            <a:r>
              <a:rPr lang="es-ES" sz="2400" b="1" i="1" dirty="0"/>
              <a:t>FiO2 y PEEP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ES" sz="2400" i="1" dirty="0"/>
              <a:t>Parámetros para revertir la acidosis respiratoria aguda: </a:t>
            </a:r>
            <a:r>
              <a:rPr lang="es-ES" sz="2400" b="1" i="1" dirty="0"/>
              <a:t>FR y </a:t>
            </a:r>
            <a:r>
              <a:rPr lang="es-ES" sz="2400" b="1" i="1" dirty="0" err="1"/>
              <a:t>Vt</a:t>
            </a:r>
            <a:endParaRPr lang="es-ES" sz="2400" b="1" i="1" dirty="0"/>
          </a:p>
          <a:p>
            <a:pPr marL="0" indent="0">
              <a:buNone/>
            </a:pPr>
            <a:endParaRPr lang="es-AR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B8F2166-1347-A3A5-D30F-D229DC02B6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7610" y="3429000"/>
            <a:ext cx="6096528" cy="3429297"/>
          </a:xfrm>
          <a:prstGeom prst="rect">
            <a:avLst/>
          </a:prstGeom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1105CA77-21EF-B5C3-9147-81D2767BA6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460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576"/>
    </mc:Choice>
    <mc:Fallback xmlns="">
      <p:transition spd="slow" advTm="335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561A77EA-44D7-C63F-A656-77985DBC7C6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s-AR" altLang="es-AR" b="1" dirty="0">
                <a:cs typeface="K2D" panose="00000500000000000000"/>
              </a:rPr>
              <a:t>Señales Primarias </a:t>
            </a:r>
            <a:endParaRPr lang="es-ES" altLang="es-AR" b="1" dirty="0">
              <a:cs typeface="K2D" panose="00000500000000000000"/>
            </a:endParaRP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F47F400C-F193-8DE8-2DFE-553F810F7E5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38333" y="1904741"/>
            <a:ext cx="7455226" cy="4351338"/>
          </a:xfrm>
        </p:spPr>
        <p:txBody>
          <a:bodyPr>
            <a:normAutofit fontScale="85000"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s-AR" altLang="es-AR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K2D" panose="00000500000000000000"/>
              </a:rPr>
              <a:t>Presión:</a:t>
            </a:r>
            <a:r>
              <a:rPr lang="es-AR" altLang="es-AR" dirty="0">
                <a:solidFill>
                  <a:srgbClr val="000066"/>
                </a:solidFill>
                <a:latin typeface="Times New Roman" panose="02020603050405020304" pitchFamily="18" charset="0"/>
                <a:cs typeface="K2D" panose="00000500000000000000"/>
              </a:rPr>
              <a:t>:</a:t>
            </a:r>
            <a:r>
              <a:rPr lang="es-AR" altLang="es-AR" dirty="0">
                <a:latin typeface="Times New Roman" panose="02020603050405020304" pitchFamily="18" charset="0"/>
                <a:cs typeface="K2D" panose="00000500000000000000"/>
              </a:rPr>
              <a:t> </a:t>
            </a:r>
            <a:r>
              <a:rPr lang="es-AR" altLang="es-AR" sz="2400" i="1" dirty="0">
                <a:latin typeface="Times New Roman" panose="02020603050405020304" pitchFamily="18" charset="0"/>
                <a:cs typeface="K2D" panose="00000500000000000000"/>
              </a:rPr>
              <a:t>Fuerzas aplicadas por el respirador sobre el sistema respiratorio (dado por el choque  intermolecular del gas). Stress aplicado al parénquima pulmonar y la caja torácica</a:t>
            </a:r>
            <a:r>
              <a:rPr lang="es-AR" altLang="es-AR" sz="2200" i="1" dirty="0">
                <a:latin typeface="Times New Roman" panose="02020603050405020304" pitchFamily="18" charset="0"/>
                <a:cs typeface="K2D" panose="00000500000000000000"/>
              </a:rPr>
              <a:t>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s-AR" altLang="es-AR" dirty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s-AR" altLang="es-AR" dirty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s-AR" altLang="es-AR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K2D" panose="00000500000000000000"/>
              </a:rPr>
              <a:t>Flujo</a:t>
            </a:r>
            <a:r>
              <a:rPr lang="es-AR" altLang="es-AR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K2D" panose="00000500000000000000"/>
              </a:rPr>
              <a:t>: </a:t>
            </a:r>
            <a:r>
              <a:rPr lang="es-AR" altLang="es-AR" sz="2400" i="1" dirty="0">
                <a:latin typeface="Times New Roman" panose="02020603050405020304" pitchFamily="18" charset="0"/>
                <a:cs typeface="K2D" panose="00000500000000000000"/>
              </a:rPr>
              <a:t>caudal de gas inspirado o espirado (Volumen en función del tiempo).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s-AR" altLang="es-AR" dirty="0">
              <a:latin typeface="Times New Roman" panose="02020603050405020304" pitchFamily="18" charset="0"/>
              <a:cs typeface="K2D" panose="0000050000000000000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s-AR" altLang="es-AR" dirty="0">
              <a:latin typeface="Times New Roman" panose="02020603050405020304" pitchFamily="18" charset="0"/>
              <a:cs typeface="K2D" panose="00000500000000000000"/>
            </a:endParaRPr>
          </a:p>
          <a:p>
            <a:pPr eaLnBrk="1" hangingPunct="1">
              <a:lnSpc>
                <a:spcPct val="90000"/>
              </a:lnSpc>
            </a:pPr>
            <a:r>
              <a:rPr lang="es-AR" altLang="es-AR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K2D" panose="00000500000000000000"/>
              </a:rPr>
              <a:t>Volumen</a:t>
            </a:r>
            <a:r>
              <a:rPr lang="es-AR" altLang="es-AR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K2D" panose="00000500000000000000"/>
              </a:rPr>
              <a:t>: </a:t>
            </a:r>
            <a:r>
              <a:rPr lang="es-AR" altLang="es-AR" sz="2400" i="1" dirty="0">
                <a:latin typeface="Times New Roman" panose="02020603050405020304" pitchFamily="18" charset="0"/>
                <a:cs typeface="K2D" panose="00000500000000000000"/>
              </a:rPr>
              <a:t>Cuantificación del gas inhalado o exhalado (Integral del flujo en función del tiempo)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s-AR" altLang="es-AR" dirty="0">
                <a:latin typeface="Times New Roman" panose="02020603050405020304" pitchFamily="18" charset="0"/>
              </a:rPr>
              <a:t>           </a:t>
            </a:r>
            <a:endParaRPr lang="es-ES" altLang="es-AR" sz="3600" dirty="0">
              <a:latin typeface="Times New Roman" panose="02020603050405020304" pitchFamily="18" charset="0"/>
            </a:endParaRPr>
          </a:p>
        </p:txBody>
      </p:sp>
      <p:cxnSp>
        <p:nvCxnSpPr>
          <p:cNvPr id="5" name="4 Conector recto">
            <a:extLst>
              <a:ext uri="{FF2B5EF4-FFF2-40B4-BE49-F238E27FC236}">
                <a16:creationId xmlns:a16="http://schemas.microsoft.com/office/drawing/2014/main" id="{609B4D0D-BB1C-7B3F-2EAF-6344F28A18A5}"/>
              </a:ext>
            </a:extLst>
          </p:cNvPr>
          <p:cNvCxnSpPr/>
          <p:nvPr/>
        </p:nvCxnSpPr>
        <p:spPr>
          <a:xfrm>
            <a:off x="1524000" y="1557338"/>
            <a:ext cx="9144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Object 2">
            <a:extLst>
              <a:ext uri="{FF2B5EF4-FFF2-40B4-BE49-F238E27FC236}">
                <a16:creationId xmlns:a16="http://schemas.microsoft.com/office/drawing/2014/main" id="{CE21A165-31E9-2517-6B42-BC865464990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792872" y="1643131"/>
          <a:ext cx="1783307" cy="19173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PHOTO-PAINT! Picture" r:id="rId6" imgW="5495238" imgH="4133333" progId="PhotoPaint">
                  <p:embed/>
                </p:oleObj>
              </mc:Choice>
              <mc:Fallback>
                <p:oleObj name="CorelPHOTO-PAINT! Picture" r:id="rId6" imgW="5495238" imgH="4133333" progId="PhotoPaint">
                  <p:embed/>
                  <p:pic>
                    <p:nvPicPr>
                      <p:cNvPr id="2" name="Object 2">
                        <a:extLst>
                          <a:ext uri="{FF2B5EF4-FFF2-40B4-BE49-F238E27FC236}">
                            <a16:creationId xmlns:a16="http://schemas.microsoft.com/office/drawing/2014/main" id="{CE21A165-31E9-2517-6B42-BC865464990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lum bright="-48000" contrast="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92872" y="1643131"/>
                        <a:ext cx="1783307" cy="191739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AED8EFA3-8DB8-F677-C2C8-76468894802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520148" y="1629483"/>
          <a:ext cx="1667304" cy="19173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PHOTO-PAINT! Picture" r:id="rId8" imgW="5009524" imgH="3524742" progId="PhotoPaint">
                  <p:embed/>
                </p:oleObj>
              </mc:Choice>
              <mc:Fallback>
                <p:oleObj name="CorelPHOTO-PAINT! Picture" r:id="rId8" imgW="5009524" imgH="3524742" progId="PhotoPaint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AED8EFA3-8DB8-F677-C2C8-76468894802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lum bright="-2000" contrast="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520148" y="1629483"/>
                        <a:ext cx="1667304" cy="191739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ángulo 3">
            <a:extLst>
              <a:ext uri="{FF2B5EF4-FFF2-40B4-BE49-F238E27FC236}">
                <a16:creationId xmlns:a16="http://schemas.microsoft.com/office/drawing/2014/main" id="{48035A00-18BA-20DA-D331-535003ABCAE2}"/>
              </a:ext>
            </a:extLst>
          </p:cNvPr>
          <p:cNvSpPr/>
          <p:nvPr/>
        </p:nvSpPr>
        <p:spPr>
          <a:xfrm>
            <a:off x="8684525" y="3560530"/>
            <a:ext cx="2669275" cy="2579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Curvas Presión/Tiempo</a:t>
            </a:r>
            <a:endParaRPr kumimoji="0" lang="es-A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8BA30F9D-CF4B-5ADC-7F8D-4393456210FF}"/>
              </a:ext>
            </a:extLst>
          </p:cNvPr>
          <p:cNvSpPr txBox="1"/>
          <p:nvPr/>
        </p:nvSpPr>
        <p:spPr>
          <a:xfrm>
            <a:off x="9562530" y="1643131"/>
            <a:ext cx="1091821" cy="52322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Presión en Vía Aérea</a:t>
            </a:r>
            <a:endParaRPr kumimoji="0" lang="es-AR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C0DEE91A-5EDB-8D0D-64F4-6C3CD35BCE57}"/>
              </a:ext>
            </a:extLst>
          </p:cNvPr>
          <p:cNvSpPr txBox="1"/>
          <p:nvPr/>
        </p:nvSpPr>
        <p:spPr>
          <a:xfrm>
            <a:off x="9576179" y="2689908"/>
            <a:ext cx="1078172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Presión Alveolar</a:t>
            </a:r>
            <a:endParaRPr kumimoji="0" lang="es-AR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0" name="Conector recto de flecha 9">
            <a:extLst>
              <a:ext uri="{FF2B5EF4-FFF2-40B4-BE49-F238E27FC236}">
                <a16:creationId xmlns:a16="http://schemas.microsoft.com/office/drawing/2014/main" id="{88349D62-2EEA-0BD5-9526-183A740832D3}"/>
              </a:ext>
            </a:extLst>
          </p:cNvPr>
          <p:cNvCxnSpPr>
            <a:cxnSpLocks/>
            <a:stCxn id="7" idx="3"/>
          </p:cNvCxnSpPr>
          <p:nvPr/>
        </p:nvCxnSpPr>
        <p:spPr>
          <a:xfrm>
            <a:off x="10654351" y="1904741"/>
            <a:ext cx="685801" cy="261610"/>
          </a:xfrm>
          <a:prstGeom prst="straightConnector1">
            <a:avLst/>
          </a:prstGeom>
          <a:ln w="38100"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Conector recto de flecha 10">
            <a:extLst>
              <a:ext uri="{FF2B5EF4-FFF2-40B4-BE49-F238E27FC236}">
                <a16:creationId xmlns:a16="http://schemas.microsoft.com/office/drawing/2014/main" id="{1DE7CA32-269E-9319-4C1B-5A77FAAE5A12}"/>
              </a:ext>
            </a:extLst>
          </p:cNvPr>
          <p:cNvCxnSpPr>
            <a:cxnSpLocks/>
            <a:stCxn id="8" idx="3"/>
          </p:cNvCxnSpPr>
          <p:nvPr/>
        </p:nvCxnSpPr>
        <p:spPr>
          <a:xfrm flipV="1">
            <a:off x="10654351" y="2494804"/>
            <a:ext cx="699449" cy="456714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" name="Conector recto de flecha 12">
            <a:extLst>
              <a:ext uri="{FF2B5EF4-FFF2-40B4-BE49-F238E27FC236}">
                <a16:creationId xmlns:a16="http://schemas.microsoft.com/office/drawing/2014/main" id="{27025781-8C4F-112F-2EEB-1EA42EA5143C}"/>
              </a:ext>
            </a:extLst>
          </p:cNvPr>
          <p:cNvCxnSpPr>
            <a:cxnSpLocks/>
            <a:stCxn id="7" idx="1"/>
          </p:cNvCxnSpPr>
          <p:nvPr/>
        </p:nvCxnSpPr>
        <p:spPr>
          <a:xfrm flipH="1">
            <a:off x="8684525" y="1904741"/>
            <a:ext cx="878005" cy="261610"/>
          </a:xfrm>
          <a:prstGeom prst="straightConnector1">
            <a:avLst/>
          </a:prstGeom>
          <a:ln w="38100"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Conector recto de flecha 15">
            <a:extLst>
              <a:ext uri="{FF2B5EF4-FFF2-40B4-BE49-F238E27FC236}">
                <a16:creationId xmlns:a16="http://schemas.microsoft.com/office/drawing/2014/main" id="{9328D52E-DC59-917F-993C-82A322F13704}"/>
              </a:ext>
            </a:extLst>
          </p:cNvPr>
          <p:cNvCxnSpPr>
            <a:cxnSpLocks/>
            <a:stCxn id="8" idx="1"/>
          </p:cNvCxnSpPr>
          <p:nvPr/>
        </p:nvCxnSpPr>
        <p:spPr>
          <a:xfrm flipH="1" flipV="1">
            <a:off x="9015624" y="2601830"/>
            <a:ext cx="560555" cy="349688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aphicFrame>
        <p:nvGraphicFramePr>
          <p:cNvPr id="23" name="Object 3">
            <a:extLst>
              <a:ext uri="{FF2B5EF4-FFF2-40B4-BE49-F238E27FC236}">
                <a16:creationId xmlns:a16="http://schemas.microsoft.com/office/drawing/2014/main" id="{E7CC00F9-4844-774D-D6FA-3749CAC8FD2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407021" y="3851042"/>
          <a:ext cx="1219198" cy="11036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PHOTO-PAINT! Picture" r:id="rId10" imgW="4963218" imgH="3029373" progId="PhotoPaint">
                  <p:embed/>
                </p:oleObj>
              </mc:Choice>
              <mc:Fallback>
                <p:oleObj name="CorelPHOTO-PAINT! Picture" r:id="rId10" imgW="4963218" imgH="3029373" progId="PhotoPaint">
                  <p:embed/>
                  <p:pic>
                    <p:nvPicPr>
                      <p:cNvPr id="23" name="Object 3">
                        <a:extLst>
                          <a:ext uri="{FF2B5EF4-FFF2-40B4-BE49-F238E27FC236}">
                            <a16:creationId xmlns:a16="http://schemas.microsoft.com/office/drawing/2014/main" id="{E7CC00F9-4844-774D-D6FA-3749CAC8FD2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lum bright="-12000" contrast="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07021" y="3851042"/>
                        <a:ext cx="1219198" cy="110366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ct 3">
            <a:extLst>
              <a:ext uri="{FF2B5EF4-FFF2-40B4-BE49-F238E27FC236}">
                <a16:creationId xmlns:a16="http://schemas.microsoft.com/office/drawing/2014/main" id="{AEDE4240-8C79-BC81-1037-63AAF45EBCE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654351" y="3851042"/>
          <a:ext cx="1155650" cy="10900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PHOTO-PAINT! Picture" r:id="rId12" imgW="5068007" imgH="2962689" progId="PhotoPaint">
                  <p:embed/>
                </p:oleObj>
              </mc:Choice>
              <mc:Fallback>
                <p:oleObj name="CorelPHOTO-PAINT! Picture" r:id="rId12" imgW="5068007" imgH="2962689" progId="PhotoPaint">
                  <p:embed/>
                  <p:pic>
                    <p:nvPicPr>
                      <p:cNvPr id="24" name="Object 3">
                        <a:extLst>
                          <a:ext uri="{FF2B5EF4-FFF2-40B4-BE49-F238E27FC236}">
                            <a16:creationId xmlns:a16="http://schemas.microsoft.com/office/drawing/2014/main" id="{AEDE4240-8C79-BC81-1037-63AAF45EBCE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lum bright="-26000" contrast="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54351" y="3851042"/>
                        <a:ext cx="1155650" cy="109001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Rectángulo 24">
            <a:extLst>
              <a:ext uri="{FF2B5EF4-FFF2-40B4-BE49-F238E27FC236}">
                <a16:creationId xmlns:a16="http://schemas.microsoft.com/office/drawing/2014/main" id="{37C664F1-612C-2D9C-C030-8EC56F4C719D}"/>
              </a:ext>
            </a:extLst>
          </p:cNvPr>
          <p:cNvSpPr/>
          <p:nvPr/>
        </p:nvSpPr>
        <p:spPr>
          <a:xfrm>
            <a:off x="8805648" y="4954709"/>
            <a:ext cx="2669275" cy="2579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Curvas Flujo/Tiempo</a:t>
            </a:r>
            <a:endParaRPr kumimoji="0" lang="es-A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6" name="Group 3">
            <a:extLst>
              <a:ext uri="{FF2B5EF4-FFF2-40B4-BE49-F238E27FC236}">
                <a16:creationId xmlns:a16="http://schemas.microsoft.com/office/drawing/2014/main" id="{A0EBB5A9-F8DB-B44D-F6B7-FB3AE3BF2E32}"/>
              </a:ext>
            </a:extLst>
          </p:cNvPr>
          <p:cNvGrpSpPr>
            <a:grpSpLocks/>
          </p:cNvGrpSpPr>
          <p:nvPr/>
        </p:nvGrpSpPr>
        <p:grpSpPr bwMode="auto">
          <a:xfrm>
            <a:off x="8890068" y="5300662"/>
            <a:ext cx="3163599" cy="1136202"/>
            <a:chOff x="2586" y="987"/>
            <a:chExt cx="3890" cy="2615"/>
          </a:xfrm>
        </p:grpSpPr>
        <p:graphicFrame>
          <p:nvGraphicFramePr>
            <p:cNvPr id="28" name="Object 5">
              <a:extLst>
                <a:ext uri="{FF2B5EF4-FFF2-40B4-BE49-F238E27FC236}">
                  <a16:creationId xmlns:a16="http://schemas.microsoft.com/office/drawing/2014/main" id="{D1D7C14B-8086-5DBC-5B94-96E61A09C83C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2586" y="987"/>
            <a:ext cx="1811" cy="26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Foto de Photo Editor" r:id="rId14" imgW="1867161" imgH="2438095" progId="MSPhotoEd.3">
                    <p:embed/>
                  </p:oleObj>
                </mc:Choice>
                <mc:Fallback>
                  <p:oleObj name="Foto de Photo Editor" r:id="rId14" imgW="1867161" imgH="2438095" progId="MSPhotoEd.3">
                    <p:embed/>
                    <p:pic>
                      <p:nvPicPr>
                        <p:cNvPr id="28" name="Object 5">
                          <a:extLst>
                            <a:ext uri="{FF2B5EF4-FFF2-40B4-BE49-F238E27FC236}">
                              <a16:creationId xmlns:a16="http://schemas.microsoft.com/office/drawing/2014/main" id="{D1D7C14B-8086-5DBC-5B94-96E61A09C83C}"/>
                            </a:ext>
                          </a:extLst>
                        </p:cNvPr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86" y="987"/>
                          <a:ext cx="1811" cy="261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9" name="Object 6">
              <a:extLst>
                <a:ext uri="{FF2B5EF4-FFF2-40B4-BE49-F238E27FC236}">
                  <a16:creationId xmlns:a16="http://schemas.microsoft.com/office/drawing/2014/main" id="{B42905AE-CB5B-662A-EB61-60C689466879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4559" y="987"/>
            <a:ext cx="1917" cy="26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Foto de Photo Editor" r:id="rId16" imgW="1714739" imgH="2409524" progId="MSPhotoEd.3">
                    <p:embed/>
                  </p:oleObj>
                </mc:Choice>
                <mc:Fallback>
                  <p:oleObj name="Foto de Photo Editor" r:id="rId16" imgW="1714739" imgH="2409524" progId="MSPhotoEd.3">
                    <p:embed/>
                    <p:pic>
                      <p:nvPicPr>
                        <p:cNvPr id="29" name="Object 6">
                          <a:extLst>
                            <a:ext uri="{FF2B5EF4-FFF2-40B4-BE49-F238E27FC236}">
                              <a16:creationId xmlns:a16="http://schemas.microsoft.com/office/drawing/2014/main" id="{B42905AE-CB5B-662A-EB61-60C689466879}"/>
                            </a:ext>
                          </a:extLst>
                        </p:cNvPr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59" y="987"/>
                          <a:ext cx="1917" cy="261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7" name="CuadroTexto 36">
            <a:extLst>
              <a:ext uri="{FF2B5EF4-FFF2-40B4-BE49-F238E27FC236}">
                <a16:creationId xmlns:a16="http://schemas.microsoft.com/office/drawing/2014/main" id="{9AB892CA-0797-7090-3425-A32715BCC669}"/>
              </a:ext>
            </a:extLst>
          </p:cNvPr>
          <p:cNvSpPr txBox="1"/>
          <p:nvPr/>
        </p:nvSpPr>
        <p:spPr>
          <a:xfrm>
            <a:off x="6780663" y="5659485"/>
            <a:ext cx="2024985" cy="307777"/>
          </a:xfrm>
          <a:prstGeom prst="rect">
            <a:avLst/>
          </a:prstGeom>
          <a:noFill/>
          <a:ln w="19050"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Curva </a:t>
            </a:r>
            <a:r>
              <a:rPr kumimoji="0" lang="es-E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Vt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/Tiempo</a:t>
            </a:r>
            <a:endParaRPr kumimoji="0" lang="es-AR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" name="Conector recto de flecha 5">
            <a:extLst>
              <a:ext uri="{FF2B5EF4-FFF2-40B4-BE49-F238E27FC236}">
                <a16:creationId xmlns:a16="http://schemas.microsoft.com/office/drawing/2014/main" id="{F954475A-E7C3-FE01-CC9F-FCCC26B36739}"/>
              </a:ext>
            </a:extLst>
          </p:cNvPr>
          <p:cNvCxnSpPr>
            <a:cxnSpLocks/>
          </p:cNvCxnSpPr>
          <p:nvPr/>
        </p:nvCxnSpPr>
        <p:spPr>
          <a:xfrm>
            <a:off x="8498073" y="5871549"/>
            <a:ext cx="517551" cy="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9" name="Audio 8">
            <a:hlinkClick r:id="" action="ppaction://media"/>
            <a:extLst>
              <a:ext uri="{FF2B5EF4-FFF2-40B4-BE49-F238E27FC236}">
                <a16:creationId xmlns:a16="http://schemas.microsoft.com/office/drawing/2014/main" id="{D580A339-EB18-4411-86EE-496A14793A1A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8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7477"/>
    </mc:Choice>
    <mc:Fallback xmlns="">
      <p:transition spd="slow" advTm="874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4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9C5467-2C45-64E8-2260-67A127ADB9A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860425"/>
            <a:ext cx="12192000" cy="830263"/>
          </a:xfrm>
        </p:spPr>
        <p:txBody>
          <a:bodyPr>
            <a:normAutofit/>
          </a:bodyPr>
          <a:lstStyle/>
          <a:p>
            <a:pPr algn="ctr"/>
            <a:r>
              <a:rPr lang="es-ES" sz="3200" b="1" dirty="0">
                <a:solidFill>
                  <a:schemeClr val="bg1"/>
                </a:solidFill>
              </a:rPr>
              <a:t>Presión aplicada = Presión Elástica inspiratoria + Presión Resistiva + Presión Elástica umbral</a:t>
            </a:r>
            <a:endParaRPr lang="es-AR" sz="3200" b="1" dirty="0">
              <a:solidFill>
                <a:schemeClr val="bg1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D51DA61-9C49-999B-8522-FE6272B98D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692" y="3504919"/>
            <a:ext cx="3877652" cy="2492656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C856D12E-5675-7698-FD7A-4EB753AE5E0E}"/>
              </a:ext>
            </a:extLst>
          </p:cNvPr>
          <p:cNvSpPr/>
          <p:nvPr/>
        </p:nvSpPr>
        <p:spPr>
          <a:xfrm>
            <a:off x="13645" y="1815152"/>
            <a:ext cx="2743200" cy="423081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ΔP = P Respirador + P </a:t>
            </a:r>
            <a:r>
              <a:rPr kumimoji="0" lang="es-E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Musc</a:t>
            </a:r>
            <a:endParaRPr kumimoji="0" lang="es-A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2FA241B0-759F-A5AB-EA0B-CDA10CC76B33}"/>
              </a:ext>
            </a:extLst>
          </p:cNvPr>
          <p:cNvSpPr/>
          <p:nvPr/>
        </p:nvSpPr>
        <p:spPr>
          <a:xfrm>
            <a:off x="3057100" y="1817427"/>
            <a:ext cx="3207222" cy="423081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ΔP = Volumen x </a:t>
            </a:r>
            <a:r>
              <a:rPr kumimoji="0" lang="es-E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Elastancia</a:t>
            </a:r>
            <a:endParaRPr kumimoji="0" lang="es-A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608B94A1-CDB0-0671-0F98-C65D587DCD27}"/>
              </a:ext>
            </a:extLst>
          </p:cNvPr>
          <p:cNvSpPr/>
          <p:nvPr/>
        </p:nvSpPr>
        <p:spPr>
          <a:xfrm>
            <a:off x="6264322" y="1815151"/>
            <a:ext cx="2429302" cy="423081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ΔP = Flujo x Resistencia</a:t>
            </a:r>
            <a:endParaRPr kumimoji="0" lang="es-A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948C807F-A4A8-6528-3155-A3016C7C6834}"/>
              </a:ext>
            </a:extLst>
          </p:cNvPr>
          <p:cNvSpPr/>
          <p:nvPr/>
        </p:nvSpPr>
        <p:spPr>
          <a:xfrm>
            <a:off x="8693624" y="1815151"/>
            <a:ext cx="3207222" cy="423081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ΔP = </a:t>
            </a:r>
            <a:r>
              <a:rPr kumimoji="0" lang="es-E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PEEPtotal</a:t>
            </a:r>
            <a:endParaRPr kumimoji="0" lang="es-A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145B3183-4AA1-1F20-3926-CF162D7C0D69}"/>
              </a:ext>
            </a:extLst>
          </p:cNvPr>
          <p:cNvSpPr/>
          <p:nvPr/>
        </p:nvSpPr>
        <p:spPr>
          <a:xfrm>
            <a:off x="2743203" y="1815151"/>
            <a:ext cx="313897" cy="423081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=</a:t>
            </a:r>
            <a:endParaRPr kumimoji="0" lang="es-AR" sz="1800" b="0" i="0" u="none" strike="noStrike" kern="1200" cap="none" spc="0" normalizeH="0" baseline="0" noProof="0" dirty="0">
              <a:ln>
                <a:noFill/>
              </a:ln>
              <a:solidFill>
                <a:srgbClr val="161A2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lecha: hacia abajo 8">
            <a:extLst>
              <a:ext uri="{FF2B5EF4-FFF2-40B4-BE49-F238E27FC236}">
                <a16:creationId xmlns:a16="http://schemas.microsoft.com/office/drawing/2014/main" id="{1575A3F4-CD26-9F5F-0A30-D45AA68E2714}"/>
              </a:ext>
            </a:extLst>
          </p:cNvPr>
          <p:cNvSpPr/>
          <p:nvPr/>
        </p:nvSpPr>
        <p:spPr>
          <a:xfrm>
            <a:off x="1528549" y="1446662"/>
            <a:ext cx="313897" cy="354841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lecha: hacia abajo 9">
            <a:extLst>
              <a:ext uri="{FF2B5EF4-FFF2-40B4-BE49-F238E27FC236}">
                <a16:creationId xmlns:a16="http://schemas.microsoft.com/office/drawing/2014/main" id="{AEFC71E4-0984-91D8-011C-2A93AF39E397}"/>
              </a:ext>
            </a:extLst>
          </p:cNvPr>
          <p:cNvSpPr/>
          <p:nvPr/>
        </p:nvSpPr>
        <p:spPr>
          <a:xfrm>
            <a:off x="4503762" y="1435289"/>
            <a:ext cx="313897" cy="354841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echa: hacia abajo 10">
            <a:extLst>
              <a:ext uri="{FF2B5EF4-FFF2-40B4-BE49-F238E27FC236}">
                <a16:creationId xmlns:a16="http://schemas.microsoft.com/office/drawing/2014/main" id="{146B9DFC-BC90-2EF6-F823-1D2018A6BB80}"/>
              </a:ext>
            </a:extLst>
          </p:cNvPr>
          <p:cNvSpPr/>
          <p:nvPr/>
        </p:nvSpPr>
        <p:spPr>
          <a:xfrm>
            <a:off x="7374343" y="1421639"/>
            <a:ext cx="313897" cy="354841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echa: hacia abajo 11">
            <a:extLst>
              <a:ext uri="{FF2B5EF4-FFF2-40B4-BE49-F238E27FC236}">
                <a16:creationId xmlns:a16="http://schemas.microsoft.com/office/drawing/2014/main" id="{FDA8CB14-7744-2B41-F5BE-2E221810AD20}"/>
              </a:ext>
            </a:extLst>
          </p:cNvPr>
          <p:cNvSpPr/>
          <p:nvPr/>
        </p:nvSpPr>
        <p:spPr>
          <a:xfrm>
            <a:off x="10124368" y="1446662"/>
            <a:ext cx="313897" cy="354841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EECF2C3B-6F9A-7A6D-418A-AA4E82E012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58820" y="3429000"/>
            <a:ext cx="4633180" cy="3169167"/>
          </a:xfrm>
          <a:prstGeom prst="rect">
            <a:avLst/>
          </a:prstGeom>
        </p:spPr>
      </p:pic>
      <p:sp>
        <p:nvSpPr>
          <p:cNvPr id="17" name="Cerrar llave 16">
            <a:extLst>
              <a:ext uri="{FF2B5EF4-FFF2-40B4-BE49-F238E27FC236}">
                <a16:creationId xmlns:a16="http://schemas.microsoft.com/office/drawing/2014/main" id="{4FB8012E-FFA9-AACA-7AFC-091DAFEBDD60}"/>
              </a:ext>
            </a:extLst>
          </p:cNvPr>
          <p:cNvSpPr/>
          <p:nvPr/>
        </p:nvSpPr>
        <p:spPr>
          <a:xfrm rot="5400000">
            <a:off x="4309589" y="1122223"/>
            <a:ext cx="702237" cy="3207221"/>
          </a:xfrm>
          <a:prstGeom prst="rightBrace">
            <a:avLst>
              <a:gd name="adj1" fmla="val 8333"/>
              <a:gd name="adj2" fmla="val 45367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srgbClr val="161A2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Cerrar llave 17">
            <a:extLst>
              <a:ext uri="{FF2B5EF4-FFF2-40B4-BE49-F238E27FC236}">
                <a16:creationId xmlns:a16="http://schemas.microsoft.com/office/drawing/2014/main" id="{12600906-56A7-237D-9FC9-79461F3A9419}"/>
              </a:ext>
            </a:extLst>
          </p:cNvPr>
          <p:cNvSpPr/>
          <p:nvPr/>
        </p:nvSpPr>
        <p:spPr>
          <a:xfrm rot="5400000">
            <a:off x="1055369" y="1388775"/>
            <a:ext cx="702237" cy="2743202"/>
          </a:xfrm>
          <a:prstGeom prst="rightBrace">
            <a:avLst>
              <a:gd name="adj1" fmla="val 8333"/>
              <a:gd name="adj2" fmla="val 45367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srgbClr val="161A2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Cerrar llave 18">
            <a:extLst>
              <a:ext uri="{FF2B5EF4-FFF2-40B4-BE49-F238E27FC236}">
                <a16:creationId xmlns:a16="http://schemas.microsoft.com/office/drawing/2014/main" id="{5FA437AA-F5EC-D407-64E9-6B21DAC0FA92}"/>
              </a:ext>
            </a:extLst>
          </p:cNvPr>
          <p:cNvSpPr/>
          <p:nvPr/>
        </p:nvSpPr>
        <p:spPr>
          <a:xfrm rot="5400000">
            <a:off x="7169763" y="1511183"/>
            <a:ext cx="702237" cy="2429301"/>
          </a:xfrm>
          <a:prstGeom prst="rightBrace">
            <a:avLst>
              <a:gd name="adj1" fmla="val 8333"/>
              <a:gd name="adj2" fmla="val 45367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srgbClr val="161A2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2" name="Conector recto de flecha 21">
            <a:extLst>
              <a:ext uri="{FF2B5EF4-FFF2-40B4-BE49-F238E27FC236}">
                <a16:creationId xmlns:a16="http://schemas.microsoft.com/office/drawing/2014/main" id="{E9B10072-2449-CAE3-5853-39F194522387}"/>
              </a:ext>
            </a:extLst>
          </p:cNvPr>
          <p:cNvCxnSpPr>
            <a:cxnSpLocks/>
          </p:cNvCxnSpPr>
          <p:nvPr/>
        </p:nvCxnSpPr>
        <p:spPr>
          <a:xfrm>
            <a:off x="1547229" y="3111495"/>
            <a:ext cx="0" cy="39114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: angular 24">
            <a:extLst>
              <a:ext uri="{FF2B5EF4-FFF2-40B4-BE49-F238E27FC236}">
                <a16:creationId xmlns:a16="http://schemas.microsoft.com/office/drawing/2014/main" id="{FB320A50-50B4-F822-278F-4E1E44111DE8}"/>
              </a:ext>
            </a:extLst>
          </p:cNvPr>
          <p:cNvCxnSpPr>
            <a:cxnSpLocks/>
            <a:stCxn id="17" idx="1"/>
            <a:endCxn id="26" idx="1"/>
          </p:cNvCxnSpPr>
          <p:nvPr/>
        </p:nvCxnSpPr>
        <p:spPr>
          <a:xfrm rot="16200000" flipH="1">
            <a:off x="4312853" y="3573397"/>
            <a:ext cx="3040174" cy="2047284"/>
          </a:xfrm>
          <a:prstGeom prst="bentConnector4">
            <a:avLst>
              <a:gd name="adj1" fmla="val 100567"/>
              <a:gd name="adj2" fmla="val 98803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Cerrar llave 25">
            <a:extLst>
              <a:ext uri="{FF2B5EF4-FFF2-40B4-BE49-F238E27FC236}">
                <a16:creationId xmlns:a16="http://schemas.microsoft.com/office/drawing/2014/main" id="{66FF29DA-5B5E-D087-D91F-C4C039CFB203}"/>
              </a:ext>
            </a:extLst>
          </p:cNvPr>
          <p:cNvSpPr/>
          <p:nvPr/>
        </p:nvSpPr>
        <p:spPr>
          <a:xfrm rot="10800000">
            <a:off x="6856582" y="5554639"/>
            <a:ext cx="702237" cy="1029574"/>
          </a:xfrm>
          <a:prstGeom prst="rightBrace">
            <a:avLst>
              <a:gd name="adj1" fmla="val 8333"/>
              <a:gd name="adj2" fmla="val 45367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srgbClr val="161A2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Cerrar llave 29">
            <a:extLst>
              <a:ext uri="{FF2B5EF4-FFF2-40B4-BE49-F238E27FC236}">
                <a16:creationId xmlns:a16="http://schemas.microsoft.com/office/drawing/2014/main" id="{D2B9BDC4-40D3-17D9-7788-76EDD87754D7}"/>
              </a:ext>
            </a:extLst>
          </p:cNvPr>
          <p:cNvSpPr/>
          <p:nvPr/>
        </p:nvSpPr>
        <p:spPr>
          <a:xfrm rot="10800000">
            <a:off x="6818643" y="3502644"/>
            <a:ext cx="702237" cy="2013021"/>
          </a:xfrm>
          <a:prstGeom prst="rightBrace">
            <a:avLst>
              <a:gd name="adj1" fmla="val 8333"/>
              <a:gd name="adj2" fmla="val 45367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srgbClr val="161A2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31" name="Conector: angular 30">
            <a:extLst>
              <a:ext uri="{FF2B5EF4-FFF2-40B4-BE49-F238E27FC236}">
                <a16:creationId xmlns:a16="http://schemas.microsoft.com/office/drawing/2014/main" id="{D4DBEC8C-C9A3-87F7-275F-64C90D131E18}"/>
              </a:ext>
            </a:extLst>
          </p:cNvPr>
          <p:cNvCxnSpPr>
            <a:cxnSpLocks/>
            <a:stCxn id="19" idx="1"/>
            <a:endCxn id="30" idx="1"/>
          </p:cNvCxnSpPr>
          <p:nvPr/>
        </p:nvCxnSpPr>
        <p:spPr>
          <a:xfrm rot="16200000" flipH="1" flipV="1">
            <a:off x="6463304" y="3432291"/>
            <a:ext cx="1525466" cy="814788"/>
          </a:xfrm>
          <a:prstGeom prst="bentConnector4">
            <a:avLst>
              <a:gd name="adj1" fmla="val 4941"/>
              <a:gd name="adj2" fmla="val 270965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 xmlns:iact="http://schemas.microsoft.com/office/powerpoint/2014/inkAction">
        <mc:Choice Requires="p14 iact">
          <p:contentPart p14:bwMode="auto" r:id="rId6">
            <p14:nvContentPartPr>
              <p14:cNvPr id="13" name="Entrada de lápiz 12">
                <a:extLst>
                  <a:ext uri="{FF2B5EF4-FFF2-40B4-BE49-F238E27FC236}">
                    <a16:creationId xmlns:a16="http://schemas.microsoft.com/office/drawing/2014/main" id="{523F1665-D9D3-B700-9D5A-CBDD4F8AB571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8424000" y="4004640"/>
              <a:ext cx="939240" cy="1927800"/>
            </p14:xfrm>
          </p:contentPart>
        </mc:Choice>
        <mc:Fallback xmlns="">
          <p:pic>
            <p:nvPicPr>
              <p:cNvPr id="13" name="Entrada de lápiz 12">
                <a:extLst>
                  <a:ext uri="{FF2B5EF4-FFF2-40B4-BE49-F238E27FC236}">
                    <a16:creationId xmlns:a16="http://schemas.microsoft.com/office/drawing/2014/main" id="{523F1665-D9D3-B700-9D5A-CBDD4F8AB57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408160" y="3941280"/>
                <a:ext cx="970560" cy="2054520"/>
              </a:xfrm>
              <a:prstGeom prst="rect">
                <a:avLst/>
              </a:prstGeom>
            </p:spPr>
          </p:pic>
        </mc:Fallback>
      </mc:AlternateContent>
      <p:pic>
        <p:nvPicPr>
          <p:cNvPr id="15" name="Audio 14">
            <a:hlinkClick r:id="" action="ppaction://media"/>
            <a:extLst>
              <a:ext uri="{FF2B5EF4-FFF2-40B4-BE49-F238E27FC236}">
                <a16:creationId xmlns:a16="http://schemas.microsoft.com/office/drawing/2014/main" id="{F340AD2B-C710-7535-71AC-121A22244A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804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1449"/>
    </mc:Choice>
    <mc:Fallback xmlns="">
      <p:transition spd="slow" advTm="714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9C5467-2C45-64E8-2260-67A127ADB9A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860425"/>
            <a:ext cx="12192000" cy="830263"/>
          </a:xfrm>
        </p:spPr>
        <p:txBody>
          <a:bodyPr>
            <a:normAutofit/>
          </a:bodyPr>
          <a:lstStyle/>
          <a:p>
            <a:pPr algn="ctr"/>
            <a:r>
              <a:rPr lang="es-ES" sz="3200" b="1" dirty="0">
                <a:solidFill>
                  <a:schemeClr val="bg1"/>
                </a:solidFill>
              </a:rPr>
              <a:t>Presión aplicada = Presión Elástica inspiratoria + Presión Resistiva + Presión Elástica umbral</a:t>
            </a:r>
            <a:endParaRPr lang="es-AR" sz="3200" b="1" dirty="0">
              <a:solidFill>
                <a:schemeClr val="bg1"/>
              </a:solidFill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C856D12E-5675-7698-FD7A-4EB753AE5E0E}"/>
              </a:ext>
            </a:extLst>
          </p:cNvPr>
          <p:cNvSpPr/>
          <p:nvPr/>
        </p:nvSpPr>
        <p:spPr>
          <a:xfrm>
            <a:off x="13645" y="1815152"/>
            <a:ext cx="2743200" cy="423081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ΔP = 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161A24">
                    <a:lumMod val="25000"/>
                    <a:lumOff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 Respirador 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 </a:t>
            </a:r>
            <a:r>
              <a:rPr kumimoji="0" lang="es-E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Musc</a:t>
            </a:r>
            <a:endParaRPr kumimoji="0" lang="es-A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2FA241B0-759F-A5AB-EA0B-CDA10CC76B33}"/>
              </a:ext>
            </a:extLst>
          </p:cNvPr>
          <p:cNvSpPr/>
          <p:nvPr/>
        </p:nvSpPr>
        <p:spPr>
          <a:xfrm>
            <a:off x="3057100" y="1817427"/>
            <a:ext cx="3207222" cy="423081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ΔP = </a:t>
            </a:r>
            <a:r>
              <a:rPr kumimoji="0" lang="es-ES" sz="1800" b="1" i="0" u="sng" strike="noStrike" kern="1200" cap="none" spc="0" normalizeH="0" baseline="0" noProof="0" dirty="0">
                <a:ln>
                  <a:noFill/>
                </a:ln>
                <a:solidFill>
                  <a:srgbClr val="FF5033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Volumen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x </a:t>
            </a:r>
            <a:r>
              <a:rPr kumimoji="0" lang="es-E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Elastancia</a:t>
            </a:r>
            <a:endParaRPr kumimoji="0" lang="es-A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608B94A1-CDB0-0671-0F98-C65D587DCD27}"/>
              </a:ext>
            </a:extLst>
          </p:cNvPr>
          <p:cNvSpPr/>
          <p:nvPr/>
        </p:nvSpPr>
        <p:spPr>
          <a:xfrm>
            <a:off x="6264322" y="1815151"/>
            <a:ext cx="2429302" cy="423081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ΔP = </a:t>
            </a:r>
            <a:r>
              <a:rPr kumimoji="0" lang="es-ES" sz="1800" b="1" i="0" u="sng" strike="noStrike" kern="1200" cap="none" spc="0" normalizeH="0" baseline="0" noProof="0" dirty="0">
                <a:ln>
                  <a:noFill/>
                </a:ln>
                <a:solidFill>
                  <a:srgbClr val="FF5033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Flujo 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 Resistencia</a:t>
            </a:r>
            <a:endParaRPr kumimoji="0" lang="es-A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948C807F-A4A8-6528-3155-A3016C7C6834}"/>
              </a:ext>
            </a:extLst>
          </p:cNvPr>
          <p:cNvSpPr/>
          <p:nvPr/>
        </p:nvSpPr>
        <p:spPr>
          <a:xfrm>
            <a:off x="8693624" y="1815151"/>
            <a:ext cx="3207222" cy="423081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ΔP = </a:t>
            </a:r>
            <a:r>
              <a:rPr kumimoji="0" lang="es-E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PEEPtotal</a:t>
            </a:r>
            <a:endParaRPr kumimoji="0" lang="es-A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145B3183-4AA1-1F20-3926-CF162D7C0D69}"/>
              </a:ext>
            </a:extLst>
          </p:cNvPr>
          <p:cNvSpPr/>
          <p:nvPr/>
        </p:nvSpPr>
        <p:spPr>
          <a:xfrm>
            <a:off x="2743203" y="1815151"/>
            <a:ext cx="313897" cy="423081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=</a:t>
            </a:r>
            <a:endParaRPr kumimoji="0" lang="es-AR" sz="1800" b="0" i="0" u="none" strike="noStrike" kern="1200" cap="none" spc="0" normalizeH="0" baseline="0" noProof="0" dirty="0">
              <a:ln>
                <a:noFill/>
              </a:ln>
              <a:solidFill>
                <a:srgbClr val="161A2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lecha: hacia abajo 8">
            <a:extLst>
              <a:ext uri="{FF2B5EF4-FFF2-40B4-BE49-F238E27FC236}">
                <a16:creationId xmlns:a16="http://schemas.microsoft.com/office/drawing/2014/main" id="{1575A3F4-CD26-9F5F-0A30-D45AA68E2714}"/>
              </a:ext>
            </a:extLst>
          </p:cNvPr>
          <p:cNvSpPr/>
          <p:nvPr/>
        </p:nvSpPr>
        <p:spPr>
          <a:xfrm>
            <a:off x="1528549" y="1446662"/>
            <a:ext cx="313897" cy="354841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lecha: hacia abajo 9">
            <a:extLst>
              <a:ext uri="{FF2B5EF4-FFF2-40B4-BE49-F238E27FC236}">
                <a16:creationId xmlns:a16="http://schemas.microsoft.com/office/drawing/2014/main" id="{AEFC71E4-0984-91D8-011C-2A93AF39E397}"/>
              </a:ext>
            </a:extLst>
          </p:cNvPr>
          <p:cNvSpPr/>
          <p:nvPr/>
        </p:nvSpPr>
        <p:spPr>
          <a:xfrm>
            <a:off x="4503762" y="1435289"/>
            <a:ext cx="313897" cy="354841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echa: hacia abajo 10">
            <a:extLst>
              <a:ext uri="{FF2B5EF4-FFF2-40B4-BE49-F238E27FC236}">
                <a16:creationId xmlns:a16="http://schemas.microsoft.com/office/drawing/2014/main" id="{146B9DFC-BC90-2EF6-F823-1D2018A6BB80}"/>
              </a:ext>
            </a:extLst>
          </p:cNvPr>
          <p:cNvSpPr/>
          <p:nvPr/>
        </p:nvSpPr>
        <p:spPr>
          <a:xfrm>
            <a:off x="7374343" y="1421639"/>
            <a:ext cx="313897" cy="354841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echa: hacia abajo 11">
            <a:extLst>
              <a:ext uri="{FF2B5EF4-FFF2-40B4-BE49-F238E27FC236}">
                <a16:creationId xmlns:a16="http://schemas.microsoft.com/office/drawing/2014/main" id="{FDA8CB14-7744-2B41-F5BE-2E221810AD20}"/>
              </a:ext>
            </a:extLst>
          </p:cNvPr>
          <p:cNvSpPr/>
          <p:nvPr/>
        </p:nvSpPr>
        <p:spPr>
          <a:xfrm>
            <a:off x="10124368" y="1446662"/>
            <a:ext cx="313897" cy="354841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92C0AE6C-6DB1-9278-CC74-25345B1720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51150" y="2538483"/>
            <a:ext cx="7327418" cy="3725851"/>
          </a:xfrm>
          <a:prstGeom prst="rect">
            <a:avLst/>
          </a:prstGeom>
        </p:spPr>
      </p:pic>
      <p:sp>
        <p:nvSpPr>
          <p:cNvPr id="14" name="Rectángulo 13">
            <a:extLst>
              <a:ext uri="{FF2B5EF4-FFF2-40B4-BE49-F238E27FC236}">
                <a16:creationId xmlns:a16="http://schemas.microsoft.com/office/drawing/2014/main" id="{88949B6C-09BD-35B6-6AC2-4CEE8FC136A9}"/>
              </a:ext>
            </a:extLst>
          </p:cNvPr>
          <p:cNvSpPr/>
          <p:nvPr/>
        </p:nvSpPr>
        <p:spPr>
          <a:xfrm>
            <a:off x="327546" y="2743200"/>
            <a:ext cx="3204151" cy="9598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Presión: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1" u="none" strike="noStrike" kern="1200" cap="none" spc="0" normalizeH="0" baseline="0" noProof="0" dirty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Variable dependiente de la Impedancia del SR</a:t>
            </a:r>
            <a:endParaRPr kumimoji="0" lang="es-AR" sz="1800" b="0" i="1" u="none" strike="noStrike" kern="1200" cap="none" spc="0" normalizeH="0" baseline="0" noProof="0" dirty="0">
              <a:ln>
                <a:noFill/>
              </a:ln>
              <a:solidFill>
                <a:srgbClr val="161A2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98A7B221-F4F1-7397-279E-67476B65BEA6}"/>
              </a:ext>
            </a:extLst>
          </p:cNvPr>
          <p:cNvSpPr/>
          <p:nvPr/>
        </p:nvSpPr>
        <p:spPr>
          <a:xfrm>
            <a:off x="327546" y="4205789"/>
            <a:ext cx="3204151" cy="11486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Flujo: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1" u="none" strike="noStrike" kern="1200" cap="none" spc="0" normalizeH="0" baseline="0" noProof="0" dirty="0">
                <a:ln>
                  <a:noFill/>
                </a:ln>
                <a:solidFill>
                  <a:srgbClr val="161A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Variable límite de VC (independiente de la Impedancia del SR)</a:t>
            </a:r>
            <a:endParaRPr kumimoji="0" lang="es-AR" sz="1800" b="0" i="1" u="none" strike="noStrike" kern="1200" cap="none" spc="0" normalizeH="0" baseline="0" noProof="0" dirty="0">
              <a:ln>
                <a:noFill/>
              </a:ln>
              <a:solidFill>
                <a:srgbClr val="161A2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C4661BF2-7E1E-44D6-15EA-307F663496C1}"/>
              </a:ext>
            </a:extLst>
          </p:cNvPr>
          <p:cNvSpPr/>
          <p:nvPr/>
        </p:nvSpPr>
        <p:spPr>
          <a:xfrm>
            <a:off x="395785" y="163773"/>
            <a:ext cx="7519916" cy="683003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K2D" panose="00000500000000000000"/>
              </a:rPr>
              <a:t>Modo VC-CMV</a:t>
            </a:r>
            <a:endParaRPr kumimoji="0" lang="es-AR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K2D" panose="00000500000000000000"/>
            </a:endParaRPr>
          </a:p>
        </p:txBody>
      </p:sp>
      <mc:AlternateContent xmlns:mc="http://schemas.openxmlformats.org/markup-compatibility/2006" xmlns:p14="http://schemas.microsoft.com/office/powerpoint/2010/main" xmlns:iact="http://schemas.microsoft.com/office/powerpoint/2014/inkAction">
        <mc:Choice Requires="p14 iact">
          <p:contentPart p14:bwMode="auto" r:id="rId5">
            <p14:nvContentPartPr>
              <p14:cNvPr id="16" name="Entrada de lápiz 15">
                <a:extLst>
                  <a:ext uri="{FF2B5EF4-FFF2-40B4-BE49-F238E27FC236}">
                    <a16:creationId xmlns:a16="http://schemas.microsoft.com/office/drawing/2014/main" id="{763DD703-2BF8-5299-0931-E85A3B92C504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863640" y="3579480"/>
              <a:ext cx="3943440" cy="2090160"/>
            </p14:xfrm>
          </p:contentPart>
        </mc:Choice>
        <mc:Fallback xmlns="">
          <p:pic>
            <p:nvPicPr>
              <p:cNvPr id="16" name="Entrada de lápiz 15">
                <a:extLst>
                  <a:ext uri="{FF2B5EF4-FFF2-40B4-BE49-F238E27FC236}">
                    <a16:creationId xmlns:a16="http://schemas.microsoft.com/office/drawing/2014/main" id="{763DD703-2BF8-5299-0931-E85A3B92C50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47800" y="3516120"/>
                <a:ext cx="3974760" cy="2216880"/>
              </a:xfrm>
              <a:prstGeom prst="rect">
                <a:avLst/>
              </a:prstGeom>
            </p:spPr>
          </p:pic>
        </mc:Fallback>
      </mc:AlternateContent>
      <p:pic>
        <p:nvPicPr>
          <p:cNvPr id="17" name="Audio 16">
            <a:hlinkClick r:id="" action="ppaction://media"/>
            <a:extLst>
              <a:ext uri="{FF2B5EF4-FFF2-40B4-BE49-F238E27FC236}">
                <a16:creationId xmlns:a16="http://schemas.microsoft.com/office/drawing/2014/main" id="{62B549E4-53B6-45D5-8462-6CBABF413A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714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4560"/>
    </mc:Choice>
    <mc:Fallback xmlns="">
      <p:transition spd="slow" advTm="945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urvas28">
            <a:extLst>
              <a:ext uri="{FF2B5EF4-FFF2-40B4-BE49-F238E27FC236}">
                <a16:creationId xmlns:a16="http://schemas.microsoft.com/office/drawing/2014/main" id="{A9C6A8E9-AA25-7C05-A298-E054AD095B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455" y="2320121"/>
            <a:ext cx="2307745" cy="31238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6E03ABA0-140D-43AE-BD92-991DFF9E57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Interpretación de la Presión</a:t>
            </a:r>
            <a:endParaRPr lang="es-AR" b="1" dirty="0"/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E56BF6CE-4EA6-7067-10BC-4270A89F9D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03930" y="2320121"/>
            <a:ext cx="3051529" cy="2823593"/>
          </a:xfrm>
          <a:prstGeom prst="rect">
            <a:avLst/>
          </a:prstGeom>
          <a:noFill/>
        </p:spPr>
      </p:pic>
      <p:cxnSp>
        <p:nvCxnSpPr>
          <p:cNvPr id="9" name="Conector recto de flecha 8">
            <a:extLst>
              <a:ext uri="{FF2B5EF4-FFF2-40B4-BE49-F238E27FC236}">
                <a16:creationId xmlns:a16="http://schemas.microsoft.com/office/drawing/2014/main" id="{9F952262-FD4E-7033-C608-2A173AE0137D}"/>
              </a:ext>
            </a:extLst>
          </p:cNvPr>
          <p:cNvCxnSpPr>
            <a:cxnSpLocks/>
          </p:cNvCxnSpPr>
          <p:nvPr/>
        </p:nvCxnSpPr>
        <p:spPr>
          <a:xfrm flipV="1">
            <a:off x="1514901" y="2770496"/>
            <a:ext cx="2893326" cy="42307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de flecha 9">
            <a:extLst>
              <a:ext uri="{FF2B5EF4-FFF2-40B4-BE49-F238E27FC236}">
                <a16:creationId xmlns:a16="http://schemas.microsoft.com/office/drawing/2014/main" id="{EA32B738-B8A0-727D-C5AF-81BF689BA0BB}"/>
              </a:ext>
            </a:extLst>
          </p:cNvPr>
          <p:cNvCxnSpPr>
            <a:cxnSpLocks/>
          </p:cNvCxnSpPr>
          <p:nvPr/>
        </p:nvCxnSpPr>
        <p:spPr>
          <a:xfrm flipV="1">
            <a:off x="1936368" y="3193575"/>
            <a:ext cx="2471859" cy="47085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de flecha 12">
            <a:extLst>
              <a:ext uri="{FF2B5EF4-FFF2-40B4-BE49-F238E27FC236}">
                <a16:creationId xmlns:a16="http://schemas.microsoft.com/office/drawing/2014/main" id="{71FF9BAB-269C-E6B6-2DD8-F556850141BC}"/>
              </a:ext>
            </a:extLst>
          </p:cNvPr>
          <p:cNvCxnSpPr>
            <a:cxnSpLocks/>
          </p:cNvCxnSpPr>
          <p:nvPr/>
        </p:nvCxnSpPr>
        <p:spPr>
          <a:xfrm flipV="1">
            <a:off x="2075631" y="3330054"/>
            <a:ext cx="2619199" cy="70449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de flecha 14">
            <a:extLst>
              <a:ext uri="{FF2B5EF4-FFF2-40B4-BE49-F238E27FC236}">
                <a16:creationId xmlns:a16="http://schemas.microsoft.com/office/drawing/2014/main" id="{7905F6B6-100D-2070-A3E5-EE398255D09D}"/>
              </a:ext>
            </a:extLst>
          </p:cNvPr>
          <p:cNvCxnSpPr>
            <a:cxnSpLocks/>
          </p:cNvCxnSpPr>
          <p:nvPr/>
        </p:nvCxnSpPr>
        <p:spPr>
          <a:xfrm>
            <a:off x="2169059" y="3984511"/>
            <a:ext cx="1666806" cy="49195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ángulo 19">
            <a:extLst>
              <a:ext uri="{FF2B5EF4-FFF2-40B4-BE49-F238E27FC236}">
                <a16:creationId xmlns:a16="http://schemas.microsoft.com/office/drawing/2014/main" id="{F65C15DA-7861-5022-5BE5-09EA2616A95F}"/>
              </a:ext>
            </a:extLst>
          </p:cNvPr>
          <p:cNvSpPr/>
          <p:nvPr/>
        </p:nvSpPr>
        <p:spPr>
          <a:xfrm>
            <a:off x="6641761" y="1950885"/>
            <a:ext cx="4035338" cy="31928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Resistencia Inicial: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Ppico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– P1 / Flujo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Resistencia </a:t>
            </a:r>
            <a:r>
              <a:rPr kumimoji="0" lang="es-ES" sz="2400" b="1" i="0" u="sng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Máx</a:t>
            </a:r>
            <a:r>
              <a:rPr kumimoji="0" lang="es-ES" sz="2400" b="1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Ppico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– </a:t>
            </a:r>
            <a:r>
              <a:rPr kumimoji="0" lang="es-E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Pmeseta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/ Flujo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sng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sng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Compliance</a:t>
            </a:r>
            <a:r>
              <a:rPr kumimoji="0" lang="es-ES" sz="2400" b="1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Vt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/ </a:t>
            </a:r>
            <a:r>
              <a:rPr kumimoji="0" lang="es-E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Pmeseta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– PEEP</a:t>
            </a:r>
            <a:endParaRPr kumimoji="0" lang="es-A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Cerrar llave 20">
            <a:extLst>
              <a:ext uri="{FF2B5EF4-FFF2-40B4-BE49-F238E27FC236}">
                <a16:creationId xmlns:a16="http://schemas.microsoft.com/office/drawing/2014/main" id="{871C0BCA-AE5D-41C4-AFE0-24EDAD2D78B6}"/>
              </a:ext>
            </a:extLst>
          </p:cNvPr>
          <p:cNvSpPr/>
          <p:nvPr/>
        </p:nvSpPr>
        <p:spPr>
          <a:xfrm>
            <a:off x="4585345" y="2770496"/>
            <a:ext cx="135165" cy="245659"/>
          </a:xfrm>
          <a:prstGeom prst="rightBrac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srgbClr val="161A2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Cerrar llave 21">
            <a:extLst>
              <a:ext uri="{FF2B5EF4-FFF2-40B4-BE49-F238E27FC236}">
                <a16:creationId xmlns:a16="http://schemas.microsoft.com/office/drawing/2014/main" id="{DD9B2D16-8FE7-80CD-90E8-855F7EFE2D72}"/>
              </a:ext>
            </a:extLst>
          </p:cNvPr>
          <p:cNvSpPr/>
          <p:nvPr/>
        </p:nvSpPr>
        <p:spPr>
          <a:xfrm>
            <a:off x="4737745" y="2770496"/>
            <a:ext cx="159883" cy="559558"/>
          </a:xfrm>
          <a:prstGeom prst="rightBrac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srgbClr val="161A2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4" name="Conector recto de flecha 23">
            <a:extLst>
              <a:ext uri="{FF2B5EF4-FFF2-40B4-BE49-F238E27FC236}">
                <a16:creationId xmlns:a16="http://schemas.microsoft.com/office/drawing/2014/main" id="{C55475FC-8BBE-57A9-C112-210AB926995C}"/>
              </a:ext>
            </a:extLst>
          </p:cNvPr>
          <p:cNvCxnSpPr>
            <a:cxnSpLocks/>
            <a:stCxn id="22" idx="1"/>
          </p:cNvCxnSpPr>
          <p:nvPr/>
        </p:nvCxnSpPr>
        <p:spPr>
          <a:xfrm>
            <a:off x="4897628" y="3050275"/>
            <a:ext cx="1744133" cy="378725"/>
          </a:xfrm>
          <a:prstGeom prst="straightConnector1">
            <a:avLst/>
          </a:prstGeom>
          <a:ln w="38100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Cerrar llave 24">
            <a:extLst>
              <a:ext uri="{FF2B5EF4-FFF2-40B4-BE49-F238E27FC236}">
                <a16:creationId xmlns:a16="http://schemas.microsoft.com/office/drawing/2014/main" id="{6DFCAEB1-13E1-77F1-F7DE-1F537D2B074D}"/>
              </a:ext>
            </a:extLst>
          </p:cNvPr>
          <p:cNvSpPr/>
          <p:nvPr/>
        </p:nvSpPr>
        <p:spPr>
          <a:xfrm>
            <a:off x="5078658" y="3384010"/>
            <a:ext cx="176902" cy="1092456"/>
          </a:xfrm>
          <a:prstGeom prst="rightBrac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srgbClr val="161A2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6" name="Conector recto de flecha 25">
            <a:extLst>
              <a:ext uri="{FF2B5EF4-FFF2-40B4-BE49-F238E27FC236}">
                <a16:creationId xmlns:a16="http://schemas.microsoft.com/office/drawing/2014/main" id="{4C53C426-8592-6418-6F30-B3794E33F6F1}"/>
              </a:ext>
            </a:extLst>
          </p:cNvPr>
          <p:cNvCxnSpPr>
            <a:cxnSpLocks/>
          </p:cNvCxnSpPr>
          <p:nvPr/>
        </p:nvCxnSpPr>
        <p:spPr>
          <a:xfrm>
            <a:off x="5255560" y="3941751"/>
            <a:ext cx="1386201" cy="288737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recto de flecha 28">
            <a:extLst>
              <a:ext uri="{FF2B5EF4-FFF2-40B4-BE49-F238E27FC236}">
                <a16:creationId xmlns:a16="http://schemas.microsoft.com/office/drawing/2014/main" id="{303922EB-A837-7059-2B0A-21F482FA954B}"/>
              </a:ext>
            </a:extLst>
          </p:cNvPr>
          <p:cNvCxnSpPr>
            <a:cxnSpLocks/>
          </p:cNvCxnSpPr>
          <p:nvPr/>
        </p:nvCxnSpPr>
        <p:spPr>
          <a:xfrm flipV="1">
            <a:off x="4737745" y="2621597"/>
            <a:ext cx="1904016" cy="271728"/>
          </a:xfrm>
          <a:prstGeom prst="straightConnector1">
            <a:avLst/>
          </a:prstGeom>
          <a:ln w="38100">
            <a:solidFill>
              <a:srgbClr val="161A2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E71FF456-7C02-13C5-15B4-60A2FDC566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756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2915"/>
    </mc:Choice>
    <mc:Fallback xmlns="">
      <p:transition spd="slow" advTm="1329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6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6|35.2|22.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6"/>
</p:tagLst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e Office">
  <a:themeElements>
    <a:clrScheme name="Capoos">
      <a:dk1>
        <a:srgbClr val="161A24"/>
      </a:dk1>
      <a:lt1>
        <a:sysClr val="window" lastClr="FFFFFF"/>
      </a:lt1>
      <a:dk2>
        <a:srgbClr val="6B2DDE"/>
      </a:dk2>
      <a:lt2>
        <a:srgbClr val="FF5033"/>
      </a:lt2>
      <a:accent1>
        <a:srgbClr val="41D3B3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41D3B3"/>
      </a:hlink>
      <a:folHlink>
        <a:srgbClr val="6B2DD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939</Words>
  <Application>Microsoft Office PowerPoint</Application>
  <PresentationFormat>Panorámica</PresentationFormat>
  <Paragraphs>154</Paragraphs>
  <Slides>21</Slides>
  <Notes>2</Notes>
  <HiddenSlides>0</HiddenSlides>
  <MMClips>23</MMClips>
  <ScaleCrop>false</ScaleCrop>
  <HeadingPairs>
    <vt:vector size="8" baseType="variant">
      <vt:variant>
        <vt:lpstr>Fuentes usadas</vt:lpstr>
      </vt:variant>
      <vt:variant>
        <vt:i4>8</vt:i4>
      </vt:variant>
      <vt:variant>
        <vt:lpstr>Tema</vt:lpstr>
      </vt:variant>
      <vt:variant>
        <vt:i4>2</vt:i4>
      </vt:variant>
      <vt:variant>
        <vt:lpstr>Servidores OLE incrustados</vt:lpstr>
      </vt:variant>
      <vt:variant>
        <vt:i4>2</vt:i4>
      </vt:variant>
      <vt:variant>
        <vt:lpstr>Títulos de diapositiva</vt:lpstr>
      </vt:variant>
      <vt:variant>
        <vt:i4>21</vt:i4>
      </vt:variant>
    </vt:vector>
  </HeadingPairs>
  <TitlesOfParts>
    <vt:vector size="33" baseType="lpstr">
      <vt:lpstr>Arial</vt:lpstr>
      <vt:lpstr>Calibri</vt:lpstr>
      <vt:lpstr>Calibri Light</vt:lpstr>
      <vt:lpstr>K2D</vt:lpstr>
      <vt:lpstr>Montserrat</vt:lpstr>
      <vt:lpstr>Times New Roman</vt:lpstr>
      <vt:lpstr>var(--nova-font-family-sans-serif)</vt:lpstr>
      <vt:lpstr>Wingdings</vt:lpstr>
      <vt:lpstr>Tema de Office</vt:lpstr>
      <vt:lpstr>1_Tema de Office</vt:lpstr>
      <vt:lpstr>CorelPHOTO-PAINT! Picture</vt:lpstr>
      <vt:lpstr>Foto de Photo Editor</vt:lpstr>
      <vt:lpstr>Presentación de PowerPoint</vt:lpstr>
      <vt:lpstr>¿Por qué Monitoreamos?</vt:lpstr>
      <vt:lpstr>Objetivos</vt:lpstr>
      <vt:lpstr>Para qué Monitoreamos: Objetivos de la Ventilación Mecánica</vt:lpstr>
      <vt:lpstr>Programaciones comunes a los Modos Respiratorios:</vt:lpstr>
      <vt:lpstr>Señales Primarias </vt:lpstr>
      <vt:lpstr>Presión aplicada = Presión Elástica inspiratoria + Presión Resistiva + Presión Elástica umbral</vt:lpstr>
      <vt:lpstr>Presión aplicada = Presión Elástica inspiratoria + Presión Resistiva + Presión Elástica umbral</vt:lpstr>
      <vt:lpstr>Interpretación de la Presión</vt:lpstr>
      <vt:lpstr>Maniobra de Doble Oclusión: Identificación de los componentes de la mecánica respiratoria</vt:lpstr>
      <vt:lpstr>Maniobra Inválida: Esfuerzo inspiratorio</vt:lpstr>
      <vt:lpstr>Maniobra inválida: Fuga</vt:lpstr>
      <vt:lpstr>Flujo Inspiratorio y Paw Variable de control en VC. Interdependencia con Vt y Ti</vt:lpstr>
      <vt:lpstr>Flujo Inspiratorio y Paw</vt:lpstr>
      <vt:lpstr>Cambios en la impedancia del sistema respiratorio Variable dependiente: Presión inspiratoria</vt:lpstr>
      <vt:lpstr>Curva Presión-Tiempo: cambios en la Elastancia o Compliance</vt:lpstr>
      <vt:lpstr>Compliance (ΔV/ ΔP, ml/cmH2O), Elastancia (ΔP/ ΔV, cmH2O/l) Diagnóstico de las alteraciones</vt:lpstr>
      <vt:lpstr>Resistencia (ΔP/ Flujo) Diagnóstico de las alteraciones</vt:lpstr>
      <vt:lpstr>Presión media de la vía aérea. Efecto de PEEP y Ti/Ttot</vt:lpstr>
      <vt:lpstr>Valores de Referencia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JOSE MAURICIO LANDEROS SERENDERO</dc:creator>
  <cp:lastModifiedBy>JOSE MAURICIO LANDEROS SERENDERO</cp:lastModifiedBy>
  <cp:revision>1</cp:revision>
  <dcterms:created xsi:type="dcterms:W3CDTF">2023-11-27T14:07:35Z</dcterms:created>
  <dcterms:modified xsi:type="dcterms:W3CDTF">2023-11-27T14:08:27Z</dcterms:modified>
</cp:coreProperties>
</file>