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1142" r:id="rId4"/>
    <p:sldId id="1143" r:id="rId5"/>
    <p:sldId id="1084" r:id="rId6"/>
    <p:sldId id="974" r:id="rId7"/>
    <p:sldId id="978" r:id="rId8"/>
    <p:sldId id="977" r:id="rId9"/>
    <p:sldId id="975" r:id="rId10"/>
    <p:sldId id="379" r:id="rId11"/>
    <p:sldId id="976" r:id="rId12"/>
    <p:sldId id="1144" r:id="rId13"/>
    <p:sldId id="980" r:id="rId14"/>
    <p:sldId id="981" r:id="rId15"/>
    <p:sldId id="982" r:id="rId16"/>
    <p:sldId id="328" r:id="rId17"/>
    <p:sldId id="983" r:id="rId18"/>
    <p:sldId id="984" r:id="rId19"/>
    <p:sldId id="985" r:id="rId20"/>
    <p:sldId id="986" r:id="rId21"/>
    <p:sldId id="497" r:id="rId22"/>
    <p:sldId id="1145" r:id="rId23"/>
    <p:sldId id="989" r:id="rId24"/>
    <p:sldId id="990" r:id="rId25"/>
    <p:sldId id="991" r:id="rId26"/>
    <p:sldId id="992" r:id="rId27"/>
    <p:sldId id="442" r:id="rId28"/>
    <p:sldId id="993" r:id="rId29"/>
    <p:sldId id="994" r:id="rId30"/>
    <p:sldId id="995" r:id="rId31"/>
    <p:sldId id="997" r:id="rId32"/>
    <p:sldId id="998" r:id="rId33"/>
    <p:sldId id="1139" r:id="rId34"/>
    <p:sldId id="1141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5-22T18:22:58.8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3147 11470 0</inkml:trace>
  <inkml:trace contextRef="#ctx0" brushRef="#br0" timeOffset="414">3147 11470 0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36918-1578-49AF-98E5-70F2E7FDD8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D818-7656-4A7E-BA55-9BFFFAFD6C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E1D4896-EB18-43F8-8C42-EA58BC12B840}" type="slidenum">
              <a:rPr lang="es-AR" altLang="es-AR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AR" altLang="es-AR">
              <a:latin typeface="Arial" charset="0"/>
              <a:cs typeface="Arial" charset="0"/>
            </a:endParaRPr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9BB9A7-9DC6-48FD-B780-D7E0834CD869}" type="slidenum">
              <a:rPr lang="en-US" altLang="es-AR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s-AR">
              <a:latin typeface="Times New Roman" pitchFamily="18" charset="0"/>
            </a:endParaRPr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93312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45C338D-73D3-49BE-8FD4-BAF78DDB1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727874E-5F48-4A4E-9A82-F8F2E4D2A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3179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538FA-0A80-4D15-9EAB-4B58185E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E4B90-3634-4AED-B0FE-8B95FB95D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A9920A-8E92-4563-BD28-53E05789B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504A8-3FAE-4256-BEEA-3C6D469A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F5687-D6E4-4637-9FA1-6DE84679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929E6-82BA-4DC8-82ED-1D7B9627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54A52-CA5A-4244-AC36-E9C50C5A5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CE8303-BBBB-4D64-BF8C-0BFEF9DE4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09BFDF-648F-498A-9C02-D850E1C1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D2BE71-F511-44FB-9553-F852DA02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DCA6B1-967F-4C96-93D2-DFF5EEB2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A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A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F453B21-FAC2-4D0E-97F6-DBAD53C02892}" type="datetime">
              <a:rPr lang="es-AR" sz="1200" b="0" strike="noStrike" spc="-1">
                <a:solidFill>
                  <a:srgbClr val="8B8B8B"/>
                </a:solidFill>
                <a:latin typeface="Calibri"/>
              </a:rPr>
              <a:t>27/11/2023</a:t>
            </a:fld>
            <a:endParaRPr lang="es-AR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AR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1E5129C-4348-4B48-AE84-0052D902AA6D}" type="slidenum">
              <a:rPr lang="es-A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A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customXml" Target="../ink/ink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emf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0" y="4844340"/>
            <a:ext cx="5452200" cy="16695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Terapista Físico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Especialista en Kinesiología Intensivista SATI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TF Planta CMPFA Churruca </a:t>
            </a:r>
            <a:r>
              <a:rPr lang="es-AR" altLang="en-US" sz="2000" dirty="0" err="1"/>
              <a:t>Visca</a:t>
            </a:r>
            <a:endParaRPr lang="es-AR" altLang="en-US" sz="2000" dirty="0"/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TF Guardia </a:t>
            </a:r>
            <a:r>
              <a:rPr lang="es-AR" altLang="en-US" sz="2000" dirty="0" err="1"/>
              <a:t>Htal</a:t>
            </a:r>
            <a:r>
              <a:rPr lang="es-AR" altLang="en-US" sz="2000" dirty="0"/>
              <a:t>. Santojanni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Capítulo de Kinesiología Intensivista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Comité de </a:t>
            </a:r>
            <a:r>
              <a:rPr lang="es-AR" altLang="en-US" sz="2000" dirty="0" err="1"/>
              <a:t>Neumonología</a:t>
            </a:r>
            <a:r>
              <a:rPr lang="es-AR" altLang="en-US" sz="2000" dirty="0"/>
              <a:t> Crítica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911521" y="3881530"/>
            <a:ext cx="4528800" cy="5727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s-ES" sz="3200" b="1" strike="noStrike" spc="-1" dirty="0">
                <a:solidFill>
                  <a:srgbClr val="000000"/>
                </a:solidFill>
                <a:latin typeface="+mj-lt"/>
              </a:rPr>
              <a:t>Norberto Tiribelli</a:t>
            </a:r>
            <a:endParaRPr lang="es-AR" sz="3200" b="0" strike="noStrike" spc="-1" dirty="0">
              <a:latin typeface="+mj-lt"/>
            </a:endParaRPr>
          </a:p>
        </p:txBody>
      </p:sp>
      <p:sp>
        <p:nvSpPr>
          <p:cNvPr id="44" name="Line 3"/>
          <p:cNvSpPr/>
          <p:nvPr/>
        </p:nvSpPr>
        <p:spPr>
          <a:xfrm>
            <a:off x="5641200" y="1013040"/>
            <a:ext cx="0" cy="5368320"/>
          </a:xfrm>
          <a:prstGeom prst="line">
            <a:avLst/>
          </a:prstGeom>
          <a:ln w="7632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5" name="CustomShape 4"/>
          <p:cNvSpPr/>
          <p:nvPr/>
        </p:nvSpPr>
        <p:spPr>
          <a:xfrm>
            <a:off x="5684797" y="2636460"/>
            <a:ext cx="6268680" cy="158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000000"/>
                </a:solidFill>
                <a:latin typeface="+mj-lt"/>
              </a:rPr>
              <a:t>Manometría esofágica</a:t>
            </a:r>
          </a:p>
          <a:p>
            <a:pPr algn="ctr">
              <a:lnSpc>
                <a:spcPct val="100000"/>
              </a:lnSpc>
            </a:pPr>
            <a:r>
              <a:rPr lang="es-ES" sz="3600" b="1" spc="-1" dirty="0">
                <a:solidFill>
                  <a:srgbClr val="000000"/>
                </a:solidFill>
                <a:latin typeface="+mj-lt"/>
              </a:rPr>
              <a:t>(Parte 1)</a:t>
            </a:r>
            <a:endParaRPr lang="es-ES" sz="3600" b="1" strike="noStrike" spc="-1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endParaRPr lang="es-AR" sz="2400" b="0" strike="noStrike" spc="-1" dirty="0">
              <a:latin typeface="+mj-lt"/>
            </a:endParaRPr>
          </a:p>
        </p:txBody>
      </p:sp>
      <p:pic>
        <p:nvPicPr>
          <p:cNvPr id="8" name="Imagen 7" descr="Imagen que contiene persona, hombre, parado, computadora&#10;&#10;Descripción generada automáticamente">
            <a:extLst>
              <a:ext uri="{FF2B5EF4-FFF2-40B4-BE49-F238E27FC236}">
                <a16:creationId xmlns:a16="http://schemas.microsoft.com/office/drawing/2014/main" id="{C38AD6EC-4FDC-45C8-B1D2-7C0A34C86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38" y="767098"/>
            <a:ext cx="3638086" cy="29301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E75B175B-3D64-43D5-4CCB-425EF58B5C63}"/>
                  </a:ext>
                </a:extLst>
              </p14:cNvPr>
              <p14:cNvContentPartPr/>
              <p14:nvPr/>
            </p14:nvContentPartPr>
            <p14:xfrm>
              <a:off x="1132920" y="4129200"/>
              <a:ext cx="36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E75B175B-3D64-43D5-4CCB-425EF58B5C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3560" y="411984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5D0C6C-03B7-6D0D-4560-778345DFC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MX" altLang="es-AR" sz="3600" dirty="0"/>
              <a:t>Diferencias regionales en PTP</a:t>
            </a:r>
            <a:endParaRPr lang="es-AR" altLang="es-AR" sz="3600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68" y="1534810"/>
            <a:ext cx="6839064" cy="47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8 CuadroTexto"/>
          <p:cNvSpPr txBox="1">
            <a:spLocks noChangeArrowheads="1"/>
          </p:cNvSpPr>
          <p:nvPr/>
        </p:nvSpPr>
        <p:spPr bwMode="auto">
          <a:xfrm>
            <a:off x="8088312" y="6437867"/>
            <a:ext cx="4103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AR" sz="2000" dirty="0"/>
              <a:t>Loring  J App </a:t>
            </a:r>
            <a:r>
              <a:rPr lang="es-MX" altLang="es-AR" sz="2000" dirty="0" err="1"/>
              <a:t>Physiol</a:t>
            </a:r>
            <a:r>
              <a:rPr lang="es-MX" altLang="es-AR" sz="2000" dirty="0"/>
              <a:t> 2010</a:t>
            </a:r>
            <a:endParaRPr lang="es-AR" altLang="es-AR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553D0A-B1E6-A09E-A251-53F804E42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3"/>
    </mc:Choice>
    <mc:Fallback xmlns="">
      <p:transition spd="slow"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10" x="6613525" y="5554663"/>
          <p14:tracePt t="6418" x="6600825" y="5505450"/>
          <p14:tracePt t="6425" x="6589713" y="5468938"/>
          <p14:tracePt t="6433" x="6564313" y="5384800"/>
          <p14:tracePt t="6439" x="6553200" y="5299075"/>
          <p14:tracePt t="6448" x="6527800" y="5116513"/>
          <p14:tracePt t="6455" x="6480175" y="4921250"/>
          <p14:tracePt t="6462" x="6430963" y="4629150"/>
          <p14:tracePt t="6469" x="6381750" y="4433888"/>
          <p14:tracePt t="6476" x="6357938" y="4275138"/>
          <p14:tracePt t="6483" x="6321425" y="4129088"/>
          <p14:tracePt t="6490" x="6297613" y="3995738"/>
          <p14:tracePt t="6498" x="6261100" y="3873500"/>
          <p14:tracePt t="6505" x="6248400" y="3800475"/>
          <p14:tracePt t="6513" x="6224588" y="3727450"/>
          <p14:tracePt t="6520" x="6199188" y="3654425"/>
          <p14:tracePt t="6527" x="6188075" y="3605213"/>
          <p14:tracePt t="6536" x="6175375" y="3557588"/>
          <p14:tracePt t="6542" x="6162675" y="3521075"/>
          <p14:tracePt t="6549" x="6138863" y="3484563"/>
          <p14:tracePt t="6556" x="6126163" y="3459163"/>
          <p14:tracePt t="6564" x="6115050" y="3422650"/>
          <p14:tracePt t="6572" x="6102350" y="3386138"/>
          <p14:tracePt t="6578" x="6089650" y="3362325"/>
          <p14:tracePt t="6586" x="6076950" y="3336925"/>
          <p14:tracePt t="6592" x="6053138" y="3313113"/>
          <p14:tracePt t="6600" x="6053138" y="3289300"/>
          <p14:tracePt t="6608" x="6040438" y="3276600"/>
          <p14:tracePt t="6615" x="6040438" y="3263900"/>
          <p14:tracePt t="6622" x="6016625" y="3252788"/>
          <p14:tracePt t="6630" x="6016625" y="3240088"/>
          <p14:tracePt t="6637" x="5992813" y="3227388"/>
          <p14:tracePt t="6644" x="5980113" y="3216275"/>
          <p14:tracePt t="6651" x="5956300" y="3190875"/>
          <p14:tracePt t="6659" x="5919788" y="3167063"/>
          <p14:tracePt t="6666" x="5883275" y="3143250"/>
          <p14:tracePt t="6673" x="5857875" y="3117850"/>
          <p14:tracePt t="6681" x="5810250" y="3094038"/>
          <p14:tracePt t="6689" x="5773738" y="3081338"/>
          <p14:tracePt t="6696" x="5711825" y="3044825"/>
          <p14:tracePt t="6702" x="5638800" y="3008313"/>
          <p14:tracePt t="6709" x="5529263" y="2960688"/>
          <p14:tracePt t="6717" x="5468938" y="2935288"/>
          <p14:tracePt t="6725" x="5395913" y="2898775"/>
          <p14:tracePt t="6732" x="5346700" y="2874963"/>
          <p14:tracePt t="6739" x="5273675" y="2851150"/>
          <p14:tracePt t="6747" x="5213350" y="2814638"/>
          <p14:tracePt t="6754" x="5140325" y="2765425"/>
          <p14:tracePt t="6769" x="5030788" y="2728913"/>
          <p14:tracePt t="6776" x="4945063" y="2692400"/>
          <p14:tracePt t="6783" x="4895850" y="2679700"/>
          <p14:tracePt t="6790" x="4835525" y="2655888"/>
          <p14:tracePt t="6798" x="4775200" y="2643188"/>
          <p14:tracePt t="6805" x="4713288" y="2643188"/>
          <p14:tracePt t="6812" x="4652963" y="2643188"/>
          <p14:tracePt t="6819" x="4591050" y="2643188"/>
          <p14:tracePt t="6826" x="4518025" y="2643188"/>
          <p14:tracePt t="6834" x="4457700" y="2643188"/>
          <p14:tracePt t="6842" x="4421188" y="2643188"/>
          <p14:tracePt t="6849" x="4360863" y="2655888"/>
          <p14:tracePt t="6856" x="4324350" y="2655888"/>
          <p14:tracePt t="6863" x="4287838" y="2679700"/>
          <p14:tracePt t="6871" x="4251325" y="2679700"/>
          <p14:tracePt t="6878" x="4214813" y="2692400"/>
          <p14:tracePt t="6887" x="4202113" y="2692400"/>
          <p14:tracePt t="6893" x="4189413" y="2692400"/>
          <p14:tracePt t="6900" x="4178300" y="2692400"/>
          <p14:tracePt t="6908" x="4165600" y="2692400"/>
          <p14:tracePt t="7184" x="4152900" y="2703513"/>
          <p14:tracePt t="7192" x="4141788" y="2716213"/>
          <p14:tracePt t="7200" x="4105275" y="2716213"/>
          <p14:tracePt t="7207" x="4092575" y="2740025"/>
          <p14:tracePt t="7214" x="4068763" y="2752725"/>
          <p14:tracePt t="7222" x="4043363" y="2789238"/>
          <p14:tracePt t="7229" x="4019550" y="2801938"/>
          <p14:tracePt t="7236" x="4006850" y="2825750"/>
          <p14:tracePt t="7244" x="3970338" y="2862263"/>
          <p14:tracePt t="7251" x="3946525" y="2898775"/>
          <p14:tracePt t="7258" x="3910013" y="2947988"/>
          <p14:tracePt t="7265" x="3848100" y="3033713"/>
          <p14:tracePt t="7272" x="3800475" y="3117850"/>
          <p14:tracePt t="7280" x="3763963" y="3190875"/>
          <p14:tracePt t="7288" x="3727450" y="3252788"/>
          <p14:tracePt t="7294" x="3702050" y="3336925"/>
          <p14:tracePt t="7301" x="3665538" y="3422650"/>
          <p14:tracePt t="7309" x="3641725" y="3521075"/>
          <p14:tracePt t="7316" x="3629025" y="3594100"/>
          <p14:tracePt t="7324" x="3617913" y="3654425"/>
          <p14:tracePt t="7331" x="3605213" y="3714750"/>
          <p14:tracePt t="7339" x="3592513" y="3800475"/>
          <p14:tracePt t="7346" x="3592513" y="3873500"/>
          <p14:tracePt t="7353" x="3592513" y="3970338"/>
          <p14:tracePt t="7360" x="3592513" y="4068763"/>
          <p14:tracePt t="7369" x="3592513" y="4165600"/>
          <p14:tracePt t="7374" x="3592513" y="4251325"/>
          <p14:tracePt t="7385" x="3605213" y="4337050"/>
          <p14:tracePt t="7391" x="3629025" y="4397375"/>
          <p14:tracePt t="7397" x="3665538" y="4543425"/>
          <p14:tracePt t="7403" x="3738563" y="4665663"/>
          <p14:tracePt t="7413" x="3775075" y="4751388"/>
          <p14:tracePt t="7420" x="3836988" y="4824413"/>
          <p14:tracePt t="7425" x="3884613" y="4884738"/>
          <p14:tracePt t="7433" x="3970338" y="4970463"/>
          <p14:tracePt t="7440" x="4056063" y="5067300"/>
          <p14:tracePt t="7448" x="4141788" y="5140325"/>
          <p14:tracePt t="7456" x="4225925" y="5200650"/>
          <p14:tracePt t="7462" x="4371975" y="5299075"/>
          <p14:tracePt t="7470" x="4457700" y="5384800"/>
          <p14:tracePt t="7477" x="4554538" y="5432425"/>
          <p14:tracePt t="7485" x="4616450" y="5481638"/>
          <p14:tracePt t="7492" x="4689475" y="5518150"/>
          <p14:tracePt t="7499" x="4749800" y="5554663"/>
          <p14:tracePt t="7506" x="4822825" y="5578475"/>
          <p14:tracePt t="7514" x="4872038" y="5591175"/>
          <p14:tracePt t="7521" x="4895850" y="5614988"/>
          <p14:tracePt t="7528" x="4945063" y="5627688"/>
          <p14:tracePt t="7535" x="4981575" y="5627688"/>
          <p14:tracePt t="7543" x="5018088" y="5627688"/>
          <p14:tracePt t="7550" x="5054600" y="5627688"/>
          <p14:tracePt t="7558" x="5091113" y="5627688"/>
          <p14:tracePt t="7564" x="5114925" y="5627688"/>
          <p14:tracePt t="7572" x="5164138" y="5627688"/>
          <p14:tracePt t="7579" x="5176838" y="5627688"/>
          <p14:tracePt t="7586" x="5200650" y="5627688"/>
          <p14:tracePt t="7594" x="5224463" y="5627688"/>
          <p14:tracePt t="7601" x="5273675" y="5627688"/>
          <p14:tracePt t="7608" x="5310188" y="5627688"/>
          <p14:tracePt t="7616" x="5346700" y="5627688"/>
          <p14:tracePt t="7623" x="5383213" y="5627688"/>
          <p14:tracePt t="7631" x="5432425" y="5627688"/>
          <p14:tracePt t="7638" x="5468938" y="5627688"/>
          <p14:tracePt t="7645" x="5518150" y="5627688"/>
          <p14:tracePt t="7652" x="5554663" y="5627688"/>
          <p14:tracePt t="7660" x="5591175" y="5627688"/>
          <p14:tracePt t="7668" x="5627688" y="5627688"/>
          <p14:tracePt t="7675" x="5651500" y="5627688"/>
          <p14:tracePt t="7682" x="5664200" y="5627688"/>
          <p14:tracePt t="7689" x="5675313" y="5627688"/>
          <p14:tracePt t="7697" x="5688013" y="5627688"/>
          <p14:tracePt t="7770" x="5675313" y="5627688"/>
          <p14:tracePt t="7777" x="5638800" y="5627688"/>
          <p14:tracePt t="7784" x="5602288" y="5627688"/>
          <p14:tracePt t="7791" x="5565775" y="5627688"/>
          <p14:tracePt t="7799" x="5518150" y="5627688"/>
          <p14:tracePt t="7807" x="5468938" y="5627688"/>
          <p14:tracePt t="7814" x="5408613" y="5614988"/>
          <p14:tracePt t="7821" x="5370513" y="5614988"/>
          <p14:tracePt t="7829" x="5322888" y="5603875"/>
          <p14:tracePt t="7837" x="5249863" y="5591175"/>
          <p14:tracePt t="7843" x="5213350" y="5578475"/>
          <p14:tracePt t="7851" x="5114925" y="5541963"/>
          <p14:tracePt t="7857" x="5041900" y="5530850"/>
          <p14:tracePt t="7865" x="4945063" y="5505450"/>
          <p14:tracePt t="7872" x="4895850" y="5494338"/>
          <p14:tracePt t="7879" x="4835525" y="5481638"/>
          <p14:tracePt t="7886" x="4762500" y="5445125"/>
          <p14:tracePt t="7894" x="4689475" y="5421313"/>
          <p14:tracePt t="7901" x="4640263" y="5395913"/>
          <p14:tracePt t="7909" x="4567238" y="5359400"/>
          <p14:tracePt t="7916" x="4494213" y="5335588"/>
          <p14:tracePt t="7923" x="4445000" y="5299075"/>
          <p14:tracePt t="7930" x="4397375" y="5273675"/>
          <p14:tracePt t="7938" x="4335463" y="5226050"/>
          <p14:tracePt t="7946" x="4275138" y="5176838"/>
          <p14:tracePt t="7953" x="4214813" y="5127625"/>
          <p14:tracePt t="7960" x="4152900" y="5067300"/>
          <p14:tracePt t="7967" x="4105275" y="4994275"/>
          <p14:tracePt t="7974" x="4043363" y="4933950"/>
          <p14:tracePt t="7982" x="3995738" y="4835525"/>
          <p14:tracePt t="7989" x="3946525" y="4751388"/>
          <p14:tracePt t="7996" x="3897313" y="4640263"/>
          <p14:tracePt t="8003" x="3860800" y="4519613"/>
          <p14:tracePt t="8010" x="3800475" y="4421188"/>
          <p14:tracePt t="8018" x="3763963" y="4251325"/>
          <p14:tracePt t="8026" x="3727450" y="4092575"/>
          <p14:tracePt t="8033" x="3690938" y="3946525"/>
          <p14:tracePt t="8040" x="3678238" y="3824288"/>
          <p14:tracePt t="8047" x="3665538" y="3714750"/>
          <p14:tracePt t="8056" x="3665538" y="3605213"/>
          <p14:tracePt t="8062" x="3665538" y="3471863"/>
          <p14:tracePt t="8070" x="3665538" y="3362325"/>
          <p14:tracePt t="8076" x="3665538" y="3252788"/>
          <p14:tracePt t="8084" x="3690938" y="3143250"/>
          <p14:tracePt t="8092" x="3702050" y="3070225"/>
          <p14:tracePt t="8099" x="3738563" y="2984500"/>
          <p14:tracePt t="8106" x="3800475" y="2898775"/>
          <p14:tracePt t="8113" x="3848100" y="2776538"/>
          <p14:tracePt t="8120" x="3910013" y="2655888"/>
          <p14:tracePt t="8127" x="3983038" y="2570163"/>
          <p14:tracePt t="8135" x="4043363" y="2484438"/>
          <p14:tracePt t="8143" x="4105275" y="2400300"/>
          <p14:tracePt t="8151" x="4165600" y="2327275"/>
          <p14:tracePt t="8157" x="4214813" y="2278063"/>
          <p14:tracePt t="8164" x="4287838" y="2179638"/>
          <p14:tracePt t="8172" x="4348163" y="2106613"/>
          <p14:tracePt t="8179" x="4408488" y="2046288"/>
          <p14:tracePt t="8186" x="4470400" y="1985963"/>
          <p14:tracePt t="8194" x="4530725" y="1949450"/>
          <p14:tracePt t="8201" x="4567238" y="1924050"/>
          <p14:tracePt t="8208" x="4616450" y="1887538"/>
          <p14:tracePt t="8215" x="4652963" y="1863725"/>
          <p14:tracePt t="8223" x="4676775" y="1851025"/>
          <p14:tracePt t="8230" x="4713288" y="1827213"/>
          <p14:tracePt t="8237" x="4749800" y="1827213"/>
          <p14:tracePt t="8244" x="4775200" y="1803400"/>
          <p14:tracePt t="8251" x="4811713" y="1790700"/>
          <p14:tracePt t="8260" x="4835525" y="1778000"/>
          <p14:tracePt t="8267" x="4859338" y="1766888"/>
          <p14:tracePt t="8273" x="4884738" y="1754188"/>
          <p14:tracePt t="8281" x="4895850" y="1754188"/>
          <p14:tracePt t="8289" x="4921250" y="1754188"/>
          <p14:tracePt t="8296" x="4932363" y="1741488"/>
          <p14:tracePt t="8303" x="4945063" y="1741488"/>
          <p14:tracePt t="8310" x="4957763" y="1730375"/>
          <p14:tracePt t="8326" x="4968875" y="1730375"/>
          <p14:tracePt t="8339" x="4981575" y="1730375"/>
          <p14:tracePt t="8347" x="4994275" y="1717675"/>
          <p14:tracePt t="8383" x="5005388" y="1717675"/>
          <p14:tracePt t="8457" x="4981575" y="1717675"/>
          <p14:tracePt t="8464" x="4957763" y="1741488"/>
          <p14:tracePt t="8472" x="4921250" y="1766888"/>
          <p14:tracePt t="8478" x="4872038" y="1803400"/>
          <p14:tracePt t="8486" x="4811713" y="1839913"/>
          <p14:tracePt t="8493" x="4738688" y="1876425"/>
          <p14:tracePt t="8500" x="4652963" y="1949450"/>
          <p14:tracePt t="8507" x="4567238" y="2022475"/>
          <p14:tracePt t="8515" x="4470400" y="2082800"/>
          <p14:tracePt t="8523" x="4408488" y="2143125"/>
          <p14:tracePt t="8530" x="4324350" y="2228850"/>
          <p14:tracePt t="8537" x="4251325" y="2301875"/>
          <p14:tracePt t="8544" x="4178300" y="2363788"/>
          <p14:tracePt t="8552" x="4129088" y="2400300"/>
          <p14:tracePt t="8560" x="4068763" y="2460625"/>
          <p14:tracePt t="8567" x="4019550" y="2520950"/>
          <p14:tracePt t="8573" x="3970338" y="2593975"/>
          <p14:tracePt t="8581" x="3897313" y="2703513"/>
          <p14:tracePt t="8589" x="3848100" y="2776538"/>
          <p14:tracePt t="8595" x="3811588" y="2851150"/>
          <p14:tracePt t="8602" x="3775075" y="2924175"/>
          <p14:tracePt t="8609" x="3727450" y="3008313"/>
          <p14:tracePt t="8618" x="3702050" y="3057525"/>
          <p14:tracePt t="8625" x="3678238" y="3143250"/>
          <p14:tracePt t="8632" x="3617913" y="3300413"/>
          <p14:tracePt t="8639" x="3592513" y="3398838"/>
          <p14:tracePt t="8647" x="3581400" y="3495675"/>
          <p14:tracePt t="8653" x="3568700" y="3594100"/>
          <p14:tracePt t="8661" x="3556000" y="3740150"/>
          <p14:tracePt t="8669" x="3556000" y="3860800"/>
          <p14:tracePt t="8676" x="3556000" y="3959225"/>
          <p14:tracePt t="8683" x="3556000" y="4056063"/>
          <p14:tracePt t="8690" x="3556000" y="4117975"/>
          <p14:tracePt t="8698" x="3556000" y="4191000"/>
          <p14:tracePt t="8706" x="3581400" y="4264025"/>
          <p14:tracePt t="8712" x="3605213" y="4324350"/>
          <p14:tracePt t="8719" x="3629025" y="4410075"/>
          <p14:tracePt t="8727" x="3665538" y="4530725"/>
          <p14:tracePt t="8735" x="3690938" y="4616450"/>
          <p14:tracePt t="8741" x="3727450" y="4689475"/>
          <p14:tracePt t="8749" x="3800475" y="4824413"/>
          <p14:tracePt t="8756" x="3848100" y="4933950"/>
          <p14:tracePt t="8771" x="3983038" y="5153025"/>
          <p14:tracePt t="8778" x="4032250" y="5226050"/>
          <p14:tracePt t="8786" x="4092575" y="5299075"/>
          <p14:tracePt t="8793" x="4165600" y="5348288"/>
          <p14:tracePt t="8800" x="4275138" y="5432425"/>
          <p14:tracePt t="8807" x="4384675" y="5494338"/>
          <p14:tracePt t="8815" x="4530725" y="5578475"/>
          <p14:tracePt t="8821" x="4640263" y="5614988"/>
          <p14:tracePt t="8829" x="4799013" y="5676900"/>
          <p14:tracePt t="8837" x="4932363" y="5713413"/>
          <p14:tracePt t="8844" x="5091113" y="5749925"/>
          <p14:tracePt t="8852" x="5151438" y="5773738"/>
          <p14:tracePt t="8859" x="5249863" y="5786438"/>
          <p14:tracePt t="10320" x="5260975" y="5786438"/>
          <p14:tracePt t="10326" x="5273675" y="5786438"/>
          <p14:tracePt t="10334" x="5310188" y="5786438"/>
          <p14:tracePt t="10341" x="5322888" y="5773738"/>
          <p14:tracePt t="10349" x="5359400" y="5761038"/>
          <p14:tracePt t="10356" x="5383213" y="5749925"/>
          <p14:tracePt t="10363" x="5419725" y="5737225"/>
          <p14:tracePt t="10371" x="5468938" y="5713413"/>
          <p14:tracePt t="10378" x="5492750" y="5700713"/>
          <p14:tracePt t="10385" x="5518150" y="5664200"/>
          <p14:tracePt t="10393" x="5565775" y="5640388"/>
          <p14:tracePt t="10401" x="5591175" y="5603875"/>
          <p14:tracePt t="10407" x="5627688" y="5578475"/>
          <p14:tracePt t="10415" x="5700713" y="5505450"/>
          <p14:tracePt t="10423" x="5773738" y="5408613"/>
          <p14:tracePt t="10430" x="5810250" y="5335588"/>
          <p14:tracePt t="10436" x="5857875" y="5262563"/>
          <p14:tracePt t="10443" x="5907088" y="5153025"/>
          <p14:tracePt t="10451" x="5943600" y="5030788"/>
          <p14:tracePt t="10459" x="5992813" y="4897438"/>
          <p14:tracePt t="10466" x="6016625" y="4738688"/>
          <p14:tracePt t="10473" x="6040438" y="4567238"/>
          <p14:tracePt t="10481" x="6053138" y="4421188"/>
          <p14:tracePt t="10488" x="6065838" y="4287838"/>
          <p14:tracePt t="10495" x="6065838" y="4141788"/>
          <p14:tracePt t="10503" x="6065838" y="3946525"/>
          <p14:tracePt t="10510" x="6065838" y="3836988"/>
          <p14:tracePt t="10517" x="6065838" y="3690938"/>
          <p14:tracePt t="10524" x="6040438" y="3568700"/>
          <p14:tracePt t="10532" x="6003925" y="3435350"/>
          <p14:tracePt t="10540" x="5967413" y="3313113"/>
          <p14:tracePt t="10546" x="5919788" y="3179763"/>
          <p14:tracePt t="10553" x="5857875" y="3044825"/>
          <p14:tracePt t="10560" x="5797550" y="2935288"/>
          <p14:tracePt t="10569" x="5737225" y="2814638"/>
          <p14:tracePt t="10576" x="5700713" y="2765425"/>
          <p14:tracePt t="10584" x="5638800" y="2667000"/>
          <p14:tracePt t="10590" x="5578475" y="2619375"/>
          <p14:tracePt t="10598" x="5518150" y="2533650"/>
          <p14:tracePt t="10605" x="5468938" y="2497138"/>
          <p14:tracePt t="10613" x="5432425" y="2473325"/>
          <p14:tracePt t="10620" x="5370513" y="2424113"/>
          <p14:tracePt t="10627" x="5334000" y="2400300"/>
          <p14:tracePt t="10634" x="5297488" y="2387600"/>
          <p14:tracePt t="10641" x="5249863" y="2374900"/>
          <p14:tracePt t="10649" x="5224463" y="2363788"/>
          <p14:tracePt t="10656" x="5187950" y="2351088"/>
          <p14:tracePt t="10664" x="5164138" y="2351088"/>
          <p14:tracePt t="10670" x="5127625" y="2338388"/>
          <p14:tracePt t="10677" x="5091113" y="2327275"/>
          <p14:tracePt t="10684" x="5078413" y="2327275"/>
          <p14:tracePt t="10693" x="5041900" y="2314575"/>
          <p14:tracePt t="10700" x="5030788" y="2314575"/>
          <p14:tracePt t="10707" x="5005388" y="2314575"/>
          <p14:tracePt t="10715" x="4981575" y="2314575"/>
          <p14:tracePt t="10721" x="4957763" y="2314575"/>
          <p14:tracePt t="10730" x="4921250" y="2301875"/>
          <p14:tracePt t="10737" x="4884738" y="2301875"/>
          <p14:tracePt t="10744" x="4859338" y="2301875"/>
          <p14:tracePt t="10751" x="4822825" y="2301875"/>
          <p14:tracePt t="10758" x="4799013" y="2301875"/>
          <p14:tracePt t="10766" x="4775200" y="2301875"/>
          <p14:tracePt t="10772" x="4738688" y="2301875"/>
          <p14:tracePt t="10780" x="4702175" y="2301875"/>
          <p14:tracePt t="10787" x="4676775" y="2301875"/>
          <p14:tracePt t="10794" x="4652963" y="2301875"/>
          <p14:tracePt t="10801" x="4627563" y="2301875"/>
          <p14:tracePt t="10810" x="4603750" y="2301875"/>
          <p14:tracePt t="10817" x="4579938" y="2301875"/>
          <p14:tracePt t="10824" x="4567238" y="2301875"/>
          <p14:tracePt t="10831" x="4543425" y="2314575"/>
          <p14:tracePt t="10839" x="4518025" y="2327275"/>
          <p14:tracePt t="10853" x="4494213" y="2338388"/>
          <p14:tracePt t="10860" x="4481513" y="2363788"/>
          <p14:tracePt t="10868" x="4470400" y="2374900"/>
          <p14:tracePt t="10875" x="4445000" y="2411413"/>
          <p14:tracePt t="10883" x="4433888" y="2436813"/>
          <p14:tracePt t="10889" x="4421188" y="2460625"/>
          <p14:tracePt t="10898" x="4397375" y="2497138"/>
          <p14:tracePt t="10904" x="4397375" y="2520950"/>
          <p14:tracePt t="10911" x="4384675" y="2557463"/>
          <p14:tracePt t="10918" x="4384675" y="2582863"/>
          <p14:tracePt t="10926" x="4384675" y="2593975"/>
          <p14:tracePt t="10933" x="4384675" y="2619375"/>
          <p14:tracePt t="10941" x="4384675" y="2643188"/>
          <p14:tracePt t="10948" x="4384675" y="2667000"/>
          <p14:tracePt t="10955" x="4384675" y="2692400"/>
          <p14:tracePt t="10963" x="4384675" y="2703513"/>
          <p14:tracePt t="10971" x="4397375" y="2728913"/>
          <p14:tracePt t="10978" x="4408488" y="2740025"/>
          <p14:tracePt t="10985" x="4433888" y="2752725"/>
          <p14:tracePt t="10992" x="4445000" y="2776538"/>
          <p14:tracePt t="11000" x="4470400" y="2789238"/>
          <p14:tracePt t="11007" x="4506913" y="2825750"/>
          <p14:tracePt t="11014" x="4543425" y="2851150"/>
          <p14:tracePt t="11021" x="4579938" y="2874963"/>
          <p14:tracePt t="11028" x="4627563" y="2898775"/>
          <p14:tracePt t="11036" x="4652963" y="2924175"/>
          <p14:tracePt t="11043" x="4676775" y="2935288"/>
          <p14:tracePt t="11050" x="4713288" y="2947988"/>
          <p14:tracePt t="11057" x="4762500" y="2971800"/>
          <p14:tracePt t="11065" x="4786313" y="2984500"/>
          <p14:tracePt t="11072" x="4811713" y="2984500"/>
          <p14:tracePt t="11080" x="4835525" y="2997200"/>
          <p14:tracePt t="11088" x="4872038" y="2997200"/>
          <p14:tracePt t="11094" x="4895850" y="2997200"/>
          <p14:tracePt t="11102" x="4921250" y="3008313"/>
          <p14:tracePt t="11109" x="4945063" y="3008313"/>
          <p14:tracePt t="11116" x="4968875" y="3008313"/>
          <p14:tracePt t="11123" x="4981575" y="3008313"/>
          <p14:tracePt t="11132" x="5018088" y="3008313"/>
          <p14:tracePt t="11138" x="5041900" y="3008313"/>
          <p14:tracePt t="11145" x="5067300" y="3008313"/>
          <p14:tracePt t="11153" x="5078413" y="2997200"/>
          <p14:tracePt t="11160" x="5103813" y="2997200"/>
          <p14:tracePt t="11168" x="5127625" y="2984500"/>
          <p14:tracePt t="11174" x="5140325" y="2971800"/>
          <p14:tracePt t="11182" x="5164138" y="2960688"/>
          <p14:tracePt t="11189" x="5187950" y="2947988"/>
          <p14:tracePt t="11197" x="5200650" y="2935288"/>
          <p14:tracePt t="11204" x="5224463" y="2924175"/>
          <p14:tracePt t="11211" x="5249863" y="2898775"/>
          <p14:tracePt t="11219" x="5260975" y="2898775"/>
          <p14:tracePt t="11226" x="5273675" y="2874963"/>
          <p14:tracePt t="11234" x="5297488" y="2862263"/>
          <p14:tracePt t="11240" x="5310188" y="2851150"/>
          <p14:tracePt t="11248" x="5322888" y="2825750"/>
          <p14:tracePt t="11254" x="5346700" y="2814638"/>
          <p14:tracePt t="11262" x="5346700" y="2789238"/>
          <p14:tracePt t="11270" x="5359400" y="2776538"/>
          <p14:tracePt t="11277" x="5370513" y="2765425"/>
          <p14:tracePt t="11284" x="5370513" y="2740025"/>
          <p14:tracePt t="11291" x="5383213" y="2716213"/>
          <p14:tracePt t="11299" x="5395913" y="2703513"/>
          <p14:tracePt t="11305" x="5395913" y="2679700"/>
          <p14:tracePt t="11314" x="5408613" y="2655888"/>
          <p14:tracePt t="11321" x="5408613" y="2643188"/>
          <p14:tracePt t="11328" x="5408613" y="2619375"/>
          <p14:tracePt t="11336" x="5408613" y="2582863"/>
          <p14:tracePt t="11343" x="5408613" y="2546350"/>
          <p14:tracePt t="11350" x="5408613" y="2520950"/>
          <p14:tracePt t="11357" x="5408613" y="2484438"/>
          <p14:tracePt t="11365" x="5408613" y="2447925"/>
          <p14:tracePt t="11372" x="5408613" y="2424113"/>
          <p14:tracePt t="11378" x="5408613" y="2400300"/>
          <p14:tracePt t="11386" x="5408613" y="2351088"/>
          <p14:tracePt t="11394" x="5408613" y="2327275"/>
          <p14:tracePt t="11401" x="5395913" y="2301875"/>
          <p14:tracePt t="11408" x="5370513" y="2278063"/>
          <p14:tracePt t="11416" x="5370513" y="2265363"/>
          <p14:tracePt t="11423" x="5346700" y="2241550"/>
          <p14:tracePt t="11431" x="5346700" y="2228850"/>
          <p14:tracePt t="11438" x="5322888" y="2217738"/>
          <p14:tracePt t="11445" x="5310188" y="2192338"/>
          <p14:tracePt t="11453" x="5286375" y="2179638"/>
          <p14:tracePt t="11460" x="5273675" y="2179638"/>
          <p14:tracePt t="11468" x="5260975" y="2168525"/>
          <p14:tracePt t="11474" x="5224463" y="2155825"/>
          <p14:tracePt t="11482" x="5200650" y="2143125"/>
          <p14:tracePt t="11488" x="5187950" y="2132013"/>
          <p14:tracePt t="11495" x="5164138" y="2119313"/>
          <p14:tracePt t="11503" x="5140325" y="2119313"/>
          <p14:tracePt t="11511" x="5127625" y="2119313"/>
          <p14:tracePt t="11518" x="5114925" y="2119313"/>
          <p14:tracePt t="11525" x="5103813" y="2119313"/>
          <p14:tracePt t="11533" x="5091113" y="2106613"/>
          <p14:tracePt t="11540" x="5078413" y="2106613"/>
          <p14:tracePt t="11548" x="5067300" y="2106613"/>
          <p14:tracePt t="11555" x="5054600" y="2106613"/>
          <p14:tracePt t="11562" x="5030788" y="2106613"/>
          <p14:tracePt t="11570" x="5005388" y="2106613"/>
          <p14:tracePt t="11577" x="4981575" y="2106613"/>
          <p14:tracePt t="11584" x="4968875" y="2106613"/>
          <p14:tracePt t="11591" x="4957763" y="2106613"/>
          <p14:tracePt t="11599" x="4932363" y="2106613"/>
          <p14:tracePt t="11605" x="4908550" y="2106613"/>
          <p14:tracePt t="11612" x="4884738" y="2106613"/>
          <p14:tracePt t="11619" x="4872038" y="2106613"/>
          <p14:tracePt t="11628" x="4859338" y="2106613"/>
          <p14:tracePt t="11635" x="4835525" y="2106613"/>
          <p14:tracePt t="11642" x="4811713" y="2106613"/>
          <p14:tracePt t="11650" x="4799013" y="2106613"/>
          <p14:tracePt t="11657" x="4786313" y="2106613"/>
          <p14:tracePt t="11664" x="4775200" y="2119313"/>
          <p14:tracePt t="11672" x="4762500" y="2132013"/>
          <p14:tracePt t="11679" x="4738688" y="2132013"/>
          <p14:tracePt t="11686" x="4725988" y="2132013"/>
          <p14:tracePt t="11693" x="4713288" y="2143125"/>
          <p14:tracePt t="11701" x="4689475" y="2155825"/>
          <p14:tracePt t="11708" x="4676775" y="2168525"/>
          <p14:tracePt t="11716" x="4652963" y="2179638"/>
          <p14:tracePt t="11722" x="4640263" y="2192338"/>
          <p14:tracePt t="11729" x="4627563" y="2205038"/>
          <p14:tracePt t="11736" x="4603750" y="2217738"/>
          <p14:tracePt t="11745" x="4591050" y="2217738"/>
          <p14:tracePt t="11756" x="4579938" y="2228850"/>
          <p14:tracePt t="11758" x="4554538" y="2254250"/>
          <p14:tracePt t="11767" x="4543425" y="2265363"/>
          <p14:tracePt t="11773" x="4518025" y="2278063"/>
          <p14:tracePt t="11781" x="4506913" y="2278063"/>
          <p14:tracePt t="11788" x="4494213" y="2290763"/>
          <p14:tracePt t="11796" x="4481513" y="2301875"/>
          <p14:tracePt t="11802" x="4470400" y="2314575"/>
          <p14:tracePt t="11810" x="4457700" y="2327275"/>
          <p14:tracePt t="11818" x="4445000" y="2351088"/>
          <p14:tracePt t="11824" x="4445000" y="2363788"/>
          <p14:tracePt t="11833" x="4433888" y="2387600"/>
          <p14:tracePt t="11839" x="4421188" y="2411413"/>
          <p14:tracePt t="11846" x="4421188" y="2424113"/>
          <p14:tracePt t="11854" x="4421188" y="2436813"/>
          <p14:tracePt t="11861" x="4421188" y="2447925"/>
          <p14:tracePt t="11869" x="4421188" y="2460625"/>
          <p14:tracePt t="11876" x="4421188" y="2473325"/>
          <p14:tracePt t="11883" x="4421188" y="2497138"/>
          <p14:tracePt t="11891" x="4421188" y="2520950"/>
          <p14:tracePt t="11898" x="4421188" y="2546350"/>
          <p14:tracePt t="11905" x="4421188" y="2582863"/>
          <p14:tracePt t="11913" x="4421188" y="2593975"/>
          <p14:tracePt t="11920" x="4421188" y="2619375"/>
          <p14:tracePt t="11927" x="4433888" y="2655888"/>
          <p14:tracePt t="11934" x="4445000" y="2679700"/>
          <p14:tracePt t="11941" x="4470400" y="2716213"/>
          <p14:tracePt t="11957" x="4481513" y="2740025"/>
          <p14:tracePt t="11959" x="4481513" y="2752725"/>
          <p14:tracePt t="11963" x="4603750" y="2935288"/>
          <p14:tracePt t="11971" x="4665663" y="3008313"/>
          <p14:tracePt t="11979" x="4676775" y="3021013"/>
          <p14:tracePt t="11986" x="4713288" y="3057525"/>
          <p14:tracePt t="11993" x="4762500" y="3081338"/>
          <p14:tracePt t="12001" x="4822825" y="3117850"/>
          <p14:tracePt t="12007" x="4848225" y="3143250"/>
          <p14:tracePt t="12015" x="4908550" y="3167063"/>
          <p14:tracePt t="12022" x="4968875" y="3190875"/>
          <p14:tracePt t="12030" x="5018088" y="3216275"/>
          <p14:tracePt t="12037" x="5078413" y="3240088"/>
          <p14:tracePt t="12044" x="5127625" y="3252788"/>
          <p14:tracePt t="12051" x="5187950" y="3276600"/>
          <p14:tracePt t="12058" x="5237163" y="3289300"/>
          <p14:tracePt t="12066" x="5286375" y="3300413"/>
          <p14:tracePt t="12073" x="5346700" y="3313113"/>
          <p14:tracePt t="12080" x="5408613" y="3313113"/>
          <p14:tracePt t="12087" x="5456238" y="3313113"/>
          <p14:tracePt t="12095" x="5529263" y="3313113"/>
          <p14:tracePt t="12103" x="5578475" y="3313113"/>
          <p14:tracePt t="12110" x="5614988" y="3313113"/>
          <p14:tracePt t="12118" x="5664200" y="3313113"/>
          <p14:tracePt t="12124" x="5700713" y="3313113"/>
          <p14:tracePt t="12132" x="5748338" y="3313113"/>
          <p14:tracePt t="12139" x="5784850" y="3300413"/>
          <p14:tracePt t="12147" x="5821363" y="3289300"/>
          <p14:tracePt t="12153" x="5834063" y="3289300"/>
          <p14:tracePt t="12160" x="5857875" y="3289300"/>
          <p14:tracePt t="12167" x="5870575" y="3276600"/>
          <p14:tracePt t="12175" x="5894388" y="3263900"/>
          <p14:tracePt t="12182" x="5907088" y="3263900"/>
          <p14:tracePt t="12189" x="5919788" y="3252788"/>
          <p14:tracePt t="12197" x="5943600" y="3252788"/>
          <p14:tracePt t="12204" x="5943600" y="3240088"/>
          <p14:tracePt t="12211" x="5956300" y="3227388"/>
          <p14:tracePt t="12218" x="5980113" y="3216275"/>
          <p14:tracePt t="12226" x="5992813" y="3203575"/>
          <p14:tracePt t="12233" x="6016625" y="3179763"/>
          <p14:tracePt t="12241" x="6029325" y="3154363"/>
          <p14:tracePt t="12248" x="6040438" y="3143250"/>
          <p14:tracePt t="12255" x="6053138" y="3106738"/>
          <p14:tracePt t="12263" x="6065838" y="3094038"/>
          <p14:tracePt t="12271" x="6076950" y="3070225"/>
          <p14:tracePt t="12278" x="6076950" y="3044825"/>
          <p14:tracePt t="12285" x="6089650" y="3008313"/>
          <p14:tracePt t="12292" x="6102350" y="2971800"/>
          <p14:tracePt t="12300" x="6102350" y="2947988"/>
          <p14:tracePt t="12306" x="6102350" y="2924175"/>
          <p14:tracePt t="12314" x="6102350" y="2887663"/>
          <p14:tracePt t="12322" x="6102350" y="2862263"/>
          <p14:tracePt t="12329" x="6102350" y="2825750"/>
          <p14:tracePt t="12337" x="6102350" y="2814638"/>
          <p14:tracePt t="12343" x="6102350" y="2776538"/>
          <p14:tracePt t="12350" x="6076950" y="2740025"/>
          <p14:tracePt t="12358" x="6065838" y="2716213"/>
          <p14:tracePt t="12365" x="6040438" y="2692400"/>
          <p14:tracePt t="12373" x="6029325" y="2655888"/>
          <p14:tracePt t="12380" x="6003925" y="2643188"/>
          <p14:tracePt t="12388" x="5943600" y="2582863"/>
          <p14:tracePt t="12395" x="5883275" y="2533650"/>
          <p14:tracePt t="12402" x="5797550" y="2473325"/>
          <p14:tracePt t="12409" x="5724525" y="2424113"/>
          <p14:tracePt t="12417" x="5651500" y="2374900"/>
          <p14:tracePt t="12424" x="5591175" y="2351088"/>
          <p14:tracePt t="12430" x="5492750" y="2290763"/>
          <p14:tracePt t="12439" x="5419725" y="2265363"/>
          <p14:tracePt t="12446" x="5334000" y="2228850"/>
          <p14:tracePt t="12453" x="5260975" y="2217738"/>
          <p14:tracePt t="12461" x="5200650" y="2192338"/>
          <p14:tracePt t="12468" x="5127625" y="2192338"/>
          <p14:tracePt t="12475" x="5067300" y="2192338"/>
          <p14:tracePt t="12483" x="5005388" y="2192338"/>
          <p14:tracePt t="12490" x="4957763" y="2192338"/>
          <p14:tracePt t="12497" x="4895850" y="2192338"/>
          <p14:tracePt t="12505" x="4848225" y="2192338"/>
          <p14:tracePt t="12511" x="4799013" y="2192338"/>
          <p14:tracePt t="12519" x="4749800" y="2192338"/>
          <p14:tracePt t="12526" x="4702175" y="2192338"/>
          <p14:tracePt t="12533" x="4676775" y="2205038"/>
          <p14:tracePt t="12541" x="4652963" y="2217738"/>
          <p14:tracePt t="12549" x="4616450" y="2228850"/>
          <p14:tracePt t="12555" x="4591050" y="2241550"/>
          <p14:tracePt t="12562" x="4579938" y="2254250"/>
          <p14:tracePt t="12570" x="4554538" y="2265363"/>
          <p14:tracePt t="12577" x="4543425" y="2278063"/>
          <p14:tracePt t="12585" x="4530725" y="2290763"/>
          <p14:tracePt t="12591" x="4518025" y="2314575"/>
          <p14:tracePt t="12600" x="4506913" y="2314575"/>
          <p14:tracePt t="12606" x="4481513" y="2338388"/>
          <p14:tracePt t="12614" x="4470400" y="2351088"/>
          <p14:tracePt t="12622" x="4445000" y="2363788"/>
          <p14:tracePt t="12629" x="4445000" y="2387600"/>
          <p14:tracePt t="12636" x="4421188" y="2411413"/>
          <p14:tracePt t="12643" x="4408488" y="2436813"/>
          <p14:tracePt t="12650" x="4397375" y="2473325"/>
          <p14:tracePt t="12658" x="4384675" y="2509838"/>
          <p14:tracePt t="12665" x="4371975" y="2520950"/>
          <p14:tracePt t="12672" x="4371975" y="2533650"/>
          <p14:tracePt t="12679" x="4371975" y="2557463"/>
          <p14:tracePt t="12686" x="4360863" y="2593975"/>
          <p14:tracePt t="12694" x="4348163" y="2619375"/>
          <p14:tracePt t="12701" x="4348163" y="2630488"/>
          <p14:tracePt t="12708" x="4348163" y="2655888"/>
          <p14:tracePt t="12717" x="4348163" y="2679700"/>
          <p14:tracePt t="12723" x="4348163" y="2703513"/>
          <p14:tracePt t="12731" x="4348163" y="2716213"/>
          <p14:tracePt t="12739" x="4348163" y="2728913"/>
          <p14:tracePt t="12746" x="4360863" y="2752725"/>
          <p14:tracePt t="12760" x="4371975" y="2776538"/>
          <p14:tracePt t="12767" x="4384675" y="2776538"/>
          <p14:tracePt t="12774" x="4397375" y="2801938"/>
          <p14:tracePt t="12789" x="4421188" y="2814638"/>
          <p14:tracePt t="12796" x="4421188" y="2838450"/>
          <p14:tracePt t="12803" x="4445000" y="2851150"/>
          <p14:tracePt t="12810" x="4457700" y="2874963"/>
          <p14:tracePt t="12818" x="4457700" y="2887663"/>
          <p14:tracePt t="12825" x="4470400" y="2898775"/>
          <p14:tracePt t="12832" x="4470400" y="2911475"/>
          <p14:tracePt t="12840" x="4481513" y="2911475"/>
          <p14:tracePt t="12847" x="4494213" y="2924175"/>
          <p14:tracePt t="12861" x="4506913" y="2935288"/>
          <p14:tracePt t="12869" x="4518025" y="2947988"/>
          <p14:tracePt t="12876" x="4530725" y="2947988"/>
          <p14:tracePt t="12883" x="4530725" y="2960688"/>
          <p14:tracePt t="12891" x="4543425" y="2960688"/>
          <p14:tracePt t="12898" x="4554538" y="2971800"/>
          <p14:tracePt t="12905" x="4567238" y="2984500"/>
          <p14:tracePt t="12912" x="4579938" y="2984500"/>
          <p14:tracePt t="12920" x="4603750" y="2984500"/>
          <p14:tracePt t="12927" x="4616450" y="2997200"/>
          <p14:tracePt t="12934" x="4627563" y="2997200"/>
          <p14:tracePt t="12942" x="4652963" y="3008313"/>
          <p14:tracePt t="12949" x="4665663" y="3008313"/>
          <p14:tracePt t="12957" x="4689475" y="3008313"/>
          <p14:tracePt t="12964" x="4713288" y="3008313"/>
          <p14:tracePt t="12972" x="4738688" y="3008313"/>
          <p14:tracePt t="12979" x="4749800" y="3008313"/>
          <p14:tracePt t="12987" x="4775200" y="3008313"/>
          <p14:tracePt t="12994" x="4786313" y="3008313"/>
          <p14:tracePt t="13001" x="4811713" y="3008313"/>
          <p14:tracePt t="13008" x="4835525" y="3008313"/>
          <p14:tracePt t="13015" x="4859338" y="3008313"/>
          <p14:tracePt t="13022" x="4884738" y="3008313"/>
          <p14:tracePt t="13030" x="4908550" y="3008313"/>
          <p14:tracePt t="13037" x="4932363" y="3008313"/>
          <p14:tracePt t="13044" x="4968875" y="3008313"/>
          <p14:tracePt t="13052" x="4981575" y="3008313"/>
          <p14:tracePt t="13060" x="5005388" y="3008313"/>
          <p14:tracePt t="13067" x="5018088" y="3008313"/>
          <p14:tracePt t="13074" x="5041900" y="3008313"/>
          <p14:tracePt t="13081" x="5067300" y="3008313"/>
          <p14:tracePt t="13089" x="5078413" y="2997200"/>
          <p14:tracePt t="13096" x="5091113" y="2997200"/>
          <p14:tracePt t="13103" x="5114925" y="2997200"/>
          <p14:tracePt t="13110" x="5127625" y="2984500"/>
          <p14:tracePt t="13117" x="5140325" y="2971800"/>
          <p14:tracePt t="13125" x="5151438" y="2971800"/>
          <p14:tracePt t="13132" x="5164138" y="2960688"/>
          <p14:tracePt t="13140" x="5187950" y="2947988"/>
          <p14:tracePt t="13147" x="5200650" y="2924175"/>
          <p14:tracePt t="13154" x="5224463" y="2911475"/>
          <p14:tracePt t="13161" x="5224463" y="2887663"/>
          <p14:tracePt t="13168" x="5249863" y="2887663"/>
          <p14:tracePt t="13176" x="5260975" y="2851150"/>
          <p14:tracePt t="13184" x="5273675" y="2851150"/>
          <p14:tracePt t="13191" x="5273675" y="2825750"/>
          <p14:tracePt t="13199" x="5286375" y="2814638"/>
          <p14:tracePt t="13205" x="5286375" y="2801938"/>
          <p14:tracePt t="13213" x="5297488" y="2789238"/>
          <p14:tracePt t="13221" x="5297488" y="2765425"/>
          <p14:tracePt t="13228" x="5297488" y="2752725"/>
          <p14:tracePt t="13235" x="5310188" y="2728913"/>
          <p14:tracePt t="13241" x="5310188" y="2716213"/>
          <p14:tracePt t="13250" x="5310188" y="2692400"/>
          <p14:tracePt t="13258" x="5310188" y="2655888"/>
          <p14:tracePt t="13264" x="5310188" y="2619375"/>
          <p14:tracePt t="13272" x="5310188" y="2582863"/>
          <p14:tracePt t="13278" x="5310188" y="2546350"/>
          <p14:tracePt t="13285" x="5310188" y="2520950"/>
          <p14:tracePt t="13293" x="5310188" y="2497138"/>
          <p14:tracePt t="13301" x="5297488" y="2473325"/>
          <p14:tracePt t="13308" x="5286375" y="2447925"/>
          <p14:tracePt t="13315" x="5273675" y="2424113"/>
          <p14:tracePt t="13322" x="5249863" y="2400300"/>
          <p14:tracePt t="13329" x="5237163" y="2374900"/>
          <p14:tracePt t="13336" x="5213350" y="2338388"/>
          <p14:tracePt t="13344" x="5187950" y="2314575"/>
          <p14:tracePt t="13351" x="5176838" y="2301875"/>
          <p14:tracePt t="13359" x="5140325" y="2265363"/>
          <p14:tracePt t="13367" x="5114925" y="2254250"/>
          <p14:tracePt t="13374" x="5091113" y="2228850"/>
          <p14:tracePt t="13381" x="5054600" y="2217738"/>
          <p14:tracePt t="13388" x="5018088" y="2205038"/>
          <p14:tracePt t="13395" x="4981575" y="2192338"/>
          <p14:tracePt t="13402" x="4957763" y="2192338"/>
          <p14:tracePt t="13409" x="4932363" y="2179638"/>
          <p14:tracePt t="13417" x="4895850" y="2168525"/>
          <p14:tracePt t="13425" x="4872038" y="2168525"/>
          <p14:tracePt t="13431" x="4848225" y="2168525"/>
          <p14:tracePt t="13439" x="4811713" y="2168525"/>
          <p14:tracePt t="13446" x="4786313" y="2168525"/>
          <p14:tracePt t="13453" x="4762500" y="2168525"/>
          <p14:tracePt t="13460" x="4738688" y="2168525"/>
          <p14:tracePt t="13468" x="4725988" y="2168525"/>
          <p14:tracePt t="13475" x="4702175" y="2168525"/>
          <p14:tracePt t="13482" x="4676775" y="2168525"/>
          <p14:tracePt t="13491" x="4652963" y="2179638"/>
          <p14:tracePt t="13497" x="4627563" y="2192338"/>
          <p14:tracePt t="13504" x="4603750" y="2217738"/>
          <p14:tracePt t="13512" x="4567238" y="2228850"/>
          <p14:tracePt t="13519" x="4554538" y="2241550"/>
          <p14:tracePt t="13527" x="4530725" y="2265363"/>
          <p14:tracePt t="13535" x="4518025" y="2278063"/>
          <p14:tracePt t="13542" x="4494213" y="2301875"/>
          <p14:tracePt t="13549" x="4470400" y="2327275"/>
          <p14:tracePt t="13556" x="4457700" y="2351088"/>
          <p14:tracePt t="13563" x="4433888" y="2374900"/>
          <p14:tracePt t="13572" x="4421188" y="2400300"/>
          <p14:tracePt t="13577" x="4408488" y="2424113"/>
          <p14:tracePt t="13586" x="4397375" y="2460625"/>
          <p14:tracePt t="13594" x="4384675" y="2497138"/>
          <p14:tracePt t="13601" x="4371975" y="2509838"/>
          <p14:tracePt t="13609" x="4371975" y="2520950"/>
          <p14:tracePt t="13616" x="4371975" y="2546350"/>
          <p14:tracePt t="13623" x="4371975" y="2570163"/>
          <p14:tracePt t="13629" x="4371975" y="2593975"/>
          <p14:tracePt t="13636" x="4371975" y="2606675"/>
          <p14:tracePt t="13643" x="4371975" y="2619375"/>
          <p14:tracePt t="13651" x="4371975" y="2655888"/>
          <p14:tracePt t="13658" x="4384675" y="2667000"/>
          <p14:tracePt t="13666" x="4384675" y="2692400"/>
          <p14:tracePt t="13672" x="4408488" y="2716213"/>
          <p14:tracePt t="13680" x="4421188" y="2728913"/>
          <p14:tracePt t="13688" x="4445000" y="2740025"/>
          <p14:tracePt t="13695" x="4445000" y="2765425"/>
          <p14:tracePt t="13704" x="4481513" y="2789238"/>
          <p14:tracePt t="13712" x="4494213" y="2814638"/>
          <p14:tracePt t="13718" x="4506913" y="2838450"/>
          <p14:tracePt t="13725" x="4530725" y="2851150"/>
          <p14:tracePt t="13733" x="4543425" y="2874963"/>
          <p14:tracePt t="13740" x="4579938" y="2887663"/>
          <p14:tracePt t="13746" x="4591050" y="2911475"/>
          <p14:tracePt t="13756" x="4616450" y="2924175"/>
          <p14:tracePt t="13760" x="4640263" y="2947988"/>
          <p14:tracePt t="13767" x="4689475" y="2960688"/>
          <p14:tracePt t="13775" x="4725988" y="2971800"/>
          <p14:tracePt t="13782" x="4749800" y="2984500"/>
          <p14:tracePt t="13789" x="4775200" y="2984500"/>
          <p14:tracePt t="13797" x="4811713" y="2984500"/>
          <p14:tracePt t="13806" x="4835525" y="2997200"/>
          <p14:tracePt t="13813" x="4872038" y="2997200"/>
          <p14:tracePt t="13821" x="4895850" y="2997200"/>
          <p14:tracePt t="13828" x="4932363" y="2997200"/>
          <p14:tracePt t="13835" x="4968875" y="2997200"/>
          <p14:tracePt t="13843" x="4994275" y="2997200"/>
          <p14:tracePt t="13849" x="5018088" y="2997200"/>
          <p14:tracePt t="13857" x="5054600" y="2997200"/>
          <p14:tracePt t="13863" x="5078413" y="2997200"/>
          <p14:tracePt t="13870" x="5114925" y="2997200"/>
          <p14:tracePt t="13877" x="5140325" y="2971800"/>
          <p14:tracePt t="13884" x="5164138" y="2960688"/>
          <p14:tracePt t="13892" x="5187950" y="2947988"/>
          <p14:tracePt t="13899" x="5200650" y="2935288"/>
          <p14:tracePt t="13908" x="5237163" y="2924175"/>
          <p14:tracePt t="13914" x="5249863" y="2898775"/>
          <p14:tracePt t="13922" x="5260975" y="2898775"/>
          <p14:tracePt t="13929" x="5273675" y="2887663"/>
          <p14:tracePt t="13937" x="5286375" y="2874963"/>
          <p14:tracePt t="13943" x="5297488" y="2862263"/>
          <p14:tracePt t="13950" x="5310188" y="2851150"/>
          <p14:tracePt t="13958" x="5322888" y="2825750"/>
          <p14:tracePt t="13965" x="5334000" y="2814638"/>
          <p14:tracePt t="13973" x="5346700" y="2801938"/>
          <p14:tracePt t="13979" x="5359400" y="2776538"/>
          <p14:tracePt t="13987" x="5370513" y="2752725"/>
          <p14:tracePt t="13994" x="5370513" y="2728913"/>
          <p14:tracePt t="14001" x="5370513" y="2703513"/>
          <p14:tracePt t="14009" x="5383213" y="2679700"/>
          <p14:tracePt t="14016" x="5383213" y="2667000"/>
          <p14:tracePt t="14023" x="5383213" y="2655888"/>
          <p14:tracePt t="14030" x="5383213" y="2643188"/>
          <p14:tracePt t="14038" x="5383213" y="2630488"/>
          <p14:tracePt t="14046" x="5383213" y="2619375"/>
          <p14:tracePt t="14053" x="5383213" y="2593975"/>
          <p14:tracePt t="14060" x="5383213" y="2582863"/>
          <p14:tracePt t="14068" x="5383213" y="2570163"/>
          <p14:tracePt t="14075" x="5383213" y="2546350"/>
          <p14:tracePt t="14083" x="5370513" y="2520950"/>
          <p14:tracePt t="14089" x="5359400" y="2509838"/>
          <p14:tracePt t="14097" x="5346700" y="2484438"/>
          <p14:tracePt t="14104" x="5334000" y="2473325"/>
          <p14:tracePt t="14111" x="5322888" y="2447925"/>
          <p14:tracePt t="14118" x="5297488" y="2424113"/>
          <p14:tracePt t="14125" x="5286375" y="2400300"/>
          <p14:tracePt t="14133" x="5249863" y="2374900"/>
          <p14:tracePt t="14141" x="5237163" y="2351088"/>
          <p14:tracePt t="14149" x="5213350" y="2327275"/>
          <p14:tracePt t="14155" x="5200650" y="2314575"/>
          <p14:tracePt t="14163" x="5176838" y="2278063"/>
          <p14:tracePt t="14171" x="5151438" y="2265363"/>
          <p14:tracePt t="14177" x="5127625" y="2254250"/>
          <p14:tracePt t="14185" x="5103813" y="2241550"/>
          <p14:tracePt t="14192" x="5078413" y="2217738"/>
          <p14:tracePt t="14200" x="5018088" y="2205038"/>
          <p14:tracePt t="14206" x="5005388" y="2192338"/>
          <p14:tracePt t="14214" x="4957763" y="2179638"/>
          <p14:tracePt t="14222" x="4932363" y="2168525"/>
          <p14:tracePt t="14228" x="4895850" y="2168525"/>
          <p14:tracePt t="14235" x="4859338" y="2168525"/>
          <p14:tracePt t="14243" x="4822825" y="2168525"/>
          <p14:tracePt t="14250" x="4799013" y="2168525"/>
          <p14:tracePt t="14258" x="4762500" y="2168525"/>
          <p14:tracePt t="14265" x="4738688" y="2168525"/>
          <p14:tracePt t="14273" x="4713288" y="2168525"/>
          <p14:tracePt t="14279" x="4689475" y="2168525"/>
          <p14:tracePt t="14287" x="4676775" y="2168525"/>
          <p14:tracePt t="14294" x="4652963" y="2168525"/>
          <p14:tracePt t="14301" x="4627563" y="2192338"/>
          <p14:tracePt t="14309" x="4603750" y="2205038"/>
          <p14:tracePt t="14317" x="4591050" y="2217738"/>
          <p14:tracePt t="14323" x="4554538" y="2241550"/>
          <p14:tracePt t="14331" x="4543425" y="2254250"/>
          <p14:tracePt t="14339" x="4518025" y="2290763"/>
          <p14:tracePt t="14344" x="4494213" y="2301875"/>
          <p14:tracePt t="14352" x="4481513" y="2327275"/>
          <p14:tracePt t="14359" x="4470400" y="2351088"/>
          <p14:tracePt t="14368" x="4445000" y="2374900"/>
          <p14:tracePt t="14374" x="4445000" y="2387600"/>
          <p14:tracePt t="14382" x="4433888" y="2424113"/>
          <p14:tracePt t="14390" x="4433888" y="2447925"/>
          <p14:tracePt t="14396" x="4421188" y="2460625"/>
          <p14:tracePt t="14404" x="4421188" y="2484438"/>
          <p14:tracePt t="14411" x="4421188" y="2509838"/>
          <p14:tracePt t="14419" x="4421188" y="2533650"/>
          <p14:tracePt t="14425" x="4421188" y="2546350"/>
          <p14:tracePt t="14434" x="4421188" y="2557463"/>
          <p14:tracePt t="14440" x="4421188" y="2570163"/>
          <p14:tracePt t="14448" x="4421188" y="2582863"/>
          <p14:tracePt t="14461" x="4421188" y="2606675"/>
          <p14:tracePt t="14469" x="4445000" y="2619375"/>
          <p14:tracePt t="14476" x="4445000" y="2630488"/>
          <p14:tracePt t="14484" x="4457700" y="2630488"/>
          <p14:tracePt t="14491" x="4470400" y="2655888"/>
          <p14:tracePt t="14499" x="4481513" y="2655888"/>
          <p14:tracePt t="14506" x="4494213" y="2679700"/>
          <p14:tracePt t="14514" x="4518025" y="2692400"/>
          <p14:tracePt t="14521" x="4530725" y="2716213"/>
          <p14:tracePt t="14528" x="4567238" y="2728913"/>
          <p14:tracePt t="14535" x="4591050" y="2740025"/>
          <p14:tracePt t="14543" x="4616450" y="2752725"/>
          <p14:tracePt t="15259" x="4627563" y="2752725"/>
          <p14:tracePt t="15273" x="4640263" y="2752725"/>
          <p14:tracePt t="15288" x="4665663" y="2752725"/>
          <p14:tracePt t="15295" x="4676775" y="2765425"/>
          <p14:tracePt t="15303" x="4702175" y="2765425"/>
          <p14:tracePt t="15309" x="4725988" y="2776538"/>
          <p14:tracePt t="15317" x="4762500" y="2776538"/>
          <p14:tracePt t="15324" x="4786313" y="2776538"/>
          <p14:tracePt t="15331" x="4822825" y="2776538"/>
          <p14:tracePt t="15340" x="4859338" y="2776538"/>
          <p14:tracePt t="15346" x="4895850" y="2776538"/>
          <p14:tracePt t="15354" x="4932363" y="2789238"/>
          <p14:tracePt t="15360" x="4957763" y="2789238"/>
          <p14:tracePt t="15367" x="5005388" y="2789238"/>
          <p14:tracePt t="15375" x="5041900" y="2789238"/>
          <p14:tracePt t="15383" x="5067300" y="2789238"/>
          <p14:tracePt t="15390" x="5091113" y="2789238"/>
          <p14:tracePt t="15398" x="5114925" y="2789238"/>
          <p14:tracePt t="15405" x="5127625" y="2789238"/>
          <p14:tracePt t="15412" x="5164138" y="2789238"/>
          <p14:tracePt t="15420" x="5187950" y="2789238"/>
          <p14:tracePt t="15434" x="5213350" y="2789238"/>
          <p14:tracePt t="15441" x="5237163" y="2789238"/>
          <p14:tracePt t="15449" x="5249863" y="2776538"/>
          <p14:tracePt t="15463" x="5273675" y="2765425"/>
          <p14:tracePt t="15477" x="5286375" y="2765425"/>
          <p14:tracePt t="15484" x="5297488" y="2752725"/>
          <p14:tracePt t="15492" x="5310188" y="2740025"/>
          <p14:tracePt t="15499" x="5310188" y="2728913"/>
          <p14:tracePt t="15507" x="5334000" y="2716213"/>
          <p14:tracePt t="15522" x="5346700" y="2692400"/>
          <p14:tracePt t="15529" x="5359400" y="2679700"/>
          <p14:tracePt t="15536" x="5370513" y="2655888"/>
          <p14:tracePt t="15543" x="5370513" y="2643188"/>
          <p14:tracePt t="15551" x="5383213" y="2606675"/>
          <p14:tracePt t="15558" x="5383213" y="2582863"/>
          <p14:tracePt t="15566" x="5383213" y="2570163"/>
          <p14:tracePt t="15574" x="5383213" y="2546350"/>
          <p14:tracePt t="15580" x="5383213" y="2520950"/>
          <p14:tracePt t="15588" x="5383213" y="2509838"/>
          <p14:tracePt t="15594" x="5383213" y="2497138"/>
          <p14:tracePt t="15601" x="5383213" y="2484438"/>
          <p14:tracePt t="15609" x="5370513" y="2447925"/>
          <p14:tracePt t="15616" x="5359400" y="2436813"/>
          <p14:tracePt t="15623" x="5334000" y="2424113"/>
          <p14:tracePt t="15631" x="5322888" y="2400300"/>
          <p14:tracePt t="15639" x="5297488" y="2387600"/>
          <p14:tracePt t="15646" x="5286375" y="2363788"/>
          <p14:tracePt t="15653" x="5273675" y="2351088"/>
          <p14:tracePt t="15660" x="5237163" y="2338388"/>
          <p14:tracePt t="15668" x="5213350" y="2327275"/>
          <p14:tracePt t="15675" x="5187950" y="2314575"/>
          <p14:tracePt t="15682" x="5164138" y="2290763"/>
          <p14:tracePt t="15690" x="5140325" y="2290763"/>
          <p14:tracePt t="15697" x="5114925" y="2290763"/>
          <p14:tracePt t="15704" x="5091113" y="2278063"/>
          <p14:tracePt t="15712" x="5067300" y="2278063"/>
          <p14:tracePt t="15718" x="5041900" y="2265363"/>
          <p14:tracePt t="15726" x="5018088" y="2265363"/>
          <p14:tracePt t="15733" x="4981575" y="2254250"/>
          <p14:tracePt t="15741" x="4957763" y="2254250"/>
          <p14:tracePt t="15757" x="4884738" y="2254250"/>
          <p14:tracePt t="15762" x="4859338" y="2254250"/>
          <p14:tracePt t="15770" x="4835525" y="2254250"/>
          <p14:tracePt t="15777" x="4822825" y="2254250"/>
          <p14:tracePt t="15785" x="4786313" y="2254250"/>
          <p14:tracePt t="15792" x="4775200" y="2254250"/>
          <p14:tracePt t="15799" x="4762500" y="2265363"/>
          <p14:tracePt t="15807" x="4738688" y="2278063"/>
          <p14:tracePt t="15814" x="4725988" y="2278063"/>
          <p14:tracePt t="15821" x="4713288" y="2290763"/>
          <p14:tracePt t="15829" x="4689475" y="2301875"/>
          <p14:tracePt t="15835" x="4676775" y="2327275"/>
          <p14:tracePt t="15843" x="4652963" y="2338388"/>
          <p14:tracePt t="15850" x="4640263" y="2363788"/>
          <p14:tracePt t="15857" x="4627563" y="2374900"/>
          <p14:tracePt t="15865" x="4616450" y="2387600"/>
          <p14:tracePt t="15873" x="4603750" y="2424113"/>
          <p14:tracePt t="15880" x="4603750" y="2436813"/>
          <p14:tracePt t="15887" x="4579938" y="2447925"/>
          <p14:tracePt t="15894" x="4579938" y="2473325"/>
          <p14:tracePt t="15901" x="4567238" y="2509838"/>
          <p14:tracePt t="15909" x="4554538" y="2533650"/>
          <p14:tracePt t="15916" x="4554538" y="2557463"/>
          <p14:tracePt t="15924" x="4554538" y="2570163"/>
          <p14:tracePt t="15931" x="4554538" y="2593975"/>
          <p14:tracePt t="15938" x="4554538" y="2606675"/>
          <p14:tracePt t="15945" x="4554538" y="2619375"/>
          <p14:tracePt t="15952" x="4554538" y="2630488"/>
          <p14:tracePt t="15960" x="4554538" y="2643188"/>
          <p14:tracePt t="15967" x="4554538" y="2655888"/>
          <p14:tracePt t="15974" x="4554538" y="2667000"/>
          <p14:tracePt t="15982" x="4554538" y="2692400"/>
          <p14:tracePt t="15990" x="4554538" y="2703513"/>
          <p14:tracePt t="15997" x="4567238" y="2728913"/>
          <p14:tracePt t="16004" x="4579938" y="2740025"/>
          <p14:tracePt t="16018" x="4591050" y="2765425"/>
          <p14:tracePt t="16026" x="4603750" y="2776538"/>
          <p14:tracePt t="16033" x="4616450" y="2801938"/>
          <p14:tracePt t="16040" x="4627563" y="2801938"/>
          <p14:tracePt t="16048" x="4640263" y="2814638"/>
          <p14:tracePt t="16055" x="4652963" y="2825750"/>
          <p14:tracePt t="16061" x="4676775" y="2838450"/>
          <p14:tracePt t="16069" x="4713288" y="2862263"/>
          <p14:tracePt t="16076" x="4738688" y="2887663"/>
          <p14:tracePt t="16084" x="4775200" y="2898775"/>
          <p14:tracePt t="16091" x="4822825" y="2924175"/>
          <p14:tracePt t="16098" x="4884738" y="2935288"/>
          <p14:tracePt t="16107" x="4945063" y="2947988"/>
          <p14:tracePt t="16113" x="4968875" y="2947988"/>
          <p14:tracePt t="16121" x="5005388" y="2947988"/>
          <p14:tracePt t="19460" x="5018088" y="2960688"/>
          <p14:tracePt t="19664" x="5030788" y="2960688"/>
          <p14:tracePt t="19678" x="5041900" y="2960688"/>
          <p14:tracePt t="19686" x="5054600" y="2960688"/>
          <p14:tracePt t="19693" x="5078413" y="2947988"/>
          <p14:tracePt t="19700" x="5114925" y="2935288"/>
          <p14:tracePt t="19708" x="5151438" y="2924175"/>
          <p14:tracePt t="19715" x="5176838" y="2911475"/>
          <p14:tracePt t="19722" x="5200650" y="2898775"/>
          <p14:tracePt t="19729" x="5224463" y="2887663"/>
          <p14:tracePt t="19736" x="5249863" y="2874963"/>
          <p14:tracePt t="19744" x="5273675" y="2862263"/>
          <p14:tracePt t="19759" x="5310188" y="2851150"/>
          <p14:tracePt t="19766" x="5334000" y="2838450"/>
          <p14:tracePt t="19774" x="5346700" y="2838450"/>
          <p14:tracePt t="19781" x="5370513" y="2825750"/>
          <p14:tracePt t="19788" x="5383213" y="2814638"/>
          <p14:tracePt t="19802" x="5408613" y="2801938"/>
          <p14:tracePt t="19810" x="5419725" y="2789238"/>
          <p14:tracePt t="19817" x="5432425" y="2789238"/>
          <p14:tracePt t="19825" x="5445125" y="2776538"/>
          <p14:tracePt t="19839" x="5468938" y="2765425"/>
          <p14:tracePt t="19846" x="5468938" y="2752725"/>
          <p14:tracePt t="19853" x="5492750" y="2752725"/>
          <p14:tracePt t="19861" x="5492750" y="2728913"/>
          <p14:tracePt t="19868" x="5505450" y="2728913"/>
          <p14:tracePt t="19875" x="5505450" y="2703513"/>
          <p14:tracePt t="19883" x="5529263" y="2679700"/>
          <p14:tracePt t="19891" x="5529263" y="2667000"/>
          <p14:tracePt t="19897" x="5541963" y="2655888"/>
          <p14:tracePt t="19905" x="5541963" y="2630488"/>
          <p14:tracePt t="19911" x="5554663" y="2606675"/>
          <p14:tracePt t="19920" x="5554663" y="2593975"/>
          <p14:tracePt t="19927" x="5554663" y="2582863"/>
          <p14:tracePt t="19934" x="5554663" y="2546350"/>
          <p14:tracePt t="19942" x="5554663" y="2520950"/>
          <p14:tracePt t="19948" x="5554663" y="2497138"/>
          <p14:tracePt t="19956" x="5554663" y="2460625"/>
          <p14:tracePt t="19963" x="5541963" y="2447925"/>
          <p14:tracePt t="19970" x="5518150" y="2411413"/>
          <p14:tracePt t="19978" x="5505450" y="2387600"/>
          <p14:tracePt t="19985" x="5481638" y="2363788"/>
          <p14:tracePt t="19993" x="5468938" y="2351088"/>
          <p14:tracePt t="20000" x="5445125" y="2327275"/>
          <p14:tracePt t="20008" x="5419725" y="2314575"/>
          <p14:tracePt t="20014" x="5395913" y="2290763"/>
          <p14:tracePt t="20022" x="5370513" y="2278063"/>
          <p14:tracePt t="20028" x="5346700" y="2265363"/>
          <p14:tracePt t="20037" x="5297488" y="2254250"/>
          <p14:tracePt t="20044" x="5260975" y="2241550"/>
          <p14:tracePt t="20051" x="5213350" y="2241550"/>
          <p14:tracePt t="20059" x="5164138" y="2241550"/>
          <p14:tracePt t="20065" x="5078413" y="2241550"/>
          <p14:tracePt t="20073" x="4994275" y="2241550"/>
          <p14:tracePt t="20080" x="4921250" y="2241550"/>
          <p14:tracePt t="20087" x="4822825" y="2241550"/>
          <p14:tracePt t="20095" x="4738688" y="2254250"/>
          <p14:tracePt t="20102" x="4652963" y="2278063"/>
          <p14:tracePt t="20109" x="4591050" y="2278063"/>
          <p14:tracePt t="20117" x="4506913" y="2301875"/>
          <p14:tracePt t="20124" x="4457700" y="2327275"/>
          <p14:tracePt t="20131" x="4371975" y="2363788"/>
          <p14:tracePt t="20139" x="4262438" y="2424113"/>
          <p14:tracePt t="20145" x="4178300" y="2484438"/>
          <p14:tracePt t="20154" x="4068763" y="2557463"/>
          <p14:tracePt t="20161" x="4019550" y="2606675"/>
          <p14:tracePt t="20168" x="3921125" y="2716213"/>
          <p14:tracePt t="20175" x="3824288" y="2801938"/>
          <p14:tracePt t="20183" x="3690938" y="2997200"/>
          <p14:tracePt t="20190" x="3581400" y="3154363"/>
          <p14:tracePt t="20197" x="3519488" y="3276600"/>
          <p14:tracePt t="20204" x="3435350" y="3409950"/>
          <p14:tracePt t="20211" x="3362325" y="3581400"/>
          <p14:tracePt t="20218" x="3276600" y="3860800"/>
          <p14:tracePt t="20226" x="3190875" y="4068763"/>
          <p14:tracePt t="20234" x="3154363" y="4214813"/>
          <p14:tracePt t="20242" x="3117850" y="4397375"/>
          <p14:tracePt t="20248" x="3081338" y="4738688"/>
          <p14:tracePt t="20256" x="3081338" y="4921250"/>
          <p14:tracePt t="20262" x="3081338" y="5116513"/>
          <p14:tracePt t="20270" x="3130550" y="5468938"/>
          <p14:tracePt t="20277" x="3190875" y="5640388"/>
          <p14:tracePt t="20285" x="3252788" y="5773738"/>
          <p14:tracePt t="20292" x="3336925" y="5907088"/>
          <p14:tracePt t="20300" x="3446463" y="6018213"/>
          <p14:tracePt t="20307" x="3471863" y="6078538"/>
          <p14:tracePt t="20314" x="3568700" y="6151563"/>
          <p14:tracePt t="20541" x="3581400" y="6151563"/>
          <p14:tracePt t="20549" x="3605213" y="6151563"/>
          <p14:tracePt t="20556" x="3641725" y="6151563"/>
          <p14:tracePt t="20563" x="3690938" y="6151563"/>
          <p14:tracePt t="20569" x="3763963" y="6151563"/>
          <p14:tracePt t="20576" x="3824288" y="6151563"/>
          <p14:tracePt t="20584" x="3897313" y="6151563"/>
          <p14:tracePt t="20591" x="3946525" y="6151563"/>
          <p14:tracePt t="20599" x="4019550" y="6138863"/>
          <p14:tracePt t="20606" x="4116388" y="6127750"/>
          <p14:tracePt t="20613" x="4225925" y="6127750"/>
          <p14:tracePt t="20621" x="4335463" y="6115050"/>
          <p14:tracePt t="20628" x="4408488" y="6102350"/>
          <p14:tracePt t="20636" x="4494213" y="6091238"/>
          <p14:tracePt t="20642" x="4579938" y="6065838"/>
          <p14:tracePt t="20650" x="4665663" y="6042025"/>
          <p14:tracePt t="20658" x="4749800" y="6029325"/>
          <p14:tracePt t="20664" x="4822825" y="6005513"/>
          <p14:tracePt t="20672" x="4884738" y="5992813"/>
          <p14:tracePt t="20679" x="4945063" y="5969000"/>
          <p14:tracePt t="20687" x="5005388" y="5932488"/>
          <p14:tracePt t="20694" x="5030788" y="5907088"/>
          <p14:tracePt t="20701" x="5103813" y="5834063"/>
          <p14:tracePt t="20708" x="5151438" y="5797550"/>
          <p14:tracePt t="20715" x="5200650" y="5724525"/>
          <p14:tracePt t="20723" x="5260975" y="5651500"/>
          <p14:tracePt t="20730" x="5297488" y="5567363"/>
          <p14:tracePt t="20738" x="5346700" y="5457825"/>
          <p14:tracePt t="20745" x="5395913" y="5335588"/>
          <p14:tracePt t="20760" x="5468938" y="5006975"/>
          <p14:tracePt t="20767" x="5481638" y="4897438"/>
          <p14:tracePt t="20775" x="5481638" y="4799013"/>
          <p14:tracePt t="20781" x="5481638" y="4714875"/>
          <p14:tracePt t="20789" x="5481638" y="4640263"/>
          <p14:tracePt t="20796" x="5481638" y="4603750"/>
          <p14:tracePt t="20803" x="5481638" y="4567238"/>
          <p14:tracePt t="20812" x="5456238" y="4543425"/>
          <p14:tracePt t="20819" x="5445125" y="4530725"/>
          <p14:tracePt t="20825" x="5419725" y="4494213"/>
          <p14:tracePt t="20832" x="5383213" y="4470400"/>
          <p14:tracePt t="20840" x="5334000" y="4446588"/>
          <p14:tracePt t="20847" x="5273675" y="4421188"/>
          <p14:tracePt t="20854" x="5164138" y="4384675"/>
          <p14:tracePt t="20862" x="5078413" y="4360863"/>
          <p14:tracePt t="20870" x="5005388" y="4348163"/>
          <p14:tracePt t="20876" x="4932363" y="4348163"/>
          <p14:tracePt t="20884" x="4848225" y="4348163"/>
          <p14:tracePt t="20891" x="4762500" y="4348163"/>
          <p14:tracePt t="20899" x="4676775" y="4348163"/>
          <p14:tracePt t="20906" x="4603750" y="4360863"/>
          <p14:tracePt t="20912" x="4494213" y="4397375"/>
          <p14:tracePt t="20921" x="4408488" y="4421188"/>
          <p14:tracePt t="20928" x="4335463" y="4457700"/>
          <p14:tracePt t="20935" x="4251325" y="4506913"/>
          <p14:tracePt t="20942" x="4189413" y="4556125"/>
          <p14:tracePt t="20949" x="4152900" y="4603750"/>
          <p14:tracePt t="20957" x="4092575" y="4665663"/>
          <p14:tracePt t="20964" x="4056063" y="4702175"/>
          <p14:tracePt t="20972" x="4006850" y="4762500"/>
          <p14:tracePt t="20978" x="3983038" y="4811713"/>
          <p14:tracePt t="20986" x="3959225" y="4860925"/>
          <p14:tracePt t="20994" x="3946525" y="4897438"/>
          <p14:tracePt t="21001" x="3921125" y="4957763"/>
          <p14:tracePt t="21008" x="3921125" y="5006975"/>
          <p14:tracePt t="21016" x="3921125" y="5067300"/>
          <p14:tracePt t="21022" x="3921125" y="5116513"/>
          <p14:tracePt t="21029" x="3921125" y="5164138"/>
          <p14:tracePt t="21037" x="3921125" y="5213350"/>
          <p14:tracePt t="21044" x="3933825" y="5249863"/>
          <p14:tracePt t="21059" x="3959225" y="5299075"/>
          <p14:tracePt t="21062" x="3959225" y="5322888"/>
          <p14:tracePt t="21066" x="4202113" y="5688013"/>
          <p14:tracePt t="21074" x="4287838" y="5846763"/>
          <p14:tracePt t="21081" x="4335463" y="5919788"/>
          <p14:tracePt t="21089" x="4397375" y="5981700"/>
          <p14:tracePt t="21095" x="4457700" y="6029325"/>
          <p14:tracePt t="21103" x="4579938" y="6115050"/>
          <p14:tracePt t="21111" x="4652963" y="6164263"/>
          <p14:tracePt t="21118" x="4762500" y="6224588"/>
          <p14:tracePt t="21126" x="4884738" y="6273800"/>
          <p14:tracePt t="21132" x="5005388" y="6321425"/>
          <p14:tracePt t="21140" x="5151438" y="6357938"/>
          <p14:tracePt t="21147" x="5286375" y="6383338"/>
          <p14:tracePt t="21154" x="5432425" y="6394450"/>
          <p14:tracePt t="21162" x="5565775" y="6407150"/>
          <p14:tracePt t="21168" x="5688013" y="6407150"/>
          <p14:tracePt t="21176" x="5834063" y="6407150"/>
          <p14:tracePt t="21182" x="5956300" y="6370638"/>
          <p14:tracePt t="21191" x="6076950" y="6346825"/>
          <p14:tracePt t="21198" x="6162675" y="6321425"/>
          <p14:tracePt t="21205" x="6261100" y="6284913"/>
          <p14:tracePt t="21212" x="6334125" y="6248400"/>
          <p14:tracePt t="21220" x="6407150" y="6211888"/>
          <p14:tracePt t="21228" x="6430963" y="6188075"/>
          <p14:tracePt t="21235" x="6454775" y="6151563"/>
          <p14:tracePt t="21242" x="6491288" y="6127750"/>
          <p14:tracePt t="21249" x="6516688" y="6065838"/>
          <p14:tracePt t="21257" x="6540500" y="6029325"/>
          <p14:tracePt t="21264" x="6553200" y="6005513"/>
          <p14:tracePt t="21271" x="6564313" y="5969000"/>
          <p14:tracePt t="21278" x="6564313" y="5919788"/>
          <p14:tracePt t="21285" x="6564313" y="5859463"/>
          <p14:tracePt t="21292" x="6564313" y="5822950"/>
          <p14:tracePt t="21299" x="6564313" y="5773738"/>
          <p14:tracePt t="21308" x="6516688" y="5700713"/>
          <p14:tracePt t="21315" x="6491288" y="5651500"/>
          <p14:tracePt t="21322" x="6443663" y="5603875"/>
          <p14:tracePt t="21329" x="6418263" y="5567363"/>
          <p14:tracePt t="21337" x="6345238" y="5505450"/>
          <p14:tracePt t="21345" x="6284913" y="5468938"/>
          <p14:tracePt t="21352" x="6199188" y="5408613"/>
          <p14:tracePt t="21359" x="6089650" y="5359400"/>
          <p14:tracePt t="21366" x="5967413" y="5311775"/>
          <p14:tracePt t="21374" x="5857875" y="5286375"/>
          <p14:tracePt t="21381" x="5761038" y="5273675"/>
          <p14:tracePt t="21388" x="5554663" y="5262563"/>
          <p14:tracePt t="21395" x="5310188" y="5237163"/>
          <p14:tracePt t="21403" x="5114925" y="5237163"/>
          <p14:tracePt t="21409" x="4968875" y="5237163"/>
          <p14:tracePt t="21416" x="4713288" y="5262563"/>
          <p14:tracePt t="21424" x="4506913" y="5322888"/>
          <p14:tracePt t="21431" x="4348163" y="5372100"/>
          <p14:tracePt t="21439" x="4214813" y="5408613"/>
          <p14:tracePt t="21446" x="4092575" y="5445125"/>
          <p14:tracePt t="21454" x="4006850" y="5481638"/>
          <p14:tracePt t="21462" x="3910013" y="5530850"/>
          <p14:tracePt t="21468" x="3836988" y="5567363"/>
          <p14:tracePt t="21476" x="3763963" y="5603875"/>
          <p14:tracePt t="21483" x="3714750" y="5640388"/>
          <p14:tracePt t="21491" x="3702050" y="5651500"/>
          <p14:tracePt t="21498" x="3678238" y="5700713"/>
          <p14:tracePt t="21505" x="3654425" y="5737225"/>
          <p14:tracePt t="21512" x="3641725" y="5773738"/>
          <p14:tracePt t="21520" x="3629025" y="5822950"/>
          <p14:tracePt t="21526" x="3629025" y="5846763"/>
          <p14:tracePt t="21533" x="3629025" y="5895975"/>
          <p14:tracePt t="21541" x="3629025" y="5956300"/>
          <p14:tracePt t="21549" x="3654425" y="5992813"/>
          <p14:tracePt t="21556" x="3678238" y="6054725"/>
          <p14:tracePt t="21563" x="3690938" y="6102350"/>
          <p14:tracePt t="21570" x="3727450" y="6151563"/>
          <p14:tracePt t="21578" x="3763963" y="6200775"/>
          <p14:tracePt t="21585" x="3787775" y="6237288"/>
          <p14:tracePt t="21593" x="3824288" y="6273800"/>
          <p14:tracePt t="21600" x="3860800" y="6321425"/>
          <p14:tracePt t="21607" x="3910013" y="6346825"/>
          <p14:tracePt t="21615" x="3946525" y="6383338"/>
          <p14:tracePt t="21622" x="4006850" y="6419850"/>
          <p14:tracePt t="21629" x="4079875" y="6456363"/>
          <p14:tracePt t="21637" x="4165600" y="6480175"/>
          <p14:tracePt t="21643" x="4225925" y="6492875"/>
          <p14:tracePt t="21650" x="4335463" y="6503988"/>
          <p14:tracePt t="21658" x="4397375" y="6503988"/>
          <p14:tracePt t="21666" x="4445000" y="6503988"/>
          <p14:tracePt t="21673" x="4506913" y="6503988"/>
          <p14:tracePt t="21680" x="4554538" y="6480175"/>
          <p14:tracePt t="21688" x="4616450" y="6443663"/>
          <p14:tracePt t="21695" x="4665663" y="6419850"/>
          <p14:tracePt t="21702" x="4713288" y="6394450"/>
          <p14:tracePt t="21710" x="4749800" y="6370638"/>
          <p14:tracePt t="21717" x="4799013" y="6310313"/>
          <p14:tracePt t="21723" x="4835525" y="6284913"/>
          <p14:tracePt t="21731" x="4884738" y="6211888"/>
          <p14:tracePt t="21739" x="4908550" y="6164263"/>
          <p14:tracePt t="21745" x="4945063" y="6115050"/>
          <p14:tracePt t="21760" x="4968875" y="6018213"/>
          <p14:tracePt t="21767" x="4981575" y="5945188"/>
          <p14:tracePt t="21775" x="4994275" y="5895975"/>
          <p14:tracePt t="21782" x="5005388" y="5859463"/>
          <p14:tracePt t="21790" x="5005388" y="5810250"/>
          <p14:tracePt t="21797" x="5005388" y="5773738"/>
          <p14:tracePt t="21804" x="5005388" y="5737225"/>
          <p14:tracePt t="21812" x="5005388" y="5688013"/>
          <p14:tracePt t="21819" x="5005388" y="5651500"/>
          <p14:tracePt t="21826" x="5005388" y="5614988"/>
          <p14:tracePt t="21833" x="4994275" y="5554663"/>
          <p14:tracePt t="21841" x="4981575" y="5518150"/>
          <p14:tracePt t="21848" x="4981575" y="5494338"/>
          <p14:tracePt t="21856" x="4945063" y="5457825"/>
          <p14:tracePt t="21862" x="4945063" y="5432425"/>
          <p14:tracePt t="21870" x="4908550" y="5384800"/>
          <p14:tracePt t="21876" x="4895850" y="5372100"/>
          <p14:tracePt t="21884" x="4859338" y="5348288"/>
          <p14:tracePt t="21893" x="4835525" y="5322888"/>
          <p14:tracePt t="21900" x="4822825" y="5322888"/>
          <p14:tracePt t="21907" x="4786313" y="5299075"/>
          <p14:tracePt t="21914" x="4762500" y="5286375"/>
          <p14:tracePt t="21921" x="4738688" y="5273675"/>
          <p14:tracePt t="21928" x="4702175" y="5262563"/>
          <p14:tracePt t="21936" x="4665663" y="5262563"/>
          <p14:tracePt t="21943" x="4652963" y="5262563"/>
          <p14:tracePt t="21951" x="4616450" y="5262563"/>
          <p14:tracePt t="21958" x="4591050" y="5262563"/>
          <p14:tracePt t="21965" x="4567238" y="5262563"/>
          <p14:tracePt t="21972" x="4543425" y="5262563"/>
          <p14:tracePt t="21979" x="4518025" y="5262563"/>
          <p14:tracePt t="21987" x="4481513" y="5273675"/>
          <p14:tracePt t="21993" x="4457700" y="5299075"/>
          <p14:tracePt t="22001" x="4433888" y="5311775"/>
          <p14:tracePt t="22010" x="4408488" y="5335588"/>
          <p14:tracePt t="22016" x="4384675" y="5359400"/>
          <p14:tracePt t="22023" x="4371975" y="5384800"/>
          <p14:tracePt t="22031" x="4360863" y="5408613"/>
          <p14:tracePt t="22039" x="4348163" y="5432425"/>
          <p14:tracePt t="22045" x="4335463" y="5457825"/>
          <p14:tracePt t="22053" x="4335463" y="5468938"/>
          <p14:tracePt t="22059" x="4324350" y="5505450"/>
          <p14:tracePt t="22068" x="4324350" y="5530850"/>
          <p14:tracePt t="22075" x="4324350" y="5554663"/>
          <p14:tracePt t="22082" x="4324350" y="5578475"/>
          <p14:tracePt t="22089" x="4324350" y="5591175"/>
          <p14:tracePt t="22096" x="4324350" y="5614988"/>
          <p14:tracePt t="22104" x="4335463" y="5640388"/>
          <p14:tracePt t="22118" x="4360863" y="5664200"/>
          <p14:tracePt t="22125" x="4371975" y="5676900"/>
          <p14:tracePt t="22133" x="4384675" y="5688013"/>
          <p14:tracePt t="22140" x="4408488" y="5700713"/>
          <p14:tracePt t="22148" x="4433888" y="5724525"/>
          <p14:tracePt t="22155" x="4457700" y="5724525"/>
          <p14:tracePt t="22162" x="4494213" y="5749925"/>
          <p14:tracePt t="22170" x="4530725" y="5761038"/>
          <p14:tracePt t="22177" x="4567238" y="5761038"/>
          <p14:tracePt t="22184" x="4627563" y="5773738"/>
          <p14:tracePt t="22192" x="4665663" y="5773738"/>
          <p14:tracePt t="22199" x="4702175" y="5773738"/>
          <p14:tracePt t="22206" x="4749800" y="5773738"/>
          <p14:tracePt t="22213" x="4786313" y="5773738"/>
          <p14:tracePt t="22221" x="4859338" y="5761038"/>
          <p14:tracePt t="22227" x="4908550" y="5749925"/>
          <p14:tracePt t="22234" x="4981575" y="5724525"/>
          <p14:tracePt t="22242" x="5018088" y="5713413"/>
          <p14:tracePt t="22250" x="5054600" y="5700713"/>
          <p14:tracePt t="22257" x="5078413" y="5688013"/>
          <p14:tracePt t="22265" x="5103813" y="5664200"/>
          <p14:tracePt t="22272" x="5114925" y="5664200"/>
          <p14:tracePt t="22279" x="5127625" y="5664200"/>
          <p14:tracePt t="22286" x="5127625" y="5651500"/>
          <p14:tracePt t="22293" x="5140325" y="5651500"/>
          <p14:tracePt t="22301" x="5140325" y="5640388"/>
          <p14:tracePt t="22309" x="5151438" y="5627688"/>
          <p14:tracePt t="22324" x="5164138" y="5627688"/>
          <p14:tracePt t="22330" x="5164138" y="5614988"/>
          <p14:tracePt t="22351" x="5176838" y="5603875"/>
          <p14:tracePt t="22396" x="5176838" y="5591175"/>
          <p14:tracePt t="22404" x="5187950" y="5591175"/>
          <p14:tracePt t="22410" x="5187950" y="5578475"/>
          <p14:tracePt t="22426" x="5187950" y="5567363"/>
          <p14:tracePt t="22440" x="5200650" y="5567363"/>
          <p14:tracePt t="22447" x="5213350" y="5554663"/>
          <p14:tracePt t="22462" x="5213350" y="5541963"/>
          <p14:tracePt t="22476" x="5224463" y="5541963"/>
          <p14:tracePt t="22506" x="5224463" y="5530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981200" y="223740"/>
            <a:ext cx="8229600" cy="1143000"/>
          </a:xfrm>
        </p:spPr>
        <p:txBody>
          <a:bodyPr/>
          <a:lstStyle/>
          <a:p>
            <a:pPr algn="ctr"/>
            <a:r>
              <a:rPr lang="es-MX" altLang="es-AR" sz="3600" dirty="0"/>
              <a:t>Gradiente gravitacional de la </a:t>
            </a:r>
            <a:r>
              <a:rPr lang="es-MX" altLang="es-AR" sz="3600" dirty="0" err="1"/>
              <a:t>Ppl</a:t>
            </a:r>
            <a:endParaRPr lang="es-AR" altLang="es-AR" sz="3600" dirty="0"/>
          </a:p>
        </p:txBody>
      </p:sp>
      <p:pic>
        <p:nvPicPr>
          <p:cNvPr id="9219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93" y="1590480"/>
            <a:ext cx="6635014" cy="49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F758E59-2A33-4A60-B513-B8F11EFBEFD2}"/>
              </a:ext>
            </a:extLst>
          </p:cNvPr>
          <p:cNvSpPr/>
          <p:nvPr/>
        </p:nvSpPr>
        <p:spPr>
          <a:xfrm>
            <a:off x="3486443" y="3624165"/>
            <a:ext cx="4623887" cy="9144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F57E4F-FF47-4680-2241-81D0C9F8A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1"/>
    </mc:Choice>
    <mc:Fallback xmlns="">
      <p:transition spd="slow" advTm="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0" x="5200650" y="5530850"/>
          <p14:tracePt t="1297" x="5176838" y="5541963"/>
          <p14:tracePt t="1305" x="5114925" y="5554663"/>
          <p14:tracePt t="1311" x="5067300" y="5578475"/>
          <p14:tracePt t="1319" x="5005388" y="5603875"/>
          <p14:tracePt t="1327" x="4945063" y="5640388"/>
          <p14:tracePt t="1334" x="4786313" y="5688013"/>
          <p14:tracePt t="1341" x="4640263" y="5749925"/>
          <p14:tracePt t="1348" x="4506913" y="5786438"/>
          <p14:tracePt t="1356" x="4189413" y="5883275"/>
          <p14:tracePt t="1363" x="3921125" y="5981700"/>
          <p14:tracePt t="1371" x="3592513" y="6078538"/>
          <p14:tracePt t="1378" x="3362325" y="6138863"/>
          <p14:tracePt t="1384" x="3094038" y="6211888"/>
          <p14:tracePt t="1391" x="2789238" y="6310313"/>
          <p14:tracePt t="1398" x="2570163" y="6357938"/>
          <p14:tracePt t="1406" x="2411413" y="6407150"/>
          <p14:tracePt t="1414" x="2265363" y="6456363"/>
          <p14:tracePt t="1421" x="2143125" y="6503988"/>
          <p14:tracePt t="1428" x="2033588" y="6540500"/>
          <p14:tracePt t="1437" x="1912938" y="6578600"/>
          <p14:tracePt t="1443" x="1827213" y="6615113"/>
          <p14:tracePt t="1451" x="1741488" y="6651625"/>
          <p14:tracePt t="1458" x="1655763" y="6711950"/>
          <p14:tracePt t="1464" x="1608138" y="6735763"/>
          <p14:tracePt t="1473" x="1546225" y="6772275"/>
          <p14:tracePt t="1480" x="1522413" y="6797675"/>
          <p14:tracePt t="1487" x="1498600" y="6821488"/>
          <p14:tracePt t="1495" x="1473200" y="6834188"/>
          <p14:tracePt t="1699" x="1327150" y="6834188"/>
          <p14:tracePt t="1706" x="1352550" y="6808788"/>
          <p14:tracePt t="1714" x="1389063" y="6784975"/>
          <p14:tracePt t="1721" x="1436688" y="6748463"/>
          <p14:tracePt t="1728" x="1485900" y="6724650"/>
          <p14:tracePt t="1735" x="1619250" y="6662738"/>
          <p14:tracePt t="1743" x="1741488" y="6602413"/>
          <p14:tracePt t="1750" x="1887538" y="6529388"/>
          <p14:tracePt t="1757" x="2143125" y="6430963"/>
          <p14:tracePt t="1764" x="2447925" y="6297613"/>
          <p14:tracePt t="1771" x="2862263" y="6127750"/>
          <p14:tracePt t="1778" x="3141663" y="6018213"/>
          <p14:tracePt t="1787" x="3544888" y="5859463"/>
          <p14:tracePt t="1793" x="3824288" y="5749925"/>
          <p14:tracePt t="1801" x="4141788" y="5591175"/>
          <p14:tracePt t="1809" x="4408488" y="5481638"/>
          <p14:tracePt t="1816" x="4665663" y="5359400"/>
          <p14:tracePt t="1823" x="4908550" y="5249863"/>
          <p14:tracePt t="1830" x="5067300" y="5189538"/>
          <p14:tracePt t="1838" x="5310188" y="5080000"/>
          <p14:tracePt t="1845" x="5432425" y="5030788"/>
          <p14:tracePt t="1853" x="5554663" y="4994275"/>
          <p14:tracePt t="1860" x="5664200" y="4970463"/>
          <p14:tracePt t="1867" x="5711825" y="4945063"/>
          <p14:tracePt t="1875" x="5797550" y="4933950"/>
          <p14:tracePt t="1881" x="5821363" y="4921250"/>
          <p14:tracePt t="1888" x="5846763" y="4921250"/>
          <p14:tracePt t="1896" x="5870575" y="4921250"/>
          <p14:tracePt t="1904" x="5883275" y="4921250"/>
          <p14:tracePt t="1911" x="5894388" y="4921250"/>
          <p14:tracePt t="1918" x="5907088" y="4921250"/>
          <p14:tracePt t="1940" x="5919788" y="4921250"/>
          <p14:tracePt t="1948" x="5930900" y="4921250"/>
          <p14:tracePt t="2195" x="5943600" y="4921250"/>
          <p14:tracePt t="2204" x="5980113" y="4921250"/>
          <p14:tracePt t="2211" x="6016625" y="4921250"/>
          <p14:tracePt t="2217" x="6065838" y="4921250"/>
          <p14:tracePt t="2225" x="6126163" y="4921250"/>
          <p14:tracePt t="2232" x="6175375" y="4921250"/>
          <p14:tracePt t="2240" x="6272213" y="4921250"/>
          <p14:tracePt t="2247" x="6345238" y="4921250"/>
          <p14:tracePt t="2254" x="6491288" y="4908550"/>
          <p14:tracePt t="2262" x="6589713" y="4897438"/>
          <p14:tracePt t="2268" x="6735763" y="4884738"/>
          <p14:tracePt t="2275" x="7015163" y="4835525"/>
          <p14:tracePt t="2283" x="7186613" y="4811713"/>
          <p14:tracePt t="2291" x="7332663" y="4762500"/>
          <p14:tracePt t="2298" x="7442200" y="4738688"/>
          <p14:tracePt t="2305" x="7575550" y="4702175"/>
          <p14:tracePt t="2312" x="7673975" y="4678363"/>
          <p14:tracePt t="2320" x="7783513" y="4652963"/>
          <p14:tracePt t="2327" x="7831138" y="4640263"/>
          <p14:tracePt t="2335" x="7929563" y="4616450"/>
          <p14:tracePt t="2341" x="7966075" y="4603750"/>
          <p14:tracePt t="2348" x="7977188" y="4592638"/>
          <p14:tracePt t="2583" x="7989888" y="4592638"/>
          <p14:tracePt t="2590" x="8002588" y="4567238"/>
          <p14:tracePt t="2597" x="8026400" y="4567238"/>
          <p14:tracePt t="2604" x="8075613" y="4530725"/>
          <p14:tracePt t="2612" x="8099425" y="4519613"/>
          <p14:tracePt t="2620" x="8135938" y="4483100"/>
          <p14:tracePt t="2626" x="8159750" y="4457700"/>
          <p14:tracePt t="2633" x="8196263" y="4410075"/>
          <p14:tracePt t="2640" x="8232775" y="4384675"/>
          <p14:tracePt t="2648" x="8270875" y="4348163"/>
          <p14:tracePt t="2656" x="8307388" y="4324350"/>
          <p14:tracePt t="2664" x="8331200" y="4300538"/>
          <p14:tracePt t="2671" x="8355013" y="4275138"/>
          <p14:tracePt t="2678" x="8367713" y="4264025"/>
          <p14:tracePt t="2685" x="8391525" y="4238625"/>
          <p14:tracePt t="2693" x="8404225" y="4214813"/>
          <p14:tracePt t="2700" x="8404225" y="4202113"/>
          <p14:tracePt t="2707" x="8428038" y="4191000"/>
          <p14:tracePt t="2714" x="8428038" y="4178300"/>
          <p14:tracePt t="2722" x="8428038" y="4165600"/>
          <p14:tracePt t="2729" x="8428038" y="4141788"/>
          <p14:tracePt t="2737" x="8428038" y="4129088"/>
          <p14:tracePt t="2743" x="8428038" y="4117975"/>
          <p14:tracePt t="2750" x="8428038" y="4092575"/>
          <p14:tracePt t="2757" x="8428038" y="4081463"/>
          <p14:tracePt t="2765" x="8428038" y="4056063"/>
          <p14:tracePt t="2773" x="8416925" y="4032250"/>
          <p14:tracePt t="2780" x="8404225" y="4019550"/>
          <p14:tracePt t="2787" x="8380413" y="3995738"/>
          <p14:tracePt t="2795" x="8367713" y="3970338"/>
          <p14:tracePt t="2802" x="8343900" y="3946525"/>
          <p14:tracePt t="2809" x="8318500" y="3933825"/>
          <p14:tracePt t="2816" x="8270875" y="3897313"/>
          <p14:tracePt t="2824" x="8208963" y="3860800"/>
          <p14:tracePt t="2831" x="8135938" y="3824288"/>
          <p14:tracePt t="2839" x="8013700" y="3763963"/>
          <p14:tracePt t="2846" x="7940675" y="3727450"/>
          <p14:tracePt t="2854" x="7831138" y="3678238"/>
          <p14:tracePt t="2861" x="7721600" y="3617913"/>
          <p14:tracePt t="2867" x="7624763" y="3594100"/>
          <p14:tracePt t="2874" x="7515225" y="3557588"/>
          <p14:tracePt t="2882" x="7369175" y="3521075"/>
          <p14:tracePt t="2890" x="7186613" y="3471863"/>
          <p14:tracePt t="2897" x="7051675" y="3459163"/>
          <p14:tracePt t="2904" x="6796088" y="3409950"/>
          <p14:tracePt t="2912" x="6662738" y="3398838"/>
          <p14:tracePt t="2919" x="6503988" y="3398838"/>
          <p14:tracePt t="2927" x="6345238" y="3386138"/>
          <p14:tracePt t="2933" x="6175375" y="3386138"/>
          <p14:tracePt t="2941" x="6016625" y="3373438"/>
          <p14:tracePt t="2948" x="5907088" y="3373438"/>
          <p14:tracePt t="2956" x="5724525" y="3373438"/>
          <p14:tracePt t="2963" x="5578475" y="3373438"/>
          <p14:tracePt t="2970" x="5408613" y="3373438"/>
          <p14:tracePt t="2977" x="5273675" y="3373438"/>
          <p14:tracePt t="2985" x="5127625" y="3373438"/>
          <p14:tracePt t="2992" x="4981575" y="3373438"/>
          <p14:tracePt t="2998" x="4822825" y="3373438"/>
          <p14:tracePt t="3006" x="4603750" y="3373438"/>
          <p14:tracePt t="3013" x="4397375" y="3373438"/>
          <p14:tracePt t="3021" x="4275138" y="3373438"/>
          <p14:tracePt t="3029" x="4141788" y="3373438"/>
          <p14:tracePt t="3036" x="3983038" y="3373438"/>
          <p14:tracePt t="3043" x="3848100" y="3373438"/>
          <p14:tracePt t="3050" x="3678238" y="3373438"/>
          <p14:tracePt t="3058" x="3544888" y="3373438"/>
          <p14:tracePt t="3065" x="3435350" y="3373438"/>
          <p14:tracePt t="3073" x="3313113" y="3386138"/>
          <p14:tracePt t="3079" x="3203575" y="3386138"/>
          <p14:tracePt t="3087" x="3068638" y="3398838"/>
          <p14:tracePt t="3094" x="2959100" y="3409950"/>
          <p14:tracePt t="3102" x="2874963" y="3422650"/>
          <p14:tracePt t="3109" x="2801938" y="3448050"/>
          <p14:tracePt t="3115" x="2752725" y="3459163"/>
          <p14:tracePt t="3122" x="2692400" y="3484563"/>
          <p14:tracePt t="3130" x="2655888" y="3495675"/>
          <p14:tracePt t="3138" x="2619375" y="3508375"/>
          <p14:tracePt t="3145" x="2593975" y="3521075"/>
          <p14:tracePt t="3153" x="2570163" y="3532188"/>
          <p14:tracePt t="3160" x="2546350" y="3544888"/>
          <p14:tracePt t="3167" x="2533650" y="3557588"/>
          <p14:tracePt t="3175" x="2520950" y="3557588"/>
          <p14:tracePt t="3181" x="2508250" y="3568700"/>
          <p14:tracePt t="3189" x="2497138" y="3581400"/>
          <p14:tracePt t="3195" x="2497138" y="3594100"/>
          <p14:tracePt t="3204" x="2471738" y="3605213"/>
          <p14:tracePt t="3212" x="2471738" y="3630613"/>
          <p14:tracePt t="3219" x="2460625" y="3654425"/>
          <p14:tracePt t="3225" x="2447925" y="3678238"/>
          <p14:tracePt t="3232" x="2447925" y="3703638"/>
          <p14:tracePt t="3239" x="2447925" y="3727450"/>
          <p14:tracePt t="3247" x="2447925" y="3751263"/>
          <p14:tracePt t="3255" x="2447925" y="3776663"/>
          <p14:tracePt t="3262" x="2447925" y="3787775"/>
          <p14:tracePt t="3270" x="2447925" y="3800475"/>
          <p14:tracePt t="3277" x="2460625" y="3813175"/>
          <p14:tracePt t="3284" x="2460625" y="3824288"/>
          <p14:tracePt t="3292" x="2471738" y="3836988"/>
          <p14:tracePt t="3298" x="2484438" y="3860800"/>
          <p14:tracePt t="3307" x="2508250" y="3886200"/>
          <p14:tracePt t="3312" x="2520950" y="3910013"/>
          <p14:tracePt t="3321" x="2557463" y="3946525"/>
          <p14:tracePt t="3328" x="2557463" y="3959225"/>
          <p14:tracePt t="3335" x="2593975" y="3983038"/>
          <p14:tracePt t="3342" x="2619375" y="4006850"/>
          <p14:tracePt t="3349" x="2655888" y="4032250"/>
          <p14:tracePt t="3356" x="2692400" y="4056063"/>
          <p14:tracePt t="3364" x="2740025" y="4081463"/>
          <p14:tracePt t="3372" x="2825750" y="4129088"/>
          <p14:tracePt t="3379" x="2898775" y="4165600"/>
          <p14:tracePt t="3387" x="3032125" y="4214813"/>
          <p14:tracePt t="3394" x="3154363" y="4251325"/>
          <p14:tracePt t="3401" x="3240088" y="4287838"/>
          <p14:tracePt t="3408" x="3325813" y="4324350"/>
          <p14:tracePt t="3415" x="3422650" y="4360863"/>
          <p14:tracePt t="3423" x="3532188" y="4410075"/>
          <p14:tracePt t="3430" x="3617913" y="4446588"/>
          <p14:tracePt t="3437" x="3702050" y="4483100"/>
          <p14:tracePt t="3445" x="3787775" y="4506913"/>
          <p14:tracePt t="3452" x="3873500" y="4519613"/>
          <p14:tracePt t="3460" x="3959225" y="4543425"/>
          <p14:tracePt t="3478" x="4251325" y="4603750"/>
          <p14:tracePt t="3481" x="4397375" y="4629150"/>
          <p14:tracePt t="3489" x="4530725" y="4665663"/>
          <p14:tracePt t="3496" x="4652963" y="4678363"/>
          <p14:tracePt t="3504" x="4775200" y="4689475"/>
          <p14:tracePt t="3510" x="4921250" y="4702175"/>
          <p14:tracePt t="3518" x="5054600" y="4714875"/>
          <p14:tracePt t="3525" x="5187950" y="4725988"/>
          <p14:tracePt t="3532" x="5297488" y="4738688"/>
          <p14:tracePt t="3540" x="5432425" y="4738688"/>
          <p14:tracePt t="3547" x="5565775" y="4751388"/>
          <p14:tracePt t="3555" x="5737225" y="4751388"/>
          <p14:tracePt t="3562" x="5883275" y="4762500"/>
          <p14:tracePt t="3569" x="6016625" y="4775200"/>
          <p14:tracePt t="3577" x="6151563" y="4775200"/>
          <p14:tracePt t="3583" x="6308725" y="4799013"/>
          <p14:tracePt t="3590" x="6467475" y="4799013"/>
          <p14:tracePt t="3598" x="6626225" y="4799013"/>
          <p14:tracePt t="3606" x="6772275" y="4824413"/>
          <p14:tracePt t="3612" x="6942138" y="4824413"/>
          <p14:tracePt t="3620" x="7137400" y="4824413"/>
          <p14:tracePt t="3628" x="7283450" y="4824413"/>
          <p14:tracePt t="3635" x="7453313" y="4824413"/>
          <p14:tracePt t="3642" x="7600950" y="4824413"/>
          <p14:tracePt t="3649" x="7758113" y="4824413"/>
          <p14:tracePt t="3657" x="7843838" y="4824413"/>
          <p14:tracePt t="3665" x="7940675" y="4824413"/>
          <p14:tracePt t="4125" x="7953375" y="4824413"/>
          <p14:tracePt t="4146" x="7966075" y="4824413"/>
          <p14:tracePt t="4168" x="7989888" y="4824413"/>
          <p14:tracePt t="4175" x="8002588" y="4824413"/>
          <p14:tracePt t="4182" x="8013700" y="4824413"/>
          <p14:tracePt t="4190" x="8026400" y="4824413"/>
          <p14:tracePt t="4196" x="8050213" y="4824413"/>
          <p14:tracePt t="4204" x="8075613" y="4824413"/>
          <p14:tracePt t="4213" x="8099425" y="4811713"/>
          <p14:tracePt t="4218" x="8123238" y="4799013"/>
          <p14:tracePt t="4226" x="8148638" y="4799013"/>
          <p14:tracePt t="4234" x="8159750" y="4799013"/>
          <p14:tracePt t="4241" x="8172450" y="4787900"/>
          <p14:tracePt t="4248" x="8196263" y="4775200"/>
          <p14:tracePt t="4256" x="8208963" y="4762500"/>
          <p14:tracePt t="4263" x="8232775" y="4751388"/>
          <p14:tracePt t="4270" x="8245475" y="4738688"/>
          <p14:tracePt t="4278" x="8258175" y="4725988"/>
          <p14:tracePt t="4285" x="8270875" y="4725988"/>
          <p14:tracePt t="4293" x="8270875" y="4714875"/>
          <p14:tracePt t="4313" x="8294688" y="4689475"/>
          <p14:tracePt t="4315" x="8307388" y="4689475"/>
          <p14:tracePt t="4322" x="8307388" y="4678363"/>
          <p14:tracePt t="4329" x="8318500" y="4665663"/>
          <p14:tracePt t="4335" x="8318500" y="4652963"/>
          <p14:tracePt t="4343" x="8331200" y="4629150"/>
          <p14:tracePt t="4350" x="8331200" y="4616450"/>
          <p14:tracePt t="4358" x="8343900" y="4592638"/>
          <p14:tracePt t="4366" x="8343900" y="4579938"/>
          <p14:tracePt t="4373" x="8343900" y="4556125"/>
          <p14:tracePt t="4379" x="8343900" y="4530725"/>
          <p14:tracePt t="4387" x="8343900" y="4519613"/>
          <p14:tracePt t="4395" x="8343900" y="4494213"/>
          <p14:tracePt t="4402" x="8343900" y="4483100"/>
          <p14:tracePt t="4409" x="8343900" y="4470400"/>
          <p14:tracePt t="4416" x="8343900" y="4457700"/>
          <p14:tracePt t="4424" x="8343900" y="4446588"/>
          <p14:tracePt t="4431" x="8343900" y="4433888"/>
          <p14:tracePt t="4439" x="8343900" y="4410075"/>
          <p14:tracePt t="4453" x="8343900" y="4397375"/>
          <p14:tracePt t="4459" x="8331200" y="4373563"/>
          <p14:tracePt t="4467" x="8318500" y="4360863"/>
          <p14:tracePt t="4475" x="8307388" y="4337050"/>
          <p14:tracePt t="4482" x="8281988" y="4311650"/>
          <p14:tracePt t="4490" x="8281988" y="4300538"/>
          <p14:tracePt t="4496" x="8258175" y="4275138"/>
          <p14:tracePt t="4504" x="8245475" y="4251325"/>
          <p14:tracePt t="4512" x="8221663" y="4238625"/>
          <p14:tracePt t="4519" x="8196263" y="4202113"/>
          <p14:tracePt t="4526" x="8172450" y="4191000"/>
          <p14:tracePt t="4533" x="8148638" y="4178300"/>
          <p14:tracePt t="4541" x="8123238" y="4154488"/>
          <p14:tracePt t="4548" x="8099425" y="4141788"/>
          <p14:tracePt t="4555" x="8062913" y="4105275"/>
          <p14:tracePt t="4563" x="8026400" y="4092575"/>
          <p14:tracePt t="4569" x="8002588" y="4081463"/>
          <p14:tracePt t="4576" x="7966075" y="4056063"/>
          <p14:tracePt t="4584" x="7929563" y="4043363"/>
          <p14:tracePt t="4592" x="7843838" y="4006850"/>
          <p14:tracePt t="4599" x="7783513" y="3983038"/>
          <p14:tracePt t="4606" x="7710488" y="3959225"/>
          <p14:tracePt t="4614" x="7661275" y="3933825"/>
          <p14:tracePt t="4621" x="7588250" y="3910013"/>
          <p14:tracePt t="4629" x="7526338" y="3886200"/>
          <p14:tracePt t="4636" x="7453313" y="3873500"/>
          <p14:tracePt t="4643" x="7380288" y="3849688"/>
          <p14:tracePt t="4650" x="7332663" y="3849688"/>
          <p14:tracePt t="4658" x="7234238" y="3824288"/>
          <p14:tracePt t="4665" x="7186613" y="3824288"/>
          <p14:tracePt t="4672" x="7137400" y="3813175"/>
          <p14:tracePt t="4679" x="7088188" y="3800475"/>
          <p14:tracePt t="4686" x="7027863" y="3787775"/>
          <p14:tracePt t="4693" x="6967538" y="3776663"/>
          <p14:tracePt t="4701" x="6894513" y="3776663"/>
          <p14:tracePt t="4709" x="6832600" y="3763963"/>
          <p14:tracePt t="4716" x="6759575" y="3763963"/>
          <p14:tracePt t="4724" x="6710363" y="3763963"/>
          <p14:tracePt t="4731" x="6662738" y="3763963"/>
          <p14:tracePt t="4738" x="6600825" y="3763963"/>
          <p14:tracePt t="4745" x="6527800" y="3763963"/>
          <p14:tracePt t="4753" x="6480175" y="3763963"/>
          <p14:tracePt t="4760" x="6430963" y="3763963"/>
          <p14:tracePt t="4767" x="6381750" y="3763963"/>
          <p14:tracePt t="4775" x="6308725" y="3763963"/>
          <p14:tracePt t="4781" x="6272213" y="3763963"/>
          <p14:tracePt t="4789" x="6224588" y="3763963"/>
          <p14:tracePt t="4796" x="6175375" y="3776663"/>
          <p14:tracePt t="4803" x="6102350" y="3776663"/>
          <p14:tracePt t="4810" x="6053138" y="3787775"/>
          <p14:tracePt t="4817" x="5980113" y="3787775"/>
          <p14:tracePt t="4826" x="5930900" y="3800475"/>
          <p14:tracePt t="4832" x="5894388" y="3813175"/>
          <p14:tracePt t="4841" x="5846763" y="3824288"/>
          <p14:tracePt t="4846" x="5810250" y="3824288"/>
          <p14:tracePt t="4855" x="5748338" y="3849688"/>
          <p14:tracePt t="4863" x="5711825" y="3849688"/>
          <p14:tracePt t="4870" x="5700713" y="3849688"/>
          <p14:tracePt t="4877" x="5675313" y="3849688"/>
          <p14:tracePt t="4884" x="5651500" y="3860800"/>
          <p14:tracePt t="4892" x="5627688" y="3873500"/>
          <p14:tracePt t="4899" x="5614988" y="3873500"/>
          <p14:tracePt t="4906" x="5591175" y="3886200"/>
          <p14:tracePt t="4913" x="5578475" y="3886200"/>
          <p14:tracePt t="4920" x="5565775" y="3897313"/>
          <p14:tracePt t="4927" x="5541963" y="3897313"/>
          <p14:tracePt t="4934" x="5529263" y="3910013"/>
          <p14:tracePt t="4943" x="5505450" y="3922713"/>
          <p14:tracePt t="4949" x="5492750" y="3922713"/>
          <p14:tracePt t="4957" x="5481638" y="3933825"/>
          <p14:tracePt t="4964" x="5468938" y="3946525"/>
          <p14:tracePt t="4972" x="5456238" y="3946525"/>
          <p14:tracePt t="4980" x="5445125" y="3959225"/>
          <p14:tracePt t="4987" x="5432425" y="3970338"/>
          <p14:tracePt t="4994" x="5408613" y="3970338"/>
          <p14:tracePt t="5001" x="5408613" y="3983038"/>
          <p14:tracePt t="5008" x="5395913" y="3983038"/>
          <p14:tracePt t="5015" x="5395913" y="3995738"/>
          <p14:tracePt t="5023" x="5383213" y="4006850"/>
          <p14:tracePt t="5037" x="5370513" y="4019550"/>
          <p14:tracePt t="5044" x="5359400" y="4019550"/>
          <p14:tracePt t="5052" x="5359400" y="4032250"/>
          <p14:tracePt t="5060" x="5346700" y="4032250"/>
          <p14:tracePt t="5066" x="5346700" y="4043363"/>
          <p14:tracePt t="5081" x="5334000" y="4056063"/>
          <p14:tracePt t="5089" x="5334000" y="4068763"/>
          <p14:tracePt t="5096" x="5322888" y="4092575"/>
          <p14:tracePt t="5111" x="5322888" y="4105275"/>
          <p14:tracePt t="5118" x="5322888" y="4129088"/>
          <p14:tracePt t="5125" x="5322888" y="4154488"/>
          <p14:tracePt t="5132" x="5322888" y="4165600"/>
          <p14:tracePt t="5140" x="5322888" y="4178300"/>
          <p14:tracePt t="5147" x="5322888" y="4191000"/>
          <p14:tracePt t="5153" x="5322888" y="4202113"/>
          <p14:tracePt t="5161" x="5322888" y="4214813"/>
          <p14:tracePt t="5169" x="5322888" y="4227513"/>
          <p14:tracePt t="5183" x="5322888" y="4238625"/>
          <p14:tracePt t="5191" x="5322888" y="4251325"/>
          <p14:tracePt t="5205" x="5322888" y="4264025"/>
          <p14:tracePt t="5220" x="5334000" y="4275138"/>
          <p14:tracePt t="5234" x="5346700" y="4300538"/>
          <p14:tracePt t="5242" x="5359400" y="4300538"/>
          <p14:tracePt t="5249" x="5370513" y="4324350"/>
          <p14:tracePt t="5257" x="5370513" y="4337050"/>
          <p14:tracePt t="5264" x="5383213" y="4348163"/>
          <p14:tracePt t="5271" x="5395913" y="4360863"/>
          <p14:tracePt t="5278" x="5408613" y="4360863"/>
          <p14:tracePt t="5285" x="5419725" y="4384675"/>
          <p14:tracePt t="5300" x="5432425" y="4397375"/>
          <p14:tracePt t="5308" x="5445125" y="4410075"/>
          <p14:tracePt t="5323" x="5456238" y="4421188"/>
          <p14:tracePt t="5330" x="5468938" y="4421188"/>
          <p14:tracePt t="5337" x="5468938" y="4433888"/>
          <p14:tracePt t="5344" x="5481638" y="4433888"/>
          <p14:tracePt t="5359" x="5505450" y="4446588"/>
          <p14:tracePt t="5366" x="5505450" y="4457700"/>
          <p14:tracePt t="5374" x="5518150" y="4470400"/>
          <p14:tracePt t="5381" x="5529263" y="4470400"/>
          <p14:tracePt t="5388" x="5541963" y="4483100"/>
          <p14:tracePt t="5395" x="5554663" y="4494213"/>
          <p14:tracePt t="5402" x="5565775" y="4494213"/>
          <p14:tracePt t="5410" x="5578475" y="4506913"/>
          <p14:tracePt t="5417" x="5591175" y="4506913"/>
          <p14:tracePt t="5425" x="5602288" y="4530725"/>
          <p14:tracePt t="5431" x="5627688" y="4543425"/>
          <p14:tracePt t="5440" x="5651500" y="4556125"/>
          <p14:tracePt t="5446" x="5664200" y="4567238"/>
          <p14:tracePt t="5454" x="5688013" y="4567238"/>
          <p14:tracePt t="5461" x="5700713" y="4579938"/>
          <p14:tracePt t="5468" x="5711825" y="4592638"/>
          <p14:tracePt t="5476" x="5748338" y="4603750"/>
          <p14:tracePt t="5483" x="5761038" y="4603750"/>
          <p14:tracePt t="5490" x="5773738" y="4603750"/>
          <p14:tracePt t="5497" x="5797550" y="4616450"/>
          <p14:tracePt t="5504" x="5810250" y="4616450"/>
          <p14:tracePt t="5511" x="5821363" y="4629150"/>
          <p14:tracePt t="5519" x="5857875" y="4629150"/>
          <p14:tracePt t="5527" x="5870575" y="4629150"/>
          <p14:tracePt t="5534" x="5894388" y="4629150"/>
          <p14:tracePt t="5542" x="5907088" y="4640263"/>
          <p14:tracePt t="5549" x="5930900" y="4640263"/>
          <p14:tracePt t="5556" x="5967413" y="4640263"/>
          <p14:tracePt t="5563" x="5992813" y="4640263"/>
          <p14:tracePt t="5571" x="6016625" y="4640263"/>
          <p14:tracePt t="5578" x="6029325" y="4640263"/>
          <p14:tracePt t="5585" x="6053138" y="4640263"/>
          <p14:tracePt t="5592" x="6089650" y="4640263"/>
          <p14:tracePt t="5599" x="6115050" y="4640263"/>
          <p14:tracePt t="5606" x="6138863" y="4640263"/>
          <p14:tracePt t="5615" x="6162675" y="4640263"/>
          <p14:tracePt t="5621" x="6188075" y="4640263"/>
          <p14:tracePt t="5628" x="6199188" y="4640263"/>
          <p14:tracePt t="5635" x="6224588" y="4640263"/>
          <p14:tracePt t="5644" x="6248400" y="4640263"/>
          <p14:tracePt t="5650" x="6261100" y="4640263"/>
          <p14:tracePt t="5658" x="6272213" y="4640263"/>
          <p14:tracePt t="5666" x="6297613" y="4640263"/>
          <p14:tracePt t="5673" x="6308725" y="4640263"/>
          <p14:tracePt t="5680" x="6334125" y="4640263"/>
          <p14:tracePt t="5688" x="6345238" y="4629150"/>
          <p14:tracePt t="5695" x="6370638" y="4616450"/>
          <p14:tracePt t="5702" x="6381750" y="4616450"/>
          <p14:tracePt t="5710" x="6407150" y="4603750"/>
          <p14:tracePt t="5716" x="6407150" y="4592638"/>
          <p14:tracePt t="5724" x="6430963" y="4579938"/>
          <p14:tracePt t="5732" x="6443663" y="4567238"/>
          <p14:tracePt t="5738" x="6454775" y="4567238"/>
          <p14:tracePt t="5745" x="6467475" y="4543425"/>
          <p14:tracePt t="5753" x="6480175" y="4530725"/>
          <p14:tracePt t="5761" x="6491288" y="4519613"/>
          <p14:tracePt t="5768" x="6491288" y="4506913"/>
          <p14:tracePt t="5775" x="6503988" y="4506913"/>
          <p14:tracePt t="5783" x="6516688" y="4483100"/>
          <p14:tracePt t="5790" x="6516688" y="4470400"/>
          <p14:tracePt t="5797" x="6527800" y="4457700"/>
          <p14:tracePt t="5804" x="6527800" y="4433888"/>
          <p14:tracePt t="5812" x="6527800" y="4421188"/>
          <p14:tracePt t="5819" x="6540500" y="4410075"/>
          <p14:tracePt t="5827" x="6540500" y="4397375"/>
          <p14:tracePt t="5833" x="6540500" y="4384675"/>
          <p14:tracePt t="5841" x="6540500" y="4360863"/>
          <p14:tracePt t="5849" x="6540500" y="4337050"/>
          <p14:tracePt t="5855" x="6540500" y="4311650"/>
          <p14:tracePt t="5862" x="6540500" y="4275138"/>
          <p14:tracePt t="5870" x="6540500" y="4251325"/>
          <p14:tracePt t="5878" x="6527800" y="4214813"/>
          <p14:tracePt t="5885" x="6503988" y="4191000"/>
          <p14:tracePt t="5892" x="6503988" y="4165600"/>
          <p14:tracePt t="5899" x="6480175" y="4129088"/>
          <p14:tracePt t="5906" x="6454775" y="4092575"/>
          <p14:tracePt t="5914" x="6454775" y="4081463"/>
          <p14:tracePt t="5922" x="6430963" y="4056063"/>
          <p14:tracePt t="5929" x="6418263" y="4019550"/>
          <p14:tracePt t="5936" x="6394450" y="3983038"/>
          <p14:tracePt t="5944" x="6381750" y="3959225"/>
          <p14:tracePt t="5951" x="6357938" y="3933825"/>
          <p14:tracePt t="5958" x="6345238" y="3897313"/>
          <p14:tracePt t="5965" x="6321425" y="3886200"/>
          <p14:tracePt t="5973" x="6297613" y="3860800"/>
          <p14:tracePt t="5979" x="6272213" y="3849688"/>
          <p14:tracePt t="5986" x="6188075" y="3800475"/>
          <p14:tracePt t="5994" x="6126163" y="3776663"/>
          <p14:tracePt t="6002" x="6053138" y="3751263"/>
          <p14:tracePt t="6009" x="5980113" y="3740150"/>
          <p14:tracePt t="6016" x="5894388" y="3740150"/>
          <p14:tracePt t="6023" x="5810250" y="3727450"/>
          <p14:tracePt t="6031" x="5737225" y="3727450"/>
          <p14:tracePt t="6038" x="5638800" y="3727450"/>
          <p14:tracePt t="6046" x="5565775" y="3727450"/>
          <p14:tracePt t="6052" x="5505450" y="3727450"/>
          <p14:tracePt t="6060" x="5456238" y="3727450"/>
          <p14:tracePt t="6067" x="5395913" y="3727450"/>
          <p14:tracePt t="6075" x="5334000" y="3727450"/>
          <p14:tracePt t="6082" x="5273675" y="3740150"/>
          <p14:tracePt t="6090" x="5237163" y="3763963"/>
          <p14:tracePt t="6096" x="5200650" y="3776663"/>
          <p14:tracePt t="6103" x="5164138" y="3787775"/>
          <p14:tracePt t="6111" x="5140325" y="3813175"/>
          <p14:tracePt t="6119" x="5103813" y="3813175"/>
          <p14:tracePt t="6126" x="5078413" y="3836988"/>
          <p14:tracePt t="6133" x="5067300" y="3849688"/>
          <p14:tracePt t="6141" x="5054600" y="3860800"/>
          <p14:tracePt t="6148" x="5041900" y="3873500"/>
          <p14:tracePt t="6155" x="5030788" y="3897313"/>
          <p14:tracePt t="6163" x="5018088" y="3910013"/>
          <p14:tracePt t="6170" x="5018088" y="3933825"/>
          <p14:tracePt t="6177" x="5005388" y="3946525"/>
          <p14:tracePt t="6184" x="5005388" y="3970338"/>
          <p14:tracePt t="6192" x="5005388" y="3995738"/>
          <p14:tracePt t="6199" x="5005388" y="4019550"/>
          <p14:tracePt t="6207" x="5005388" y="4068763"/>
          <p14:tracePt t="6213" x="5005388" y="4092575"/>
          <p14:tracePt t="6220" x="5005388" y="4129088"/>
          <p14:tracePt t="6228" x="5005388" y="4141788"/>
          <p14:tracePt t="6235" x="5005388" y="4154488"/>
          <p14:tracePt t="6243" x="5005388" y="4178300"/>
          <p14:tracePt t="6249" x="5018088" y="4214813"/>
          <p14:tracePt t="6257" x="5041900" y="4251325"/>
          <p14:tracePt t="6265" x="5041900" y="4275138"/>
          <p14:tracePt t="6272" x="5067300" y="4300538"/>
          <p14:tracePt t="6280" x="5078413" y="4337050"/>
          <p14:tracePt t="6286" x="5091113" y="4360863"/>
          <p14:tracePt t="6294" x="5103813" y="4373563"/>
          <p14:tracePt t="6301" x="5127625" y="4397375"/>
          <p14:tracePt t="6309" x="5140325" y="4421188"/>
          <p14:tracePt t="6315" x="5164138" y="4433888"/>
          <p14:tracePt t="6323" x="5176838" y="4457700"/>
          <p14:tracePt t="6330" x="5200650" y="4483100"/>
          <p14:tracePt t="6337" x="5213350" y="4494213"/>
          <p14:tracePt t="6345" x="5237163" y="4519613"/>
          <p14:tracePt t="6353" x="5273675" y="4530725"/>
          <p14:tracePt t="6360" x="5286375" y="4556125"/>
          <p14:tracePt t="6367" x="5310188" y="4556125"/>
          <p14:tracePt t="6375" x="5346700" y="4579938"/>
          <p14:tracePt t="6382" x="5383213" y="4592638"/>
          <p14:tracePt t="6389" x="5419725" y="4603750"/>
          <p14:tracePt t="6397" x="5456238" y="4616450"/>
          <p14:tracePt t="6404" x="5505450" y="4616450"/>
          <p14:tracePt t="6411" x="5529263" y="4629150"/>
          <p14:tracePt t="6418" x="5565775" y="4629150"/>
          <p14:tracePt t="8413" x="5578475" y="4629150"/>
          <p14:tracePt t="8420" x="5591175" y="4629150"/>
          <p14:tracePt t="8426" x="5602288" y="4629150"/>
          <p14:tracePt t="8434" x="5627688" y="4629150"/>
          <p14:tracePt t="8441" x="5664200" y="4629150"/>
          <p14:tracePt t="8449" x="5700713" y="4629150"/>
          <p14:tracePt t="8457" x="5737225" y="4629150"/>
          <p14:tracePt t="8464" x="5784850" y="4629150"/>
          <p14:tracePt t="8471" x="5834063" y="4629150"/>
          <p14:tracePt t="8478" x="5883275" y="4629150"/>
          <p14:tracePt t="8485" x="5930900" y="4629150"/>
          <p14:tracePt t="8493" x="5980113" y="4629150"/>
          <p14:tracePt t="8500" x="6016625" y="4629150"/>
          <p14:tracePt t="8507" x="6076950" y="4629150"/>
          <p14:tracePt t="8515" x="6115050" y="4629150"/>
          <p14:tracePt t="8522" x="6175375" y="4629150"/>
          <p14:tracePt t="8530" x="6224588" y="4629150"/>
          <p14:tracePt t="8536" x="6272213" y="4629150"/>
          <p14:tracePt t="8543" x="6334125" y="4629150"/>
          <p14:tracePt t="8551" x="6370638" y="4629150"/>
          <p14:tracePt t="8559" x="6394450" y="4629150"/>
          <p14:tracePt t="8566" x="6407150" y="4629150"/>
          <p14:tracePt t="8574" x="6418263" y="4616450"/>
          <p14:tracePt t="8581" x="6443663" y="4616450"/>
          <p14:tracePt t="8588" x="6443663" y="4603750"/>
          <p14:tracePt t="8595" x="6467475" y="4592638"/>
          <p14:tracePt t="8602" x="6480175" y="4579938"/>
          <p14:tracePt t="8610" x="6491288" y="4556125"/>
          <p14:tracePt t="8616" x="6503988" y="4543425"/>
          <p14:tracePt t="8625" x="6527800" y="4506913"/>
          <p14:tracePt t="8631" x="6527800" y="4470400"/>
          <p14:tracePt t="8639" x="6553200" y="4446588"/>
          <p14:tracePt t="8647" x="6564313" y="4421188"/>
          <p14:tracePt t="8654" x="6564313" y="4373563"/>
          <p14:tracePt t="8661" x="6564313" y="4337050"/>
          <p14:tracePt t="8667" x="6577013" y="4311650"/>
          <p14:tracePt t="8674" x="6577013" y="4227513"/>
          <p14:tracePt t="8683" x="6577013" y="4165600"/>
          <p14:tracePt t="8690" x="6577013" y="4117975"/>
          <p14:tracePt t="8698" x="6577013" y="4081463"/>
          <p14:tracePt t="8705" x="6553200" y="3995738"/>
          <p14:tracePt t="8712" x="6516688" y="3933825"/>
          <p14:tracePt t="8719" x="6491288" y="3873500"/>
          <p14:tracePt t="8727" x="6454775" y="3824288"/>
          <p14:tracePt t="8734" x="6443663" y="3787775"/>
          <p14:tracePt t="8742" x="6407150" y="3751263"/>
          <p14:tracePt t="8748" x="6394450" y="3727450"/>
          <p14:tracePt t="8756" x="6357938" y="3703638"/>
          <p14:tracePt t="8763" x="6334125" y="3678238"/>
          <p14:tracePt t="8770" x="6297613" y="3654425"/>
          <p14:tracePt t="8778" x="6235700" y="3630613"/>
          <p14:tracePt t="8784" x="6199188" y="3594100"/>
          <p14:tracePt t="8791" x="6138863" y="3568700"/>
          <p14:tracePt t="8799" x="6102350" y="3557588"/>
          <p14:tracePt t="8807" x="6065838" y="3557588"/>
          <p14:tracePt t="8815" x="6029325" y="3544888"/>
          <p14:tracePt t="8822" x="5992813" y="3532188"/>
          <p14:tracePt t="8829" x="5967413" y="3532188"/>
          <p14:tracePt t="8836" x="5943600" y="3532188"/>
          <p14:tracePt t="8843" x="5907088" y="3532188"/>
          <p14:tracePt t="8850" x="5883275" y="3532188"/>
          <p14:tracePt t="8858" x="5857875" y="3532188"/>
          <p14:tracePt t="8865" x="5846763" y="3532188"/>
          <p14:tracePt t="8872" x="5821363" y="3544888"/>
          <p14:tracePt t="8880" x="5784850" y="3544888"/>
          <p14:tracePt t="8887" x="5773738" y="3557588"/>
          <p14:tracePt t="8895" x="5748338" y="3568700"/>
          <p14:tracePt t="8901" x="5724525" y="3581400"/>
          <p14:tracePt t="8908" x="5688013" y="3605213"/>
          <p14:tracePt t="8916" x="5664200" y="3617913"/>
          <p14:tracePt t="8924" x="5638800" y="3641725"/>
          <p14:tracePt t="8931" x="5614988" y="3654425"/>
          <p14:tracePt t="8939" x="5602288" y="3678238"/>
          <p14:tracePt t="8946" x="5578475" y="3714750"/>
          <p14:tracePt t="8953" x="5554663" y="3740150"/>
          <p14:tracePt t="8961" x="5541963" y="3763963"/>
          <p14:tracePt t="8968" x="5518150" y="3787775"/>
          <p14:tracePt t="8975" x="5505450" y="3824288"/>
          <p14:tracePt t="8982" x="5492750" y="3849688"/>
          <p14:tracePt t="8990" x="5481638" y="3886200"/>
          <p14:tracePt t="8998" x="5468938" y="3910013"/>
          <p14:tracePt t="9004" x="5468938" y="3933825"/>
          <p14:tracePt t="9012" x="5456238" y="3959225"/>
          <p14:tracePt t="9018" x="5456238" y="3983038"/>
          <p14:tracePt t="9025" x="5456238" y="3995738"/>
          <p14:tracePt t="9034" x="5456238" y="4019550"/>
          <p14:tracePt t="9040" x="5456238" y="4043363"/>
          <p14:tracePt t="9048" x="5456238" y="4056063"/>
          <p14:tracePt t="9056" x="5456238" y="4081463"/>
          <p14:tracePt t="9063" x="5456238" y="4092575"/>
          <p14:tracePt t="9070" x="5456238" y="4117975"/>
          <p14:tracePt t="9077" x="5456238" y="4141788"/>
          <p14:tracePt t="9085" x="5456238" y="4154488"/>
          <p14:tracePt t="9092" x="5456238" y="4165600"/>
          <p14:tracePt t="9098" x="5456238" y="4178300"/>
          <p14:tracePt t="9106" x="5481638" y="4191000"/>
          <p14:tracePt t="9115" x="5481638" y="4214813"/>
          <p14:tracePt t="9121" x="5505450" y="4227513"/>
          <p14:tracePt t="9128" x="5518150" y="4238625"/>
          <p14:tracePt t="9135" x="5541963" y="4275138"/>
          <p14:tracePt t="9142" x="5565775" y="4287838"/>
          <p14:tracePt t="9150" x="5578475" y="4311650"/>
          <p14:tracePt t="9157" x="5614988" y="4337050"/>
          <p14:tracePt t="9165" x="5638800" y="4348163"/>
          <p14:tracePt t="9173" x="5675313" y="4384675"/>
          <p14:tracePt t="9179" x="5737225" y="4410075"/>
          <p14:tracePt t="9187" x="5784850" y="4421188"/>
          <p14:tracePt t="9194" x="5810250" y="4433888"/>
          <p14:tracePt t="9201" x="5846763" y="4446588"/>
          <p14:tracePt t="9961" x="5857875" y="4457700"/>
          <p14:tracePt t="9968" x="5883275" y="4470400"/>
          <p14:tracePt t="9976" x="5894388" y="4483100"/>
          <p14:tracePt t="9983" x="5919788" y="4494213"/>
          <p14:tracePt t="9990" x="5930900" y="4506913"/>
          <p14:tracePt t="9998" x="5956300" y="4506913"/>
          <p14:tracePt t="10005" x="5980113" y="4519613"/>
          <p14:tracePt t="10012" x="6016625" y="4530725"/>
          <p14:tracePt t="10020" x="6029325" y="4530725"/>
          <p14:tracePt t="10027" x="6065838" y="4543425"/>
          <p14:tracePt t="10034" x="6089650" y="4543425"/>
          <p14:tracePt t="10041" x="6115050" y="4556125"/>
          <p14:tracePt t="10048" x="6151563" y="4556125"/>
          <p14:tracePt t="10055" x="6175375" y="4567238"/>
          <p14:tracePt t="10064" x="6211888" y="4567238"/>
          <p14:tracePt t="10070" x="6248400" y="4567238"/>
          <p14:tracePt t="10078" x="6272213" y="4567238"/>
          <p14:tracePt t="10085" x="6297613" y="4567238"/>
          <p14:tracePt t="10092" x="6334125" y="4567238"/>
          <p14:tracePt t="10100" x="6357938" y="4567238"/>
          <p14:tracePt t="10107" x="6370638" y="4567238"/>
          <p14:tracePt t="10115" x="6394450" y="4567238"/>
          <p14:tracePt t="10122" x="6430963" y="4567238"/>
          <p14:tracePt t="10129" x="6454775" y="4567238"/>
          <p14:tracePt t="10137" x="6480175" y="4567238"/>
          <p14:tracePt t="10143" x="6503988" y="4567238"/>
          <p14:tracePt t="10151" x="6527800" y="4567238"/>
          <p14:tracePt t="10158" x="6564313" y="4543425"/>
          <p14:tracePt t="10165" x="6589713" y="4543425"/>
          <p14:tracePt t="10172" x="6600825" y="4530725"/>
          <p14:tracePt t="10180" x="6613525" y="4519613"/>
          <p14:tracePt t="10188" x="6626225" y="4494213"/>
          <p14:tracePt t="10195" x="6650038" y="4494213"/>
          <p14:tracePt t="10202" x="6662738" y="4457700"/>
          <p14:tracePt t="10210" x="6673850" y="4446588"/>
          <p14:tracePt t="10216" x="6686550" y="4433888"/>
          <p14:tracePt t="10224" x="6710363" y="4397375"/>
          <p14:tracePt t="10232" x="6710363" y="4373563"/>
          <p14:tracePt t="10239" x="6723063" y="4337050"/>
          <p14:tracePt t="10246" x="6735763" y="4311650"/>
          <p14:tracePt t="10254" x="6746875" y="4287838"/>
          <p14:tracePt t="10261" x="6746875" y="4251325"/>
          <p14:tracePt t="10268" x="6746875" y="4214813"/>
          <p14:tracePt t="10274" x="6746875" y="4178300"/>
          <p14:tracePt t="10282" x="6746875" y="4154488"/>
          <p14:tracePt t="10289" x="6746875" y="4117975"/>
          <p14:tracePt t="10300" x="6746875" y="4092575"/>
          <p14:tracePt t="10305" x="6723063" y="4043363"/>
          <p14:tracePt t="10312" x="6710363" y="3995738"/>
          <p14:tracePt t="10319" x="6699250" y="3946525"/>
          <p14:tracePt t="10327" x="6673850" y="3910013"/>
          <p14:tracePt t="10334" x="6662738" y="3897313"/>
          <p14:tracePt t="10341" x="6626225" y="3849688"/>
          <p14:tracePt t="10349" x="6600825" y="3824288"/>
          <p14:tracePt t="10355" x="6553200" y="3776663"/>
          <p14:tracePt t="10363" x="6527800" y="3751263"/>
          <p14:tracePt t="10370" x="6480175" y="3703638"/>
          <p14:tracePt t="10378" x="6430963" y="3678238"/>
          <p14:tracePt t="10385" x="6381750" y="3630613"/>
          <p14:tracePt t="10393" x="6321425" y="3594100"/>
          <p14:tracePt t="10399" x="6272213" y="3568700"/>
          <p14:tracePt t="10406" x="6188075" y="3532188"/>
          <p14:tracePt t="10414" x="6126163" y="3521075"/>
          <p14:tracePt t="10421" x="6040438" y="3495675"/>
          <p14:tracePt t="10429" x="5992813" y="3484563"/>
          <p14:tracePt t="10436" x="5943600" y="3484563"/>
          <p14:tracePt t="10442" x="5857875" y="3471863"/>
          <p14:tracePt t="10451" x="5784850" y="3471863"/>
          <p14:tracePt t="10458" x="5724525" y="3471863"/>
          <p14:tracePt t="10465" x="5638800" y="3471863"/>
          <p14:tracePt t="10473" x="5541963" y="3508375"/>
          <p14:tracePt t="10480" x="5481638" y="3532188"/>
          <p14:tracePt t="10487" x="5432425" y="3544888"/>
          <p14:tracePt t="10494" x="5359400" y="3581400"/>
          <p14:tracePt t="10501" x="5297488" y="3605213"/>
          <p14:tracePt t="10509" x="5224463" y="3630613"/>
          <p14:tracePt t="10516" x="5187950" y="3654425"/>
          <p14:tracePt t="10523" x="5114925" y="3690938"/>
          <p14:tracePt t="10531" x="5078413" y="3703638"/>
          <p14:tracePt t="10538" x="5054600" y="3727450"/>
          <p14:tracePt t="10546" x="4994275" y="3751263"/>
          <p14:tracePt t="10552" x="4968875" y="3787775"/>
          <p14:tracePt t="10560" x="4908550" y="3849688"/>
          <p14:tracePt t="10567" x="4859338" y="3886200"/>
          <p14:tracePt t="10575" x="4822825" y="3946525"/>
          <p14:tracePt t="10582" x="4775200" y="4006850"/>
          <p14:tracePt t="10590" x="4749800" y="4043363"/>
          <p14:tracePt t="10596" x="4702175" y="4105275"/>
          <p14:tracePt t="10604" x="4676775" y="4165600"/>
          <p14:tracePt t="10611" x="4652963" y="4202113"/>
          <p14:tracePt t="10618" x="4627563" y="4251325"/>
          <p14:tracePt t="10626" x="4591050" y="4311650"/>
          <p14:tracePt t="10632" x="4579938" y="4360863"/>
          <p14:tracePt t="10640" x="4567238" y="4410075"/>
          <p14:tracePt t="10648" x="4554538" y="4433888"/>
          <p14:tracePt t="10654" x="4543425" y="4457700"/>
          <p14:tracePt t="10663" x="4543425" y="4506913"/>
          <p14:tracePt t="10670" x="4543425" y="4530725"/>
          <p14:tracePt t="10677" x="4543425" y="4567238"/>
          <p14:tracePt t="10684" x="4543425" y="4616450"/>
          <p14:tracePt t="10692" x="4543425" y="4652963"/>
          <p14:tracePt t="10699" x="4567238" y="4702175"/>
          <p14:tracePt t="10707" x="4579938" y="4738688"/>
          <p14:tracePt t="10714" x="4603750" y="4775200"/>
          <p14:tracePt t="10721" x="4616450" y="4811713"/>
          <p14:tracePt t="10728" x="4652963" y="4835525"/>
          <p14:tracePt t="10735" x="4665663" y="4848225"/>
          <p14:tracePt t="10743" x="4702175" y="4897438"/>
          <p14:tracePt t="10749" x="4725988" y="4921250"/>
          <p14:tracePt t="10757" x="4762500" y="4945063"/>
          <p14:tracePt t="10765" x="4811713" y="4981575"/>
          <p14:tracePt t="10772" x="4872038" y="5018088"/>
          <p14:tracePt t="10780" x="4921250" y="5067300"/>
          <p14:tracePt t="10787" x="4981575" y="5103813"/>
          <p14:tracePt t="10794" x="5054600" y="5127625"/>
          <p14:tracePt t="10801" x="5127625" y="5164138"/>
          <p14:tracePt t="10809" x="5224463" y="5213350"/>
          <p14:tracePt t="10815" x="5310188" y="5237163"/>
          <p14:tracePt t="10824" x="5432425" y="5262563"/>
          <p14:tracePt t="10831" x="5518150" y="5273675"/>
          <p14:tracePt t="10838" x="5614988" y="5273675"/>
          <p14:tracePt t="10845" x="5700713" y="5286375"/>
          <p14:tracePt t="10852" x="5821363" y="5286375"/>
          <p14:tracePt t="10861" x="5907088" y="5286375"/>
          <p14:tracePt t="10866" x="5992813" y="5286375"/>
          <p14:tracePt t="10874" x="6089650" y="5286375"/>
          <p14:tracePt t="10881" x="6175375" y="5273675"/>
          <p14:tracePt t="10888" x="6284913" y="5262563"/>
          <p14:tracePt t="10895" x="6370638" y="5249863"/>
          <p14:tracePt t="10904" x="6407150" y="5249863"/>
          <p14:tracePt t="11416" x="6418263" y="5237163"/>
          <p14:tracePt t="11423" x="6430963" y="5237163"/>
          <p14:tracePt t="11430" x="6430963" y="5226050"/>
          <p14:tracePt t="11437" x="6454775" y="5226050"/>
          <p14:tracePt t="11444" x="6480175" y="5200650"/>
          <p14:tracePt t="11451" x="6503988" y="5189538"/>
          <p14:tracePt t="11459" x="6527800" y="5164138"/>
          <p14:tracePt t="11466" x="6564313" y="5164138"/>
          <p14:tracePt t="11474" x="6589713" y="5140325"/>
          <p14:tracePt t="11481" x="6613525" y="5127625"/>
          <p14:tracePt t="11488" x="6650038" y="5091113"/>
          <p14:tracePt t="11495" x="6710363" y="5067300"/>
          <p14:tracePt t="11502" x="6735763" y="5043488"/>
          <p14:tracePt t="11510" x="6772275" y="5018088"/>
          <p14:tracePt t="11516" x="6796088" y="4994275"/>
          <p14:tracePt t="11525" x="6821488" y="4970463"/>
          <p14:tracePt t="11532" x="6845300" y="4945063"/>
          <p14:tracePt t="11539" x="6869113" y="4933950"/>
          <p14:tracePt t="11547" x="6881813" y="4908550"/>
          <p14:tracePt t="11554" x="6905625" y="4884738"/>
          <p14:tracePt t="11561" x="6918325" y="4860925"/>
          <p14:tracePt t="11568" x="6931025" y="4835525"/>
          <p14:tracePt t="11575" x="6954838" y="4811713"/>
          <p14:tracePt t="11582" x="6954838" y="4775200"/>
          <p14:tracePt t="11591" x="6954838" y="4738688"/>
          <p14:tracePt t="11598" x="6967538" y="4678363"/>
          <p14:tracePt t="11605" x="6967538" y="4603750"/>
          <p14:tracePt t="11612" x="6967538" y="4506913"/>
          <p14:tracePt t="11619" x="6967538" y="4421188"/>
          <p14:tracePt t="11627" x="6967538" y="4324350"/>
          <p14:tracePt t="11634" x="6967538" y="4251325"/>
          <p14:tracePt t="11642" x="6954838" y="4191000"/>
          <p14:tracePt t="11649" x="6931025" y="4117975"/>
          <p14:tracePt t="11656" x="6918325" y="4056063"/>
          <p14:tracePt t="11663" x="6894513" y="4006850"/>
          <p14:tracePt t="11671" x="6869113" y="3946525"/>
          <p14:tracePt t="11678" x="6832600" y="3910013"/>
          <p14:tracePt t="11685" x="6796088" y="3860800"/>
          <p14:tracePt t="11693" x="6746875" y="3824288"/>
          <p14:tracePt t="11700" x="6710363" y="3787775"/>
          <p14:tracePt t="11706" x="6626225" y="3727450"/>
          <p14:tracePt t="11714" x="6564313" y="3690938"/>
          <p14:tracePt t="11722" x="6491288" y="3654425"/>
          <p14:tracePt t="11729" x="6418263" y="3605213"/>
          <p14:tracePt t="11736" x="6334125" y="3581400"/>
          <p14:tracePt t="11744" x="6224588" y="3557588"/>
          <p14:tracePt t="11751" x="6162675" y="3544888"/>
          <p14:tracePt t="11758" x="6065838" y="3532188"/>
          <p14:tracePt t="11765" x="5980113" y="3521075"/>
          <p14:tracePt t="11773" x="5857875" y="3521075"/>
          <p14:tracePt t="11780" x="5797550" y="3521075"/>
          <p14:tracePt t="11787" x="5700713" y="3521075"/>
          <p14:tracePt t="11795" x="5627688" y="3521075"/>
          <p14:tracePt t="11802" x="5565775" y="3521075"/>
          <p14:tracePt t="11810" x="5456238" y="3557588"/>
          <p14:tracePt t="11816" x="5395913" y="3568700"/>
          <p14:tracePt t="11823" x="5310188" y="3594100"/>
          <p14:tracePt t="11830" x="5237163" y="3617913"/>
          <p14:tracePt t="11839" x="5164138" y="3641725"/>
          <p14:tracePt t="11846" x="5114925" y="3678238"/>
          <p14:tracePt t="11853" x="5067300" y="3690938"/>
          <p14:tracePt t="11861" x="5018088" y="3727450"/>
          <p14:tracePt t="11868" x="4981575" y="3763963"/>
          <p14:tracePt t="11875" x="4932363" y="3787775"/>
          <p14:tracePt t="11883" x="4895850" y="3824288"/>
          <p14:tracePt t="11890" x="4872038" y="3860800"/>
          <p14:tracePt t="11897" x="4848225" y="3886200"/>
          <p14:tracePt t="11904" x="4822825" y="3933825"/>
          <p14:tracePt t="11912" x="4799013" y="3959225"/>
          <p14:tracePt t="11918" x="4799013" y="3995738"/>
          <p14:tracePt t="11927" x="4786313" y="4043363"/>
          <p14:tracePt t="11933" x="4775200" y="4068763"/>
          <p14:tracePt t="11940" x="4762500" y="4154488"/>
          <p14:tracePt t="11947" x="4762500" y="4191000"/>
          <p14:tracePt t="11955" x="4762500" y="4227513"/>
          <p14:tracePt t="11963" x="4762500" y="4264025"/>
          <p14:tracePt t="11970" x="4762500" y="4287838"/>
          <p14:tracePt t="11977" x="4762500" y="4337050"/>
          <p14:tracePt t="11985" x="4762500" y="4373563"/>
          <p14:tracePt t="11992" x="4775200" y="4410075"/>
          <p14:tracePt t="11999" x="4775200" y="4446588"/>
          <p14:tracePt t="12007" x="4786313" y="4483100"/>
          <p14:tracePt t="12015" x="4799013" y="4519613"/>
          <p14:tracePt t="12021" x="4811713" y="4556125"/>
          <p14:tracePt t="12029" x="4822825" y="4592638"/>
          <p14:tracePt t="12035" x="4835525" y="4616450"/>
          <p14:tracePt t="12044" x="4859338" y="4652963"/>
          <p14:tracePt t="12049" x="4872038" y="4665663"/>
          <p14:tracePt t="12057" x="4884738" y="4702175"/>
          <p14:tracePt t="12064" x="4895850" y="4702175"/>
          <p14:tracePt t="12073" x="4908550" y="4725988"/>
          <p14:tracePt t="12079" x="4921250" y="4738688"/>
          <p14:tracePt t="12086" x="4932363" y="4751388"/>
          <p14:tracePt t="12095" x="4945063" y="4762500"/>
          <p14:tracePt t="12101" x="4957763" y="4762500"/>
          <p14:tracePt t="12109" x="4968875" y="4787900"/>
          <p14:tracePt t="12124" x="4994275" y="4799013"/>
          <p14:tracePt t="12131" x="4994275" y="4811713"/>
          <p14:tracePt t="12138" x="5005388" y="4811713"/>
          <p14:tracePt t="12146" x="5018088" y="4824413"/>
          <p14:tracePt t="12152" x="5030788" y="4824413"/>
          <p14:tracePt t="12161" x="5041900" y="4835525"/>
          <p14:tracePt t="12174" x="5067300" y="4848225"/>
          <p14:tracePt t="12181" x="5078413" y="4848225"/>
          <p14:tracePt t="12188" x="5091113" y="4860925"/>
          <p14:tracePt t="12196" x="5114925" y="4860925"/>
          <p14:tracePt t="12204" x="5140325" y="4860925"/>
          <p14:tracePt t="12212" x="5164138" y="4872038"/>
          <p14:tracePt t="12218" x="5187950" y="4872038"/>
          <p14:tracePt t="12226" x="5213350" y="4872038"/>
          <p14:tracePt t="12233" x="5237163" y="4872038"/>
          <p14:tracePt t="12241" x="5273675" y="4872038"/>
          <p14:tracePt t="12248" x="5297488" y="4884738"/>
          <p14:tracePt t="12254" x="5334000" y="4884738"/>
          <p14:tracePt t="12262" x="5359400" y="4884738"/>
          <p14:tracePt t="12269" x="5383213" y="4897438"/>
          <p14:tracePt t="12277" x="5419725" y="4897438"/>
          <p14:tracePt t="12285" x="5432425" y="4897438"/>
          <p14:tracePt t="12292" x="5468938" y="4897438"/>
          <p14:tracePt t="12300" x="5505450" y="4897438"/>
          <p14:tracePt t="12305" x="5529263" y="4897438"/>
          <p14:tracePt t="12312" x="5565775" y="4897438"/>
          <p14:tracePt t="12321" x="5602288" y="4897438"/>
          <p14:tracePt t="12328" x="5627688" y="4897438"/>
          <p14:tracePt t="12335" x="5651500" y="4897438"/>
          <p14:tracePt t="12343" x="5688013" y="4897438"/>
          <p14:tracePt t="12350" x="5700713" y="4897438"/>
          <p14:tracePt t="12357" x="5724525" y="4884738"/>
          <p14:tracePt t="12364" x="5748338" y="4884738"/>
          <p14:tracePt t="12372" x="5773738" y="4872038"/>
          <p14:tracePt t="12379" x="5797550" y="4860925"/>
          <p14:tracePt t="12386" x="5821363" y="4848225"/>
          <p14:tracePt t="12394" x="5846763" y="4848225"/>
          <p14:tracePt t="12402" x="5870575" y="4835525"/>
          <p14:tracePt t="12409" x="5894388" y="4811713"/>
          <p14:tracePt t="12416" x="5919788" y="4811713"/>
          <p14:tracePt t="12422" x="5930900" y="4799013"/>
          <p14:tracePt t="12429" x="5943600" y="4787900"/>
          <p14:tracePt t="12437" x="5967413" y="4775200"/>
          <p14:tracePt t="12445" x="5980113" y="4762500"/>
          <p14:tracePt t="12452" x="5992813" y="4762500"/>
          <p14:tracePt t="12460" x="6003925" y="4751388"/>
          <p14:tracePt t="12466" x="6016625" y="4751388"/>
          <p14:tracePt t="12474" x="6029325" y="4738688"/>
          <p14:tracePt t="12482" x="6029325" y="4725988"/>
          <p14:tracePt t="12489" x="6040438" y="4725988"/>
          <p14:tracePt t="12496" x="6053138" y="4702175"/>
          <p14:tracePt t="12503" x="6065838" y="4689475"/>
          <p14:tracePt t="12511" x="6089650" y="4665663"/>
          <p14:tracePt t="12517" x="6102350" y="4652963"/>
          <p14:tracePt t="12525" x="6115050" y="4616450"/>
          <p14:tracePt t="12533" x="6138863" y="4592638"/>
          <p14:tracePt t="12539" x="6151563" y="4567238"/>
          <p14:tracePt t="12546" x="6162675" y="4543425"/>
          <p14:tracePt t="12555" x="6188075" y="4519613"/>
          <p14:tracePt t="12567" x="6188075" y="4494213"/>
          <p14:tracePt t="12569" x="6211888" y="4457700"/>
          <p14:tracePt t="12577" x="6224588" y="4433888"/>
          <p14:tracePt t="12584" x="6224588" y="4421188"/>
          <p14:tracePt t="12591" x="6235700" y="4397375"/>
          <p14:tracePt t="12599" x="6248400" y="4373563"/>
          <p14:tracePt t="12605" x="6248400" y="4360863"/>
          <p14:tracePt t="12613" x="6261100" y="4337050"/>
          <p14:tracePt t="12620" x="6272213" y="4311650"/>
          <p14:tracePt t="12628" x="6272213" y="4300538"/>
          <p14:tracePt t="12635" x="6272213" y="4275138"/>
          <p14:tracePt t="12642" x="6284913" y="4251325"/>
          <p14:tracePt t="12649" x="6284913" y="4214813"/>
          <p14:tracePt t="12656" x="6297613" y="4178300"/>
          <p14:tracePt t="12663" x="6297613" y="4154488"/>
          <p14:tracePt t="12672" x="6297613" y="4129088"/>
          <p14:tracePt t="12678" x="6297613" y="4117975"/>
          <p14:tracePt t="12686" x="6297613" y="4092575"/>
          <p14:tracePt t="12694" x="6297613" y="4068763"/>
          <p14:tracePt t="12701" x="6297613" y="4056063"/>
          <p14:tracePt t="12708" x="6297613" y="4043363"/>
          <p14:tracePt t="12715" x="6297613" y="4032250"/>
          <p14:tracePt t="12723" x="6297613" y="4006850"/>
          <p14:tracePt t="12730" x="6297613" y="3983038"/>
          <p14:tracePt t="12744" x="6297613" y="3959225"/>
          <p14:tracePt t="12752" x="6272213" y="3946525"/>
          <p14:tracePt t="12759" x="6261100" y="3922713"/>
          <p14:tracePt t="12773" x="6248400" y="3910013"/>
          <p14:tracePt t="12780" x="6224588" y="3886200"/>
          <p14:tracePt t="12788" x="6199188" y="3873500"/>
          <p14:tracePt t="12795" x="6188075" y="3860800"/>
          <p14:tracePt t="12803" x="6138863" y="3836988"/>
          <p14:tracePt t="12810" x="6102350" y="3824288"/>
          <p14:tracePt t="12816" x="6053138" y="3813175"/>
          <p14:tracePt t="12825" x="5980113" y="3787775"/>
          <p14:tracePt t="12833" x="5943600" y="3776663"/>
          <p14:tracePt t="12840" x="5894388" y="3776663"/>
          <p14:tracePt t="12847" x="5810250" y="3763963"/>
          <p14:tracePt t="12854" x="5711825" y="3763963"/>
          <p14:tracePt t="12862" x="5627688" y="3763963"/>
          <p14:tracePt t="12868" x="5565775" y="3763963"/>
          <p14:tracePt t="12876" x="5518150" y="3763963"/>
          <p14:tracePt t="12883" x="5456238" y="3763963"/>
          <p14:tracePt t="12890" x="5395913" y="3763963"/>
          <p14:tracePt t="12898" x="5334000" y="3763963"/>
          <p14:tracePt t="12905" x="5297488" y="3763963"/>
          <p14:tracePt t="12913" x="5249863" y="3763963"/>
          <p14:tracePt t="12919" x="5187950" y="3763963"/>
          <p14:tracePt t="12927" x="5127625" y="3787775"/>
          <p14:tracePt t="12935" x="5067300" y="3813175"/>
          <p14:tracePt t="12942" x="5018088" y="3836988"/>
          <p14:tracePt t="12950" x="4968875" y="3849688"/>
          <p14:tracePt t="12956" x="4921250" y="3886200"/>
          <p14:tracePt t="12963" x="4859338" y="3922713"/>
          <p14:tracePt t="12971" x="4811713" y="3946525"/>
          <p14:tracePt t="12978" x="4775200" y="3983038"/>
          <p14:tracePt t="12985" x="4749800" y="4006850"/>
          <p14:tracePt t="12993" x="4702175" y="4032250"/>
          <p14:tracePt t="13000" x="4689475" y="4043363"/>
          <p14:tracePt t="13007" x="4665663" y="4068763"/>
          <p14:tracePt t="13014" x="4640263" y="4092575"/>
          <p14:tracePt t="13021" x="4627563" y="4117975"/>
          <p14:tracePt t="13030" x="4616450" y="4129088"/>
          <p14:tracePt t="13036" x="4616450" y="4141788"/>
          <p14:tracePt t="13044" x="4616450" y="4165600"/>
          <p14:tracePt t="13051" x="4603750" y="4178300"/>
          <p14:tracePt t="13059" x="4603750" y="4202113"/>
          <p14:tracePt t="13065" x="4603750" y="4214813"/>
          <p14:tracePt t="13073" x="4603750" y="4238625"/>
          <p14:tracePt t="13081" x="4603750" y="4251325"/>
          <p14:tracePt t="13088" x="4603750" y="4264025"/>
          <p14:tracePt t="13095" x="4603750" y="4275138"/>
          <p14:tracePt t="13102" x="4603750" y="4287838"/>
          <p14:tracePt t="13110" x="4616450" y="4300538"/>
          <p14:tracePt t="13123" x="4616450" y="4311650"/>
          <p14:tracePt t="13131" x="4640263" y="4324350"/>
          <p14:tracePt t="13139" x="4640263" y="4337050"/>
          <p14:tracePt t="13147" x="4652963" y="4348163"/>
          <p14:tracePt t="13153" x="4665663" y="4360863"/>
          <p14:tracePt t="13161" x="4689475" y="4373563"/>
          <p14:tracePt t="13168" x="4713288" y="4384675"/>
          <p14:tracePt t="13176" x="4738688" y="4410075"/>
          <p14:tracePt t="13183" x="4775200" y="4433888"/>
          <p14:tracePt t="13190" x="4799013" y="4446588"/>
          <p14:tracePt t="13197" x="4822825" y="4457700"/>
          <p14:tracePt t="13205" x="4859338" y="4483100"/>
          <p14:tracePt t="13212" x="4921250" y="4506913"/>
          <p14:tracePt t="13219" x="4957763" y="4519613"/>
          <p14:tracePt t="13227" x="5005388" y="4543425"/>
          <p14:tracePt t="13233" x="5041900" y="4543425"/>
          <p14:tracePt t="13240" x="5151438" y="4567238"/>
          <p14:tracePt t="13247" x="5213350" y="4579938"/>
          <p14:tracePt t="13255" x="5297488" y="4592638"/>
          <p14:tracePt t="13263" x="5370513" y="4603750"/>
          <p14:tracePt t="13270" x="5432425" y="4603750"/>
          <p14:tracePt t="13278" x="5554663" y="4616450"/>
          <p14:tracePt t="13285" x="5602288" y="4616450"/>
          <p14:tracePt t="13293" x="5664200" y="4616450"/>
          <p14:tracePt t="13300" x="5711825" y="4616450"/>
          <p14:tracePt t="13317" x="5870575" y="4629150"/>
          <p14:tracePt t="13321" x="5930900" y="4629150"/>
          <p14:tracePt t="13329" x="6003925" y="4629150"/>
          <p14:tracePt t="13336" x="6053138" y="4629150"/>
          <p14:tracePt t="13344" x="6126163" y="4629150"/>
          <p14:tracePt t="13350" x="6188075" y="4629150"/>
          <p14:tracePt t="13357" x="6261100" y="4629150"/>
          <p14:tracePt t="13364" x="6345238" y="4629150"/>
          <p14:tracePt t="13373" x="6430963" y="4629150"/>
          <p14:tracePt t="13380" x="6491288" y="4629150"/>
          <p14:tracePt t="13387" x="6540500" y="4629150"/>
          <p14:tracePt t="13394" x="6626225" y="4629150"/>
          <p14:tracePt t="13402" x="6699250" y="4616450"/>
          <p14:tracePt t="13409" x="6746875" y="4616450"/>
          <p14:tracePt t="13417" x="6772275" y="4603750"/>
          <p14:tracePt t="13424" x="6808788" y="4603750"/>
          <p14:tracePt t="13753" x="6796088" y="4603750"/>
          <p14:tracePt t="13759" x="6772275" y="4603750"/>
          <p14:tracePt t="13767" x="6735763" y="4603750"/>
          <p14:tracePt t="13774" x="6699250" y="4603750"/>
          <p14:tracePt t="13782" x="6650038" y="4603750"/>
          <p14:tracePt t="13789" x="6600825" y="4603750"/>
          <p14:tracePt t="13797" x="6540500" y="4603750"/>
          <p14:tracePt t="13803" x="6454775" y="4603750"/>
          <p14:tracePt t="13811" x="6334125" y="4603750"/>
          <p14:tracePt t="13818" x="6188075" y="4603750"/>
          <p14:tracePt t="13826" x="6016625" y="4592638"/>
          <p14:tracePt t="13834" x="5870575" y="4579938"/>
          <p14:tracePt t="13840" x="5675313" y="4556125"/>
          <p14:tracePt t="13848" x="5395913" y="4543425"/>
          <p14:tracePt t="13855" x="5127625" y="4543425"/>
          <p14:tracePt t="13863" x="4921250" y="4530725"/>
          <p14:tracePt t="13869" x="4775200" y="4530725"/>
          <p14:tracePt t="13876" x="4554538" y="4530725"/>
          <p14:tracePt t="13883" x="4408488" y="4530725"/>
          <p14:tracePt t="13892" x="4275138" y="4530725"/>
          <p14:tracePt t="13899" x="4178300" y="4530725"/>
          <p14:tracePt t="13906" x="4079875" y="4530725"/>
          <p14:tracePt t="13913" x="4019550" y="4530725"/>
          <p14:tracePt t="13920" x="3921125" y="4519613"/>
          <p14:tracePt t="13928" x="3873500" y="4519613"/>
          <p14:tracePt t="13935" x="3811588" y="4506913"/>
          <p14:tracePt t="13943" x="3763963" y="4494213"/>
          <p14:tracePt t="13950" x="3727450" y="4494213"/>
          <p14:tracePt t="13957" x="3678238" y="4483100"/>
          <p14:tracePt t="13965" x="3641725" y="4470400"/>
          <p14:tracePt t="13972" x="3605213" y="4457700"/>
          <p14:tracePt t="13979" x="3544888" y="4433888"/>
          <p14:tracePt t="13986" x="3519488" y="4421188"/>
          <p14:tracePt t="13993" x="3482975" y="4397375"/>
          <p14:tracePt t="14000" x="3446463" y="4384675"/>
          <p14:tracePt t="14009" x="3409950" y="4373563"/>
          <p14:tracePt t="14016" x="3398838" y="4360863"/>
          <p14:tracePt t="14023" x="3373438" y="4348163"/>
          <p14:tracePt t="14030" x="3349625" y="4337050"/>
          <p14:tracePt t="14037" x="3325813" y="4324350"/>
          <p14:tracePt t="14045" x="3313113" y="4311650"/>
          <p14:tracePt t="14052" x="3276600" y="4300538"/>
          <p14:tracePt t="14060" x="3263900" y="4287838"/>
          <p14:tracePt t="14067" x="3240088" y="4275138"/>
          <p14:tracePt t="14074" x="3214688" y="4264025"/>
          <p14:tracePt t="14081" x="3203575" y="4251325"/>
          <p14:tracePt t="14089" x="3190875" y="4238625"/>
          <p14:tracePt t="14096" x="3167063" y="4214813"/>
          <p14:tracePt t="14103" x="3154363" y="4214813"/>
          <p14:tracePt t="14110" x="3141663" y="4191000"/>
          <p14:tracePt t="14117" x="3130550" y="4178300"/>
          <p14:tracePt t="14125" x="3117850" y="4165600"/>
          <p14:tracePt t="14133" x="3105150" y="4141788"/>
          <p14:tracePt t="14147" x="3105150" y="4117975"/>
          <p14:tracePt t="14162" x="3105150" y="4105275"/>
          <p14:tracePt t="14169" x="3105150" y="4081463"/>
          <p14:tracePt t="14177" x="3105150" y="4068763"/>
          <p14:tracePt t="14184" x="3105150" y="4056063"/>
          <p14:tracePt t="14191" x="3105150" y="4043363"/>
          <p14:tracePt t="14198" x="3105150" y="4032250"/>
          <p14:tracePt t="14205" x="3105150" y="4019550"/>
          <p14:tracePt t="14213" x="3105150" y="4006850"/>
          <p14:tracePt t="14220" x="3117850" y="4006850"/>
          <p14:tracePt t="14227" x="3130550" y="3983038"/>
          <p14:tracePt t="14234" x="3154363" y="3970338"/>
          <p14:tracePt t="14243" x="3190875" y="3959225"/>
          <p14:tracePt t="14250" x="3227388" y="3933825"/>
          <p14:tracePt t="14257" x="3263900" y="3933825"/>
          <p14:tracePt t="14264" x="3313113" y="3922713"/>
          <p14:tracePt t="14271" x="3362325" y="3910013"/>
          <p14:tracePt t="14279" x="3446463" y="3897313"/>
          <p14:tracePt t="14286" x="3544888" y="3886200"/>
          <p14:tracePt t="14294" x="3654425" y="3873500"/>
          <p14:tracePt t="14301" x="3727450" y="3873500"/>
          <p14:tracePt t="14308" x="3824288" y="3873500"/>
          <p14:tracePt t="14315" x="3910013" y="3873500"/>
          <p14:tracePt t="14322" x="4006850" y="3873500"/>
          <p14:tracePt t="14330" x="4092575" y="3873500"/>
          <p14:tracePt t="14337" x="4141788" y="3873500"/>
          <p14:tracePt t="14343" x="4225925" y="3873500"/>
          <p14:tracePt t="14351" x="4287838" y="3873500"/>
          <p14:tracePt t="14359" x="4360863" y="3873500"/>
          <p14:tracePt t="14367" x="4421188" y="3873500"/>
          <p14:tracePt t="14374" x="4506913" y="3873500"/>
          <p14:tracePt t="14381" x="4579938" y="3873500"/>
          <p14:tracePt t="14388" x="4665663" y="3873500"/>
          <p14:tracePt t="14396" x="4749800" y="3873500"/>
          <p14:tracePt t="14402" x="4835525" y="3873500"/>
          <p14:tracePt t="14410" x="4932363" y="3873500"/>
          <p14:tracePt t="14417" x="4994275" y="3873500"/>
          <p14:tracePt t="14424" x="5091113" y="3873500"/>
          <p14:tracePt t="14433" x="5176838" y="3860800"/>
          <p14:tracePt t="14439" x="5237163" y="3860800"/>
          <p14:tracePt t="14447" x="5322888" y="3860800"/>
          <p14:tracePt t="14454" x="5408613" y="3860800"/>
          <p14:tracePt t="14460" x="5518150" y="3860800"/>
          <p14:tracePt t="14468" x="5591175" y="3860800"/>
          <p14:tracePt t="14476" x="5651500" y="3860800"/>
          <p14:tracePt t="14484" x="5700713" y="3860800"/>
          <p14:tracePt t="14491" x="5773738" y="3860800"/>
          <p14:tracePt t="14498" x="5834063" y="3860800"/>
          <p14:tracePt t="14504" x="5894388" y="3860800"/>
          <p14:tracePt t="14513" x="5992813" y="3860800"/>
          <p14:tracePt t="14520" x="6053138" y="3849688"/>
          <p14:tracePt t="14527" x="6115050" y="3849688"/>
          <p14:tracePt t="14534" x="6188075" y="3849688"/>
          <p14:tracePt t="14542" x="6248400" y="3836988"/>
          <p14:tracePt t="14549" x="6297613" y="3836988"/>
          <p14:tracePt t="14556" x="6381750" y="3836988"/>
          <p14:tracePt t="14564" x="6454775" y="3836988"/>
          <p14:tracePt t="14570" x="6516688" y="3836988"/>
          <p14:tracePt t="14577" x="6600825" y="3836988"/>
          <p14:tracePt t="14585" x="6662738" y="3836988"/>
          <p14:tracePt t="14593" x="6735763" y="3836988"/>
          <p14:tracePt t="14601" x="6783388" y="3836988"/>
          <p14:tracePt t="14607" x="6845300" y="3836988"/>
          <p14:tracePt t="14615" x="6918325" y="3836988"/>
          <p14:tracePt t="14622" x="6967538" y="3836988"/>
          <p14:tracePt t="14629" x="7027863" y="3836988"/>
          <p14:tracePt t="14637" x="7077075" y="3836988"/>
          <p14:tracePt t="14644" x="7124700" y="3836988"/>
          <p14:tracePt t="14651" x="7173913" y="3836988"/>
          <p14:tracePt t="14658" x="7210425" y="3836988"/>
          <p14:tracePt t="14666" x="7270750" y="3836988"/>
          <p14:tracePt t="14673" x="7296150" y="3836988"/>
          <p14:tracePt t="14681" x="7332663" y="3836988"/>
          <p14:tracePt t="14687" x="7343775" y="3836988"/>
          <p14:tracePt t="14694" x="7356475" y="3836988"/>
          <p14:tracePt t="14702" x="7369175" y="3836988"/>
          <p14:tracePt t="14717" x="7380288" y="3836988"/>
          <p14:tracePt t="14732" x="7392988" y="3836988"/>
          <p14:tracePt t="14739" x="7405688" y="3849688"/>
          <p14:tracePt t="14753" x="7416800" y="3860800"/>
          <p14:tracePt t="14789" x="7429500" y="3860800"/>
          <p14:tracePt t="14797" x="7429500" y="3873500"/>
          <p14:tracePt t="14804" x="7442200" y="3873500"/>
          <p14:tracePt t="14811" x="7453313" y="3886200"/>
          <p14:tracePt t="14826" x="7466013" y="3910013"/>
          <p14:tracePt t="14841" x="7478713" y="3922713"/>
          <p14:tracePt t="14849" x="7489825" y="3933825"/>
          <p14:tracePt t="14855" x="7489825" y="3946525"/>
          <p14:tracePt t="14864" x="7502525" y="3946525"/>
          <p14:tracePt t="14870" x="7502525" y="3959225"/>
          <p14:tracePt t="14878" x="7515225" y="3970338"/>
          <p14:tracePt t="14885" x="7515225" y="3983038"/>
          <p14:tracePt t="14892" x="7526338" y="3983038"/>
          <p14:tracePt t="14901" x="7539038" y="3995738"/>
          <p14:tracePt t="14907" x="7539038" y="4006850"/>
          <p14:tracePt t="14915" x="7551738" y="4019550"/>
          <p14:tracePt t="14922" x="7551738" y="4032250"/>
          <p14:tracePt t="14936" x="7551738" y="4043363"/>
          <p14:tracePt t="14944" x="7564438" y="4068763"/>
          <p14:tracePt t="14959" x="7564438" y="4092575"/>
          <p14:tracePt t="14973" x="7564438" y="4105275"/>
          <p14:tracePt t="14981" x="7564438" y="4129088"/>
          <p14:tracePt t="14988" x="7564438" y="4141788"/>
          <p14:tracePt t="14996" x="7539038" y="4165600"/>
          <p14:tracePt t="15003" x="7526338" y="4178300"/>
          <p14:tracePt t="15010" x="7502525" y="4191000"/>
          <p14:tracePt t="15018" x="7466013" y="4214813"/>
          <p14:tracePt t="15025" x="7392988" y="4238625"/>
          <p14:tracePt t="15032" x="7307263" y="4264025"/>
          <p14:tracePt t="15039" x="7161213" y="4287838"/>
          <p14:tracePt t="15046" x="6942138" y="4300538"/>
          <p14:tracePt t="15054" x="6491288" y="4348163"/>
          <p14:tracePt t="15061" x="6261100" y="4360863"/>
          <p14:tracePt t="15068" x="5980113" y="4384675"/>
          <p14:tracePt t="15076" x="5675313" y="4397375"/>
          <p14:tracePt t="15084" x="5432425" y="4410075"/>
          <p14:tracePt t="15090" x="5273675" y="4446588"/>
          <p14:tracePt t="15098" x="5091113" y="4457700"/>
          <p14:tracePt t="15105" x="4932363" y="4470400"/>
          <p14:tracePt t="15113" x="4799013" y="4470400"/>
          <p14:tracePt t="15120" x="4689475" y="4483100"/>
          <p14:tracePt t="15127" x="4567238" y="4494213"/>
          <p14:tracePt t="15134" x="4481513" y="4506913"/>
          <p14:tracePt t="15141" x="4421188" y="4519613"/>
          <p14:tracePt t="15149" x="4348163" y="4530725"/>
          <p14:tracePt t="15155" x="4298950" y="4543425"/>
          <p14:tracePt t="15162" x="4238625" y="4556125"/>
          <p14:tracePt t="15170" x="4189413" y="4556125"/>
          <p14:tracePt t="15178" x="4141788" y="4579938"/>
          <p14:tracePt t="15186" x="4105275" y="4579938"/>
          <p14:tracePt t="15193" x="4032250" y="4592638"/>
          <p14:tracePt t="15201" x="3995738" y="4603750"/>
          <p14:tracePt t="15207" x="3959225" y="4616450"/>
          <p14:tracePt t="15215" x="3910013" y="4616450"/>
          <p14:tracePt t="15222" x="3860800" y="4616450"/>
          <p14:tracePt t="15229" x="3787775" y="4629150"/>
          <p14:tracePt t="15236" x="3727450" y="4629150"/>
          <p14:tracePt t="15244" x="3629025" y="4629150"/>
          <p14:tracePt t="15251" x="3556000" y="4629150"/>
          <p14:tracePt t="15259" x="3482975" y="4629150"/>
          <p14:tracePt t="15266" x="3398838" y="4629150"/>
          <p14:tracePt t="15272" x="3313113" y="4629150"/>
          <p14:tracePt t="15279" x="3190875" y="4629150"/>
          <p14:tracePt t="15301" x="3021013" y="4629150"/>
          <p14:tracePt t="15303" x="2947988" y="4616450"/>
          <p14:tracePt t="15310" x="2886075" y="4603750"/>
          <p14:tracePt t="15317" x="2825750" y="4567238"/>
          <p14:tracePt t="15324" x="2740025" y="4530725"/>
          <p14:tracePt t="15332" x="2703513" y="4506913"/>
          <p14:tracePt t="15339" x="2630488" y="4470400"/>
          <p14:tracePt t="15346" x="2593975" y="4446588"/>
          <p14:tracePt t="15353" x="2557463" y="4421188"/>
          <p14:tracePt t="15361" x="2533650" y="4410075"/>
          <p14:tracePt t="15368" x="2520950" y="4397375"/>
          <p14:tracePt t="15375" x="2508250" y="4397375"/>
          <p14:tracePt t="15383" x="2497138" y="4397375"/>
          <p14:tracePt t="15389" x="2497138" y="4384675"/>
          <p14:tracePt t="15404" x="2484438" y="4384675"/>
          <p14:tracePt t="15434" x="2484438" y="4373563"/>
          <p14:tracePt t="15441" x="2497138" y="4373563"/>
          <p14:tracePt t="15448" x="2520950" y="4360863"/>
          <p14:tracePt t="15455" x="2546350" y="4348163"/>
          <p14:tracePt t="15463" x="2593975" y="4348163"/>
          <p14:tracePt t="15470" x="2655888" y="4348163"/>
          <p14:tracePt t="15478" x="2752725" y="4337050"/>
          <p14:tracePt t="15485" x="2825750" y="4337050"/>
          <p14:tracePt t="15492" x="2947988" y="4337050"/>
          <p14:tracePt t="15500" x="3081338" y="4337050"/>
          <p14:tracePt t="15507" x="3240088" y="4337050"/>
          <p14:tracePt t="15513" x="3386138" y="4337050"/>
          <p14:tracePt t="15521" x="3581400" y="4337050"/>
          <p14:tracePt t="15528" x="3910013" y="4337050"/>
          <p14:tracePt t="15536" x="4152900" y="4337050"/>
          <p14:tracePt t="15543" x="4324350" y="4337050"/>
          <p14:tracePt t="15551" x="4543425" y="4337050"/>
          <p14:tracePt t="15558" x="4775200" y="4337050"/>
          <p14:tracePt t="15565" x="4945063" y="4337050"/>
          <p14:tracePt t="15572" x="5114925" y="4337050"/>
          <p14:tracePt t="15580" x="5249863" y="4337050"/>
          <p14:tracePt t="15587" x="5370513" y="4337050"/>
          <p14:tracePt t="15595" x="5518150" y="4337050"/>
          <p14:tracePt t="15601" x="5627688" y="4348163"/>
          <p14:tracePt t="15609" x="5724525" y="4373563"/>
          <p14:tracePt t="15617" x="5810250" y="4397375"/>
          <p14:tracePt t="15624" x="5883275" y="4421188"/>
          <p14:tracePt t="15630" x="5919788" y="4433888"/>
          <p14:tracePt t="15638" x="5943600" y="4433888"/>
          <p14:tracePt t="15645" x="5967413" y="4457700"/>
          <p14:tracePt t="15976" x="5992813" y="4470400"/>
          <p14:tracePt t="15982" x="6029325" y="4470400"/>
          <p14:tracePt t="15990" x="6065838" y="4470400"/>
          <p14:tracePt t="15996" x="6115050" y="4483100"/>
          <p14:tracePt t="16003" x="6188075" y="4494213"/>
          <p14:tracePt t="16010" x="6248400" y="4506913"/>
          <p14:tracePt t="16018" x="6308725" y="4530725"/>
          <p14:tracePt t="16025" x="6370638" y="4543425"/>
          <p14:tracePt t="16033" x="6480175" y="4567238"/>
          <p14:tracePt t="16040" x="6589713" y="4592638"/>
          <p14:tracePt t="16047" x="6723063" y="4629150"/>
          <p14:tracePt t="16054" x="6845300" y="4652963"/>
          <p14:tracePt t="16062" x="6954838" y="4689475"/>
          <p14:tracePt t="16069" x="7051675" y="4714875"/>
          <p14:tracePt t="16076" x="7223125" y="4738688"/>
          <p14:tracePt t="16085" x="7369175" y="4751388"/>
          <p14:tracePt t="16091" x="7478713" y="4762500"/>
          <p14:tracePt t="16098" x="7588250" y="4775200"/>
          <p14:tracePt t="16106" x="7697788" y="4799013"/>
          <p14:tracePt t="16113" x="7783513" y="4799013"/>
          <p14:tracePt t="16120" x="7843838" y="4811713"/>
          <p14:tracePt t="16127" x="7940675" y="4811713"/>
          <p14:tracePt t="16135" x="7977188" y="4811713"/>
          <p14:tracePt t="16142" x="8013700" y="4811713"/>
          <p14:tracePt t="16150" x="8050213" y="4811713"/>
          <p14:tracePt t="16157" x="8062913" y="4811713"/>
          <p14:tracePt t="16165" x="8075613" y="4811713"/>
          <p14:tracePt t="16171" x="8086725" y="4811713"/>
          <p14:tracePt t="16575" x="8099425" y="4811713"/>
          <p14:tracePt t="16582" x="8112125" y="4811713"/>
          <p14:tracePt t="16589" x="8123238" y="4811713"/>
          <p14:tracePt t="16596" x="8135938" y="4799013"/>
          <p14:tracePt t="16603" x="8159750" y="4787900"/>
          <p14:tracePt t="16611" x="8196263" y="4751388"/>
          <p14:tracePt t="16618" x="8221663" y="4738688"/>
          <p14:tracePt t="16624" x="8245475" y="4714875"/>
          <p14:tracePt t="16631" x="8281988" y="4689475"/>
          <p14:tracePt t="16638" x="8307388" y="4665663"/>
          <p14:tracePt t="16646" x="8331200" y="4640263"/>
          <p14:tracePt t="16654" x="8367713" y="4616450"/>
          <p14:tracePt t="16661" x="8391525" y="4592638"/>
          <p14:tracePt t="16668" x="8404225" y="4579938"/>
          <p14:tracePt t="16675" x="8428038" y="4556125"/>
          <p14:tracePt t="16684" x="8453438" y="4543425"/>
          <p14:tracePt t="16690" x="8464550" y="4530725"/>
          <p14:tracePt t="16697" x="8477250" y="4506913"/>
          <p14:tracePt t="16704" x="8489950" y="4494213"/>
          <p14:tracePt t="16713" x="8489950" y="4483100"/>
          <p14:tracePt t="16720" x="8501063" y="4483100"/>
          <p14:tracePt t="16727" x="8501063" y="4457700"/>
          <p14:tracePt t="16735" x="8513763" y="4446588"/>
          <p14:tracePt t="16742" x="8513763" y="4433888"/>
          <p14:tracePt t="16748" x="8526463" y="4410075"/>
          <p14:tracePt t="16755" x="8526463" y="4373563"/>
          <p14:tracePt t="16763" x="8526463" y="4337050"/>
          <p14:tracePt t="16770" x="8526463" y="4311650"/>
          <p14:tracePt t="16777" x="8526463" y="4287838"/>
          <p14:tracePt t="16785" x="8526463" y="4264025"/>
          <p14:tracePt t="16793" x="8513763" y="4227513"/>
          <p14:tracePt t="16800" x="8513763" y="4202113"/>
          <p14:tracePt t="16807" x="8489950" y="4165600"/>
          <p14:tracePt t="16815" x="8477250" y="4129088"/>
          <p14:tracePt t="16821" x="8464550" y="4105275"/>
          <p14:tracePt t="16829" x="8428038" y="4081463"/>
          <p14:tracePt t="16836" x="8416925" y="4056063"/>
          <p14:tracePt t="16844" x="8391525" y="4032250"/>
          <p14:tracePt t="16852" x="8331200" y="3995738"/>
          <p14:tracePt t="16859" x="8258175" y="3933825"/>
          <p14:tracePt t="16865" x="8172450" y="3886200"/>
          <p14:tracePt t="16872" x="8026400" y="3824288"/>
          <p14:tracePt t="16880" x="7916863" y="3763963"/>
          <p14:tracePt t="16887" x="7747000" y="3690938"/>
          <p14:tracePt t="16895" x="7612063" y="3654425"/>
          <p14:tracePt t="16902" x="7453313" y="3617913"/>
          <p14:tracePt t="16910" x="7270750" y="3581400"/>
          <p14:tracePt t="16918" x="7137400" y="3557588"/>
          <p14:tracePt t="16924" x="7004050" y="3544888"/>
          <p14:tracePt t="16931" x="6894513" y="3544888"/>
          <p14:tracePt t="16938" x="6772275" y="3544888"/>
          <p14:tracePt t="16946" x="6626225" y="3544888"/>
          <p14:tracePt t="16953" x="6516688" y="3544888"/>
          <p14:tracePt t="16961" x="6357938" y="3544888"/>
          <p14:tracePt t="16968" x="6248400" y="3568700"/>
          <p14:tracePt t="16975" x="6102350" y="3605213"/>
          <p14:tracePt t="16982" x="5992813" y="3641725"/>
          <p14:tracePt t="16989" x="5784850" y="3667125"/>
          <p14:tracePt t="16997" x="5664200" y="3690938"/>
          <p14:tracePt t="17005" x="5518150" y="3727450"/>
          <p14:tracePt t="17012" x="5419725" y="3751263"/>
          <p14:tracePt t="17018" x="5322888" y="3763963"/>
          <p14:tracePt t="17027" x="5151438" y="3787775"/>
          <p14:tracePt t="17034" x="5041900" y="3787775"/>
          <p14:tracePt t="17041" x="4945063" y="3787775"/>
          <p14:tracePt t="17048" x="4835525" y="3787775"/>
          <p14:tracePt t="17055" x="4749800" y="3787775"/>
          <p14:tracePt t="17063" x="4665663" y="3787775"/>
          <p14:tracePt t="17071" x="4567238" y="3787775"/>
          <p14:tracePt t="17078" x="4470400" y="3787775"/>
          <p14:tracePt t="17085" x="4360863" y="3787775"/>
          <p14:tracePt t="17092" x="4238625" y="3787775"/>
          <p14:tracePt t="17099" x="4152900" y="3776663"/>
          <p14:tracePt t="17106" x="4006850" y="3776663"/>
          <p14:tracePt t="17114" x="3959225" y="3776663"/>
          <p14:tracePt t="17121" x="3897313" y="3776663"/>
          <p14:tracePt t="17129" x="3824288" y="3776663"/>
          <p14:tracePt t="17135" x="3775075" y="3776663"/>
          <p14:tracePt t="17144" x="3714750" y="3776663"/>
          <p14:tracePt t="17151" x="3665538" y="3776663"/>
          <p14:tracePt t="17158" x="3617913" y="3776663"/>
          <p14:tracePt t="17165" x="3581400" y="3776663"/>
          <p14:tracePt t="17172" x="3508375" y="3800475"/>
          <p14:tracePt t="17180" x="3471863" y="3813175"/>
          <p14:tracePt t="17187" x="3435350" y="3836988"/>
          <p14:tracePt t="17194" x="3386138" y="3849688"/>
          <p14:tracePt t="17202" x="3362325" y="3873500"/>
          <p14:tracePt t="17209" x="3336925" y="3886200"/>
          <p14:tracePt t="17216" x="3300413" y="3922713"/>
          <p14:tracePt t="17223" x="3276600" y="3946525"/>
          <p14:tracePt t="17230" x="3240088" y="3983038"/>
          <p14:tracePt t="17238" x="3227388" y="4043363"/>
          <p14:tracePt t="17245" x="3190875" y="4081463"/>
          <p14:tracePt t="17253" x="3178175" y="4117975"/>
          <p14:tracePt t="17261" x="3154363" y="4154488"/>
          <p14:tracePt t="17268" x="3141663" y="4178300"/>
          <p14:tracePt t="17274" x="3130550" y="4214813"/>
          <p14:tracePt t="17282" x="3117850" y="4275138"/>
          <p14:tracePt t="17289" x="3117850" y="4300538"/>
          <p14:tracePt t="17296" x="3105150" y="4337050"/>
          <p14:tracePt t="17304" x="3105150" y="4373563"/>
          <p14:tracePt t="17312" x="3105150" y="4397375"/>
          <p14:tracePt t="17319" x="3105150" y="4410075"/>
          <p14:tracePt t="17326" x="3105150" y="4421188"/>
          <p14:tracePt t="17334" x="3105150" y="4446588"/>
          <p14:tracePt t="17340" x="3117850" y="4446588"/>
          <p14:tracePt t="17348" x="3130550" y="4470400"/>
          <p14:tracePt t="17355" x="3154363" y="4470400"/>
          <p14:tracePt t="17362" x="3178175" y="4494213"/>
          <p14:tracePt t="17370" x="3214688" y="4506913"/>
          <p14:tracePt t="17377" x="3252788" y="4519613"/>
          <p14:tracePt t="17385" x="3276600" y="4543425"/>
          <p14:tracePt t="17392" x="3313113" y="4556125"/>
          <p14:tracePt t="17399" x="3373438" y="4567238"/>
          <p14:tracePt t="17406" x="3409950" y="4592638"/>
          <p14:tracePt t="17414" x="3471863" y="4603750"/>
          <p14:tracePt t="17421" x="3556000" y="4629150"/>
          <p14:tracePt t="17428" x="3690938" y="4665663"/>
          <p14:tracePt t="17435" x="3787775" y="4689475"/>
          <p14:tracePt t="17443" x="3921125" y="4702175"/>
          <p14:tracePt t="17450" x="3995738" y="4714875"/>
          <p14:tracePt t="17457" x="4129088" y="4725988"/>
          <p14:tracePt t="17469" x="4311650" y="4725988"/>
          <p14:tracePt t="17471" x="4481513" y="4751388"/>
          <p14:tracePt t="17478" x="4627563" y="4751388"/>
          <p14:tracePt t="17486" x="4811713" y="4751388"/>
          <p14:tracePt t="17494" x="5030788" y="4751388"/>
          <p14:tracePt t="17502" x="5176838" y="4751388"/>
          <p14:tracePt t="17509" x="5370513" y="4751388"/>
          <p14:tracePt t="17516" x="5554663" y="4751388"/>
          <p14:tracePt t="17523" x="5748338" y="4751388"/>
          <p14:tracePt t="17531" x="6016625" y="4751388"/>
          <p14:tracePt t="17538" x="6188075" y="4751388"/>
          <p14:tracePt t="17545" x="6345238" y="4751388"/>
          <p14:tracePt t="17552" x="6553200" y="4751388"/>
          <p14:tracePt t="17560" x="6808788" y="4751388"/>
          <p14:tracePt t="17567" x="6942138" y="4751388"/>
          <p14:tracePt t="17574" x="7124700" y="4762500"/>
          <p14:tracePt t="17582" x="7223125" y="4762500"/>
          <p14:tracePt t="17588" x="7332663" y="4775200"/>
          <p14:tracePt t="17596" x="7478713" y="4787900"/>
          <p14:tracePt t="17603" x="7575550" y="4799013"/>
          <p14:tracePt t="17610" x="7697788" y="4824413"/>
          <p14:tracePt t="17618" x="7758113" y="4835525"/>
          <p14:tracePt t="17625" x="7843838" y="4848225"/>
          <p14:tracePt t="17633" x="7904163" y="4860925"/>
          <p14:tracePt t="17640" x="7929563" y="4860925"/>
          <p14:tracePt t="17647" x="7966075" y="4872038"/>
          <p14:tracePt t="17655" x="8002588" y="4884738"/>
          <p14:tracePt t="17662" x="8026400" y="4897438"/>
          <p14:tracePt t="17669" x="8050213" y="4897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9" y="2982350"/>
            <a:ext cx="3480676" cy="54864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7C776D-EE25-09C0-D8FE-491269196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spd="slow" advTm="1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52581"/>
            <a:ext cx="10515600" cy="13255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MX" sz="3600" dirty="0"/>
              <a:t>Medición Pes</a:t>
            </a:r>
            <a:br>
              <a:rPr lang="es-MX" sz="3600" dirty="0"/>
            </a:br>
            <a:r>
              <a:rPr lang="es-MX" sz="3600" dirty="0"/>
              <a:t>Características del balón</a:t>
            </a:r>
            <a:endParaRPr lang="es-AR" sz="3600" dirty="0"/>
          </a:p>
        </p:txBody>
      </p:sp>
      <p:sp>
        <p:nvSpPr>
          <p:cNvPr id="19459" name="3 Marcador de contenido"/>
          <p:cNvSpPr>
            <a:spLocks noGrp="1"/>
          </p:cNvSpPr>
          <p:nvPr>
            <p:ph sz="half" idx="1"/>
          </p:nvPr>
        </p:nvSpPr>
        <p:spPr>
          <a:xfrm>
            <a:off x="604911" y="1927226"/>
            <a:ext cx="5137077" cy="4525963"/>
          </a:xfrm>
        </p:spPr>
        <p:txBody>
          <a:bodyPr/>
          <a:lstStyle/>
          <a:p>
            <a:pPr eaLnBrk="1" hangingPunct="1"/>
            <a:endParaRPr lang="es-MX" altLang="es-AR" dirty="0"/>
          </a:p>
          <a:p>
            <a:pPr eaLnBrk="1" hangingPunct="1"/>
            <a:r>
              <a:rPr lang="es-MX" altLang="es-AR" dirty="0"/>
              <a:t>Longitud 9-10 cm.</a:t>
            </a:r>
          </a:p>
          <a:p>
            <a:pPr eaLnBrk="1" hangingPunct="1"/>
            <a:endParaRPr lang="es-MX" altLang="es-AR" dirty="0"/>
          </a:p>
          <a:p>
            <a:pPr eaLnBrk="1" hangingPunct="1"/>
            <a:r>
              <a:rPr lang="es-MX" altLang="es-AR" dirty="0"/>
              <a:t>Espesor 0.5 </a:t>
            </a:r>
            <a:r>
              <a:rPr lang="es-MX" altLang="es-AR" dirty="0" err="1"/>
              <a:t>mm.</a:t>
            </a:r>
            <a:endParaRPr lang="es-MX" altLang="es-AR" dirty="0"/>
          </a:p>
          <a:p>
            <a:pPr eaLnBrk="1" hangingPunct="1"/>
            <a:endParaRPr lang="es-MX" altLang="es-AR" dirty="0"/>
          </a:p>
          <a:p>
            <a:pPr eaLnBrk="1" hangingPunct="1"/>
            <a:r>
              <a:rPr lang="es-MX" altLang="es-AR" dirty="0"/>
              <a:t>Volumen de llenado ml?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53" y="1733112"/>
            <a:ext cx="2825927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Norberto\Desktop\SATI\Proati Pes 2014\Imágenes\Baló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76" y="1741488"/>
            <a:ext cx="2573337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C38CC9-FA6B-6730-54E3-B55D8016C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73"/>
    </mc:Choice>
    <mc:Fallback xmlns="">
      <p:transition spd="slow" advTm="7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9" x="5967413" y="1169988"/>
          <p14:tracePt t="5162" x="5967413" y="1181100"/>
          <p14:tracePt t="5177" x="5967413" y="1193800"/>
          <p14:tracePt t="5183" x="5967413" y="1206500"/>
          <p14:tracePt t="5191" x="5980113" y="1217613"/>
          <p14:tracePt t="5198" x="5992813" y="1254125"/>
          <p14:tracePt t="5206" x="5992813" y="1279525"/>
          <p14:tracePt t="5213" x="6003925" y="1327150"/>
          <p14:tracePt t="5219" x="6029325" y="1376363"/>
          <p14:tracePt t="5227" x="6053138" y="1462088"/>
          <p14:tracePt t="5235" x="6076950" y="1535113"/>
          <p14:tracePt t="5241" x="6102350" y="1608138"/>
          <p14:tracePt t="5249" x="6138863" y="1681163"/>
          <p14:tracePt t="5256" x="6162675" y="1778000"/>
          <p14:tracePt t="5264" x="6199188" y="1839913"/>
          <p14:tracePt t="5271" x="6211888" y="1876425"/>
          <p14:tracePt t="5279" x="6235700" y="1912938"/>
          <p14:tracePt t="5286" x="6248400" y="1936750"/>
          <p14:tracePt t="5293" x="6272213" y="1973263"/>
          <p14:tracePt t="5300" x="6297613" y="1997075"/>
          <p14:tracePt t="5308" x="6297613" y="2022475"/>
          <p14:tracePt t="5316" x="6345238" y="2095500"/>
          <p14:tracePt t="5322" x="6381750" y="2168525"/>
          <p14:tracePt t="5330" x="6394450" y="2205038"/>
          <p14:tracePt t="5594" x="6381750" y="2205038"/>
          <p14:tracePt t="5601" x="6345238" y="2205038"/>
          <p14:tracePt t="5608" x="6297613" y="2217738"/>
          <p14:tracePt t="5614" x="6261100" y="2228850"/>
          <p14:tracePt t="5621" x="6211888" y="2241550"/>
          <p14:tracePt t="5628" x="6151563" y="2265363"/>
          <p14:tracePt t="5636" x="6126163" y="2290763"/>
          <p14:tracePt t="5644" x="6089650" y="2301875"/>
          <p14:tracePt t="5651" x="6053138" y="2338388"/>
          <p14:tracePt t="5658" x="6029325" y="2363788"/>
          <p14:tracePt t="5666" x="6003925" y="2387600"/>
          <p14:tracePt t="5673" x="5967413" y="2424113"/>
          <p14:tracePt t="5680" x="5956300" y="2447925"/>
          <p14:tracePt t="5687" x="5943600" y="2460625"/>
          <p14:tracePt t="5695" x="5930900" y="2484438"/>
          <p14:tracePt t="5702" x="5919788" y="2509838"/>
          <p14:tracePt t="5709" x="5919788" y="2546350"/>
          <p14:tracePt t="5716" x="5907088" y="2606675"/>
          <p14:tracePt t="5724" x="5907088" y="2692400"/>
          <p14:tracePt t="5730" x="5907088" y="2740025"/>
          <p14:tracePt t="5738" x="5919788" y="2825750"/>
          <p14:tracePt t="5746" x="5956300" y="2924175"/>
          <p14:tracePt t="5753" x="6003925" y="2997200"/>
          <p14:tracePt t="5760" x="6040438" y="3081338"/>
          <p14:tracePt t="5768" x="6102350" y="3143250"/>
          <p14:tracePt t="5775" x="6162675" y="3190875"/>
          <p14:tracePt t="5783" x="6224588" y="3252788"/>
          <p14:tracePt t="5790" x="6248400" y="3276600"/>
          <p14:tracePt t="5797" x="6345238" y="3362325"/>
          <p14:tracePt t="5804" x="6430963" y="3409950"/>
          <p14:tracePt t="5812" x="6516688" y="3448050"/>
          <p14:tracePt t="5818" x="6589713" y="3471863"/>
          <p14:tracePt t="5826" x="6673850" y="3484563"/>
          <p14:tracePt t="5833" x="6710363" y="3484563"/>
          <p14:tracePt t="5841" x="6772275" y="3471863"/>
          <p14:tracePt t="5847" x="6808788" y="3459163"/>
          <p14:tracePt t="5854" x="6869113" y="3435350"/>
          <p14:tracePt t="5863" x="6905625" y="3409950"/>
          <p14:tracePt t="5869" x="6954838" y="3373438"/>
          <p14:tracePt t="5877" x="6991350" y="3336925"/>
          <p14:tracePt t="5885" x="7051675" y="3227388"/>
          <p14:tracePt t="5891" x="7088188" y="3143250"/>
          <p14:tracePt t="6031" x="7077075" y="3143250"/>
          <p14:tracePt t="6038" x="7064375" y="3167063"/>
          <p14:tracePt t="6045" x="7051675" y="3190875"/>
          <p14:tracePt t="6052" x="7027863" y="3240088"/>
          <p14:tracePt t="6060" x="7004050" y="3289300"/>
          <p14:tracePt t="6067" x="6991350" y="3325813"/>
          <p14:tracePt t="6075" x="6967538" y="3398838"/>
          <p14:tracePt t="6081" x="6918325" y="3508375"/>
          <p14:tracePt t="6089" x="6894513" y="3605213"/>
          <p14:tracePt t="6095" x="6869113" y="3690938"/>
          <p14:tracePt t="6103" x="6845300" y="3800475"/>
          <p14:tracePt t="6110" x="6821488" y="3970338"/>
          <p14:tracePt t="6119" x="6796088" y="4081463"/>
          <p14:tracePt t="6126" x="6783388" y="4165600"/>
          <p14:tracePt t="6133" x="6783388" y="4238625"/>
          <p14:tracePt t="6140" x="6783388" y="4300538"/>
          <p14:tracePt t="6148" x="6783388" y="4337050"/>
          <p14:tracePt t="6155" x="6783388" y="4360863"/>
          <p14:tracePt t="6432" x="6783388" y="4373563"/>
          <p14:tracePt t="6439" x="6796088" y="4373563"/>
          <p14:tracePt t="6447" x="6808788" y="4384675"/>
          <p14:tracePt t="6454" x="6821488" y="4397375"/>
          <p14:tracePt t="6461" x="6845300" y="4410075"/>
          <p14:tracePt t="6468" x="6858000" y="4433888"/>
          <p14:tracePt t="6475" x="6881813" y="4446588"/>
          <p14:tracePt t="6484" x="6894513" y="4457700"/>
          <p14:tracePt t="6500" x="6942138" y="4494213"/>
          <p14:tracePt t="6506" x="6954838" y="4530725"/>
          <p14:tracePt t="6513" x="6978650" y="4556125"/>
          <p14:tracePt t="6520" x="7004050" y="4603750"/>
          <p14:tracePt t="6528" x="7040563" y="4652963"/>
          <p14:tracePt t="6535" x="7064375" y="4689475"/>
          <p14:tracePt t="6542" x="7100888" y="4751388"/>
          <p14:tracePt t="6550" x="7137400" y="4824413"/>
          <p14:tracePt t="6557" x="7161213" y="4872038"/>
          <p14:tracePt t="6565" x="7186613" y="4957763"/>
          <p14:tracePt t="6571" x="7210425" y="4994275"/>
          <p14:tracePt t="6577" x="7234238" y="5054600"/>
          <p14:tracePt t="6585" x="7234238" y="5091113"/>
          <p14:tracePt t="6592" x="7234238" y="5127625"/>
          <p14:tracePt t="6600" x="7246938" y="5164138"/>
          <p14:tracePt t="6608" x="7246938" y="5189538"/>
          <p14:tracePt t="6615" x="7246938" y="5237163"/>
          <p14:tracePt t="6622" x="7246938" y="5286375"/>
          <p14:tracePt t="6629" x="7246938" y="5359400"/>
          <p14:tracePt t="6637" x="7234238" y="5408613"/>
          <p14:tracePt t="6644" x="7223125" y="5468938"/>
          <p14:tracePt t="6651" x="7197725" y="5518150"/>
          <p14:tracePt t="6659" x="7161213" y="5614988"/>
          <p14:tracePt t="6667" x="7137400" y="5676900"/>
          <p14:tracePt t="6674" x="7113588" y="5749925"/>
          <p14:tracePt t="6681" x="7100888" y="5786438"/>
          <p14:tracePt t="6687" x="7088188" y="5810250"/>
          <p14:tracePt t="6922" x="7088188" y="5822950"/>
          <p14:tracePt t="6936" x="7088188" y="5846763"/>
          <p14:tracePt t="6943" x="7088188" y="5859463"/>
          <p14:tracePt t="6950" x="7064375" y="5883275"/>
          <p14:tracePt t="6957" x="7051675" y="5907088"/>
          <p14:tracePt t="6964" x="7051675" y="5919788"/>
          <p14:tracePt t="6973" x="7027863" y="5945188"/>
          <p14:tracePt t="6979" x="7015163" y="5969000"/>
          <p14:tracePt t="6987" x="6991350" y="5992813"/>
          <p14:tracePt t="6995" x="6978650" y="6018213"/>
          <p14:tracePt t="7002" x="6954838" y="6042025"/>
          <p14:tracePt t="7009" x="6931025" y="6065838"/>
          <p14:tracePt t="7017" x="6918325" y="6078538"/>
          <p14:tracePt t="7024" x="6881813" y="6115050"/>
          <p14:tracePt t="7031" x="6845300" y="6138863"/>
          <p14:tracePt t="7038" x="6821488" y="6151563"/>
          <p14:tracePt t="7046" x="6796088" y="6164263"/>
          <p14:tracePt t="7052" x="6759575" y="6188075"/>
          <p14:tracePt t="7061" x="6735763" y="6200775"/>
          <p14:tracePt t="7067" x="6710363" y="6200775"/>
          <p14:tracePt t="7074" x="6673850" y="6224588"/>
          <p14:tracePt t="7082" x="6650038" y="6224588"/>
          <p14:tracePt t="7089" x="6600825" y="6237288"/>
          <p14:tracePt t="7096" x="6577013" y="6237288"/>
          <p14:tracePt t="7103" x="6540500" y="6237288"/>
          <p14:tracePt t="7111" x="6503988" y="6237288"/>
          <p14:tracePt t="7119" x="6480175" y="6237288"/>
          <p14:tracePt t="7126" x="6443663" y="6224588"/>
          <p14:tracePt t="7134" x="6418263" y="6224588"/>
          <p14:tracePt t="7141" x="6394450" y="6200775"/>
          <p14:tracePt t="7148" x="6357938" y="6188075"/>
          <p14:tracePt t="7155" x="6334125" y="6164263"/>
          <p14:tracePt t="7163" x="6308725" y="6151563"/>
          <p14:tracePt t="7170" x="6284913" y="6115050"/>
          <p14:tracePt t="7177" x="6248400" y="6102350"/>
          <p14:tracePt t="7183" x="6211888" y="6054725"/>
          <p14:tracePt t="7191" x="6162675" y="5981700"/>
          <p14:tracePt t="7199" x="6115050" y="5907088"/>
          <p14:tracePt t="7206" x="6076950" y="5870575"/>
          <p14:tracePt t="7213" x="6053138" y="5810250"/>
          <p14:tracePt t="7220" x="6016625" y="5737225"/>
          <p14:tracePt t="7229" x="5980113" y="5664200"/>
          <p14:tracePt t="7235" x="5956300" y="5603875"/>
          <p14:tracePt t="7243" x="5930900" y="5518150"/>
          <p14:tracePt t="7250" x="5919788" y="5445125"/>
          <p14:tracePt t="7258" x="5907088" y="5372100"/>
          <p14:tracePt t="7265" x="5894388" y="5335588"/>
          <p14:tracePt t="7272" x="5894388" y="5273675"/>
          <p14:tracePt t="7279" x="5883275" y="5189538"/>
          <p14:tracePt t="7286" x="5883275" y="5140325"/>
          <p14:tracePt t="7294" x="5883275" y="5054600"/>
          <p14:tracePt t="7300" x="5883275" y="5018088"/>
          <p14:tracePt t="7308" x="5883275" y="4970463"/>
          <p14:tracePt t="7317" x="5883275" y="4921250"/>
          <p14:tracePt t="7323" x="5883275" y="4897438"/>
          <p14:tracePt t="7331" x="5883275" y="4860925"/>
          <p14:tracePt t="7338" x="5883275" y="4848225"/>
          <p14:tracePt t="7345" x="5883275" y="4824413"/>
          <p14:tracePt t="7352" x="5883275" y="4799013"/>
          <p14:tracePt t="7367" x="5883275" y="4787900"/>
          <p14:tracePt t="7667" x="5883275" y="4775200"/>
          <p14:tracePt t="7673" x="5883275" y="4751388"/>
          <p14:tracePt t="7680" x="5883275" y="4702175"/>
          <p14:tracePt t="7687" x="5883275" y="4652963"/>
          <p14:tracePt t="7696" x="5883275" y="4579938"/>
          <p14:tracePt t="7703" x="5883275" y="4506913"/>
          <p14:tracePt t="7710" x="5894388" y="4337050"/>
          <p14:tracePt t="7717" x="5894388" y="4214813"/>
          <p14:tracePt t="7725" x="5930900" y="3959225"/>
          <p14:tracePt t="7732" x="5930900" y="3800475"/>
          <p14:tracePt t="7739" x="5930900" y="3594100"/>
          <p14:tracePt t="7747" x="5943600" y="3471863"/>
          <p14:tracePt t="7753" x="5943600" y="3336925"/>
          <p14:tracePt t="7762" x="5943600" y="3190875"/>
          <p14:tracePt t="7769" x="5943600" y="3094038"/>
          <p14:tracePt t="7776" x="5943600" y="2984500"/>
          <p14:tracePt t="7782" x="5943600" y="2911475"/>
          <p14:tracePt t="7790" x="5943600" y="2851150"/>
          <p14:tracePt t="7797" x="5943600" y="2801938"/>
          <p14:tracePt t="7806" x="5943600" y="2752725"/>
          <p14:tracePt t="7813" x="5943600" y="2728913"/>
          <p14:tracePt t="7820" x="5943600" y="2692400"/>
          <p14:tracePt t="7827" x="5943600" y="2667000"/>
          <p14:tracePt t="7834" x="5943600" y="2643188"/>
          <p14:tracePt t="7842" x="5943600" y="2630488"/>
          <p14:tracePt t="7849" x="5930900" y="2593975"/>
          <p14:tracePt t="7864" x="5930900" y="2582863"/>
          <p14:tracePt t="7870" x="5919788" y="2582863"/>
          <p14:tracePt t="7886" x="5919788" y="2570163"/>
          <p14:tracePt t="7936" x="5919788" y="2557463"/>
          <p14:tracePt t="7959" x="5907088" y="2546350"/>
          <p14:tracePt t="7966" x="5907088" y="2533650"/>
          <p14:tracePt t="7981" x="5894388" y="2520950"/>
          <p14:tracePt t="7996" x="5894388" y="2509838"/>
          <p14:tracePt t="8002" x="5883275" y="2497138"/>
          <p14:tracePt t="8010" x="5883275" y="2484438"/>
          <p14:tracePt t="8016" x="5870575" y="2473325"/>
          <p14:tracePt t="8023" x="5870575" y="2460625"/>
          <p14:tracePt t="8031" x="5870575" y="2447925"/>
          <p14:tracePt t="8039" x="5857875" y="2447925"/>
          <p14:tracePt t="8046" x="5857875" y="2436813"/>
          <p14:tracePt t="8053" x="5857875" y="2424113"/>
          <p14:tracePt t="8061" x="5846763" y="2424113"/>
          <p14:tracePt t="8076" x="5846763" y="2411413"/>
          <p14:tracePt t="8083" x="5834063" y="2411413"/>
          <p14:tracePt t="8090" x="5821363" y="2411413"/>
          <p14:tracePt t="8097" x="5810250" y="2400300"/>
          <p14:tracePt t="8112" x="5784850" y="2400300"/>
          <p14:tracePt t="8127" x="5773738" y="2400300"/>
          <p14:tracePt t="8140" x="5748338" y="2400300"/>
          <p14:tracePt t="8147" x="5737225" y="2400300"/>
          <p14:tracePt t="8163" x="5711825" y="2400300"/>
          <p14:tracePt t="8170" x="5700713" y="2400300"/>
          <p14:tracePt t="8184" x="5675313" y="2400300"/>
          <p14:tracePt t="8192" x="5675313" y="2411413"/>
          <p14:tracePt t="8199" x="5651500" y="2424113"/>
          <p14:tracePt t="8214" x="5638800" y="2436813"/>
          <p14:tracePt t="8221" x="5638800" y="2447925"/>
          <p14:tracePt t="8229" x="5614988" y="2447925"/>
          <p14:tracePt t="8236" x="5614988" y="2473325"/>
          <p14:tracePt t="8243" x="5602288" y="2473325"/>
          <p14:tracePt t="8251" x="5591175" y="2484438"/>
          <p14:tracePt t="8257" x="5578475" y="2509838"/>
          <p14:tracePt t="8264" x="5565775" y="2520950"/>
          <p14:tracePt t="8272" x="5554663" y="2546350"/>
          <p14:tracePt t="8280" x="5541963" y="2557463"/>
          <p14:tracePt t="8287" x="5529263" y="2582863"/>
          <p14:tracePt t="8295" x="5529263" y="2593975"/>
          <p14:tracePt t="8301" x="5529263" y="2619375"/>
          <p14:tracePt t="8309" x="5518150" y="2630488"/>
          <p14:tracePt t="8317" x="5518150" y="2643188"/>
          <p14:tracePt t="8325" x="5505450" y="2679700"/>
          <p14:tracePt t="8331" x="5505450" y="2703513"/>
          <p14:tracePt t="8338" x="5505450" y="2716213"/>
          <p14:tracePt t="8346" x="5505450" y="2752725"/>
          <p14:tracePt t="8353" x="5505450" y="2776538"/>
          <p14:tracePt t="8360" x="5505450" y="2789238"/>
          <p14:tracePt t="8367" x="5505450" y="2814638"/>
          <p14:tracePt t="8374" x="5505450" y="2825750"/>
          <p14:tracePt t="8381" x="5505450" y="2838450"/>
          <p14:tracePt t="8389" x="5505450" y="2862263"/>
          <p14:tracePt t="8397" x="5505450" y="2874963"/>
          <p14:tracePt t="8403" x="5505450" y="2898775"/>
          <p14:tracePt t="8412" x="5505450" y="2911475"/>
          <p14:tracePt t="8417" x="5505450" y="2935288"/>
          <p14:tracePt t="8426" x="5505450" y="2947988"/>
          <p14:tracePt t="8434" x="5505450" y="2960688"/>
          <p14:tracePt t="8440" x="5518150" y="2971800"/>
          <p14:tracePt t="8455" x="5518150" y="2997200"/>
          <p14:tracePt t="8462" x="5529263" y="2997200"/>
          <p14:tracePt t="8470" x="5529263" y="3008313"/>
          <p14:tracePt t="8477" x="5529263" y="3021013"/>
          <p14:tracePt t="8485" x="5529263" y="3033713"/>
          <p14:tracePt t="8491" x="5541963" y="3044825"/>
          <p14:tracePt t="8498" x="5554663" y="3057525"/>
          <p14:tracePt t="8506" x="5554663" y="3070225"/>
          <p14:tracePt t="8513" x="5554663" y="3081338"/>
          <p14:tracePt t="8521" x="5565775" y="3094038"/>
          <p14:tracePt t="8528" x="5578475" y="3117850"/>
          <p14:tracePt t="8543" x="5578475" y="3143250"/>
          <p14:tracePt t="8557" x="5591175" y="3154363"/>
          <p14:tracePt t="8565" x="5591175" y="3167063"/>
          <p14:tracePt t="8579" x="5602288" y="3179763"/>
          <p14:tracePt t="8586" x="5614988" y="3190875"/>
          <p14:tracePt t="8601" x="5627688" y="3203575"/>
          <p14:tracePt t="8615" x="5627688" y="3216275"/>
          <p14:tracePt t="8623" x="5638800" y="3216275"/>
          <p14:tracePt t="8637" x="5651500" y="3227388"/>
          <p14:tracePt t="8645" x="5664200" y="3240088"/>
          <p14:tracePt t="8652" x="5675313" y="3252788"/>
          <p14:tracePt t="8659" x="5675313" y="3263900"/>
          <p14:tracePt t="8667" x="5688013" y="3276600"/>
          <p14:tracePt t="8674" x="5700713" y="3276600"/>
          <p14:tracePt t="8682" x="5700713" y="3289300"/>
          <p14:tracePt t="8689" x="5711825" y="3289300"/>
          <p14:tracePt t="8696" x="5724525" y="3289300"/>
          <p14:tracePt t="8703" x="5737225" y="3300413"/>
          <p14:tracePt t="8711" x="5748338" y="3313113"/>
          <p14:tracePt t="8717" x="5761038" y="3313113"/>
          <p14:tracePt t="8724" x="5773738" y="3313113"/>
          <p14:tracePt t="8732" x="5784850" y="3313113"/>
          <p14:tracePt t="8747" x="5797550" y="3313113"/>
          <p14:tracePt t="8754" x="5810250" y="3313113"/>
          <p14:tracePt t="8762" x="5821363" y="3313113"/>
          <p14:tracePt t="8777" x="5846763" y="3313113"/>
          <p14:tracePt t="8791" x="5857875" y="3313113"/>
          <p14:tracePt t="8798" x="5870575" y="3313113"/>
          <p14:tracePt t="8813" x="5894388" y="3313113"/>
          <p14:tracePt t="8828" x="5919788" y="3300413"/>
          <p14:tracePt t="8841" x="5930900" y="3289300"/>
          <p14:tracePt t="8848" x="5943600" y="3276600"/>
          <p14:tracePt t="8857" x="5956300" y="3252788"/>
          <p14:tracePt t="8864" x="5980113" y="3240088"/>
          <p14:tracePt t="8871" x="5992813" y="3227388"/>
          <p14:tracePt t="8879" x="6016625" y="3179763"/>
          <p14:tracePt t="8886" x="6029325" y="3154363"/>
          <p14:tracePt t="8893" x="6029325" y="3130550"/>
          <p14:tracePt t="8901" x="6040438" y="3094038"/>
          <p14:tracePt t="8908" x="6053138" y="3044825"/>
          <p14:tracePt t="8915" x="6065838" y="2984500"/>
          <p14:tracePt t="8922" x="6065838" y="2947988"/>
          <p14:tracePt t="8930" x="6065838" y="2898775"/>
          <p14:tracePt t="8936" x="6065838" y="2851150"/>
          <p14:tracePt t="8945" x="6065838" y="2814638"/>
          <p14:tracePt t="8951" x="6053138" y="2789238"/>
          <p14:tracePt t="8958" x="6040438" y="2752725"/>
          <p14:tracePt t="8965" x="6029325" y="2716213"/>
          <p14:tracePt t="8974" x="6016625" y="2703513"/>
          <p14:tracePt t="8981" x="6003925" y="2679700"/>
          <p14:tracePt t="8987" x="5980113" y="2655888"/>
          <p14:tracePt t="8996" x="5967413" y="2643188"/>
          <p14:tracePt t="9002" x="5956300" y="2630488"/>
          <p14:tracePt t="9010" x="5956300" y="2619375"/>
          <p14:tracePt t="9018" x="5943600" y="2619375"/>
          <p14:tracePt t="9025" x="5930900" y="2606675"/>
          <p14:tracePt t="9032" x="5919788" y="2593975"/>
          <p14:tracePt t="9039" x="5894388" y="2593975"/>
          <p14:tracePt t="9047" x="5894388" y="2582863"/>
          <p14:tracePt t="9054" x="5883275" y="2582863"/>
          <p14:tracePt t="9061" x="5870575" y="2582863"/>
          <p14:tracePt t="9068" x="5857875" y="2582863"/>
          <p14:tracePt t="9075" x="5846763" y="2570163"/>
          <p14:tracePt t="9082" x="5834063" y="2570163"/>
          <p14:tracePt t="9090" x="5821363" y="2570163"/>
          <p14:tracePt t="9098" x="5810250" y="2570163"/>
          <p14:tracePt t="9104" x="5810250" y="2557463"/>
          <p14:tracePt t="9112" x="5784850" y="2557463"/>
          <p14:tracePt t="9120" x="5773738" y="2557463"/>
          <p14:tracePt t="9127" x="5761038" y="2557463"/>
          <p14:tracePt t="9135" x="5748338" y="2557463"/>
          <p14:tracePt t="9149" x="5737225" y="2557463"/>
          <p14:tracePt t="9156" x="5724525" y="2557463"/>
          <p14:tracePt t="9164" x="5711825" y="2557463"/>
          <p14:tracePt t="9171" x="5700713" y="2557463"/>
          <p14:tracePt t="9184" x="5688013" y="2557463"/>
          <p14:tracePt t="9199" x="5664200" y="2570163"/>
          <p14:tracePt t="9207" x="5664200" y="2582863"/>
          <p14:tracePt t="9214" x="5651500" y="2593975"/>
          <p14:tracePt t="9221" x="5638800" y="2619375"/>
          <p14:tracePt t="9229" x="5627688" y="2630488"/>
          <p14:tracePt t="9236" x="5614988" y="2655888"/>
          <p14:tracePt t="9244" x="5602288" y="2692400"/>
          <p14:tracePt t="9251" x="5591175" y="2728913"/>
          <p14:tracePt t="9259" x="5578475" y="2752725"/>
          <p14:tracePt t="9266" x="5565775" y="2776538"/>
          <p14:tracePt t="9273" x="5565775" y="2789238"/>
          <p14:tracePt t="9280" x="5565775" y="2814638"/>
          <p14:tracePt t="9287" x="5565775" y="2838450"/>
          <p14:tracePt t="9295" x="5554663" y="2851150"/>
          <p14:tracePt t="9301" x="5554663" y="2862263"/>
          <p14:tracePt t="9309" x="5554663" y="2898775"/>
          <p14:tracePt t="9316" x="5554663" y="2911475"/>
          <p14:tracePt t="9324" x="5554663" y="2924175"/>
          <p14:tracePt t="9331" x="5554663" y="2947988"/>
          <p14:tracePt t="9338" x="5554663" y="2971800"/>
          <p14:tracePt t="9346" x="5554663" y="2997200"/>
          <p14:tracePt t="9353" x="5554663" y="3008313"/>
          <p14:tracePt t="9361" x="5554663" y="3021013"/>
          <p14:tracePt t="9368" x="5554663" y="3044825"/>
          <p14:tracePt t="9375" x="5554663" y="3070225"/>
          <p14:tracePt t="9382" x="5554663" y="3081338"/>
          <p14:tracePt t="9389" x="5565775" y="3106738"/>
          <p14:tracePt t="9397" x="5578475" y="3130550"/>
          <p14:tracePt t="9404" x="5578475" y="3143250"/>
          <p14:tracePt t="9412" x="5591175" y="3167063"/>
          <p14:tracePt t="9418" x="5602288" y="3179763"/>
          <p14:tracePt t="9425" x="5602288" y="3190875"/>
          <p14:tracePt t="9433" x="5602288" y="3203575"/>
          <p14:tracePt t="9441" x="5614988" y="3216275"/>
          <p14:tracePt t="9455" x="5614988" y="3227388"/>
          <p14:tracePt t="9463" x="5627688" y="3227388"/>
          <p14:tracePt t="9469" x="5638800" y="3240088"/>
          <p14:tracePt t="15019" x="5638800" y="3252788"/>
          <p14:tracePt t="15041" x="5638800" y="3263900"/>
          <p14:tracePt t="15049" x="5638800" y="3276600"/>
          <p14:tracePt t="15063" x="5638800" y="3289300"/>
          <p14:tracePt t="15071" x="5638800" y="3300413"/>
          <p14:tracePt t="15078" x="5638800" y="3325813"/>
          <p14:tracePt t="15086" x="5638800" y="3349625"/>
          <p14:tracePt t="15093" x="5638800" y="3362325"/>
          <p14:tracePt t="15099" x="5638800" y="3373438"/>
          <p14:tracePt t="15107" x="5638800" y="3398838"/>
          <p14:tracePt t="15114" x="5651500" y="3409950"/>
          <p14:tracePt t="15121" x="5664200" y="3422650"/>
          <p14:tracePt t="15129" x="5664200" y="3448050"/>
          <p14:tracePt t="15137" x="5664200" y="3471863"/>
          <p14:tracePt t="15144" x="5664200" y="3484563"/>
          <p14:tracePt t="15151" x="5675313" y="3508375"/>
          <p14:tracePt t="15158" x="5688013" y="3532188"/>
          <p14:tracePt t="15166" x="5700713" y="3568700"/>
          <p14:tracePt t="15173" x="5700713" y="3594100"/>
          <p14:tracePt t="15180" x="5711825" y="3605213"/>
          <p14:tracePt t="15187" x="5724525" y="3630613"/>
          <p14:tracePt t="15195" x="5724525" y="3654425"/>
          <p14:tracePt t="15202" x="5737225" y="3678238"/>
          <p14:tracePt t="15209" x="5761038" y="3727450"/>
          <p14:tracePt t="15216" x="5773738" y="3751263"/>
          <p14:tracePt t="15223" x="5797550" y="3787775"/>
          <p14:tracePt t="15231" x="5810250" y="3800475"/>
          <p14:tracePt t="15239" x="5834063" y="3836988"/>
          <p14:tracePt t="15246" x="5834063" y="3849688"/>
          <p14:tracePt t="15254" x="5857875" y="3860800"/>
          <p14:tracePt t="15662" x="5857875" y="3873500"/>
          <p14:tracePt t="15670" x="5870575" y="3897313"/>
          <p14:tracePt t="15677" x="5870575" y="3922713"/>
          <p14:tracePt t="15684" x="5883275" y="3946525"/>
          <p14:tracePt t="15691" x="5894388" y="3983038"/>
          <p14:tracePt t="15699" x="5907088" y="3995738"/>
          <p14:tracePt t="15706" x="5919788" y="4019550"/>
          <p14:tracePt t="15713" x="5943600" y="4068763"/>
          <p14:tracePt t="15721" x="5956300" y="4092575"/>
          <p14:tracePt t="15728" x="5967413" y="4105275"/>
          <p14:tracePt t="15734" x="5967413" y="4129088"/>
          <p14:tracePt t="15742" x="5992813" y="4141788"/>
          <p14:tracePt t="15750" x="5992813" y="4154488"/>
          <p14:tracePt t="15757" x="6003925" y="4165600"/>
          <p14:tracePt t="15765" x="6016625" y="4178300"/>
          <p14:tracePt t="15771" x="6029325" y="4191000"/>
          <p14:tracePt t="15779" x="6040438" y="4191000"/>
          <p14:tracePt t="15786" x="6053138" y="4202113"/>
          <p14:tracePt t="15794" x="6065838" y="4214813"/>
          <p14:tracePt t="15801" x="6089650" y="4214813"/>
          <p14:tracePt t="15808" x="6102350" y="4238625"/>
          <p14:tracePt t="15815" x="6115050" y="4251325"/>
          <p14:tracePt t="15823" x="6138863" y="4251325"/>
          <p14:tracePt t="15830" x="6151563" y="4251325"/>
          <p14:tracePt t="15838" x="6162675" y="4251325"/>
          <p14:tracePt t="15845" x="6188075" y="4251325"/>
          <p14:tracePt t="15851" x="6224588" y="4251325"/>
          <p14:tracePt t="15859" x="6235700" y="4251325"/>
          <p14:tracePt t="15867" x="6261100" y="4251325"/>
          <p14:tracePt t="15874" x="6272213" y="4251325"/>
          <p14:tracePt t="15882" x="6297613" y="4251325"/>
          <p14:tracePt t="15889" x="6308725" y="4251325"/>
          <p14:tracePt t="15897" x="6321425" y="4238625"/>
          <p14:tracePt t="15904" x="6345238" y="4238625"/>
          <p14:tracePt t="15911" x="6357938" y="4227513"/>
          <p14:tracePt t="15918" x="6370638" y="4214813"/>
          <p14:tracePt t="15925" x="6381750" y="4202113"/>
          <p14:tracePt t="15932" x="6394450" y="4165600"/>
          <p14:tracePt t="15939" x="6418263" y="4129088"/>
          <p14:tracePt t="15947" x="6430963" y="4081463"/>
          <p14:tracePt t="15954" x="6443663" y="4043363"/>
          <p14:tracePt t="15961" x="6443663" y="4006850"/>
          <p14:tracePt t="15968" x="6454775" y="3922713"/>
          <p14:tracePt t="15975" x="6454775" y="3824288"/>
          <p14:tracePt t="15983" x="6454775" y="3727450"/>
          <p14:tracePt t="15991" x="6454775" y="3630613"/>
          <p14:tracePt t="15998" x="6454775" y="3568700"/>
          <p14:tracePt t="16006" x="6454775" y="3422650"/>
          <p14:tracePt t="16013" x="6443663" y="3300413"/>
          <p14:tracePt t="16021" x="6443663" y="3190875"/>
          <p14:tracePt t="16028" x="6418263" y="3106738"/>
          <p14:tracePt t="16035" x="6407150" y="3021013"/>
          <p14:tracePt t="16042" x="6394450" y="2947988"/>
          <p14:tracePt t="16049" x="6381750" y="2887663"/>
          <p14:tracePt t="16056" x="6370638" y="2825750"/>
          <p14:tracePt t="16064" x="6370638" y="2789238"/>
          <p14:tracePt t="16071" x="6357938" y="2776538"/>
          <p14:tracePt t="16079" x="6345238" y="2740025"/>
          <p14:tracePt t="16085" x="6345238" y="2716213"/>
          <p14:tracePt t="16092" x="6345238" y="2692400"/>
          <p14:tracePt t="16100" x="6334125" y="2655888"/>
          <p14:tracePt t="16107" x="6321425" y="2643188"/>
          <p14:tracePt t="16115" x="6308725" y="2630488"/>
          <p14:tracePt t="16121" x="6308725" y="2619375"/>
          <p14:tracePt t="16138" x="6297613" y="2593975"/>
          <p14:tracePt t="16151" x="6297613" y="2582863"/>
          <p14:tracePt t="16159" x="6284913" y="2570163"/>
          <p14:tracePt t="16167" x="6272213" y="2557463"/>
          <p14:tracePt t="16181" x="6261100" y="2546350"/>
          <p14:tracePt t="16196" x="6261100" y="2533650"/>
          <p14:tracePt t="16202" x="6248400" y="2520950"/>
          <p14:tracePt t="16217" x="6235700" y="2520950"/>
          <p14:tracePt t="16224" x="6235700" y="2509838"/>
          <p14:tracePt t="16232" x="6224588" y="2509838"/>
          <p14:tracePt t="16239" x="6211888" y="2497138"/>
          <p14:tracePt t="16247" x="6211888" y="2484438"/>
          <p14:tracePt t="16254" x="6188075" y="2473325"/>
          <p14:tracePt t="16261" x="6162675" y="2460625"/>
          <p14:tracePt t="16268" x="6151563" y="2460625"/>
          <p14:tracePt t="16276" x="6115050" y="2447925"/>
          <p14:tracePt t="16283" x="6089650" y="2436813"/>
          <p14:tracePt t="16290" x="6053138" y="2436813"/>
          <p14:tracePt t="16298" x="6029325" y="2424113"/>
          <p14:tracePt t="16305" x="5992813" y="2424113"/>
          <p14:tracePt t="16312" x="5967413" y="2424113"/>
          <p14:tracePt t="16319" x="5919788" y="2424113"/>
          <p14:tracePt t="16326" x="5883275" y="2424113"/>
          <p14:tracePt t="16334" x="5834063" y="2424113"/>
          <p14:tracePt t="16341" x="5797550" y="2424113"/>
          <p14:tracePt t="16349" x="5737225" y="2436813"/>
          <p14:tracePt t="16356" x="5711825" y="2447925"/>
          <p14:tracePt t="16364" x="5675313" y="2473325"/>
          <p14:tracePt t="16371" x="5638800" y="2484438"/>
          <p14:tracePt t="16378" x="5578475" y="2533650"/>
          <p14:tracePt t="16385" x="5529263" y="2570163"/>
          <p14:tracePt t="16392" x="5468938" y="2619375"/>
          <p14:tracePt t="16400" x="5432425" y="2643188"/>
          <p14:tracePt t="16407" x="5395913" y="2679700"/>
          <p14:tracePt t="16414" x="5346700" y="2740025"/>
          <p14:tracePt t="16421" x="5297488" y="2776538"/>
          <p14:tracePt t="16430" x="5249863" y="2838450"/>
          <p14:tracePt t="16435" x="5213350" y="2898775"/>
          <p14:tracePt t="16443" x="5164138" y="2984500"/>
          <p14:tracePt t="16451" x="5140325" y="3044825"/>
          <p14:tracePt t="16458" x="5127625" y="3070225"/>
          <p14:tracePt t="16466" x="5103813" y="3130550"/>
          <p14:tracePt t="16473" x="5091113" y="3167063"/>
          <p14:tracePt t="16480" x="5091113" y="3216275"/>
          <p14:tracePt t="16488" x="5078413" y="3263900"/>
          <p14:tracePt t="16495" x="5078413" y="3313113"/>
          <p14:tracePt t="16502" x="5078413" y="3349625"/>
          <p14:tracePt t="16509" x="5078413" y="3373438"/>
          <p14:tracePt t="16517" x="5078413" y="3398838"/>
          <p14:tracePt t="16524" x="5078413" y="3435350"/>
          <p14:tracePt t="16531" x="5078413" y="3459163"/>
          <p14:tracePt t="16538" x="5078413" y="3495675"/>
          <p14:tracePt t="16555" x="5127625" y="3581400"/>
          <p14:tracePt t="16560" x="5151438" y="3617913"/>
          <p14:tracePt t="16568" x="5187950" y="3690938"/>
          <p14:tracePt t="16575" x="5213350" y="3727450"/>
          <p14:tracePt t="16583" x="5237163" y="3787775"/>
          <p14:tracePt t="16590" x="5260975" y="3824288"/>
          <p14:tracePt t="16597" x="5310188" y="3897313"/>
          <p14:tracePt t="16605" x="5346700" y="3959225"/>
          <p14:tracePt t="16611" x="5383213" y="4032250"/>
          <p14:tracePt t="16619" x="5419725" y="4068763"/>
          <p14:tracePt t="16626" x="5456238" y="4117975"/>
          <p14:tracePt t="16634" x="5481638" y="4141788"/>
          <p14:tracePt t="16641" x="5518150" y="4178300"/>
          <p14:tracePt t="16648" x="5541963" y="4191000"/>
          <p14:tracePt t="16654" x="5565775" y="4214813"/>
          <p14:tracePt t="16663" x="5602288" y="4238625"/>
          <p14:tracePt t="16670" x="5651500" y="4251325"/>
          <p14:tracePt t="16676" x="5675313" y="4264025"/>
          <p14:tracePt t="16684" x="5700713" y="4264025"/>
          <p14:tracePt t="16692" x="5711825" y="4264025"/>
          <p14:tracePt t="16700" x="5737225" y="4264025"/>
          <p14:tracePt t="16707" x="5761038" y="4264025"/>
          <p14:tracePt t="16714" x="5784850" y="4264025"/>
          <p14:tracePt t="16721" x="5810250" y="4251325"/>
          <p14:tracePt t="16728" x="5846763" y="4227513"/>
          <p14:tracePt t="16736" x="5870575" y="4214813"/>
          <p14:tracePt t="16743" x="5907088" y="4191000"/>
          <p14:tracePt t="16750" x="5930900" y="4165600"/>
          <p14:tracePt t="16757" x="5956300" y="4141788"/>
          <p14:tracePt t="16765" x="5992813" y="4117975"/>
          <p14:tracePt t="16771" x="6016625" y="4068763"/>
          <p14:tracePt t="16779" x="6065838" y="3983038"/>
          <p14:tracePt t="16786" x="6102350" y="3910013"/>
          <p14:tracePt t="16793" x="6126163" y="3836988"/>
          <p14:tracePt t="16800" x="6151563" y="3787775"/>
          <p14:tracePt t="16808" x="6175375" y="3727450"/>
          <p14:tracePt t="16816" x="6188075" y="3678238"/>
          <p14:tracePt t="16823" x="6199188" y="3605213"/>
          <p14:tracePt t="16831" x="6199188" y="3544888"/>
          <p14:tracePt t="16838" x="6199188" y="3495675"/>
          <p14:tracePt t="16845" x="6199188" y="3422650"/>
          <p14:tracePt t="16853" x="6199188" y="3386138"/>
          <p14:tracePt t="16859" x="6199188" y="3349625"/>
          <p14:tracePt t="16868" x="6188075" y="3313113"/>
          <p14:tracePt t="16874" x="6175375" y="3263900"/>
          <p14:tracePt t="16881" x="6151563" y="3190875"/>
          <p14:tracePt t="16889" x="6138863" y="3143250"/>
          <p14:tracePt t="16897" x="6138863" y="3081338"/>
          <p14:tracePt t="16904" x="6115050" y="3044825"/>
          <p14:tracePt t="16911" x="6102350" y="3008313"/>
          <p14:tracePt t="16917" x="6076950" y="2971800"/>
          <p14:tracePt t="16925" x="6076950" y="2924175"/>
          <p14:tracePt t="16932" x="6053138" y="2874963"/>
          <p14:tracePt t="16940" x="6029325" y="2851150"/>
          <p14:tracePt t="16948" x="6003925" y="2801938"/>
          <p14:tracePt t="16955" x="5980113" y="2765425"/>
          <p14:tracePt t="16962" x="5980113" y="2740025"/>
          <p14:tracePt t="16969" x="5956300" y="2728913"/>
          <p14:tracePt t="16977" x="5930900" y="2703513"/>
          <p14:tracePt t="16984" x="5919788" y="2692400"/>
          <p14:tracePt t="16991" x="5919788" y="2679700"/>
          <p14:tracePt t="16999" x="5894388" y="2667000"/>
          <p14:tracePt t="17007" x="5883275" y="2667000"/>
          <p14:tracePt t="17013" x="5857875" y="2643188"/>
          <p14:tracePt t="17021" x="5834063" y="2643188"/>
          <p14:tracePt t="17028" x="5810250" y="2643188"/>
          <p14:tracePt t="17034" x="5797550" y="2630488"/>
          <p14:tracePt t="17042" x="5784850" y="2630488"/>
          <p14:tracePt t="17049" x="5761038" y="2630488"/>
          <p14:tracePt t="17057" x="5748338" y="2619375"/>
          <p14:tracePt t="17064" x="5737225" y="2619375"/>
          <p14:tracePt t="17079" x="5724525" y="2619375"/>
          <p14:tracePt t="17093" x="5711825" y="2619375"/>
          <p14:tracePt t="17101" x="5700713" y="2619375"/>
          <p14:tracePt t="17108" x="5688013" y="2619375"/>
          <p14:tracePt t="17116" x="5664200" y="2619375"/>
          <p14:tracePt t="17122" x="5651500" y="2619375"/>
          <p14:tracePt t="17130" x="5638800" y="2630488"/>
          <p14:tracePt t="17138" x="5614988" y="2655888"/>
          <p14:tracePt t="17145" x="5602288" y="2667000"/>
          <p14:tracePt t="17151" x="5591175" y="2679700"/>
          <p14:tracePt t="17158" x="5578475" y="2703513"/>
          <p14:tracePt t="17166" x="5565775" y="2716213"/>
          <p14:tracePt t="17174" x="5554663" y="2740025"/>
          <p14:tracePt t="17181" x="5541963" y="2765425"/>
          <p14:tracePt t="17188" x="5529263" y="2776538"/>
          <p14:tracePt t="17196" x="5518150" y="2801938"/>
          <p14:tracePt t="17203" x="5518150" y="2838450"/>
          <p14:tracePt t="17210" x="5518150" y="2862263"/>
          <p14:tracePt t="17217" x="5505450" y="2898775"/>
          <p14:tracePt t="17225" x="5505450" y="2911475"/>
          <p14:tracePt t="17232" x="5505450" y="2935288"/>
          <p14:tracePt t="17240" x="5505450" y="2960688"/>
          <p14:tracePt t="17247" x="5505450" y="2997200"/>
          <p14:tracePt t="17255" x="5505450" y="3033713"/>
          <p14:tracePt t="17261" x="5505450" y="3070225"/>
          <p14:tracePt t="17269" x="5505450" y="3094038"/>
          <p14:tracePt t="17275" x="5505450" y="3117850"/>
          <p14:tracePt t="17282" x="5518150" y="3154363"/>
          <p14:tracePt t="17290" x="5541963" y="3179763"/>
          <p14:tracePt t="17298" x="5554663" y="3203575"/>
          <p14:tracePt t="17305" x="5565775" y="3240088"/>
          <p14:tracePt t="17313" x="5614988" y="3300413"/>
          <p14:tracePt t="17319" x="5638800" y="3349625"/>
          <p14:tracePt t="17327" x="5664200" y="3373438"/>
          <p14:tracePt t="17336" x="5688013" y="3398838"/>
          <p14:tracePt t="17341" x="5688013" y="3409950"/>
          <p14:tracePt t="32706" x="5688013" y="3508375"/>
          <p14:tracePt t="32802" x="5700713" y="3532188"/>
          <p14:tracePt t="32816" x="5700713" y="3544888"/>
          <p14:tracePt t="32822" x="5711825" y="3544888"/>
          <p14:tracePt t="32830" x="5711825" y="3557588"/>
          <p14:tracePt t="32836" x="5711825" y="3568700"/>
          <p14:tracePt t="32844" x="5724525" y="3581400"/>
          <p14:tracePt t="32851" x="5724525" y="3594100"/>
          <p14:tracePt t="32866" x="5724525" y="3617913"/>
          <p14:tracePt t="32881" x="5724525" y="3630613"/>
          <p14:tracePt t="32888" x="5724525" y="3641725"/>
          <p14:tracePt t="32895" x="5737225" y="3654425"/>
          <p14:tracePt t="32903" x="5737225" y="3667125"/>
          <p14:tracePt t="32911" x="5737225" y="3678238"/>
          <p14:tracePt t="32918" x="5737225" y="3703638"/>
          <p14:tracePt t="32925" x="5737225" y="3727450"/>
          <p14:tracePt t="32932" x="5737225" y="3740150"/>
          <p14:tracePt t="32939" x="5748338" y="3751263"/>
          <p14:tracePt t="32946" x="5748338" y="3776663"/>
          <p14:tracePt t="32953" x="5748338" y="3800475"/>
          <p14:tracePt t="32969" x="5748338" y="3824288"/>
          <p14:tracePt t="32983" x="5748338" y="3836988"/>
          <p14:tracePt t="32990" x="5748338" y="3860800"/>
          <p14:tracePt t="32998" x="5761038" y="3886200"/>
          <p14:tracePt t="33006" x="5773738" y="3897313"/>
          <p14:tracePt t="33012" x="5773738" y="3910013"/>
          <p14:tracePt t="33020" x="5784850" y="3946525"/>
          <p14:tracePt t="33027" x="5784850" y="3970338"/>
          <p14:tracePt t="33034" x="5797550" y="3983038"/>
          <p14:tracePt t="33042" x="5810250" y="4006850"/>
          <p14:tracePt t="33048" x="5810250" y="4032250"/>
          <p14:tracePt t="33057" x="5821363" y="4056063"/>
          <p14:tracePt t="33063" x="5834063" y="4081463"/>
          <p14:tracePt t="33070" x="5846763" y="4117975"/>
          <p14:tracePt t="33079" x="5857875" y="4141788"/>
          <p14:tracePt t="33736" x="5857875" y="4154488"/>
          <p14:tracePt t="33749" x="5857875" y="4178300"/>
          <p14:tracePt t="33765" x="5857875" y="4191000"/>
          <p14:tracePt t="33772" x="5857875" y="4202113"/>
          <p14:tracePt t="33779" x="5857875" y="4214813"/>
          <p14:tracePt t="33794" x="5857875" y="4227513"/>
          <p14:tracePt t="33801" x="5846763" y="4238625"/>
          <p14:tracePt t="33809" x="5846763" y="4264025"/>
          <p14:tracePt t="33815" x="5846763" y="4275138"/>
          <p14:tracePt t="33823" x="5834063" y="4300538"/>
          <p14:tracePt t="33829" x="5834063" y="4324350"/>
          <p14:tracePt t="33837" x="5821363" y="4337050"/>
          <p14:tracePt t="33844" x="5821363" y="4348163"/>
          <p14:tracePt t="33852" x="5810250" y="4373563"/>
          <p14:tracePt t="33859" x="5810250" y="4384675"/>
          <p14:tracePt t="33867" x="5797550" y="4397375"/>
          <p14:tracePt t="33874" x="5797550" y="4421188"/>
          <p14:tracePt t="33881" x="5784850" y="4433888"/>
          <p14:tracePt t="33889" x="5773738" y="4457700"/>
          <p14:tracePt t="33896" x="5773738" y="4470400"/>
          <p14:tracePt t="33904" x="5773738" y="4506913"/>
          <p14:tracePt t="33910" x="5761038" y="4530725"/>
          <p14:tracePt t="33918" x="5748338" y="4556125"/>
          <p14:tracePt t="33926" x="5737225" y="4579938"/>
          <p14:tracePt t="33932" x="5737225" y="4603750"/>
          <p14:tracePt t="33939" x="5737225" y="4652963"/>
          <p14:tracePt t="33946" x="5737225" y="4678363"/>
          <p14:tracePt t="33955" x="5737225" y="4714875"/>
          <p14:tracePt t="33962" x="5737225" y="4751388"/>
          <p14:tracePt t="33969" x="5737225" y="4787900"/>
          <p14:tracePt t="33977" x="5737225" y="4811713"/>
          <p14:tracePt t="33984" x="5737225" y="4872038"/>
          <p14:tracePt t="33991" x="5737225" y="4933950"/>
          <p14:tracePt t="33998" x="5773738" y="5018088"/>
          <p14:tracePt t="34006" x="5797550" y="5103813"/>
          <p14:tracePt t="34012" x="5834063" y="5153025"/>
          <p14:tracePt t="34020" x="5857875" y="5213350"/>
          <p14:tracePt t="34027" x="5894388" y="5273675"/>
          <p14:tracePt t="34035" x="5930900" y="5322888"/>
          <p14:tracePt t="34042" x="5967413" y="5384800"/>
          <p14:tracePt t="34049" x="5992813" y="5408613"/>
          <p14:tracePt t="34056" x="6003925" y="5445125"/>
          <p14:tracePt t="34063" x="6040438" y="5481638"/>
          <p14:tracePt t="34349" x="6065838" y="5494338"/>
          <p14:tracePt t="34356" x="6076950" y="5505450"/>
          <p14:tracePt t="34363" x="6102350" y="5518150"/>
          <p14:tracePt t="34371" x="6151563" y="5554663"/>
          <p14:tracePt t="34379" x="6175375" y="5567363"/>
          <p14:tracePt t="34386" x="6211888" y="5591175"/>
          <p14:tracePt t="34392" x="6248400" y="5614988"/>
          <p14:tracePt t="34399" x="6297613" y="5651500"/>
          <p14:tracePt t="34408" x="6357938" y="5688013"/>
          <p14:tracePt t="34414" x="6381750" y="5713413"/>
          <p14:tracePt t="34421" x="6467475" y="5761038"/>
          <p14:tracePt t="34428" x="6553200" y="5810250"/>
          <p14:tracePt t="34436" x="6662738" y="5883275"/>
          <p14:tracePt t="34443" x="6746875" y="5932488"/>
          <p14:tracePt t="34451" x="6845300" y="5981700"/>
          <p14:tracePt t="34459" x="6942138" y="6029325"/>
          <p14:tracePt t="34466" x="7051675" y="6091238"/>
          <p14:tracePt t="34473" x="7307263" y="6164263"/>
          <p14:tracePt t="34480" x="7515225" y="6224588"/>
          <p14:tracePt t="34488" x="7783513" y="6297613"/>
          <p14:tracePt t="34499" x="8002588" y="6346825"/>
          <p14:tracePt t="34501" x="8185150" y="6383338"/>
          <p14:tracePt t="34510" x="8501063" y="6419850"/>
          <p14:tracePt t="34516" x="8672513" y="6443663"/>
          <p14:tracePt t="34524" x="8866188" y="6456363"/>
          <p14:tracePt t="34531" x="9037638" y="6480175"/>
          <p14:tracePt t="34539" x="9256713" y="6503988"/>
          <p14:tracePt t="34546" x="9378950" y="6516688"/>
          <p14:tracePt t="34552" x="9499600" y="6516688"/>
          <p14:tracePt t="34560" x="9645650" y="6516688"/>
          <p14:tracePt t="34567" x="9694863" y="6516688"/>
          <p14:tracePt t="34576" x="9744075" y="6516688"/>
          <p14:tracePt t="34808" x="9767888" y="6516688"/>
          <p14:tracePt t="34816" x="9780588" y="6492875"/>
          <p14:tracePt t="34823" x="9804400" y="6467475"/>
          <p14:tracePt t="34831" x="9840913" y="6443663"/>
          <p14:tracePt t="34839" x="9877425" y="6419850"/>
          <p14:tracePt t="34846" x="9926638" y="6394450"/>
          <p14:tracePt t="34853" x="9950450" y="6357938"/>
          <p14:tracePt t="34860" x="9999663" y="6321425"/>
          <p14:tracePt t="34867" x="10048875" y="6284913"/>
          <p14:tracePt t="34875" x="10133013" y="6224588"/>
          <p14:tracePt t="34882" x="10218738" y="6164263"/>
          <p14:tracePt t="34889" x="10304463" y="6078538"/>
          <p14:tracePt t="34896" x="10377488" y="6018213"/>
          <p14:tracePt t="34904" x="10474325" y="5932488"/>
          <p14:tracePt t="34912" x="10583863" y="5797550"/>
          <p14:tracePt t="34918" x="10718800" y="5640388"/>
          <p14:tracePt t="34925" x="10925175" y="5359400"/>
          <p14:tracePt t="34932" x="11058525" y="5189538"/>
          <p14:tracePt t="34940" x="11120438" y="5067300"/>
          <p14:tracePt t="34948" x="11193463" y="4957763"/>
          <p14:tracePt t="34955" x="11242675" y="4835525"/>
          <p14:tracePt t="34963" x="11266488" y="4738688"/>
          <p14:tracePt t="34969" x="11290300" y="4616450"/>
          <p14:tracePt t="34977" x="11303000" y="4543425"/>
          <p14:tracePt t="34984" x="11303000" y="4446588"/>
          <p14:tracePt t="34992" x="11290300" y="4337050"/>
          <p14:tracePt t="34999" x="11279188" y="4238625"/>
          <p14:tracePt t="35006" x="11206163" y="4081463"/>
          <p14:tracePt t="35013" x="11169650" y="3983038"/>
          <p14:tracePt t="35021" x="11095038" y="3836988"/>
          <p14:tracePt t="35029" x="11047413" y="3714750"/>
          <p14:tracePt t="35034" x="11010900" y="3605213"/>
          <p14:tracePt t="35042" x="10948988" y="3448050"/>
          <p14:tracePt t="35049" x="10901363" y="3336925"/>
          <p14:tracePt t="35058" x="10864850" y="3252788"/>
          <p14:tracePt t="35065" x="10828338" y="3190875"/>
          <p14:tracePt t="35072" x="10779125" y="3094038"/>
          <p14:tracePt t="35080" x="10718800" y="2997200"/>
          <p14:tracePt t="35086" x="10656888" y="2924175"/>
          <p14:tracePt t="35094" x="10596563" y="2851150"/>
          <p14:tracePt t="35101" x="10523538" y="2776538"/>
          <p14:tracePt t="35108" x="10450513" y="2716213"/>
          <p14:tracePt t="35115" x="10364788" y="2643188"/>
          <p14:tracePt t="35123" x="10255250" y="2570163"/>
          <p14:tracePt t="35130" x="10169525" y="2533650"/>
          <p14:tracePt t="35138" x="10048875" y="2484438"/>
          <p14:tracePt t="35145" x="9939338" y="2424113"/>
          <p14:tracePt t="35151" x="9829800" y="2387600"/>
          <p14:tracePt t="35158" x="9694863" y="2351088"/>
          <p14:tracePt t="35167" x="9598025" y="2327275"/>
          <p14:tracePt t="35174" x="9499600" y="2301875"/>
          <p14:tracePt t="35183" x="9402763" y="2301875"/>
          <p14:tracePt t="35189" x="9269413" y="2301875"/>
          <p14:tracePt t="35196" x="9170988" y="2301875"/>
          <p14:tracePt t="35204" x="9086850" y="2301875"/>
          <p14:tracePt t="35211" x="9024938" y="2314575"/>
          <p14:tracePt t="35218" x="8964613" y="2351088"/>
          <p14:tracePt t="35226" x="8891588" y="2374900"/>
          <p14:tracePt t="35232" x="8855075" y="2400300"/>
          <p14:tracePt t="35240" x="8782050" y="2460625"/>
          <p14:tracePt t="35246" x="8696325" y="2533650"/>
          <p14:tracePt t="35254" x="8636000" y="2619375"/>
          <p14:tracePt t="35262" x="8586788" y="2692400"/>
          <p14:tracePt t="35268" x="8537575" y="2765425"/>
          <p14:tracePt t="35275" x="8477250" y="2898775"/>
          <p14:tracePt t="35283" x="8391525" y="3094038"/>
          <p14:tracePt t="35291" x="8355013" y="3240088"/>
          <p14:tracePt t="35298" x="8318500" y="3373438"/>
          <p14:tracePt t="35306" x="8294688" y="3508375"/>
          <p14:tracePt t="35313" x="8281988" y="3630613"/>
          <p14:tracePt t="35320" x="8258175" y="3836988"/>
          <p14:tracePt t="35328" x="8258175" y="3983038"/>
          <p14:tracePt t="35335" x="8258175" y="4129088"/>
          <p14:tracePt t="35342" x="8258175" y="4300538"/>
          <p14:tracePt t="35349" x="8270875" y="4530725"/>
          <p14:tracePt t="35356" x="8294688" y="4689475"/>
          <p14:tracePt t="35363" x="8331200" y="4824413"/>
          <p14:tracePt t="35371" x="8355013" y="5006975"/>
          <p14:tracePt t="35379" x="8404225" y="5164138"/>
          <p14:tracePt t="35385" x="8440738" y="5322888"/>
          <p14:tracePt t="35392" x="8513763" y="5494338"/>
          <p14:tracePt t="35400" x="8550275" y="5614988"/>
          <p14:tracePt t="35408" x="8623300" y="5761038"/>
          <p14:tracePt t="35415" x="8683625" y="5870575"/>
          <p14:tracePt t="35422" x="8769350" y="6005513"/>
          <p14:tracePt t="35430" x="8829675" y="6115050"/>
          <p14:tracePt t="35437" x="8891588" y="6164263"/>
          <p14:tracePt t="35445" x="8951913" y="6248400"/>
          <p14:tracePt t="35451" x="9050338" y="6310313"/>
          <p14:tracePt t="35459" x="9147175" y="6383338"/>
          <p14:tracePt t="35466" x="9269413" y="6456363"/>
          <p14:tracePt t="35474" x="9390063" y="6516688"/>
          <p14:tracePt t="35481" x="9512300" y="6578600"/>
          <p14:tracePt t="35488" x="9658350" y="6615113"/>
          <p14:tracePt t="35496" x="9793288" y="6651625"/>
          <p14:tracePt t="35502" x="9902825" y="6662738"/>
          <p14:tracePt t="35509" x="10072688" y="6675438"/>
          <p14:tracePt t="35516" x="10182225" y="6675438"/>
          <p14:tracePt t="35525" x="10279063" y="6675438"/>
          <p14:tracePt t="35532" x="10388600" y="6638925"/>
          <p14:tracePt t="35539" x="10499725" y="6602413"/>
          <p14:tracePt t="35546" x="10583863" y="6565900"/>
          <p14:tracePt t="35554" x="10682288" y="6503988"/>
          <p14:tracePt t="35561" x="10766425" y="6456363"/>
          <p14:tracePt t="35568" x="10839450" y="6383338"/>
          <p14:tracePt t="35576" x="10948988" y="6261100"/>
          <p14:tracePt t="35583" x="11047413" y="6138863"/>
          <p14:tracePt t="35590" x="11107738" y="6005513"/>
          <p14:tracePt t="35597" x="11180763" y="5883275"/>
          <p14:tracePt t="35605" x="11242675" y="5724525"/>
          <p14:tracePt t="35612" x="11290300" y="5468938"/>
          <p14:tracePt t="35619" x="11303000" y="5153025"/>
          <p14:tracePt t="35626" x="11326813" y="4824413"/>
          <p14:tracePt t="35633" x="11326813" y="4579938"/>
          <p14:tracePt t="35641" x="11326813" y="4421188"/>
          <p14:tracePt t="35648" x="11326813" y="4227513"/>
          <p14:tracePt t="35656" x="11315700" y="3922713"/>
          <p14:tracePt t="35663" x="11290300" y="3727450"/>
          <p14:tracePt t="35671" x="11253788" y="3521075"/>
          <p14:tracePt t="35678" x="11229975" y="3362325"/>
          <p14:tracePt t="35685" x="11193463" y="3216275"/>
          <p14:tracePt t="35693" x="11144250" y="3008313"/>
          <p14:tracePt t="35699" x="11107738" y="2874963"/>
          <p14:tracePt t="35708" x="11071225" y="2728913"/>
          <p14:tracePt t="35715" x="11022013" y="2643188"/>
          <p14:tracePt t="35730" x="10925175" y="2400300"/>
          <p14:tracePt t="35735" x="10875963" y="2338388"/>
          <p14:tracePt t="35743" x="10828338" y="2241550"/>
          <p14:tracePt t="35750" x="10766425" y="2179638"/>
          <p14:tracePt t="35759" x="10718800" y="2143125"/>
          <p14:tracePt t="35765" x="10682288" y="2106613"/>
          <p14:tracePt t="35773" x="10572750" y="2046288"/>
          <p14:tracePt t="35780" x="10474325" y="2009775"/>
          <p14:tracePt t="35787" x="10340975" y="1985963"/>
          <p14:tracePt t="35795" x="10218738" y="1960563"/>
          <p14:tracePt t="35802" x="10109200" y="1960563"/>
          <p14:tracePt t="35809" x="9999663" y="1960563"/>
          <p14:tracePt t="35816" x="9890125" y="1973263"/>
          <p14:tracePt t="35824" x="9731375" y="1997075"/>
          <p14:tracePt t="35831" x="9658350" y="2033588"/>
          <p14:tracePt t="35839" x="9525000" y="2106613"/>
          <p14:tracePt t="35846" x="9451975" y="2155825"/>
          <p14:tracePt t="35853" x="9390063" y="2205038"/>
          <p14:tracePt t="35860" x="9317038" y="2254250"/>
          <p14:tracePt t="35867" x="9232900" y="2338388"/>
          <p14:tracePt t="35875" x="9147175" y="2436813"/>
          <p14:tracePt t="35882" x="9086850" y="2546350"/>
          <p14:tracePt t="35890" x="8977313" y="2728913"/>
          <p14:tracePt t="35897" x="8915400" y="2851150"/>
          <p14:tracePt t="35904" x="8842375" y="2984500"/>
          <p14:tracePt t="35912" x="8782050" y="3106738"/>
          <p14:tracePt t="35919" x="8720138" y="3300413"/>
          <p14:tracePt t="35927" x="8636000" y="3508375"/>
          <p14:tracePt t="35933" x="8610600" y="3641725"/>
          <p14:tracePt t="35940" x="8574088" y="3787775"/>
          <p14:tracePt t="35948" x="8550275" y="3922713"/>
          <p14:tracePt t="35956" x="8537575" y="4056063"/>
          <p14:tracePt t="35963" x="8513763" y="4202113"/>
          <p14:tracePt t="35970" x="8513763" y="4311650"/>
          <p14:tracePt t="35976" x="8513763" y="4421188"/>
          <p14:tracePt t="35984" x="8513763" y="4543425"/>
          <p14:tracePt t="35992" x="8526463" y="4665663"/>
          <p14:tracePt t="35999" x="8537575" y="4775200"/>
          <p14:tracePt t="36007" x="8562975" y="4897438"/>
          <p14:tracePt t="36013" x="8586788" y="4981575"/>
          <p14:tracePt t="36021" x="8623300" y="5091113"/>
          <p14:tracePt t="36029" x="8672513" y="5213350"/>
          <p14:tracePt t="36036" x="8745538" y="5311775"/>
          <p14:tracePt t="36043" x="8805863" y="5445125"/>
          <p14:tracePt t="36050" x="8866188" y="5541963"/>
          <p14:tracePt t="36058" x="8964613" y="5640388"/>
          <p14:tracePt t="36065" x="9024938" y="5713413"/>
          <p14:tracePt t="36071" x="9097963" y="5797550"/>
          <p14:tracePt t="36080" x="9183688" y="5870575"/>
          <p14:tracePt t="36087" x="9232900" y="5932488"/>
          <p14:tracePt t="36093" x="9329738" y="6005513"/>
          <p14:tracePt t="36101" x="9390063" y="6065838"/>
          <p14:tracePt t="36109" x="9463088" y="6115050"/>
          <p14:tracePt t="36116" x="9525000" y="6164263"/>
          <p14:tracePt t="36123" x="9572625" y="6188075"/>
          <p14:tracePt t="36130" x="9634538" y="6224588"/>
          <p14:tracePt t="36138" x="9683750" y="6237288"/>
          <p14:tracePt t="36146" x="9744075" y="6248400"/>
          <p14:tracePt t="36153" x="9793288" y="6261100"/>
          <p14:tracePt t="36160" x="9853613" y="6261100"/>
          <p14:tracePt t="36166" x="9913938" y="6261100"/>
          <p14:tracePt t="36174" x="9963150" y="6261100"/>
          <p14:tracePt t="36181" x="10023475" y="6261100"/>
          <p14:tracePt t="36189" x="10096500" y="6237288"/>
          <p14:tracePt t="36197" x="10169525" y="6211888"/>
          <p14:tracePt t="36204" x="10218738" y="6200775"/>
          <p14:tracePt t="36211" x="10291763" y="6164263"/>
          <p14:tracePt t="36218" x="10364788" y="6127750"/>
          <p14:tracePt t="36225" x="10426700" y="6078538"/>
          <p14:tracePt t="36233" x="10499725" y="6042025"/>
          <p14:tracePt t="36239" x="10560050" y="5992813"/>
          <p14:tracePt t="36247" x="10609263" y="5945188"/>
          <p14:tracePt t="36255" x="10693400" y="5859463"/>
          <p14:tracePt t="36262" x="10755313" y="5761038"/>
          <p14:tracePt t="36269" x="10815638" y="5676900"/>
          <p14:tracePt t="36277" x="10864850" y="5591175"/>
          <p14:tracePt t="36283" x="10937875" y="5457825"/>
          <p14:tracePt t="36291" x="11010900" y="5262563"/>
          <p14:tracePt t="36299" x="11058525" y="5091113"/>
          <p14:tracePt t="36306" x="11095038" y="4957763"/>
          <p14:tracePt t="36314" x="11120438" y="4824413"/>
          <p14:tracePt t="36320" x="11120438" y="4702175"/>
          <p14:tracePt t="36328" x="11120438" y="4556125"/>
          <p14:tracePt t="36334" x="11120438" y="4433888"/>
          <p14:tracePt t="36341" x="11120438" y="4324350"/>
          <p14:tracePt t="36350" x="11120438" y="4202113"/>
          <p14:tracePt t="36357" x="11095038" y="4043363"/>
          <p14:tracePt t="36364" x="11071225" y="3946525"/>
          <p14:tracePt t="36371" x="11010900" y="3751263"/>
          <p14:tracePt t="36380" x="10974388" y="3641725"/>
          <p14:tracePt t="36386" x="10912475" y="3521075"/>
          <p14:tracePt t="36394" x="10839450" y="3386138"/>
          <p14:tracePt t="36400" x="10779125" y="3263900"/>
          <p14:tracePt t="36408" x="10718800" y="3143250"/>
          <p14:tracePt t="36416" x="10645775" y="3057525"/>
          <p14:tracePt t="36423" x="10583863" y="2960688"/>
          <p14:tracePt t="36430" x="10523538" y="2887663"/>
          <p14:tracePt t="36437" x="10463213" y="2825750"/>
          <p14:tracePt t="36446" x="10401300" y="2789238"/>
          <p14:tracePt t="36452" x="10328275" y="2740025"/>
          <p14:tracePt t="36458" x="10242550" y="2667000"/>
          <p14:tracePt t="36466" x="10158413" y="2630488"/>
          <p14:tracePt t="36473" x="10085388" y="2593975"/>
          <p14:tracePt t="36481" x="10048875" y="2582863"/>
          <p14:tracePt t="36497" x="9963150" y="2582863"/>
          <p14:tracePt t="36503" x="9913938" y="2582863"/>
          <p14:tracePt t="36510" x="9866313" y="2582863"/>
          <p14:tracePt t="36517" x="9829800" y="2582863"/>
          <p14:tracePt t="36525" x="9780588" y="2593975"/>
          <p14:tracePt t="36532" x="9731375" y="2630488"/>
          <p14:tracePt t="36540" x="9671050" y="2679700"/>
          <p14:tracePt t="36547" x="9609138" y="2740025"/>
          <p14:tracePt t="36555" x="9548813" y="2851150"/>
          <p14:tracePt t="36562" x="9475788" y="2960688"/>
          <p14:tracePt t="36569" x="9378950" y="3179763"/>
          <p14:tracePt t="36575" x="9256713" y="3557588"/>
          <p14:tracePt t="36583" x="9159875" y="3886200"/>
          <p14:tracePt t="36590" x="9074150" y="4337050"/>
          <p14:tracePt t="36598" x="9037638" y="4751388"/>
          <p14:tracePt t="36605" x="9024938" y="4981575"/>
          <p14:tracePt t="36612" x="9024938" y="5457825"/>
          <p14:tracePt t="36619" x="9037638" y="5554663"/>
          <p14:tracePt t="38503" x="9050338" y="5567363"/>
          <p14:tracePt t="38518" x="9061450" y="5578475"/>
          <p14:tracePt t="38526" x="9074150" y="5578475"/>
          <p14:tracePt t="38533" x="9074150" y="5591175"/>
          <p14:tracePt t="38541" x="9086850" y="5603875"/>
          <p14:tracePt t="38548" x="9110663" y="5603875"/>
          <p14:tracePt t="38555" x="9123363" y="5627688"/>
          <p14:tracePt t="38563" x="9147175" y="5627688"/>
          <p14:tracePt t="38570" x="9170988" y="5651500"/>
          <p14:tracePt t="38577" x="9183688" y="5651500"/>
          <p14:tracePt t="38584" x="9207500" y="5676900"/>
          <p14:tracePt t="38592" x="9232900" y="5688013"/>
          <p14:tracePt t="38598" x="9244013" y="5688013"/>
          <p14:tracePt t="38605" x="9269413" y="5713413"/>
          <p14:tracePt t="38613" x="9317038" y="5724525"/>
          <p14:tracePt t="38620" x="9342438" y="5737225"/>
          <p14:tracePt t="38628" x="9378950" y="5749925"/>
          <p14:tracePt t="38635" x="9390063" y="5761038"/>
          <p14:tracePt t="38642" x="9415463" y="5773738"/>
          <p14:tracePt t="38650" x="9451975" y="5786438"/>
          <p14:tracePt t="38658" x="9475788" y="5786438"/>
          <p14:tracePt t="38665" x="9499600" y="5786438"/>
          <p14:tracePt t="38671" x="9525000" y="5797550"/>
          <p14:tracePt t="38679" x="9548813" y="5797550"/>
          <p14:tracePt t="38687" x="9572625" y="5797550"/>
          <p14:tracePt t="38694" x="9609138" y="5797550"/>
          <p14:tracePt t="38701" x="9645650" y="5797550"/>
          <p14:tracePt t="38709" x="9694863" y="5797550"/>
          <p14:tracePt t="38715" x="9720263" y="5773738"/>
          <p14:tracePt t="38722" x="9767888" y="5749925"/>
          <p14:tracePt t="38729" x="9793288" y="5749925"/>
          <p14:tracePt t="38738" x="9817100" y="5724525"/>
          <p14:tracePt t="38745" x="9853613" y="5713413"/>
          <p14:tracePt t="38752" x="9890125" y="5688013"/>
          <p14:tracePt t="38759" x="9902825" y="5676900"/>
          <p14:tracePt t="38767" x="9939338" y="5640388"/>
          <p14:tracePt t="38774" x="9950450" y="5614988"/>
          <p14:tracePt t="38781" x="9975850" y="5591175"/>
          <p14:tracePt t="38789" x="9999663" y="5567363"/>
          <p14:tracePt t="38796" x="10036175" y="5505450"/>
          <p14:tracePt t="38803" x="10048875" y="5445125"/>
          <p14:tracePt t="38811" x="10085388" y="5335588"/>
          <p14:tracePt t="38817" x="10109200" y="5200650"/>
          <p14:tracePt t="38826" x="10133013" y="5006975"/>
          <p14:tracePt t="38832" x="10133013" y="4799013"/>
          <p14:tracePt t="38839" x="10133013" y="4433888"/>
          <p14:tracePt t="38846" x="10133013" y="4264025"/>
          <p14:tracePt t="38854" x="10133013" y="4092575"/>
          <p14:tracePt t="38862" x="10133013" y="3933825"/>
          <p14:tracePt t="38869" x="10133013" y="3787775"/>
          <p14:tracePt t="38877" x="10133013" y="3641725"/>
          <p14:tracePt t="38883" x="10121900" y="3557588"/>
          <p14:tracePt t="38891" x="10096500" y="3448050"/>
          <p14:tracePt t="38898" x="10085388" y="3349625"/>
          <p14:tracePt t="38906" x="10048875" y="3227388"/>
          <p14:tracePt t="38913" x="10023475" y="3154363"/>
          <p14:tracePt t="38919" x="9999663" y="3070225"/>
          <p14:tracePt t="38928" x="9975850" y="2984500"/>
          <p14:tracePt t="38934" x="9939338" y="2924175"/>
          <p14:tracePt t="38942" x="9902825" y="2851150"/>
          <p14:tracePt t="38949" x="9877425" y="2801938"/>
          <p14:tracePt t="38956" x="9853613" y="2765425"/>
          <p14:tracePt t="38963" x="9829800" y="2716213"/>
          <p14:tracePt t="38971" x="9804400" y="2692400"/>
          <p14:tracePt t="38979" x="9780588" y="2667000"/>
          <p14:tracePt t="38986" x="9767888" y="2655888"/>
          <p14:tracePt t="38993" x="9731375" y="2630488"/>
          <p14:tracePt t="39000" x="9694863" y="2619375"/>
          <p14:tracePt t="39008" x="9634538" y="2606675"/>
          <p14:tracePt t="39015" x="9585325" y="2606675"/>
          <p14:tracePt t="39022" x="9536113" y="2606675"/>
          <p14:tracePt t="39029" x="9488488" y="2606675"/>
          <p14:tracePt t="39037" x="9426575" y="2606675"/>
          <p14:tracePt t="39045" x="9390063" y="2630488"/>
          <p14:tracePt t="39051" x="9353550" y="2630488"/>
          <p14:tracePt t="39059" x="9280525" y="2667000"/>
          <p14:tracePt t="39067" x="9256713" y="2692400"/>
          <p14:tracePt t="39072" x="9207500" y="2716213"/>
          <p14:tracePt t="39080" x="9147175" y="2765425"/>
          <p14:tracePt t="39088" x="9097963" y="2825750"/>
          <p14:tracePt t="39096" x="9037638" y="2887663"/>
          <p14:tracePt t="39102" x="8988425" y="2960688"/>
          <p14:tracePt t="39110" x="8939213" y="3021013"/>
          <p14:tracePt t="39117" x="8891588" y="3106738"/>
          <p14:tracePt t="39125" x="8855075" y="3179763"/>
          <p14:tracePt t="39132" x="8818563" y="3252788"/>
          <p14:tracePt t="39139" x="8793163" y="3336925"/>
          <p14:tracePt t="39146" x="8769350" y="3409950"/>
          <p14:tracePt t="39154" x="8745538" y="3471863"/>
          <p14:tracePt t="39161" x="8732838" y="3581400"/>
          <p14:tracePt t="39168" x="8720138" y="3641725"/>
          <p14:tracePt t="39176" x="8720138" y="3787775"/>
          <p14:tracePt t="39184" x="8720138" y="3886200"/>
          <p14:tracePt t="39189" x="8720138" y="3983038"/>
          <p14:tracePt t="39197" x="8720138" y="4105275"/>
          <p14:tracePt t="39205" x="8732838" y="4214813"/>
          <p14:tracePt t="39212" x="8769350" y="4337050"/>
          <p14:tracePt t="39219" x="8793163" y="4446588"/>
          <p14:tracePt t="39227" x="8829675" y="4556125"/>
          <p14:tracePt t="39234" x="8855075" y="4640263"/>
          <p14:tracePt t="39242" x="8891588" y="4738688"/>
          <p14:tracePt t="39248" x="8928100" y="4824413"/>
          <p14:tracePt t="39256" x="8977313" y="4908550"/>
          <p14:tracePt t="39264" x="9013825" y="4970463"/>
          <p14:tracePt t="39271" x="9050338" y="5030788"/>
          <p14:tracePt t="39278" x="9086850" y="5080000"/>
          <p14:tracePt t="39285" x="9097963" y="5116513"/>
          <p14:tracePt t="39293" x="9134475" y="5153025"/>
          <p14:tracePt t="39300" x="9159875" y="5176838"/>
          <p14:tracePt t="39306" x="9196388" y="5213350"/>
          <p14:tracePt t="39314" x="9244013" y="5237163"/>
          <p14:tracePt t="39321" x="9269413" y="5273675"/>
          <p14:tracePt t="39329" x="9317038" y="5311775"/>
          <p14:tracePt t="39336" x="9366250" y="5348288"/>
          <p14:tracePt t="39344" x="9426575" y="5395913"/>
          <p14:tracePt t="39351" x="9475788" y="5432425"/>
          <p14:tracePt t="39359" x="9525000" y="5457825"/>
          <p14:tracePt t="39365" x="9572625" y="5481638"/>
          <p14:tracePt t="39373" x="9621838" y="5505450"/>
          <p14:tracePt t="39380" x="9683750" y="5530850"/>
          <p14:tracePt t="39388" x="9731375" y="5530850"/>
          <p14:tracePt t="39395" x="9756775" y="5541963"/>
          <p14:tracePt t="39402" x="9780588" y="5554663"/>
          <p14:tracePt t="40344" x="9804400" y="5567363"/>
          <p14:tracePt t="40358" x="9829800" y="5578475"/>
          <p14:tracePt t="40365" x="9853613" y="5591175"/>
          <p14:tracePt t="40373" x="9877425" y="5603875"/>
          <p14:tracePt t="40380" x="9902825" y="5614988"/>
          <p14:tracePt t="40388" x="9939338" y="5627688"/>
          <p14:tracePt t="40395" x="9963150" y="5640388"/>
          <p14:tracePt t="40402" x="9999663" y="5664200"/>
          <p14:tracePt t="40410" x="10023475" y="5664200"/>
          <p14:tracePt t="40417" x="10048875" y="5676900"/>
          <p14:tracePt t="40423" x="10072688" y="5688013"/>
          <p14:tracePt t="40431" x="10096500" y="5688013"/>
          <p14:tracePt t="40439" x="10133013" y="5700713"/>
          <p14:tracePt t="40447" x="10158413" y="5713413"/>
          <p14:tracePt t="40453" x="10182225" y="5713413"/>
          <p14:tracePt t="40461" x="10218738" y="5724525"/>
          <p14:tracePt t="40468" x="10242550" y="5724525"/>
          <p14:tracePt t="40475" x="10267950" y="5724525"/>
          <p14:tracePt t="40482" x="10291763" y="5724525"/>
          <p14:tracePt t="40499" x="10352088" y="5724525"/>
          <p14:tracePt t="40504" x="10364788" y="5724525"/>
          <p14:tracePt t="40512" x="10388600" y="5724525"/>
          <p14:tracePt t="40519" x="10414000" y="5724525"/>
          <p14:tracePt t="40527" x="10437813" y="5713413"/>
          <p14:tracePt t="40534" x="10450513" y="5700713"/>
          <p14:tracePt t="40540" x="10474325" y="5688013"/>
          <p14:tracePt t="40548" x="10499725" y="5676900"/>
          <p14:tracePt t="40556" x="10510838" y="5664200"/>
          <p14:tracePt t="40563" x="10536238" y="5651500"/>
          <p14:tracePt t="40571" x="10547350" y="5614988"/>
          <p14:tracePt t="40578" x="10572750" y="5578475"/>
          <p14:tracePt t="40585" x="10583863" y="5541963"/>
          <p14:tracePt t="40592" x="10609263" y="5481638"/>
          <p14:tracePt t="40599" x="10609263" y="5457825"/>
          <p14:tracePt t="40607" x="10633075" y="5384800"/>
          <p14:tracePt t="40615" x="10645775" y="5262563"/>
          <p14:tracePt t="40621" x="10656888" y="5200650"/>
          <p14:tracePt t="40629" x="10656888" y="5091113"/>
          <p14:tracePt t="40636" x="10669588" y="5018088"/>
          <p14:tracePt t="40644" x="10669588" y="4884738"/>
          <p14:tracePt t="40651" x="10669588" y="4775200"/>
          <p14:tracePt t="40657" x="10682288" y="4640263"/>
          <p14:tracePt t="40665" x="10693400" y="4530725"/>
          <p14:tracePt t="40673" x="10693400" y="4433888"/>
          <p14:tracePt t="40680" x="10706100" y="4311650"/>
          <p14:tracePt t="40687" x="10706100" y="4202113"/>
          <p14:tracePt t="40695" x="10729913" y="4056063"/>
          <p14:tracePt t="40702" x="10729913" y="3946525"/>
          <p14:tracePt t="40709" x="10729913" y="3813175"/>
          <p14:tracePt t="40716" x="10729913" y="3727450"/>
          <p14:tracePt t="40724" x="10729913" y="3617913"/>
          <p14:tracePt t="40732" x="10729913" y="3532188"/>
          <p14:tracePt t="40738" x="10729913" y="3422650"/>
          <p14:tracePt t="40746" x="10706100" y="3313113"/>
          <p14:tracePt t="40753" x="10693400" y="3240088"/>
          <p14:tracePt t="40760" x="10669588" y="3179763"/>
          <p14:tracePt t="40767" x="10656888" y="3130550"/>
          <p14:tracePt t="40775" x="10645775" y="3070225"/>
          <p14:tracePt t="40782" x="10645775" y="3044825"/>
          <p14:tracePt t="40789" x="10620375" y="3008313"/>
          <p14:tracePt t="40797" x="10609263" y="2984500"/>
          <p14:tracePt t="40811" x="10596563" y="2971800"/>
          <p14:tracePt t="40818" x="10583863" y="2947988"/>
          <p14:tracePt t="40833" x="10572750" y="2935288"/>
          <p14:tracePt t="40841" x="10572750" y="2924175"/>
          <p14:tracePt t="40849" x="10547350" y="2911475"/>
          <p14:tracePt t="40863" x="10536238" y="2887663"/>
          <p14:tracePt t="40870" x="10523538" y="2887663"/>
          <p14:tracePt t="40877" x="10499725" y="2862263"/>
          <p14:tracePt t="40884" x="10487025" y="2862263"/>
          <p14:tracePt t="40892" x="10463213" y="2838450"/>
          <p14:tracePt t="40899" x="10437813" y="2825750"/>
          <p14:tracePt t="40906" x="10426700" y="2814638"/>
          <p14:tracePt t="40913" x="10401300" y="2789238"/>
          <p14:tracePt t="40920" x="10364788" y="2776538"/>
          <p14:tracePt t="40928" x="10352088" y="2765425"/>
          <p14:tracePt t="40935" x="10340975" y="2765425"/>
          <p14:tracePt t="40943" x="10291763" y="2740025"/>
          <p14:tracePt t="40950" x="10279063" y="2728913"/>
          <p14:tracePt t="40958" x="10255250" y="2728913"/>
          <p14:tracePt t="40965" x="10242550" y="2716213"/>
          <p14:tracePt t="40972" x="10206038" y="2716213"/>
          <p14:tracePt t="40979" x="10169525" y="2703513"/>
          <p14:tracePt t="40986" x="10121900" y="2703513"/>
          <p14:tracePt t="40993" x="10085388" y="2703513"/>
          <p14:tracePt t="41001" x="10048875" y="2703513"/>
          <p14:tracePt t="41008" x="9999663" y="2703513"/>
          <p14:tracePt t="41015" x="9950450" y="2703513"/>
          <p14:tracePt t="41022" x="9913938" y="2716213"/>
          <p14:tracePt t="41030" x="9877425" y="2728913"/>
          <p14:tracePt t="41037" x="9853613" y="2728913"/>
          <p14:tracePt t="41044" x="9804400" y="2752725"/>
          <p14:tracePt t="41051" x="9780588" y="2752725"/>
          <p14:tracePt t="41059" x="9744075" y="2765425"/>
          <p14:tracePt t="41067" x="9720263" y="2765425"/>
          <p14:tracePt t="41075" x="9694863" y="2776538"/>
          <p14:tracePt t="41082" x="9671050" y="2789238"/>
          <p14:tracePt t="41089" x="9634538" y="2801938"/>
          <p14:tracePt t="41097" x="9609138" y="2814638"/>
          <p14:tracePt t="41103" x="9598025" y="2825750"/>
          <p14:tracePt t="41111" x="9561513" y="2838450"/>
          <p14:tracePt t="41118" x="9548813" y="2862263"/>
          <p14:tracePt t="41125" x="9525000" y="2898775"/>
          <p14:tracePt t="41132" x="9499600" y="2924175"/>
          <p14:tracePt t="41139" x="9475788" y="2947988"/>
          <p14:tracePt t="41146" x="9451975" y="2997200"/>
          <p14:tracePt t="41154" x="9415463" y="3044825"/>
          <p14:tracePt t="41162" x="9378950" y="3117850"/>
          <p14:tracePt t="41169" x="9366250" y="3190875"/>
          <p14:tracePt t="41176" x="9342438" y="3263900"/>
          <p14:tracePt t="41184" x="9329738" y="3313113"/>
          <p14:tracePt t="41192" x="9305925" y="3373438"/>
          <p14:tracePt t="41199" x="9293225" y="3435350"/>
          <p14:tracePt t="41206" x="9280525" y="3521075"/>
          <p14:tracePt t="41213" x="9269413" y="3605213"/>
          <p14:tracePt t="41220" x="9256713" y="3690938"/>
          <p14:tracePt t="41228" x="9256713" y="3776663"/>
          <p14:tracePt t="41235" x="9244013" y="3849688"/>
          <p14:tracePt t="41242" x="9232900" y="3995738"/>
          <p14:tracePt t="41249" x="9232900" y="4117975"/>
          <p14:tracePt t="41256" x="9232900" y="4238625"/>
          <p14:tracePt t="41263" x="9232900" y="4410075"/>
          <p14:tracePt t="41271" x="9232900" y="4506913"/>
          <p14:tracePt t="41278" x="9232900" y="4629150"/>
          <p14:tracePt t="41286" x="9256713" y="4738688"/>
          <p14:tracePt t="41293" x="9293225" y="4872038"/>
          <p14:tracePt t="41301" x="9342438" y="4970463"/>
          <p14:tracePt t="41308" x="9390063" y="5080000"/>
          <p14:tracePt t="41316" x="9426575" y="5164138"/>
          <p14:tracePt t="41323" x="9488488" y="5286375"/>
          <p14:tracePt t="41330" x="9525000" y="5335588"/>
          <p14:tracePt t="41337" x="9598025" y="5457825"/>
          <p14:tracePt t="42615" x="9585325" y="5457825"/>
          <p14:tracePt t="42629" x="9572625" y="5457825"/>
          <p14:tracePt t="42637" x="9536113" y="5457825"/>
          <p14:tracePt t="42644" x="9512300" y="5457825"/>
          <p14:tracePt t="42651" x="9488488" y="5457825"/>
          <p14:tracePt t="42659" x="9463088" y="5457825"/>
          <p14:tracePt t="42666" x="9451975" y="5457825"/>
          <p14:tracePt t="42674" x="9415463" y="5457825"/>
          <p14:tracePt t="42681" x="9390063" y="5457825"/>
          <p14:tracePt t="42687" x="9353550" y="5457825"/>
          <p14:tracePt t="42695" x="9329738" y="5457825"/>
          <p14:tracePt t="42703" x="9305925" y="5468938"/>
          <p14:tracePt t="42710" x="9293225" y="5468938"/>
          <p14:tracePt t="42717" x="9280525" y="5468938"/>
          <p14:tracePt t="42725" x="9256713" y="5468938"/>
          <p14:tracePt t="42732" x="9244013" y="5468938"/>
          <p14:tracePt t="42739" x="9232900" y="5481638"/>
          <p14:tracePt t="42754" x="9220200" y="5494338"/>
          <p14:tracePt t="42762" x="9207500" y="5518150"/>
          <p14:tracePt t="42769" x="9183688" y="5530850"/>
          <p14:tracePt t="42776" x="9183688" y="5554663"/>
          <p14:tracePt t="42783" x="9183688" y="5578475"/>
          <p14:tracePt t="42791" x="9170988" y="5614988"/>
          <p14:tracePt t="42798" x="9170988" y="5627688"/>
          <p14:tracePt t="42804" x="9170988" y="5640388"/>
          <p14:tracePt t="42811" x="9170988" y="5664200"/>
          <p14:tracePt t="42819" x="9170988" y="5688013"/>
          <p14:tracePt t="42827" x="9170988" y="5713413"/>
          <p14:tracePt t="42834" x="9170988" y="5724525"/>
          <p14:tracePt t="42841" x="9170988" y="5737225"/>
          <p14:tracePt t="42849" x="9170988" y="5761038"/>
          <p14:tracePt t="42856" x="9183688" y="5761038"/>
          <p14:tracePt t="42863" x="9196388" y="5773738"/>
          <p14:tracePt t="42871" x="9207500" y="5786438"/>
          <p14:tracePt t="42878" x="9232900" y="5797550"/>
          <p14:tracePt t="42885" x="9256713" y="5810250"/>
          <p14:tracePt t="42893" x="9280525" y="5822950"/>
          <p14:tracePt t="42900" x="9329738" y="5834063"/>
          <p14:tracePt t="42908" x="9366250" y="5834063"/>
          <p14:tracePt t="42914" x="9402763" y="5846763"/>
          <p14:tracePt t="42921" x="9415463" y="5859463"/>
          <p14:tracePt t="42928" x="9451975" y="5859463"/>
          <p14:tracePt t="43213" x="9463088" y="5859463"/>
          <p14:tracePt t="43229" x="9475788" y="5859463"/>
          <p14:tracePt t="43236" x="9499600" y="5859463"/>
          <p14:tracePt t="43243" x="9536113" y="5859463"/>
          <p14:tracePt t="43250" x="9572625" y="5859463"/>
          <p14:tracePt t="43258" x="9598025" y="5859463"/>
          <p14:tracePt t="43265" x="9634538" y="5859463"/>
          <p14:tracePt t="43272" x="9658350" y="5859463"/>
          <p14:tracePt t="43279" x="9694863" y="5859463"/>
          <p14:tracePt t="43286" x="9731375" y="5859463"/>
          <p14:tracePt t="43295" x="9767888" y="5859463"/>
          <p14:tracePt t="43301" x="9793288" y="5859463"/>
          <p14:tracePt t="43309" x="9829800" y="5846763"/>
          <p14:tracePt t="43317" x="9853613" y="5834063"/>
          <p14:tracePt t="43324" x="9890125" y="5822950"/>
          <p14:tracePt t="43331" x="9939338" y="5797550"/>
          <p14:tracePt t="43337" x="9975850" y="5773738"/>
          <p14:tracePt t="43345" x="10023475" y="5749925"/>
          <p14:tracePt t="43352" x="10072688" y="5700713"/>
          <p14:tracePt t="43360" x="10133013" y="5651500"/>
          <p14:tracePt t="43367" x="10194925" y="5603875"/>
          <p14:tracePt t="43375" x="10231438" y="5578475"/>
          <p14:tracePt t="43382" x="10267950" y="5541963"/>
          <p14:tracePt t="43389" x="10328275" y="5481638"/>
          <p14:tracePt t="43397" x="10352088" y="5445125"/>
          <p14:tracePt t="43403" x="10414000" y="5372100"/>
          <p14:tracePt t="43411" x="10450513" y="5311775"/>
          <p14:tracePt t="43419" x="10487025" y="5249863"/>
          <p14:tracePt t="43426" x="10510838" y="5164138"/>
          <p14:tracePt t="43433" x="10536238" y="5116513"/>
          <p14:tracePt t="43440" x="10560050" y="4981575"/>
          <p14:tracePt t="43447" x="10560050" y="4824413"/>
          <p14:tracePt t="43454" x="10560050" y="4640263"/>
          <p14:tracePt t="43461" x="10560050" y="4421188"/>
          <p14:tracePt t="43469" x="10560050" y="4251325"/>
          <p14:tracePt t="43477" x="10547350" y="4068763"/>
          <p14:tracePt t="43500" x="10499725" y="3605213"/>
          <p14:tracePt t="43506" x="10487025" y="3484563"/>
          <p14:tracePt t="43514" x="10474325" y="3325813"/>
          <p14:tracePt t="43520" x="10450513" y="3240088"/>
          <p14:tracePt t="43528" x="10450513" y="3117850"/>
          <p14:tracePt t="43535" x="10426700" y="3021013"/>
          <p14:tracePt t="43542" x="10426700" y="2898775"/>
          <p14:tracePt t="43550" x="10401300" y="2789238"/>
          <p14:tracePt t="43557" x="10388600" y="2692400"/>
          <p14:tracePt t="43564" x="10364788" y="2606675"/>
          <p14:tracePt t="43571" x="10340975" y="2509838"/>
          <p14:tracePt t="43578" x="10315575" y="2411413"/>
          <p14:tracePt t="43586" x="10279063" y="2338388"/>
          <p14:tracePt t="43594" x="10242550" y="2265363"/>
          <p14:tracePt t="43601" x="10206038" y="2205038"/>
          <p14:tracePt t="43609" x="10169525" y="2143125"/>
          <p14:tracePt t="43616" x="10145713" y="2132013"/>
          <p14:tracePt t="43623" x="10121900" y="2106613"/>
          <p14:tracePt t="43631" x="10059988" y="2070100"/>
          <p14:tracePt t="43638" x="9999663" y="2033588"/>
          <p14:tracePt t="43645" x="9950450" y="2022475"/>
          <p14:tracePt t="43651" x="9877425" y="1997075"/>
          <p14:tracePt t="43659" x="9767888" y="1985963"/>
          <p14:tracePt t="43667" x="9720263" y="1973263"/>
          <p14:tracePt t="43674" x="9634538" y="1973263"/>
          <p14:tracePt t="43681" x="9585325" y="1973263"/>
          <p14:tracePt t="43688" x="9512300" y="1973263"/>
          <p14:tracePt t="43695" x="9439275" y="1973263"/>
          <p14:tracePt t="43703" x="9366250" y="1973263"/>
          <p14:tracePt t="43711" x="9293225" y="1985963"/>
          <p14:tracePt t="43717" x="9220200" y="2022475"/>
          <p14:tracePt t="43726" x="9159875" y="2058988"/>
          <p14:tracePt t="43732" x="9074150" y="2106613"/>
          <p14:tracePt t="43739" x="9001125" y="2155825"/>
          <p14:tracePt t="43747" x="8951913" y="2192338"/>
          <p14:tracePt t="43754" x="8902700" y="2228850"/>
          <p14:tracePt t="43762" x="8866188" y="2278063"/>
          <p14:tracePt t="43769" x="8805863" y="2327275"/>
          <p14:tracePt t="43777" x="8745538" y="2400300"/>
          <p14:tracePt t="43784" x="8672513" y="2484438"/>
          <p14:tracePt t="43791" x="8623300" y="2557463"/>
          <p14:tracePt t="43799" x="8586788" y="2630488"/>
          <p14:tracePt t="43805" x="8562975" y="2703513"/>
          <p14:tracePt t="43812" x="8489950" y="2862263"/>
          <p14:tracePt t="43819" x="8428038" y="3044825"/>
          <p14:tracePt t="43828" x="8391525" y="3167063"/>
          <p14:tracePt t="43834" x="8380413" y="3300413"/>
          <p14:tracePt t="43842" x="8367713" y="3459163"/>
          <p14:tracePt t="43850" x="8355013" y="3641725"/>
          <p14:tracePt t="43857" x="8355013" y="3787775"/>
          <p14:tracePt t="43864" x="8355013" y="3910013"/>
          <p14:tracePt t="43871" x="8355013" y="4056063"/>
          <p14:tracePt t="43879" x="8380413" y="4191000"/>
          <p14:tracePt t="43885" x="8404225" y="4324350"/>
          <p14:tracePt t="43893" x="8440738" y="4470400"/>
          <p14:tracePt t="43900" x="8477250" y="4579938"/>
          <p14:tracePt t="43907" x="8526463" y="4678363"/>
          <p14:tracePt t="43916" x="8562975" y="4775200"/>
          <p14:tracePt t="43921" x="8586788" y="4884738"/>
          <p14:tracePt t="43929" x="8636000" y="5018088"/>
          <p14:tracePt t="43936" x="8659813" y="5127625"/>
          <p14:tracePt t="43945" x="8683625" y="5200650"/>
          <p14:tracePt t="43951" x="8720138" y="5286375"/>
          <p14:tracePt t="43959" x="8756650" y="5395913"/>
          <p14:tracePt t="43967" x="8782050" y="5445125"/>
          <p14:tracePt t="43974" x="8842375" y="5567363"/>
          <p14:tracePt t="43981" x="8902700" y="5713413"/>
          <p14:tracePt t="43988" x="8977313" y="5834063"/>
          <p14:tracePt t="43996" x="9037638" y="5919788"/>
          <p14:tracePt t="44002" x="9110663" y="6005513"/>
          <p14:tracePt t="44010" x="9220200" y="6127750"/>
          <p14:tracePt t="44017" x="9317038" y="6224588"/>
          <p14:tracePt t="44025" x="9353550" y="6273800"/>
          <p14:tracePt t="44032" x="9475788" y="6394450"/>
          <p14:tracePt t="44038" x="9585325" y="6492875"/>
          <p14:tracePt t="45244" x="9561513" y="6492875"/>
          <p14:tracePt t="45251" x="9512300" y="6467475"/>
          <p14:tracePt t="45259" x="9426575" y="6443663"/>
          <p14:tracePt t="45266" x="9353550" y="6430963"/>
          <p14:tracePt t="45273" x="9269413" y="6407150"/>
          <p14:tracePt t="45281" x="9147175" y="6383338"/>
          <p14:tracePt t="45287" x="9001125" y="6346825"/>
          <p14:tracePt t="45294" x="8842375" y="6297613"/>
          <p14:tracePt t="45302" x="8599488" y="6237288"/>
          <p14:tracePt t="45309" x="8440738" y="6200775"/>
          <p14:tracePt t="45318" x="8196263" y="6138863"/>
          <p14:tracePt t="45324" x="8050213" y="6078538"/>
          <p14:tracePt t="45331" x="7856538" y="6018213"/>
          <p14:tracePt t="45339" x="7697788" y="5981700"/>
          <p14:tracePt t="45347" x="7564438" y="5945188"/>
          <p14:tracePt t="45354" x="7392988" y="5895975"/>
          <p14:tracePt t="45361" x="7234238" y="5870575"/>
          <p14:tracePt t="45368" x="7113588" y="5846763"/>
          <p14:tracePt t="45376" x="6954838" y="5822950"/>
          <p14:tracePt t="45383" x="6858000" y="5810250"/>
          <p14:tracePt t="45390" x="6746875" y="5786438"/>
          <p14:tracePt t="45398" x="6650038" y="5773738"/>
          <p14:tracePt t="45404" x="6589713" y="5761038"/>
          <p14:tracePt t="45411" x="6503988" y="5761038"/>
          <p14:tracePt t="45419" x="6467475" y="5749925"/>
          <p14:tracePt t="45426" x="6407150" y="5737225"/>
          <p14:tracePt t="45434" x="6370638" y="5737225"/>
          <p14:tracePt t="45440" x="6345238" y="5737225"/>
          <p14:tracePt t="45449" x="6308725" y="5724525"/>
          <p14:tracePt t="45456" x="6297613" y="5724525"/>
          <p14:tracePt t="45463" x="6272213" y="5724525"/>
          <p14:tracePt t="45470" x="6261100" y="5724525"/>
          <p14:tracePt t="45478" x="6224588" y="5724525"/>
          <p14:tracePt t="45484" x="6211888" y="5724525"/>
          <p14:tracePt t="45492" x="6199188" y="5724525"/>
          <p14:tracePt t="45500" x="6188075" y="5724525"/>
          <p14:tracePt t="45507" x="6162675" y="5724525"/>
          <p14:tracePt t="45515" x="6151563" y="5737225"/>
          <p14:tracePt t="45521" x="6126163" y="5749925"/>
          <p14:tracePt t="45528" x="6126163" y="5761038"/>
          <p14:tracePt t="45535" x="6115050" y="5761038"/>
          <p14:tracePt t="45543" x="6102350" y="5773738"/>
          <p14:tracePt t="45551" x="6089650" y="5786438"/>
          <p14:tracePt t="45558" x="6089650" y="5797550"/>
          <p14:tracePt t="45566" x="6076950" y="5810250"/>
          <p14:tracePt t="45573" x="6076950" y="5822950"/>
          <p14:tracePt t="45580" x="6076950" y="5834063"/>
          <p14:tracePt t="45587" x="6076950" y="5859463"/>
          <p14:tracePt t="45595" x="6076950" y="5870575"/>
          <p14:tracePt t="45601" x="6076950" y="5883275"/>
          <p14:tracePt t="45609" x="6076950" y="5907088"/>
          <p14:tracePt t="45617" x="6076950" y="5919788"/>
          <p14:tracePt t="45624" x="6076950" y="5932488"/>
          <p14:tracePt t="45631" x="6076950" y="5956300"/>
          <p14:tracePt t="45638" x="6089650" y="5969000"/>
          <p14:tracePt t="45645" x="6102350" y="5981700"/>
          <p14:tracePt t="45652" x="6126163" y="5992813"/>
          <p14:tracePt t="45660" x="6138863" y="6005513"/>
          <p14:tracePt t="45668" x="6162675" y="6018213"/>
          <p14:tracePt t="45675" x="6199188" y="6042025"/>
          <p14:tracePt t="45682" x="6235700" y="6042025"/>
          <p14:tracePt t="45689" x="6272213" y="6054725"/>
          <p14:tracePt t="45696" x="6308725" y="6065838"/>
          <p14:tracePt t="45704" x="6357938" y="6065838"/>
          <p14:tracePt t="45711" x="6394450" y="6078538"/>
          <p14:tracePt t="45719" x="6430963" y="6078538"/>
          <p14:tracePt t="45726" x="6467475" y="6078538"/>
          <p14:tracePt t="45734" x="6503988" y="6078538"/>
          <p14:tracePt t="45752" x="6589713" y="6078538"/>
          <p14:tracePt t="45754" x="6626225" y="6078538"/>
          <p14:tracePt t="45762" x="6710363" y="6078538"/>
          <p14:tracePt t="45769" x="6796088" y="6065838"/>
          <p14:tracePt t="45777" x="6881813" y="6042025"/>
          <p14:tracePt t="45785" x="6954838" y="6029325"/>
          <p14:tracePt t="45792" x="7027863" y="6005513"/>
          <p14:tracePt t="45799" x="7077075" y="5992813"/>
          <p14:tracePt t="45806" x="7137400" y="5969000"/>
          <p14:tracePt t="45814" x="7210425" y="5919788"/>
          <p14:tracePt t="45821" x="7259638" y="5870575"/>
          <p14:tracePt t="45828" x="7319963" y="5834063"/>
          <p14:tracePt t="45836" x="7369175" y="5761038"/>
          <p14:tracePt t="45842" x="7442200" y="5676900"/>
          <p14:tracePt t="45850" x="7478713" y="5591175"/>
          <p14:tracePt t="45858" x="7551738" y="5421313"/>
          <p14:tracePt t="45865" x="7588250" y="5286375"/>
          <p14:tracePt t="45872" x="7600950" y="5176838"/>
          <p14:tracePt t="45878" x="7612063" y="5006975"/>
          <p14:tracePt t="45886" x="7612063" y="4884738"/>
          <p14:tracePt t="45894" x="7612063" y="4738688"/>
          <p14:tracePt t="45901" x="7600950" y="4592638"/>
          <p14:tracePt t="45909" x="7564438" y="4470400"/>
          <p14:tracePt t="45916" x="7526338" y="4324350"/>
          <p14:tracePt t="45923" x="7489825" y="4178300"/>
          <p14:tracePt t="45931" x="7442200" y="4043363"/>
          <p14:tracePt t="45937" x="7392988" y="3873500"/>
          <p14:tracePt t="45945" x="7343775" y="3703638"/>
          <p14:tracePt t="45952" x="7307263" y="3557588"/>
          <p14:tracePt t="45959" x="7234238" y="3362325"/>
          <p14:tracePt t="45968" x="7197725" y="3216275"/>
          <p14:tracePt t="45974" x="7173913" y="3094038"/>
          <p14:tracePt t="45981" x="7124700" y="2984500"/>
          <p14:tracePt t="45988" x="7064375" y="2789238"/>
          <p14:tracePt t="45995" x="7027863" y="2692400"/>
          <p14:tracePt t="46003" x="6991350" y="2570163"/>
          <p14:tracePt t="46011" x="6954838" y="2484438"/>
          <p14:tracePt t="46018" x="6918325" y="2424113"/>
          <p14:tracePt t="46026" x="6869113" y="2363788"/>
          <p14:tracePt t="46032" x="6845300" y="2327275"/>
          <p14:tracePt t="46040" x="6808788" y="2301875"/>
          <p14:tracePt t="46048" x="6783388" y="2265363"/>
          <p14:tracePt t="46054" x="6759575" y="2241550"/>
          <p14:tracePt t="46062" x="6735763" y="2217738"/>
          <p14:tracePt t="46069" x="6686550" y="2179638"/>
          <p14:tracePt t="46077" x="6662738" y="2155825"/>
          <p14:tracePt t="46085" x="6600825" y="2132013"/>
          <p14:tracePt t="46091" x="6564313" y="2106613"/>
          <p14:tracePt t="46098" x="6503988" y="2082800"/>
          <p14:tracePt t="46105" x="6454775" y="2070100"/>
          <p14:tracePt t="46112" x="6418263" y="2070100"/>
          <p14:tracePt t="46120" x="6370638" y="2070100"/>
          <p14:tracePt t="46128" x="6321425" y="2070100"/>
          <p14:tracePt t="46135" x="6284913" y="2070100"/>
          <p14:tracePt t="46142" x="6224588" y="2070100"/>
          <p14:tracePt t="46149" x="6151563" y="2070100"/>
          <p14:tracePt t="46157" x="6102350" y="2082800"/>
          <p14:tracePt t="46164" x="6029325" y="2106613"/>
          <p14:tracePt t="46171" x="5967413" y="2143125"/>
          <p14:tracePt t="46179" x="5894388" y="2179638"/>
          <p14:tracePt t="46186" x="5846763" y="2217738"/>
          <p14:tracePt t="46193" x="5748338" y="2278063"/>
          <p14:tracePt t="46201" x="5688013" y="2327275"/>
          <p14:tracePt t="46208" x="5614988" y="2436813"/>
          <p14:tracePt t="46214" x="5554663" y="2509838"/>
          <p14:tracePt t="46222" x="5492750" y="2582863"/>
          <p14:tracePt t="46229" x="5445125" y="2655888"/>
          <p14:tracePt t="46237" x="5359400" y="2776538"/>
          <p14:tracePt t="46244" x="5286375" y="2911475"/>
          <p14:tracePt t="46251" x="5249863" y="3033713"/>
          <p14:tracePt t="46259" x="5187950" y="3179763"/>
          <p14:tracePt t="46267" x="5140325" y="3276600"/>
          <p14:tracePt t="46273" x="5114925" y="3435350"/>
          <p14:tracePt t="46281" x="5078413" y="3581400"/>
          <p14:tracePt t="46288" x="5067300" y="3690938"/>
          <p14:tracePt t="46296" x="5054600" y="3836988"/>
          <p14:tracePt t="46303" x="5054600" y="3933825"/>
          <p14:tracePt t="46310" x="5054600" y="4068763"/>
          <p14:tracePt t="46318" x="5054600" y="4178300"/>
          <p14:tracePt t="46325" x="5054600" y="4311650"/>
          <p14:tracePt t="46331" x="5054600" y="4457700"/>
          <p14:tracePt t="46339" x="5078413" y="4567238"/>
          <p14:tracePt t="46346" x="5103813" y="4725988"/>
          <p14:tracePt t="46354" x="5114925" y="4848225"/>
          <p14:tracePt t="46361" x="5164138" y="5043488"/>
          <p14:tracePt t="46368" x="5200650" y="5189538"/>
          <p14:tracePt t="46376" x="5237163" y="5286375"/>
          <p14:tracePt t="46384" x="5297488" y="5445125"/>
          <p14:tracePt t="46390" x="5334000" y="5567363"/>
          <p14:tracePt t="46397" x="5419725" y="5724525"/>
          <p14:tracePt t="46404" x="5468938" y="5797550"/>
          <p14:tracePt t="46413" x="5554663" y="5907088"/>
          <p14:tracePt t="46420" x="5602288" y="5969000"/>
          <p14:tracePt t="46427" x="5700713" y="6042025"/>
          <p14:tracePt t="46435" x="5737225" y="6091238"/>
          <p14:tracePt t="46932" x="5761038" y="6091238"/>
          <p14:tracePt t="46945" x="5784850" y="6091238"/>
          <p14:tracePt t="46952" x="5810250" y="6091238"/>
          <p14:tracePt t="46960" x="5834063" y="6091238"/>
          <p14:tracePt t="46967" x="5857875" y="6102350"/>
          <p14:tracePt t="46974" x="5894388" y="6102350"/>
          <p14:tracePt t="46981" x="5930900" y="6115050"/>
          <p14:tracePt t="46989" x="5967413" y="6115050"/>
          <p14:tracePt t="46997" x="5992813" y="6127750"/>
          <p14:tracePt t="47004" x="6029325" y="6127750"/>
          <p14:tracePt t="47011" x="6065838" y="6127750"/>
          <p14:tracePt t="47018" x="6102350" y="6127750"/>
          <p14:tracePt t="47026" x="6138863" y="6127750"/>
          <p14:tracePt t="47033" x="6188075" y="6127750"/>
          <p14:tracePt t="47040" x="6211888" y="6127750"/>
          <p14:tracePt t="47047" x="6261100" y="6127750"/>
          <p14:tracePt t="47054" x="6297613" y="6127750"/>
          <p14:tracePt t="47062" x="6321425" y="6127750"/>
          <p14:tracePt t="47070" x="6357938" y="6127750"/>
          <p14:tracePt t="47077" x="6407150" y="6127750"/>
          <p14:tracePt t="47085" x="6430963" y="6127750"/>
          <p14:tracePt t="47091" x="6467475" y="6115050"/>
          <p14:tracePt t="47099" x="6491288" y="6091238"/>
          <p14:tracePt t="47105" x="6527800" y="6065838"/>
          <p14:tracePt t="47113" x="6564313" y="6054725"/>
          <p14:tracePt t="47121" x="6589713" y="6018213"/>
          <p14:tracePt t="47129" x="6650038" y="5981700"/>
          <p14:tracePt t="47135" x="6686550" y="5919788"/>
          <p14:tracePt t="47143" x="6746875" y="5846763"/>
          <p14:tracePt t="47150" x="6808788" y="5737225"/>
          <p14:tracePt t="47157" x="6858000" y="5651500"/>
          <p14:tracePt t="47165" x="6894513" y="5567363"/>
          <p14:tracePt t="47171" x="6942138" y="5432425"/>
          <p14:tracePt t="47179" x="6978650" y="5286375"/>
          <p14:tracePt t="47187" x="7004050" y="5080000"/>
          <p14:tracePt t="47194" x="7015163" y="4908550"/>
          <p14:tracePt t="47200" x="7040563" y="4714875"/>
          <p14:tracePt t="47209" x="7040563" y="4506913"/>
          <p14:tracePt t="47215" x="7040563" y="4360863"/>
          <p14:tracePt t="47222" x="7040563" y="4202113"/>
          <p14:tracePt t="47229" x="7040563" y="4006850"/>
          <p14:tracePt t="47237" x="7051675" y="3849688"/>
          <p14:tracePt t="47245" x="7051675" y="3678238"/>
          <p14:tracePt t="47252" x="7064375" y="3581400"/>
          <p14:tracePt t="47259" x="7064375" y="3435350"/>
          <p14:tracePt t="47267" x="7088188" y="3313113"/>
          <p14:tracePt t="47274" x="7100888" y="3203575"/>
          <p14:tracePt t="47281" x="7113588" y="3094038"/>
          <p14:tracePt t="47288" x="7113588" y="2997200"/>
          <p14:tracePt t="47296" x="7113588" y="2924175"/>
          <p14:tracePt t="47302" x="7113588" y="2874963"/>
          <p14:tracePt t="47311" x="7113588" y="2814638"/>
          <p14:tracePt t="47319" x="7113588" y="2776538"/>
          <p14:tracePt t="47326" x="7100888" y="2740025"/>
          <p14:tracePt t="47332" x="7100888" y="2716213"/>
          <p14:tracePt t="47339" x="7077075" y="2667000"/>
          <p14:tracePt t="47346" x="7064375" y="2643188"/>
          <p14:tracePt t="47354" x="7015163" y="2619375"/>
          <p14:tracePt t="47362" x="6991350" y="2582863"/>
          <p14:tracePt t="47369" x="6967538" y="2557463"/>
          <p14:tracePt t="47377" x="6905625" y="2520950"/>
          <p14:tracePt t="47384" x="6832600" y="2484438"/>
          <p14:tracePt t="47390" x="6735763" y="2460625"/>
          <p14:tracePt t="47399" x="6626225" y="2436813"/>
          <p14:tracePt t="47405" x="6553200" y="2436813"/>
          <p14:tracePt t="47413" x="6454775" y="2424113"/>
          <p14:tracePt t="47420" x="6321425" y="2424113"/>
          <p14:tracePt t="47428" x="6188075" y="2424113"/>
          <p14:tracePt t="47435" x="6089650" y="2424113"/>
          <p14:tracePt t="47442" x="5992813" y="2460625"/>
          <p14:tracePt t="47449" x="5894388" y="2509838"/>
          <p14:tracePt t="47456" x="5748338" y="2593975"/>
          <p14:tracePt t="47463" x="5638800" y="2667000"/>
          <p14:tracePt t="47471" x="5518150" y="2740025"/>
          <p14:tracePt t="47486" x="5334000" y="2887663"/>
          <p14:tracePt t="47493" x="5187950" y="3057525"/>
          <p14:tracePt t="47500" x="5103813" y="3179763"/>
          <p14:tracePt t="47508" x="5030788" y="3313113"/>
          <p14:tracePt t="47515" x="4945063" y="3448050"/>
          <p14:tracePt t="47522" x="4884738" y="3581400"/>
          <p14:tracePt t="47529" x="4786313" y="3824288"/>
          <p14:tracePt t="47537" x="4749800" y="3970338"/>
          <p14:tracePt t="47545" x="4725988" y="4129088"/>
          <p14:tracePt t="47551" x="4725988" y="4264025"/>
          <p14:tracePt t="47559" x="4725988" y="4519613"/>
          <p14:tracePt t="47565" x="4725988" y="4640263"/>
          <p14:tracePt t="47573" x="4725988" y="4824413"/>
          <p14:tracePt t="47580" x="4738688" y="5006975"/>
          <p14:tracePt t="47589" x="4811713" y="5237163"/>
          <p14:tracePt t="47596" x="4859338" y="5408613"/>
          <p14:tracePt t="47602" x="4932363" y="5530850"/>
          <p14:tracePt t="47610" x="5030788" y="5664200"/>
          <p14:tracePt t="47618" x="5114925" y="5822950"/>
          <p14:tracePt t="47624" x="5176838" y="5883275"/>
          <p14:tracePt t="47632" x="5237163" y="5981700"/>
          <p14:tracePt t="47639" x="5456238" y="6164263"/>
          <p14:tracePt t="47960" x="5468938" y="6175375"/>
          <p14:tracePt t="47967" x="5481638" y="6188075"/>
          <p14:tracePt t="47975" x="5529263" y="6200775"/>
          <p14:tracePt t="47982" x="5565775" y="6211888"/>
          <p14:tracePt t="47989" x="5614988" y="6237288"/>
          <p14:tracePt t="47997" x="5700713" y="6261100"/>
          <p14:tracePt t="48004" x="5773738" y="6284913"/>
          <p14:tracePt t="48012" x="5919788" y="6321425"/>
          <p14:tracePt t="48019" x="6040438" y="6357938"/>
          <p14:tracePt t="48027" x="6151563" y="6407150"/>
          <p14:tracePt t="48033" x="6272213" y="6430963"/>
          <p14:tracePt t="48040" x="6418263" y="6443663"/>
          <p14:tracePt t="48048" x="6516688" y="6456363"/>
          <p14:tracePt t="48055" x="6613525" y="6467475"/>
          <p14:tracePt t="48063" x="6821488" y="6467475"/>
          <p14:tracePt t="48069" x="6942138" y="6467475"/>
          <p14:tracePt t="48076" x="7051675" y="6467475"/>
          <p14:tracePt t="48084" x="7173913" y="6467475"/>
          <p14:tracePt t="48092" x="7270750" y="6467475"/>
          <p14:tracePt t="48099" x="7356475" y="6467475"/>
          <p14:tracePt t="48106" x="7442200" y="6456363"/>
          <p14:tracePt t="48115" x="7515225" y="6443663"/>
          <p14:tracePt t="48121" x="7575550" y="6430963"/>
          <p14:tracePt t="48129" x="7624763" y="6419850"/>
          <p14:tracePt t="48136" x="7648575" y="6407150"/>
          <p14:tracePt t="48143" x="7685088" y="6407150"/>
          <p14:tracePt t="48150" x="7721600" y="6394450"/>
          <p14:tracePt t="48158" x="7747000" y="6394450"/>
          <p14:tracePt t="48165" x="7770813" y="6370638"/>
          <p14:tracePt t="48172" x="7783513" y="6370638"/>
          <p14:tracePt t="48180" x="7807325" y="6357938"/>
          <p14:tracePt t="48186" x="7820025" y="6346825"/>
          <p14:tracePt t="48193" x="7831138" y="6346825"/>
          <p14:tracePt t="48202" x="7843838" y="6334125"/>
          <p14:tracePt t="48209" x="7856538" y="6334125"/>
          <p14:tracePt t="48217" x="7856538" y="6321425"/>
          <p14:tracePt t="48223" x="7867650" y="6321425"/>
          <p14:tracePt t="48231" x="7867650" y="6310313"/>
          <p14:tracePt t="48238" x="7893050" y="6297613"/>
          <p14:tracePt t="48246" x="7893050" y="6284913"/>
          <p14:tracePt t="48252" x="7904163" y="6261100"/>
          <p14:tracePt t="48260" x="7916863" y="6237288"/>
          <p14:tracePt t="48268" x="7916863" y="6211888"/>
          <p14:tracePt t="48275" x="7929563" y="6188075"/>
          <p14:tracePt t="48282" x="7929563" y="6164263"/>
          <p14:tracePt t="48289" x="7940675" y="6151563"/>
          <p14:tracePt t="48296" x="7940675" y="6138863"/>
          <p14:tracePt t="48303" x="7940675" y="6115050"/>
          <p14:tracePt t="48311" x="7940675" y="6091238"/>
          <p14:tracePt t="48319" x="7940675" y="6078538"/>
          <p14:tracePt t="48326" x="7940675" y="6042025"/>
          <p14:tracePt t="48333" x="7940675" y="6018213"/>
          <p14:tracePt t="48340" x="7940675" y="5981700"/>
          <p14:tracePt t="48348" x="7940675" y="5919788"/>
          <p14:tracePt t="48354" x="7904163" y="5846763"/>
          <p14:tracePt t="48362" x="7880350" y="5749925"/>
          <p14:tracePt t="48369" x="7843838" y="5664200"/>
          <p14:tracePt t="48377" x="7820025" y="5591175"/>
          <p14:tracePt t="48384" x="7794625" y="5554663"/>
          <p14:tracePt t="48391" x="7770813" y="5481638"/>
          <p14:tracePt t="48399" x="7734300" y="5432425"/>
          <p14:tracePt t="48406" x="7721600" y="5384800"/>
          <p14:tracePt t="48412" x="7697788" y="5359400"/>
          <p14:tracePt t="48420" x="7685088" y="5322888"/>
          <p14:tracePt t="48428" x="7661275" y="5299075"/>
          <p14:tracePt t="48436" x="7648575" y="5262563"/>
          <p14:tracePt t="48443" x="7612063" y="5226050"/>
          <p14:tracePt t="48449" x="7612063" y="5213350"/>
          <p14:tracePt t="48457" x="7588250" y="5176838"/>
          <p14:tracePt t="48859" x="7588250" y="5164138"/>
          <p14:tracePt t="48867" x="7588250" y="5153025"/>
          <p14:tracePt t="48881" x="7588250" y="5116513"/>
          <p14:tracePt t="48888" x="7588250" y="5067300"/>
          <p14:tracePt t="48896" x="7588250" y="5018088"/>
          <p14:tracePt t="48903" x="7588250" y="4945063"/>
          <p14:tracePt t="48909" x="7575550" y="4824413"/>
          <p14:tracePt t="48916" x="7539038" y="4567238"/>
          <p14:tracePt t="48924" x="7515225" y="4311650"/>
          <p14:tracePt t="48931" x="7453313" y="4056063"/>
          <p14:tracePt t="48939" x="7416800" y="3897313"/>
          <p14:tracePt t="48947" x="7380288" y="3740150"/>
          <p14:tracePt t="48953" x="7332663" y="3630613"/>
          <p14:tracePt t="48961" x="7283450" y="3484563"/>
          <p14:tracePt t="48969" x="7246938" y="3386138"/>
          <p14:tracePt t="48976" x="7210425" y="3300413"/>
          <p14:tracePt t="48983" x="7150100" y="3227388"/>
          <p14:tracePt t="48990" x="7088188" y="3154363"/>
          <p14:tracePt t="48998" x="7027863" y="3094038"/>
          <p14:tracePt t="49005" x="6967538" y="3033713"/>
          <p14:tracePt t="49012" x="6905625" y="2971800"/>
          <p14:tracePt t="49019" x="6832600" y="2924175"/>
          <p14:tracePt t="49026" x="6772275" y="2874963"/>
          <p14:tracePt t="49033" x="6686550" y="2825750"/>
          <p14:tracePt t="49041" x="6637338" y="2801938"/>
          <p14:tracePt t="49049" x="6564313" y="2765425"/>
          <p14:tracePt t="49055" x="6516688" y="2740025"/>
          <p14:tracePt t="49063" x="6443663" y="2716213"/>
          <p14:tracePt t="49071" x="6381750" y="2703513"/>
          <p14:tracePt t="49078" x="6308725" y="2703513"/>
          <p14:tracePt t="49085" x="6261100" y="2703513"/>
          <p14:tracePt t="49092" x="6162675" y="2703513"/>
          <p14:tracePt t="49100" x="6076950" y="2703513"/>
          <p14:tracePt t="49106" x="5980113" y="2728913"/>
          <p14:tracePt t="49115" x="5894388" y="2765425"/>
          <p14:tracePt t="49121" x="5810250" y="2801938"/>
          <p14:tracePt t="49129" x="5700713" y="2874963"/>
          <p14:tracePt t="49136" x="5638800" y="2911475"/>
          <p14:tracePt t="49143" x="5505450" y="3033713"/>
          <p14:tracePt t="49150" x="5395913" y="3117850"/>
          <p14:tracePt t="49158" x="5297488" y="3203575"/>
          <p14:tracePt t="49166" x="5213350" y="3325813"/>
          <p14:tracePt t="49172" x="5114925" y="3448050"/>
          <p14:tracePt t="49180" x="5005388" y="3667125"/>
          <p14:tracePt t="49188" x="4932363" y="3824288"/>
          <p14:tracePt t="49195" x="4908550" y="3946525"/>
          <p14:tracePt t="49202" x="4884738" y="4129088"/>
          <p14:tracePt t="49210" x="4859338" y="4373563"/>
          <p14:tracePt t="49217" x="4859338" y="4519613"/>
          <p14:tracePt t="49224" x="4884738" y="4652963"/>
          <p14:tracePt t="49231" x="4945063" y="4824413"/>
          <p14:tracePt t="49238" x="5018088" y="4970463"/>
          <p14:tracePt t="49246" x="5151438" y="5226050"/>
          <p14:tracePt t="49252" x="5237163" y="5348288"/>
          <p14:tracePt t="49259" x="5334000" y="5468938"/>
          <p14:tracePt t="49267" x="5481638" y="5651500"/>
          <p14:tracePt t="49275" x="5627688" y="5834063"/>
          <p14:tracePt t="49282" x="5688013" y="5895975"/>
          <p14:tracePt t="49289" x="5748338" y="5956300"/>
          <p14:tracePt t="49297" x="5834063" y="6018213"/>
          <p14:tracePt t="49823" x="5846763" y="6018213"/>
          <p14:tracePt t="49830" x="5870575" y="6029325"/>
          <p14:tracePt t="49838" x="5907088" y="6042025"/>
          <p14:tracePt t="49845" x="5967413" y="6065838"/>
          <p14:tracePt t="49852" x="6016625" y="6078538"/>
          <p14:tracePt t="49859" x="6089650" y="6102350"/>
          <p14:tracePt t="49867" x="6188075" y="6127750"/>
          <p14:tracePt t="49873" x="6308725" y="6151563"/>
          <p14:tracePt t="49881" x="6430963" y="6175375"/>
          <p14:tracePt t="49888" x="6540500" y="6188075"/>
          <p14:tracePt t="49895" x="6686550" y="6200775"/>
          <p14:tracePt t="49903" x="6808788" y="6211888"/>
          <p14:tracePt t="49910" x="6918325" y="6224588"/>
          <p14:tracePt t="49918" x="7040563" y="6224588"/>
          <p14:tracePt t="49925" x="7161213" y="6237288"/>
          <p14:tracePt t="49932" x="7283450" y="6248400"/>
          <p14:tracePt t="49939" x="7416800" y="6248400"/>
          <p14:tracePt t="49947" x="7526338" y="6273800"/>
          <p14:tracePt t="49954" x="7612063" y="6273800"/>
          <p14:tracePt t="49961" x="7710488" y="6284913"/>
          <p14:tracePt t="49970" x="7794625" y="6297613"/>
          <p14:tracePt t="49976" x="7904163" y="6321425"/>
          <p14:tracePt t="49983" x="8002588" y="6346825"/>
          <p14:tracePt t="49990" x="8039100" y="6346825"/>
          <p14:tracePt t="49999" x="8086725" y="6357938"/>
          <p14:tracePt t="50312" x="8086725" y="6334125"/>
          <p14:tracePt t="50320" x="8086725" y="6284913"/>
          <p14:tracePt t="50326" x="8086725" y="6237288"/>
          <p14:tracePt t="50334" x="8099425" y="6151563"/>
          <p14:tracePt t="50341" x="8112125" y="6005513"/>
          <p14:tracePt t="50349" x="8135938" y="5797550"/>
          <p14:tracePt t="50355" x="8148638" y="5591175"/>
          <p14:tracePt t="50363" x="8148638" y="5164138"/>
          <p14:tracePt t="50370" x="8148638" y="4897438"/>
          <p14:tracePt t="50378" x="8135938" y="4519613"/>
          <p14:tracePt t="50386" x="8099425" y="4275138"/>
          <p14:tracePt t="50392" x="8086725" y="4129088"/>
          <p14:tracePt t="50399" x="8062913" y="3922713"/>
          <p14:tracePt t="50406" x="8050213" y="3824288"/>
          <p14:tracePt t="50413" x="8039100" y="3703638"/>
          <p14:tracePt t="50421" x="8013700" y="3605213"/>
          <p14:tracePt t="50428" x="8002588" y="3508375"/>
          <p14:tracePt t="50437" x="7977188" y="3471863"/>
          <p14:tracePt t="50443" x="7977188" y="3435350"/>
          <p14:tracePt t="50451" x="7966075" y="3386138"/>
          <p14:tracePt t="50457" x="7966075" y="3373438"/>
          <p14:tracePt t="50465" x="7966075" y="3362325"/>
          <p14:tracePt t="50728" x="7953375" y="3362325"/>
          <p14:tracePt t="50735" x="7940675" y="3362325"/>
          <p14:tracePt t="50743" x="7929563" y="3349625"/>
          <p14:tracePt t="50750" x="7916863" y="3336925"/>
          <p14:tracePt t="50757" x="7904163" y="3325813"/>
          <p14:tracePt t="50765" x="7867650" y="3276600"/>
          <p14:tracePt t="50772" x="7843838" y="3252788"/>
          <p14:tracePt t="50778" x="7794625" y="3190875"/>
          <p14:tracePt t="50786" x="7758113" y="3130550"/>
          <p14:tracePt t="50794" x="7721600" y="3094038"/>
          <p14:tracePt t="50801" x="7710488" y="3070225"/>
          <p14:tracePt t="50809" x="7685088" y="3033713"/>
          <p14:tracePt t="50816" x="7648575" y="2984500"/>
          <p14:tracePt t="50822" x="7624763" y="2960688"/>
          <p14:tracePt t="50830" x="7600950" y="2924175"/>
          <p14:tracePt t="50838" x="7588250" y="2898775"/>
          <p14:tracePt t="50845" x="7564438" y="2874963"/>
          <p14:tracePt t="50852" x="7551738" y="2851150"/>
          <p14:tracePt t="50867" x="7539038" y="2838450"/>
          <p14:tracePt t="50874" x="7526338" y="2825750"/>
          <p14:tracePt t="50882" x="7515225" y="2814638"/>
          <p14:tracePt t="50889" x="7515225" y="2801938"/>
          <p14:tracePt t="50895" x="7502525" y="2789238"/>
          <p14:tracePt t="50903" x="7489825" y="2789238"/>
          <p14:tracePt t="50911" x="7489825" y="2776538"/>
          <p14:tracePt t="50918" x="7478713" y="2776538"/>
          <p14:tracePt t="50933" x="7478713" y="2765425"/>
          <p14:tracePt t="50940" x="7466013" y="2765425"/>
          <p14:tracePt t="50947" x="7466013" y="2752725"/>
          <p14:tracePt t="50955" x="7453313" y="2752725"/>
          <p14:tracePt t="50962" x="7442200" y="2740025"/>
          <p14:tracePt t="50984" x="7429500" y="2728913"/>
          <p14:tracePt t="51006" x="7416800" y="2728913"/>
          <p14:tracePt t="51027" x="7405688" y="2728913"/>
          <p14:tracePt t="51035" x="7392988" y="2728913"/>
          <p14:tracePt t="51050" x="7380288" y="2728913"/>
          <p14:tracePt t="51063" x="7369175" y="2728913"/>
          <p14:tracePt t="51071" x="7356475" y="2740025"/>
          <p14:tracePt t="51079" x="7356475" y="2765425"/>
          <p14:tracePt t="51087" x="7332663" y="2776538"/>
          <p14:tracePt t="51093" x="7332663" y="2801938"/>
          <p14:tracePt t="51101" x="7332663" y="2825750"/>
          <p14:tracePt t="51108" x="7319963" y="2862263"/>
          <p14:tracePt t="51115" x="7307263" y="2887663"/>
          <p14:tracePt t="51122" x="7296150" y="2924175"/>
          <p14:tracePt t="51130" x="7296150" y="2947988"/>
          <p14:tracePt t="51137" x="7296150" y="2960688"/>
          <p14:tracePt t="51144" x="7296150" y="2997200"/>
          <p14:tracePt t="51151" x="7296150" y="3033713"/>
          <p14:tracePt t="51158" x="7283450" y="3057525"/>
          <p14:tracePt t="51167" x="7283450" y="3081338"/>
          <p14:tracePt t="51173" x="7283450" y="3106738"/>
          <p14:tracePt t="51181" x="7283450" y="3154363"/>
          <p14:tracePt t="51189" x="7283450" y="3179763"/>
          <p14:tracePt t="51196" x="7283450" y="3203575"/>
          <p14:tracePt t="51203" x="7283450" y="3240088"/>
          <p14:tracePt t="51210" x="7283450" y="3300413"/>
          <p14:tracePt t="51218" x="7283450" y="3373438"/>
          <p14:tracePt t="51225" x="7283450" y="3459163"/>
          <p14:tracePt t="51232" x="7296150" y="3521075"/>
          <p14:tracePt t="51239" x="7307263" y="3594100"/>
          <p14:tracePt t="51246" x="7319963" y="3654425"/>
          <p14:tracePt t="51254" x="7332663" y="3727450"/>
          <p14:tracePt t="51262" x="7343775" y="3824288"/>
          <p14:tracePt t="51268" x="7343775" y="3910013"/>
          <p14:tracePt t="51276" x="7356475" y="3959225"/>
          <p14:tracePt t="52072" x="7356475" y="3946525"/>
          <p14:tracePt t="52079" x="7356475" y="3922713"/>
          <p14:tracePt t="52087" x="7356475" y="3897313"/>
          <p14:tracePt t="52094" x="7356475" y="3886200"/>
          <p14:tracePt t="52101" x="7356475" y="3860800"/>
          <p14:tracePt t="52108" x="7356475" y="3849688"/>
          <p14:tracePt t="52116" x="7356475" y="3813175"/>
          <p14:tracePt t="52123" x="7356475" y="3800475"/>
          <p14:tracePt t="52130" x="7356475" y="3776663"/>
          <p14:tracePt t="52137" x="7356475" y="3751263"/>
          <p14:tracePt t="52145" x="7356475" y="3727450"/>
          <p14:tracePt t="52151" x="7356475" y="3703638"/>
          <p14:tracePt t="52158" x="7356475" y="3654425"/>
          <p14:tracePt t="52166" x="7356475" y="3605213"/>
          <p14:tracePt t="52174" x="7356475" y="3568700"/>
          <p14:tracePt t="52181" x="7356475" y="3495675"/>
          <p14:tracePt t="52189" x="7356475" y="3448050"/>
          <p14:tracePt t="52196" x="7356475" y="3398838"/>
          <p14:tracePt t="52204" x="7369175" y="3325813"/>
          <p14:tracePt t="52210" x="7369175" y="3276600"/>
          <p14:tracePt t="52218" x="7369175" y="3240088"/>
          <p14:tracePt t="52225" x="7369175" y="3216275"/>
          <p14:tracePt t="52232" x="7369175" y="3179763"/>
          <p14:tracePt t="52240" x="7369175" y="3154363"/>
          <p14:tracePt t="52247" x="7369175" y="3130550"/>
          <p14:tracePt t="52254" x="7369175" y="3117850"/>
          <p14:tracePt t="52261" x="7369175" y="3106738"/>
          <p14:tracePt t="52275" x="7369175" y="3081338"/>
          <p14:tracePt t="52290" x="7369175" y="3070225"/>
          <p14:tracePt t="52306" x="7369175" y="3057525"/>
          <p14:tracePt t="52313" x="7369175" y="3044825"/>
          <p14:tracePt t="52320" x="7369175" y="3033713"/>
          <p14:tracePt t="52328" x="7369175" y="3008313"/>
          <p14:tracePt t="52342" x="7369175" y="2997200"/>
          <p14:tracePt t="52356" x="7369175" y="2984500"/>
          <p14:tracePt t="52364" x="7369175" y="2971800"/>
          <p14:tracePt t="52371" x="7356475" y="2971800"/>
          <p14:tracePt t="52379" x="7356475" y="2960688"/>
          <p14:tracePt t="52392" x="7356475" y="2947988"/>
          <p14:tracePt t="52407" x="7356475" y="2935288"/>
          <p14:tracePt t="52415" x="7343775" y="2924175"/>
          <p14:tracePt t="52430" x="7343775" y="2911475"/>
          <p14:tracePt t="52437" x="7343775" y="2898775"/>
          <p14:tracePt t="52452" x="7343775" y="2887663"/>
          <p14:tracePt t="52459" x="7332663" y="2874963"/>
          <p14:tracePt t="52802" x="7319963" y="2862263"/>
          <p14:tracePt t="52809" x="7319963" y="2838450"/>
          <p14:tracePt t="52824" x="7319963" y="2825750"/>
          <p14:tracePt t="52831" x="7307263" y="2814638"/>
          <p14:tracePt t="52838" x="7307263" y="2801938"/>
          <p14:tracePt t="52846" x="7283450" y="2789238"/>
          <p14:tracePt t="52860" x="7270750" y="2776538"/>
          <p14:tracePt t="52867" x="7259638" y="2765425"/>
          <p14:tracePt t="52881" x="7234238" y="2752725"/>
          <p14:tracePt t="52897" x="7210425" y="2740025"/>
          <p14:tracePt t="52912" x="7197725" y="2728913"/>
          <p14:tracePt t="52919" x="7186613" y="2728913"/>
          <p14:tracePt t="52934" x="7161213" y="2728913"/>
          <p14:tracePt t="52940" x="7150100" y="2728913"/>
          <p14:tracePt t="52948" x="7137400" y="2728913"/>
          <p14:tracePt t="52954" x="7124700" y="2728913"/>
          <p14:tracePt t="52963" x="7113588" y="2728913"/>
          <p14:tracePt t="52970" x="7100888" y="2728913"/>
          <p14:tracePt t="52977" x="7088188" y="2728913"/>
          <p14:tracePt t="52991" x="7064375" y="2728913"/>
          <p14:tracePt t="53006" x="7051675" y="2728913"/>
          <p14:tracePt t="53028" x="7040563" y="2728913"/>
          <p14:tracePt t="53065" x="7027863" y="2728913"/>
          <p14:tracePt t="53087" x="7015163" y="2728913"/>
          <p14:tracePt t="53175" x="7004050" y="2728913"/>
          <p14:tracePt t="53182" x="7004050" y="2740025"/>
          <p14:tracePt t="53190" x="7004050" y="2752725"/>
          <p14:tracePt t="53205" x="6991350" y="2776538"/>
          <p14:tracePt t="53219" x="6978650" y="2789238"/>
          <p14:tracePt t="53226" x="6978650" y="2801938"/>
          <p14:tracePt t="53232" x="6978650" y="2825750"/>
          <p14:tracePt t="53240" x="6978650" y="2838450"/>
          <p14:tracePt t="53247" x="6978650" y="2851150"/>
          <p14:tracePt t="53254" x="6978650" y="2887663"/>
          <p14:tracePt t="53262" x="6978650" y="2911475"/>
          <p14:tracePt t="53270" x="6978650" y="2935288"/>
          <p14:tracePt t="53276" x="6978650" y="2960688"/>
          <p14:tracePt t="53284" x="6978650" y="2984500"/>
          <p14:tracePt t="53291" x="6978650" y="2997200"/>
          <p14:tracePt t="53299" x="6978650" y="3033713"/>
          <p14:tracePt t="53306" x="6991350" y="3057525"/>
          <p14:tracePt t="53314" x="7004050" y="3081338"/>
          <p14:tracePt t="53321" x="7004050" y="3106738"/>
          <p14:tracePt t="53328" x="7015163" y="3130550"/>
          <p14:tracePt t="53336" x="7027863" y="3167063"/>
          <p14:tracePt t="53342" x="7027863" y="3190875"/>
          <p14:tracePt t="53349" x="7040563" y="3227388"/>
          <p14:tracePt t="53357" x="7051675" y="3263900"/>
          <p14:tracePt t="53365" x="7064375" y="3300413"/>
          <p14:tracePt t="53371" x="7077075" y="3386138"/>
          <p14:tracePt t="53379" x="7100888" y="3495675"/>
          <p14:tracePt t="53386" x="7113588" y="3557588"/>
          <p14:tracePt t="53393" x="7137400" y="3654425"/>
          <p14:tracePt t="53401" x="7150100" y="3751263"/>
          <p14:tracePt t="53408" x="7161213" y="3787775"/>
          <p14:tracePt t="53416" x="7186613" y="3873500"/>
          <p14:tracePt t="53423" x="7186613" y="3910013"/>
          <p14:tracePt t="53431" x="7197725" y="3946525"/>
          <p14:tracePt t="54080" x="7197725" y="3970338"/>
          <p14:tracePt t="54088" x="7197725" y="3983038"/>
          <p14:tracePt t="54095" x="7197725" y="4019550"/>
          <p14:tracePt t="54102" x="7197725" y="4043363"/>
          <p14:tracePt t="54109" x="7197725" y="4081463"/>
          <p14:tracePt t="54117" x="7197725" y="4092575"/>
          <p14:tracePt t="54123" x="7210425" y="4117975"/>
          <p14:tracePt t="54130" x="7210425" y="4154488"/>
          <p14:tracePt t="54138" x="7223125" y="4178300"/>
          <p14:tracePt t="54145" x="7223125" y="4214813"/>
          <p14:tracePt t="54153" x="7223125" y="4251325"/>
          <p14:tracePt t="54160" x="7223125" y="4287838"/>
          <p14:tracePt t="54168" x="7223125" y="4311650"/>
          <p14:tracePt t="54174" x="7234238" y="4348163"/>
          <p14:tracePt t="54182" x="7234238" y="4373563"/>
          <p14:tracePt t="54190" x="7234238" y="4410075"/>
          <p14:tracePt t="54197" x="7234238" y="4433888"/>
          <p14:tracePt t="54205" x="7234238" y="4470400"/>
          <p14:tracePt t="54211" x="7234238" y="4519613"/>
          <p14:tracePt t="54219" x="7234238" y="4579938"/>
          <p14:tracePt t="54226" x="7234238" y="4616450"/>
          <p14:tracePt t="54234" x="7234238" y="4702175"/>
          <p14:tracePt t="54240" x="7234238" y="4738688"/>
          <p14:tracePt t="54247" x="7234238" y="4787900"/>
          <p14:tracePt t="54255" x="7234238" y="4835525"/>
          <p14:tracePt t="54263" x="7234238" y="4884738"/>
          <p14:tracePt t="54270" x="7234238" y="4933950"/>
          <p14:tracePt t="54277" x="7246938" y="4981575"/>
          <p14:tracePt t="54285" x="7246938" y="5018088"/>
          <p14:tracePt t="54291" x="7259638" y="5043488"/>
          <p14:tracePt t="54299" x="7259638" y="5080000"/>
          <p14:tracePt t="54307" x="7259638" y="5116513"/>
          <p14:tracePt t="54314" x="7259638" y="5153025"/>
          <p14:tracePt t="54322" x="7259638" y="5176838"/>
          <p14:tracePt t="54328" x="7259638" y="5213350"/>
          <p14:tracePt t="54335" x="7259638" y="5262563"/>
          <p14:tracePt t="54343" x="7259638" y="5299075"/>
          <p14:tracePt t="54351" x="7259638" y="5335588"/>
          <p14:tracePt t="54357" x="7259638" y="5359400"/>
          <p14:tracePt t="54364" x="7259638" y="5395913"/>
          <p14:tracePt t="54371" x="7259638" y="5408613"/>
          <p14:tracePt t="54380" x="7259638" y="5421313"/>
          <p14:tracePt t="54387" x="7259638" y="5445125"/>
          <p14:tracePt t="54394" x="7246938" y="5468938"/>
          <p14:tracePt t="54401" x="7246938" y="5505450"/>
          <p14:tracePt t="54408" x="7234238" y="5541963"/>
          <p14:tracePt t="54416" x="7210425" y="5578475"/>
          <p14:tracePt t="54424" x="7197725" y="5614988"/>
          <p14:tracePt t="54431" x="7197725" y="5640388"/>
          <p14:tracePt t="54438" x="7186613" y="5664200"/>
          <p14:tracePt t="54445" x="7173913" y="5700713"/>
          <p14:tracePt t="54453" x="7161213" y="5773738"/>
          <p14:tracePt t="54459" x="7150100" y="5834063"/>
          <p14:tracePt t="54468" x="7137400" y="5907088"/>
          <p14:tracePt t="54474" x="7137400" y="5956300"/>
          <p14:tracePt t="54481" x="7137400" y="6005513"/>
          <p14:tracePt t="54489" x="7137400" y="6029325"/>
          <p14:tracePt t="54856" x="7124700" y="6029325"/>
          <p14:tracePt t="54870" x="7113588" y="6042025"/>
          <p14:tracePt t="54877" x="7100888" y="6054725"/>
          <p14:tracePt t="54883" x="7088188" y="6065838"/>
          <p14:tracePt t="54891" x="7064375" y="6078538"/>
          <p14:tracePt t="54897" x="7051675" y="6102350"/>
          <p14:tracePt t="54905" x="7027863" y="6115050"/>
          <p14:tracePt t="54913" x="7015163" y="6138863"/>
          <p14:tracePt t="54920" x="6991350" y="6164263"/>
          <p14:tracePt t="54927" x="6954838" y="6175375"/>
          <p14:tracePt t="54935" x="6931025" y="6188075"/>
          <p14:tracePt t="54941" x="6918325" y="6200775"/>
          <p14:tracePt t="54950" x="6894513" y="6211888"/>
          <p14:tracePt t="54957" x="6881813" y="6224588"/>
          <p14:tracePt t="54964" x="6858000" y="6224588"/>
          <p14:tracePt t="54972" x="6858000" y="6237288"/>
          <p14:tracePt t="54979" x="6832600" y="6248400"/>
          <p14:tracePt t="54986" x="6808788" y="6248400"/>
          <p14:tracePt t="54994" x="6796088" y="6248400"/>
          <p14:tracePt t="55001" x="6783388" y="6261100"/>
          <p14:tracePt t="55007" x="6772275" y="6261100"/>
          <p14:tracePt t="55014" x="6746875" y="6261100"/>
          <p14:tracePt t="55029" x="6723063" y="6261100"/>
          <p14:tracePt t="55037" x="6699250" y="6261100"/>
          <p14:tracePt t="55044" x="6686550" y="6261100"/>
          <p14:tracePt t="55051" x="6673850" y="6261100"/>
          <p14:tracePt t="55058" x="6650038" y="6261100"/>
          <p14:tracePt t="55066" x="6626225" y="6261100"/>
          <p14:tracePt t="55073" x="6613525" y="6261100"/>
          <p14:tracePt t="55081" x="6589713" y="6261100"/>
          <p14:tracePt t="55088" x="6564313" y="6261100"/>
          <p14:tracePt t="55095" x="6553200" y="6261100"/>
          <p14:tracePt t="55103" x="6527800" y="6261100"/>
          <p14:tracePt t="55110" x="6503988" y="6261100"/>
          <p14:tracePt t="55118" x="6491288" y="6261100"/>
          <p14:tracePt t="55125" x="6467475" y="6261100"/>
          <p14:tracePt t="55131" x="6443663" y="6261100"/>
          <p14:tracePt t="55138" x="6418263" y="6261100"/>
          <p14:tracePt t="55146" x="6394450" y="6261100"/>
          <p14:tracePt t="55154" x="6370638" y="6248400"/>
          <p14:tracePt t="55161" x="6345238" y="6248400"/>
          <p14:tracePt t="55169" x="6297613" y="6224588"/>
          <p14:tracePt t="55175" x="6272213" y="6200775"/>
          <p14:tracePt t="55183" x="6235700" y="6188075"/>
          <p14:tracePt t="55190" x="6199188" y="6164263"/>
          <p14:tracePt t="55198" x="6162675" y="6151563"/>
          <p14:tracePt t="55206" x="6126163" y="6127750"/>
          <p14:tracePt t="55212" x="6115050" y="6115050"/>
          <p14:tracePt t="55220" x="6089650" y="6091238"/>
          <p14:tracePt t="55227" x="6053138" y="6065838"/>
          <p14:tracePt t="55234" x="6029325" y="6042025"/>
          <p14:tracePt t="55242" x="6003925" y="6018213"/>
          <p14:tracePt t="55248" x="5967413" y="5992813"/>
          <p14:tracePt t="55255" x="5956300" y="5969000"/>
          <p14:tracePt t="55263" x="5943600" y="5919788"/>
          <p14:tracePt t="55271" x="5930900" y="5907088"/>
          <p14:tracePt t="55278" x="5907088" y="5883275"/>
          <p14:tracePt t="55286" x="5907088" y="5859463"/>
          <p14:tracePt t="55292" x="5894388" y="5822950"/>
          <p14:tracePt t="55300" x="5870575" y="5797550"/>
          <p14:tracePt t="55307" x="5870575" y="5773738"/>
          <p14:tracePt t="55315" x="5870575" y="5761038"/>
          <p14:tracePt t="55322" x="5870575" y="5737225"/>
          <p14:tracePt t="55329" x="5870575" y="5724525"/>
          <p14:tracePt t="55336" x="5870575" y="5713413"/>
          <p14:tracePt t="55709" x="5857875" y="5700713"/>
          <p14:tracePt t="55716" x="5857875" y="5688013"/>
          <p14:tracePt t="55723" x="5857875" y="5676900"/>
          <p14:tracePt t="55731" x="5846763" y="5651500"/>
          <p14:tracePt t="55739" x="5834063" y="5627688"/>
          <p14:tracePt t="55744" x="5834063" y="5603875"/>
          <p14:tracePt t="55753" x="5821363" y="5578475"/>
          <p14:tracePt t="55759" x="5821363" y="5554663"/>
          <p14:tracePt t="55767" x="5810250" y="5530850"/>
          <p14:tracePt t="55775" x="5797550" y="5481638"/>
          <p14:tracePt t="55781" x="5784850" y="5421313"/>
          <p14:tracePt t="55789" x="5773738" y="5384800"/>
          <p14:tracePt t="55796" x="5773738" y="5359400"/>
          <p14:tracePt t="55804" x="5761038" y="5322888"/>
          <p14:tracePt t="55810" x="5761038" y="5286375"/>
          <p14:tracePt t="55819" x="5748338" y="5237163"/>
          <p14:tracePt t="55825" x="5737225" y="5176838"/>
          <p14:tracePt t="55832" x="5724525" y="5103813"/>
          <p14:tracePt t="55841" x="5711825" y="5043488"/>
          <p14:tracePt t="55848" x="5711825" y="4981575"/>
          <p14:tracePt t="55855" x="5700713" y="4897438"/>
          <p14:tracePt t="55862" x="5688013" y="4835525"/>
          <p14:tracePt t="55870" x="5675313" y="4738688"/>
          <p14:tracePt t="55876" x="5675313" y="4678363"/>
          <p14:tracePt t="55884" x="5664200" y="4603750"/>
          <p14:tracePt t="55890" x="5664200" y="4556125"/>
          <p14:tracePt t="55898" x="5664200" y="4457700"/>
          <p14:tracePt t="55905" x="5664200" y="4410075"/>
          <p14:tracePt t="55913" x="5664200" y="4360863"/>
          <p14:tracePt t="55921" x="5664200" y="4324350"/>
          <p14:tracePt t="55928" x="5664200" y="4300538"/>
          <p14:tracePt t="55936" x="5664200" y="4251325"/>
          <p14:tracePt t="55942" x="5664200" y="4227513"/>
          <p14:tracePt t="55949" x="5664200" y="4191000"/>
          <p14:tracePt t="55957" x="5664200" y="4165600"/>
          <p14:tracePt t="55965" x="5664200" y="4141788"/>
          <p14:tracePt t="55972" x="5664200" y="4129088"/>
          <p14:tracePt t="55979" x="5664200" y="4117975"/>
          <p14:tracePt t="55987" x="5664200" y="4105275"/>
          <p14:tracePt t="55993" x="5664200" y="4092575"/>
          <p14:tracePt t="56001" x="5675313" y="4092575"/>
          <p14:tracePt t="56403" x="5675313" y="4081463"/>
          <p14:tracePt t="56416" x="5675313" y="4068763"/>
          <p14:tracePt t="56424" x="5675313" y="4056063"/>
          <p14:tracePt t="56431" x="5675313" y="4019550"/>
          <p14:tracePt t="56439" x="5675313" y="3970338"/>
          <p14:tracePt t="56446" x="5675313" y="3946525"/>
          <p14:tracePt t="56454" x="5675313" y="3897313"/>
          <p14:tracePt t="56461" x="5675313" y="3860800"/>
          <p14:tracePt t="56469" x="5675313" y="3813175"/>
          <p14:tracePt t="56475" x="5675313" y="3776663"/>
          <p14:tracePt t="56483" x="5675313" y="3703638"/>
          <p14:tracePt t="56490" x="5675313" y="3641725"/>
          <p14:tracePt t="56506" x="5675313" y="3532188"/>
          <p14:tracePt t="56512" x="5675313" y="3484563"/>
          <p14:tracePt t="56519" x="5675313" y="3409950"/>
          <p14:tracePt t="56526" x="5675313" y="3362325"/>
          <p14:tracePt t="56533" x="5675313" y="3300413"/>
          <p14:tracePt t="56540" x="5675313" y="3227388"/>
          <p14:tracePt t="56547" x="5688013" y="3167063"/>
          <p14:tracePt t="56556" x="5700713" y="3081338"/>
          <p14:tracePt t="56563" x="5724525" y="2997200"/>
          <p14:tracePt t="56571" x="5724525" y="2924175"/>
          <p14:tracePt t="56578" x="5737225" y="2838450"/>
          <p14:tracePt t="56585" x="5748338" y="2776538"/>
          <p14:tracePt t="56592" x="5748338" y="2716213"/>
          <p14:tracePt t="56600" x="5748338" y="2655888"/>
          <p14:tracePt t="56607" x="5761038" y="2619375"/>
          <p14:tracePt t="56614" x="5761038" y="2570163"/>
          <p14:tracePt t="56621" x="5761038" y="2546350"/>
          <p14:tracePt t="56629" x="5761038" y="2520950"/>
          <p14:tracePt t="56637" x="5761038" y="2509838"/>
          <p14:tracePt t="56650" x="5761038" y="2484438"/>
          <p14:tracePt t="57120" x="5761038" y="2473325"/>
          <p14:tracePt t="57134" x="5761038" y="2447925"/>
          <p14:tracePt t="57147" x="5761038" y="2424113"/>
          <p14:tracePt t="57154" x="5761038" y="2387600"/>
          <p14:tracePt t="57161" x="5761038" y="2351088"/>
          <p14:tracePt t="57168" x="5761038" y="2327275"/>
          <p14:tracePt t="57176" x="5761038" y="2290763"/>
          <p14:tracePt t="57183" x="5761038" y="2265363"/>
          <p14:tracePt t="57191" x="5761038" y="2228850"/>
          <p14:tracePt t="57198" x="5748338" y="2192338"/>
          <p14:tracePt t="57206" x="5748338" y="2168525"/>
          <p14:tracePt t="57213" x="5748338" y="2155825"/>
          <p14:tracePt t="57220" x="5737225" y="2143125"/>
          <p14:tracePt t="57228" x="5737225" y="2119313"/>
          <p14:tracePt t="57234" x="5737225" y="2106613"/>
          <p14:tracePt t="57242" x="5737225" y="2095500"/>
          <p14:tracePt t="57250" x="5737225" y="2082800"/>
          <p14:tracePt t="57256" x="5724525" y="2070100"/>
          <p14:tracePt t="57265" x="5724525" y="2058988"/>
          <p14:tracePt t="57293" x="5724525" y="2046288"/>
          <p14:tracePt t="57403" x="5711825" y="2046288"/>
          <p14:tracePt t="57410" x="5711825" y="2070100"/>
          <p14:tracePt t="57417" x="5711825" y="2095500"/>
          <p14:tracePt t="57425" x="5711825" y="2119313"/>
          <p14:tracePt t="57432" x="5711825" y="2143125"/>
          <p14:tracePt t="57439" x="5711825" y="2168525"/>
          <p14:tracePt t="57447" x="5711825" y="2192338"/>
          <p14:tracePt t="57454" x="5711825" y="2228850"/>
          <p14:tracePt t="57461" x="5700713" y="2265363"/>
          <p14:tracePt t="57468" x="5700713" y="2290763"/>
          <p14:tracePt t="57476" x="5700713" y="2327275"/>
          <p14:tracePt t="57491" x="5688013" y="2460625"/>
          <p14:tracePt t="57498" x="5688013" y="2533650"/>
          <p14:tracePt t="57505" x="5688013" y="2630488"/>
          <p14:tracePt t="57512" x="5675313" y="2703513"/>
          <p14:tracePt t="57520" x="5675313" y="2801938"/>
          <p14:tracePt t="57526" x="5664200" y="2984500"/>
          <p14:tracePt t="57535" x="5664200" y="3106738"/>
          <p14:tracePt t="57541" x="5664200" y="3203575"/>
          <p14:tracePt t="57548" x="5651500" y="3336925"/>
          <p14:tracePt t="57556" x="5638800" y="3448050"/>
          <p14:tracePt t="57564" x="5627688" y="3568700"/>
          <p14:tracePt t="57571" x="5627688" y="3690938"/>
          <p14:tracePt t="57578" x="5627688" y="3813175"/>
          <p14:tracePt t="57585" x="5627688" y="3922713"/>
          <p14:tracePt t="57592" x="5627688" y="4032250"/>
          <p14:tracePt t="57600" x="5627688" y="4092575"/>
          <p14:tracePt t="57607" x="5627688" y="4202113"/>
          <p14:tracePt t="57958" x="5638800" y="4191000"/>
          <p14:tracePt t="57966" x="5675313" y="4165600"/>
          <p14:tracePt t="57972" x="5700713" y="4141788"/>
          <p14:tracePt t="57979" x="5737225" y="4105275"/>
          <p14:tracePt t="57987" x="5784850" y="4081463"/>
          <p14:tracePt t="57994" x="5821363" y="4032250"/>
          <p14:tracePt t="58001" x="5857875" y="3995738"/>
          <p14:tracePt t="58008" x="5894388" y="3946525"/>
          <p14:tracePt t="58016" x="5919788" y="3922713"/>
          <p14:tracePt t="58024" x="5930900" y="3897313"/>
          <p14:tracePt t="58031" x="5992813" y="3849688"/>
          <p14:tracePt t="58038" x="6003925" y="3824288"/>
          <p14:tracePt t="58045" x="6040438" y="3776663"/>
          <p14:tracePt t="58052" x="6053138" y="3740150"/>
          <p14:tracePt t="58059" x="6065838" y="3690938"/>
          <p14:tracePt t="58067" x="6076950" y="3641725"/>
          <p14:tracePt t="58075" x="6089650" y="3581400"/>
          <p14:tracePt t="58082" x="6089650" y="3521075"/>
          <p14:tracePt t="58090" x="6089650" y="3422650"/>
          <p14:tracePt t="58097" x="6089650" y="3349625"/>
          <p14:tracePt t="58104" x="6089650" y="3263900"/>
          <p14:tracePt t="58111" x="6076950" y="3190875"/>
          <p14:tracePt t="58118" x="6065838" y="3117850"/>
          <p14:tracePt t="58126" x="6053138" y="3070225"/>
          <p14:tracePt t="58133" x="6040438" y="3021013"/>
          <p14:tracePt t="58140" x="6029325" y="2984500"/>
          <p14:tracePt t="58148" x="6003925" y="2960688"/>
          <p14:tracePt t="58155" x="6003925" y="2924175"/>
          <p14:tracePt t="58161" x="5980113" y="2898775"/>
          <p14:tracePt t="58169" x="5967413" y="2862263"/>
          <p14:tracePt t="58177" x="5943600" y="2838450"/>
          <p14:tracePt t="58184" x="5930900" y="2814638"/>
          <p14:tracePt t="58192" x="5907088" y="2789238"/>
          <p14:tracePt t="58199" x="5883275" y="2752725"/>
          <p14:tracePt t="58206" x="5870575" y="2740025"/>
          <p14:tracePt t="58214" x="5857875" y="2728913"/>
          <p14:tracePt t="58221" x="5846763" y="2703513"/>
          <p14:tracePt t="58228" x="5834063" y="2703513"/>
          <p14:tracePt t="58235" x="5821363" y="2692400"/>
          <p14:tracePt t="58242" x="5821363" y="2679700"/>
          <p14:tracePt t="58250" x="5797550" y="2679700"/>
          <p14:tracePt t="58256" x="5797550" y="2667000"/>
          <p14:tracePt t="58265" x="5784850" y="2667000"/>
          <p14:tracePt t="58278" x="5761038" y="2655888"/>
          <p14:tracePt t="58293" x="5748338" y="2643188"/>
          <p14:tracePt t="58301" x="5737225" y="2643188"/>
          <p14:tracePt t="58309" x="5724525" y="2643188"/>
          <p14:tracePt t="58316" x="5700713" y="2643188"/>
          <p14:tracePt t="58323" x="5688013" y="2643188"/>
          <p14:tracePt t="58338" x="5664200" y="2643188"/>
          <p14:tracePt t="58345" x="5638800" y="2643188"/>
          <p14:tracePt t="58352" x="5627688" y="2655888"/>
          <p14:tracePt t="58359" x="5614988" y="2667000"/>
          <p14:tracePt t="58367" x="5591175" y="2692400"/>
          <p14:tracePt t="58373" x="5578475" y="2716213"/>
          <p14:tracePt t="58381" x="5554663" y="2752725"/>
          <p14:tracePt t="58388" x="5541963" y="2765425"/>
          <p14:tracePt t="58395" x="5529263" y="2814638"/>
          <p14:tracePt t="58402" x="5518150" y="2851150"/>
          <p14:tracePt t="58410" x="5505450" y="2887663"/>
          <p14:tracePt t="58418" x="5505450" y="2924175"/>
          <p14:tracePt t="58426" x="5505450" y="2960688"/>
          <p14:tracePt t="58432" x="5505450" y="3021013"/>
          <p14:tracePt t="58440" x="5505450" y="3057525"/>
          <p14:tracePt t="58447" x="5505450" y="3106738"/>
          <p14:tracePt t="58455" x="5505450" y="3154363"/>
          <p14:tracePt t="58461" x="5518150" y="3203575"/>
          <p14:tracePt t="58469" x="5529263" y="3276600"/>
          <p14:tracePt t="58476" x="5554663" y="3313113"/>
          <p14:tracePt t="58484" x="5591175" y="3386138"/>
          <p14:tracePt t="58491" x="5602288" y="3422650"/>
          <p14:tracePt t="58499" x="5627688" y="3459163"/>
          <p14:tracePt t="58504" x="5651500" y="3495675"/>
          <p14:tracePt t="58512" x="5675313" y="3521075"/>
          <p14:tracePt t="58519" x="5688013" y="3557588"/>
          <p14:tracePt t="58527" x="5711825" y="3568700"/>
          <p14:tracePt t="58535" x="5724525" y="3594100"/>
          <p14:tracePt t="58542" x="5748338" y="3617913"/>
          <p14:tracePt t="58557" x="5761038" y="3630613"/>
          <p14:tracePt t="58564" x="5773738" y="3630613"/>
          <p14:tracePt t="58571" x="5784850" y="3641725"/>
          <p14:tracePt t="58578" x="5797550" y="3654425"/>
          <p14:tracePt t="58593" x="5821363" y="3654425"/>
          <p14:tracePt t="58601" x="5846763" y="3667125"/>
          <p14:tracePt t="58615" x="5870575" y="3667125"/>
          <p14:tracePt t="58621" x="5883275" y="3667125"/>
          <p14:tracePt t="58629" x="5919788" y="3667125"/>
          <p14:tracePt t="58636" x="5930900" y="3667125"/>
          <p14:tracePt t="58644" x="5943600" y="3667125"/>
          <p14:tracePt t="58652" x="5967413" y="3667125"/>
          <p14:tracePt t="58666" x="5980113" y="3641725"/>
          <p14:tracePt t="58673" x="5992813" y="3641725"/>
          <p14:tracePt t="58681" x="6003925" y="3617913"/>
          <p14:tracePt t="58688" x="6029325" y="3594100"/>
          <p14:tracePt t="58695" x="6040438" y="3557588"/>
          <p14:tracePt t="58702" x="6040438" y="3521075"/>
          <p14:tracePt t="58710" x="6040438" y="3495675"/>
          <p14:tracePt t="58718" x="6053138" y="3471863"/>
          <p14:tracePt t="58724" x="6053138" y="3435350"/>
          <p14:tracePt t="58732" x="6053138" y="3398838"/>
          <p14:tracePt t="58739" x="6053138" y="3362325"/>
          <p14:tracePt t="58745" x="6053138" y="3325813"/>
          <p14:tracePt t="58753" x="6040438" y="3252788"/>
          <p14:tracePt t="58761" x="6029325" y="3203575"/>
          <p14:tracePt t="58769" x="6016625" y="3167063"/>
          <p14:tracePt t="58776" x="5992813" y="3094038"/>
          <p14:tracePt t="58783" x="5956300" y="3008313"/>
          <p14:tracePt t="58790" x="5919788" y="2960688"/>
          <p14:tracePt t="58798" x="5894388" y="2924175"/>
          <p14:tracePt t="58805" x="5857875" y="2874963"/>
          <p14:tracePt t="58812" x="5821363" y="2838450"/>
          <p14:tracePt t="58820" x="5797550" y="2814638"/>
          <p14:tracePt t="58827" x="5784850" y="2789238"/>
          <p14:tracePt t="58834" x="5748338" y="2765425"/>
          <p14:tracePt t="58842" x="5737225" y="2740025"/>
          <p14:tracePt t="58849" x="5700713" y="2728913"/>
          <p14:tracePt t="58856" x="5664200" y="2703513"/>
          <p14:tracePt t="58862" x="5638800" y="2692400"/>
          <p14:tracePt t="58870" x="5627688" y="2679700"/>
          <p14:tracePt t="58877" x="5602288" y="2667000"/>
          <p14:tracePt t="58886" x="5578475" y="2667000"/>
          <p14:tracePt t="58892" x="5565775" y="2667000"/>
          <p14:tracePt t="58900" x="5541963" y="2667000"/>
          <p14:tracePt t="58907" x="5529263" y="2667000"/>
          <p14:tracePt t="58915" x="5505450" y="2667000"/>
          <p14:tracePt t="58921" x="5492750" y="2667000"/>
          <p14:tracePt t="58929" x="5481638" y="2667000"/>
          <p14:tracePt t="58937" x="5456238" y="2667000"/>
          <p14:tracePt t="58951" x="5445125" y="2667000"/>
          <p14:tracePt t="58957" x="5432425" y="2667000"/>
          <p14:tracePt t="58966" x="5419725" y="2679700"/>
          <p14:tracePt t="58974" x="5395913" y="2692400"/>
          <p14:tracePt t="58980" x="5383213" y="2716213"/>
          <p14:tracePt t="58987" x="5370513" y="2740025"/>
          <p14:tracePt t="58994" x="5359400" y="2789238"/>
          <p14:tracePt t="59001" x="5346700" y="2814638"/>
          <p14:tracePt t="59009" x="5334000" y="2851150"/>
          <p14:tracePt t="59017" x="5322888" y="2898775"/>
          <p14:tracePt t="59024" x="5310188" y="2935288"/>
          <p14:tracePt t="59031" x="5310188" y="3008313"/>
          <p14:tracePt t="59039" x="5310188" y="3057525"/>
          <p14:tracePt t="59046" x="5310188" y="3117850"/>
          <p14:tracePt t="59053" x="5310188" y="3167063"/>
          <p14:tracePt t="59060" x="5310188" y="3227388"/>
          <p14:tracePt t="59068" x="5310188" y="3300413"/>
          <p14:tracePt t="59075" x="5322888" y="3362325"/>
          <p14:tracePt t="59082" x="5346700" y="3409950"/>
          <p14:tracePt t="59089" x="5359400" y="3448050"/>
          <p14:tracePt t="59097" x="5383213" y="3508375"/>
          <p14:tracePt t="59105" x="5408613" y="3568700"/>
          <p14:tracePt t="59111" x="5432425" y="3630613"/>
          <p14:tracePt t="59119" x="5456238" y="3678238"/>
          <p14:tracePt t="59126" x="5481638" y="3727450"/>
          <p14:tracePt t="59478" x="5481638" y="3740150"/>
          <p14:tracePt t="59499" x="5481638" y="3751263"/>
          <p14:tracePt t="59513" x="5481638" y="3776663"/>
          <p14:tracePt t="59520" x="5481638" y="3787775"/>
          <p14:tracePt t="59528" x="5481638" y="3800475"/>
          <p14:tracePt t="59534" x="5481638" y="3824288"/>
          <p14:tracePt t="59543" x="5481638" y="3836988"/>
          <p14:tracePt t="59557" x="5481638" y="3860800"/>
          <p14:tracePt t="59572" x="5481638" y="3873500"/>
          <p14:tracePt t="59587" x="5481638" y="3886200"/>
          <p14:tracePt t="59601" x="5481638" y="3897313"/>
          <p14:tracePt t="59616" x="5492750" y="3910013"/>
          <p14:tracePt t="59623" x="5505450" y="3910013"/>
          <p14:tracePt t="59630" x="5529263" y="3922713"/>
          <p14:tracePt t="59638" x="5554663" y="3933825"/>
          <p14:tracePt t="59644" x="5578475" y="3946525"/>
          <p14:tracePt t="59651" x="5627688" y="3946525"/>
          <p14:tracePt t="59659" x="5651500" y="3946525"/>
          <p14:tracePt t="59667" x="5675313" y="3946525"/>
          <p14:tracePt t="59674" x="5700713" y="3946525"/>
          <p14:tracePt t="59681" x="5737225" y="3946525"/>
          <p14:tracePt t="59689" x="5761038" y="3946525"/>
          <p14:tracePt t="59696" x="5784850" y="3946525"/>
          <p14:tracePt t="59703" x="5810250" y="3946525"/>
          <p14:tracePt t="59710" x="5821363" y="3946525"/>
          <p14:tracePt t="59718" x="5857875" y="3933825"/>
          <p14:tracePt t="59732" x="5883275" y="3910013"/>
          <p14:tracePt t="59740" x="5894388" y="3897313"/>
          <p14:tracePt t="59747" x="5907088" y="3873500"/>
          <p14:tracePt t="59755" x="5930900" y="3860800"/>
          <p14:tracePt t="59761" x="5930900" y="3824288"/>
          <p14:tracePt t="59768" x="5956300" y="3800475"/>
          <p14:tracePt t="59776" x="5967413" y="3763963"/>
          <p14:tracePt t="59784" x="5967413" y="3740150"/>
          <p14:tracePt t="59790" x="5967413" y="3703638"/>
          <p14:tracePt t="59798" x="5980113" y="3678238"/>
          <p14:tracePt t="59806" x="5980113" y="3641725"/>
          <p14:tracePt t="59813" x="5980113" y="3617913"/>
          <p14:tracePt t="59820" x="5980113" y="3581400"/>
          <p14:tracePt t="59827" x="5980113" y="3557588"/>
          <p14:tracePt t="59835" x="5980113" y="3532188"/>
          <p14:tracePt t="59842" x="5980113" y="3495675"/>
          <p14:tracePt t="59850" x="5980113" y="3435350"/>
          <p14:tracePt t="59861" x="5980113" y="3398838"/>
          <p14:tracePt t="59865" x="5980113" y="3349625"/>
          <p14:tracePt t="59873" x="5967413" y="3300413"/>
          <p14:tracePt t="59880" x="5956300" y="3252788"/>
          <p14:tracePt t="59886" x="5930900" y="3227388"/>
          <p14:tracePt t="59893" x="5930900" y="3190875"/>
          <p14:tracePt t="59900" x="5907088" y="3143250"/>
          <p14:tracePt t="59907" x="5870575" y="3106738"/>
          <p14:tracePt t="59914" x="5870575" y="3070225"/>
          <p14:tracePt t="59922" x="5834063" y="3033713"/>
          <p14:tracePt t="59929" x="5821363" y="2997200"/>
          <p14:tracePt t="59937" x="5797550" y="2960688"/>
          <p14:tracePt t="59944" x="5784850" y="2947988"/>
          <p14:tracePt t="59952" x="5773738" y="2911475"/>
          <p14:tracePt t="59959" x="5761038" y="2911475"/>
          <p14:tracePt t="59966" x="5761038" y="2887663"/>
          <p14:tracePt t="59974" x="5748338" y="2887663"/>
          <p14:tracePt t="59981" x="5737225" y="2874963"/>
          <p14:tracePt t="59988" x="5724525" y="2862263"/>
          <p14:tracePt t="59995" x="5700713" y="2851150"/>
          <p14:tracePt t="60003" x="5664200" y="2838450"/>
          <p14:tracePt t="60010" x="5638800" y="2838450"/>
          <p14:tracePt t="60016" x="5614988" y="2838450"/>
          <p14:tracePt t="60024" x="5578475" y="2838450"/>
          <p14:tracePt t="60031" x="5541963" y="2838450"/>
          <p14:tracePt t="60039" x="5505450" y="2838450"/>
          <p14:tracePt t="60046" x="5481638" y="2838450"/>
          <p14:tracePt t="60054" x="5432425" y="2838450"/>
          <p14:tracePt t="60061" x="5408613" y="2838450"/>
          <p14:tracePt t="60069" x="5383213" y="2862263"/>
          <p14:tracePt t="60076" x="5359400" y="2862263"/>
          <p14:tracePt t="60083" x="5346700" y="2887663"/>
          <p14:tracePt t="60090" x="5322888" y="2898775"/>
          <p14:tracePt t="60098" x="5297488" y="2935288"/>
          <p14:tracePt t="60105" x="5286375" y="2947988"/>
          <p14:tracePt t="60112" x="5260975" y="2971800"/>
          <p14:tracePt t="60119" x="5249863" y="3008313"/>
          <p14:tracePt t="60127" x="5237163" y="3057525"/>
          <p14:tracePt t="60134" x="5224463" y="3154363"/>
          <p14:tracePt t="60141" x="5224463" y="3190875"/>
          <p14:tracePt t="60148" x="5224463" y="3252788"/>
          <p14:tracePt t="60155" x="5224463" y="3300413"/>
          <p14:tracePt t="60162" x="5224463" y="3349625"/>
          <p14:tracePt t="60171" x="5224463" y="3386138"/>
          <p14:tracePt t="60177" x="5224463" y="3422650"/>
          <p14:tracePt t="60186" x="5249863" y="3471863"/>
          <p14:tracePt t="60192" x="5273675" y="3495675"/>
          <p14:tracePt t="60200" x="5297488" y="3544888"/>
          <p14:tracePt t="60208" x="5322888" y="3568700"/>
          <p14:tracePt t="60214" x="5334000" y="3605213"/>
          <p14:tracePt t="60221" x="5370513" y="3630613"/>
          <p14:tracePt t="60229" x="5395913" y="3654425"/>
          <p14:tracePt t="60237" x="5419725" y="3690938"/>
          <p14:tracePt t="60244" x="5445125" y="3714750"/>
          <p14:tracePt t="60251" x="5505450" y="3751263"/>
          <p14:tracePt t="60258" x="5554663" y="3776663"/>
          <p14:tracePt t="60264" x="5591175" y="3800475"/>
          <p14:tracePt t="60272" x="5651500" y="3836988"/>
          <p14:tracePt t="60279" x="5700713" y="3860800"/>
          <p14:tracePt t="60288" x="5724525" y="3860800"/>
          <p14:tracePt t="60294" x="5773738" y="3873500"/>
          <p14:tracePt t="60302" x="5810250" y="3873500"/>
          <p14:tracePt t="60309" x="5846763" y="3873500"/>
          <p14:tracePt t="60317" x="5857875" y="3873500"/>
          <p14:tracePt t="60324" x="5883275" y="3873500"/>
          <p14:tracePt t="60331" x="5907088" y="3873500"/>
          <p14:tracePt t="60339" x="5919788" y="3873500"/>
          <p14:tracePt t="60345" x="5943600" y="3873500"/>
          <p14:tracePt t="60353" x="5967413" y="3860800"/>
          <p14:tracePt t="60360" x="5980113" y="3849688"/>
          <p14:tracePt t="60368" x="6003925" y="3836988"/>
          <p14:tracePt t="60375" x="6029325" y="3813175"/>
          <p14:tracePt t="60381" x="6053138" y="3776663"/>
          <p14:tracePt t="60389" x="6065838" y="3751263"/>
          <p14:tracePt t="60397" x="6089650" y="3703638"/>
          <p14:tracePt t="60404" x="6102350" y="3678238"/>
          <p14:tracePt t="60411" x="6115050" y="3641725"/>
          <p14:tracePt t="60419" x="6138863" y="3521075"/>
          <p14:tracePt t="60426" x="6138863" y="3471863"/>
          <p14:tracePt t="60433" x="6151563" y="3373438"/>
          <p14:tracePt t="60441" x="6151563" y="3325813"/>
          <p14:tracePt t="60448" x="6151563" y="3252788"/>
          <p14:tracePt t="60456" x="6151563" y="3216275"/>
          <p14:tracePt t="60463" x="6151563" y="3154363"/>
          <p14:tracePt t="60470" x="6138863" y="3081338"/>
          <p14:tracePt t="60491" x="6076950" y="2935288"/>
          <p14:tracePt t="60498" x="6040438" y="2898775"/>
          <p14:tracePt t="60505" x="6029325" y="2862263"/>
          <p14:tracePt t="60514" x="6003925" y="2838450"/>
          <p14:tracePt t="60521" x="5980113" y="2814638"/>
          <p14:tracePt t="60528" x="5956300" y="2789238"/>
          <p14:tracePt t="60535" x="5930900" y="2776538"/>
          <p14:tracePt t="60543" x="5907088" y="2752725"/>
          <p14:tracePt t="60550" x="5883275" y="2740025"/>
          <p14:tracePt t="60558" x="5857875" y="2716213"/>
          <p14:tracePt t="60565" x="5797550" y="2716213"/>
          <p14:tracePt t="60572" x="5737225" y="2703513"/>
          <p14:tracePt t="60579" x="5688013" y="2692400"/>
          <p14:tracePt t="60587" x="5638800" y="2692400"/>
          <p14:tracePt t="60593" x="5591175" y="2692400"/>
          <p14:tracePt t="60602" x="5529263" y="2692400"/>
          <p14:tracePt t="60608" x="5492750" y="2692400"/>
          <p14:tracePt t="60615" x="5445125" y="2716213"/>
          <p14:tracePt t="60622" x="5383213" y="2740025"/>
          <p14:tracePt t="60630" x="5359400" y="2765425"/>
          <p14:tracePt t="60638" x="5322888" y="2789238"/>
          <p14:tracePt t="60644" x="5286375" y="2814638"/>
          <p14:tracePt t="60653" x="5249863" y="2862263"/>
          <p14:tracePt t="60659" x="5213350" y="2898775"/>
          <p14:tracePt t="60667" x="5176838" y="2947988"/>
          <p14:tracePt t="60675" x="5151438" y="3008313"/>
          <p14:tracePt t="60682" x="5114925" y="3070225"/>
          <p14:tracePt t="60689" x="5103813" y="3143250"/>
          <p14:tracePt t="60696" x="5078413" y="3216275"/>
          <p14:tracePt t="60704" x="5078413" y="3300413"/>
          <p14:tracePt t="60710" x="5078413" y="3362325"/>
          <p14:tracePt t="60718" x="5078413" y="3409950"/>
          <p14:tracePt t="60724" x="5078413" y="3459163"/>
          <p14:tracePt t="60733" x="5078413" y="3508375"/>
          <p14:tracePt t="60740" x="5078413" y="3544888"/>
          <p14:tracePt t="60746" x="5091113" y="3594100"/>
          <p14:tracePt t="60754" x="5114925" y="3630613"/>
          <p14:tracePt t="60761" x="5151438" y="3690938"/>
          <p14:tracePt t="60770" x="5164138" y="3714750"/>
          <p14:tracePt t="60777" x="5187950" y="3740150"/>
          <p14:tracePt t="60785" x="5213350" y="3776663"/>
          <p14:tracePt t="60792" x="5237163" y="3800475"/>
          <p14:tracePt t="60797" x="5286375" y="3824288"/>
          <p14:tracePt t="60806" x="5346700" y="3873500"/>
          <p14:tracePt t="60813" x="5370513" y="3910013"/>
          <p14:tracePt t="60821" x="5432425" y="3933825"/>
          <p14:tracePt t="60827" x="5468938" y="3970338"/>
          <p14:tracePt t="60835" x="5529263" y="4006850"/>
          <p14:tracePt t="60841" x="5565775" y="4032250"/>
          <p14:tracePt t="60849" x="5602288" y="4056063"/>
          <p14:tracePt t="60857" x="5638800" y="4068763"/>
          <p14:tracePt t="62580" x="5627688" y="4068763"/>
          <p14:tracePt t="62587" x="5614988" y="4068763"/>
          <p14:tracePt t="62594" x="5602288" y="4081463"/>
          <p14:tracePt t="62609" x="5591175" y="4092575"/>
          <p14:tracePt t="62617" x="5578475" y="4105275"/>
          <p14:tracePt t="62624" x="5578475" y="4117975"/>
          <p14:tracePt t="62631" x="5554663" y="4129088"/>
          <p14:tracePt t="62638" x="5541963" y="4154488"/>
          <p14:tracePt t="62645" x="5518150" y="4191000"/>
          <p14:tracePt t="62653" x="5492750" y="4238625"/>
          <p14:tracePt t="62661" x="5468938" y="4275138"/>
          <p14:tracePt t="62668" x="5432425" y="4337050"/>
          <p14:tracePt t="62676" x="5419725" y="4384675"/>
          <p14:tracePt t="62682" x="5383213" y="4470400"/>
          <p14:tracePt t="62689" x="5359400" y="4567238"/>
          <p14:tracePt t="62696" x="5334000" y="4678363"/>
          <p14:tracePt t="62704" x="5322888" y="4738688"/>
          <p14:tracePt t="62711" x="5310188" y="4811713"/>
          <p14:tracePt t="62719" x="5310188" y="4860925"/>
          <p14:tracePt t="62726" x="5310188" y="4908550"/>
          <p14:tracePt t="62733" x="5310188" y="4957763"/>
          <p14:tracePt t="62741" x="5310188" y="5006975"/>
          <p14:tracePt t="62748" x="5310188" y="5043488"/>
          <p14:tracePt t="62755" x="5310188" y="5080000"/>
          <p14:tracePt t="62762" x="5310188" y="5127625"/>
          <p14:tracePt t="62770" x="5310188" y="5189538"/>
          <p14:tracePt t="62778" x="5310188" y="5213350"/>
          <p14:tracePt t="62785" x="5334000" y="5249863"/>
          <p14:tracePt t="62792" x="5346700" y="5286375"/>
          <p14:tracePt t="62799" x="5359400" y="5348288"/>
          <p14:tracePt t="62806" x="5383213" y="5384800"/>
          <p14:tracePt t="62813" x="5408613" y="5421313"/>
          <p14:tracePt t="62821" x="5419725" y="5457825"/>
          <p14:tracePt t="62828" x="5432425" y="5481638"/>
          <p14:tracePt t="62836" x="5445125" y="5505450"/>
          <p14:tracePt t="62842" x="5468938" y="5518150"/>
          <p14:tracePt t="62851" x="5468938" y="5541963"/>
          <p14:tracePt t="62857" x="5481638" y="5541963"/>
          <p14:tracePt t="62872" x="5492750" y="5554663"/>
          <p14:tracePt t="62879" x="5505450" y="5554663"/>
          <p14:tracePt t="62887" x="5505450" y="5567363"/>
          <p14:tracePt t="62894" x="5518150" y="5567363"/>
          <p14:tracePt t="62901" x="5554663" y="5567363"/>
          <p14:tracePt t="62909" x="5578475" y="5567363"/>
          <p14:tracePt t="62916" x="5614988" y="5567363"/>
          <p14:tracePt t="62922" x="5638800" y="5567363"/>
          <p14:tracePt t="62930" x="5664200" y="5567363"/>
          <p14:tracePt t="62938" x="5688013" y="5567363"/>
          <p14:tracePt t="62945" x="5700713" y="5567363"/>
          <p14:tracePt t="62953" x="5737225" y="5567363"/>
          <p14:tracePt t="62960" x="5748338" y="5567363"/>
          <p14:tracePt t="62967" x="5761038" y="5554663"/>
          <p14:tracePt t="62975" x="5784850" y="5554663"/>
          <p14:tracePt t="62982" x="5784850" y="5530850"/>
          <p14:tracePt t="62989" x="5810250" y="5518150"/>
          <p14:tracePt t="62996" x="5821363" y="5481638"/>
          <p14:tracePt t="63003" x="5846763" y="5432425"/>
          <p14:tracePt t="63011" x="5870575" y="5395913"/>
          <p14:tracePt t="63019" x="5883275" y="5348288"/>
          <p14:tracePt t="63026" x="5883275" y="5286375"/>
          <p14:tracePt t="63033" x="5894388" y="5226050"/>
          <p14:tracePt t="63039" x="5894388" y="5153025"/>
          <p14:tracePt t="63047" x="5894388" y="5080000"/>
          <p14:tracePt t="63055" x="5894388" y="5006975"/>
          <p14:tracePt t="63062" x="5894388" y="4945063"/>
          <p14:tracePt t="63070" x="5894388" y="4872038"/>
          <p14:tracePt t="63077" x="5894388" y="4824413"/>
          <p14:tracePt t="63084" x="5883275" y="4751388"/>
          <p14:tracePt t="63092" x="5883275" y="4702175"/>
          <p14:tracePt t="63099" x="5857875" y="4616450"/>
          <p14:tracePt t="63105" x="5810250" y="4530725"/>
          <p14:tracePt t="63113" x="5797550" y="4457700"/>
          <p14:tracePt t="63120" x="5773738" y="4410075"/>
          <p14:tracePt t="63128" x="5748338" y="4360863"/>
          <p14:tracePt t="63135" x="5711825" y="4311650"/>
          <p14:tracePt t="63142" x="5700713" y="4264025"/>
          <p14:tracePt t="63149" x="5664200" y="4214813"/>
          <p14:tracePt t="63157" x="5638800" y="4165600"/>
          <p14:tracePt t="63164" x="5614988" y="4141788"/>
          <p14:tracePt t="63171" x="5591175" y="4117975"/>
          <p14:tracePt t="63179" x="5565775" y="4081463"/>
          <p14:tracePt t="63186" x="5554663" y="4068763"/>
          <p14:tracePt t="63193" x="5518150" y="4056063"/>
          <p14:tracePt t="63201" x="5492750" y="4043363"/>
          <p14:tracePt t="63209" x="5468938" y="4032250"/>
          <p14:tracePt t="63215" x="5456238" y="4019550"/>
          <p14:tracePt t="63223" x="5419725" y="4019550"/>
          <p14:tracePt t="63229" x="5408613" y="4019550"/>
          <p14:tracePt t="63238" x="5395913" y="4019550"/>
          <p14:tracePt t="63244" x="5370513" y="4019550"/>
          <p14:tracePt t="63252" x="5346700" y="4019550"/>
          <p14:tracePt t="63259" x="5322888" y="4019550"/>
          <p14:tracePt t="63267" x="5310188" y="4019550"/>
          <p14:tracePt t="63274" x="5297488" y="4019550"/>
          <p14:tracePt t="63281" x="5273675" y="4032250"/>
          <p14:tracePt t="63288" x="5260975" y="4056063"/>
          <p14:tracePt t="63295" x="5224463" y="4081463"/>
          <p14:tracePt t="63302" x="5213350" y="4117975"/>
          <p14:tracePt t="63311" x="5187950" y="4178300"/>
          <p14:tracePt t="63317" x="5176838" y="4227513"/>
          <p14:tracePt t="63326" x="5151438" y="4311650"/>
          <p14:tracePt t="63332" x="5151438" y="4360863"/>
          <p14:tracePt t="63339" x="5151438" y="4446588"/>
          <p14:tracePt t="63347" x="5151438" y="4494213"/>
          <p14:tracePt t="63355" x="5151438" y="4543425"/>
          <p14:tracePt t="63361" x="5151438" y="4603750"/>
          <p14:tracePt t="63369" x="5164138" y="4665663"/>
          <p14:tracePt t="63376" x="5187950" y="4714875"/>
          <p14:tracePt t="63384" x="5213350" y="4751388"/>
          <p14:tracePt t="63391" x="5237163" y="4775200"/>
          <p14:tracePt t="63398" x="5249863" y="4811713"/>
          <p14:tracePt t="63404" x="5286375" y="4848225"/>
          <p14:tracePt t="63412" x="5322888" y="4897438"/>
          <p14:tracePt t="63419" x="5359400" y="4933950"/>
          <p14:tracePt t="63428" x="5419725" y="4981575"/>
          <p14:tracePt t="63434" x="5445125" y="5018088"/>
          <p14:tracePt t="63441" x="5518150" y="5067300"/>
          <p14:tracePt t="63449" x="5591175" y="5116513"/>
          <p14:tracePt t="63457" x="5664200" y="5153025"/>
          <p14:tracePt t="63463" x="5724525" y="5189538"/>
          <p14:tracePt t="63471" x="5797550" y="5213350"/>
          <p14:tracePt t="63478" x="5846763" y="5226050"/>
          <p14:tracePt t="63486" x="5919788" y="5237163"/>
          <p14:tracePt t="63493" x="5967413" y="5249863"/>
          <p14:tracePt t="63500" x="6016625" y="5249863"/>
          <p14:tracePt t="63508" x="6053138" y="5249863"/>
          <p14:tracePt t="63515" x="6089650" y="5249863"/>
          <p14:tracePt t="63521" x="6126163" y="5226050"/>
          <p14:tracePt t="63529" x="6162675" y="5213350"/>
          <p14:tracePt t="63536" x="6175375" y="5189538"/>
          <p14:tracePt t="63544" x="6199188" y="5164138"/>
          <p14:tracePt t="63551" x="6224588" y="5140325"/>
          <p14:tracePt t="63559" x="6248400" y="5103813"/>
          <p14:tracePt t="63566" x="6248400" y="5054600"/>
          <p14:tracePt t="63573" x="6261100" y="4994275"/>
          <p14:tracePt t="63580" x="6272213" y="4970463"/>
          <p14:tracePt t="63587" x="6272213" y="4921250"/>
          <p14:tracePt t="63596" x="6272213" y="4897438"/>
          <p14:tracePt t="64926" x="6284913" y="4897438"/>
          <p14:tracePt t="64932" x="6297613" y="4897438"/>
          <p14:tracePt t="64940" x="6308725" y="4933950"/>
          <p14:tracePt t="64947" x="6321425" y="4970463"/>
          <p14:tracePt t="64953" x="6345238" y="4994275"/>
          <p14:tracePt t="64960" x="6357938" y="5030788"/>
          <p14:tracePt t="64967" x="6394450" y="5080000"/>
          <p14:tracePt t="64974" x="6454775" y="5189538"/>
          <p14:tracePt t="64982" x="6503988" y="5286375"/>
          <p14:tracePt t="64990" x="6540500" y="5335588"/>
          <p14:tracePt t="64997" x="6577013" y="5384800"/>
          <p14:tracePt t="65005" x="6626225" y="5457825"/>
          <p14:tracePt t="65011" x="6650038" y="5494338"/>
          <p14:tracePt t="65019" x="6686550" y="5541963"/>
          <p14:tracePt t="65027" x="6710363" y="5567363"/>
          <p14:tracePt t="65034" x="6746875" y="5614988"/>
          <p14:tracePt t="65041" x="6772275" y="5651500"/>
          <p14:tracePt t="65048" x="6796088" y="5676900"/>
          <p14:tracePt t="65056" x="6808788" y="5700713"/>
          <p14:tracePt t="65062" x="6845300" y="5737225"/>
          <p14:tracePt t="65070" x="6881813" y="5749925"/>
          <p14:tracePt t="65077" x="6918325" y="5786438"/>
          <p14:tracePt t="65084" x="6967538" y="5822950"/>
          <p14:tracePt t="65091" x="7040563" y="5870575"/>
          <p14:tracePt t="65099" x="7077075" y="5883275"/>
          <p14:tracePt t="65107" x="7124700" y="5919788"/>
          <p14:tracePt t="65113" x="7173913" y="5945188"/>
          <p14:tracePt t="65121" x="7234238" y="5956300"/>
          <p14:tracePt t="65129" x="7283450" y="5969000"/>
          <p14:tracePt t="65136" x="7356475" y="5981700"/>
          <p14:tracePt t="65143" x="7392988" y="5992813"/>
          <p14:tracePt t="65150" x="7478713" y="5992813"/>
          <p14:tracePt t="65158" x="7526338" y="5992813"/>
          <p14:tracePt t="65164" x="7575550" y="5992813"/>
          <p14:tracePt t="65172" x="7624763" y="5992813"/>
          <p14:tracePt t="65180" x="7673975" y="5992813"/>
          <p14:tracePt t="65187" x="7721600" y="5992813"/>
          <p14:tracePt t="65194" x="7770813" y="5981700"/>
          <p14:tracePt t="65201" x="7820025" y="5956300"/>
          <p14:tracePt t="65208" x="7856538" y="5932488"/>
          <p14:tracePt t="65216" x="7893050" y="5919788"/>
          <p14:tracePt t="65223" x="7916863" y="5907088"/>
          <p14:tracePt t="65231" x="7929563" y="5883275"/>
          <p14:tracePt t="65238" x="7953375" y="5870575"/>
          <p14:tracePt t="65245" x="7977188" y="5846763"/>
          <p14:tracePt t="65252" x="8026400" y="5724525"/>
          <p14:tracePt t="65260" x="8050213" y="5651500"/>
          <p14:tracePt t="65267" x="8075613" y="5541963"/>
          <p14:tracePt t="65275" x="8086725" y="5432425"/>
          <p14:tracePt t="65282" x="8112125" y="5213350"/>
          <p14:tracePt t="65289" x="8123238" y="4933950"/>
          <p14:tracePt t="65296" x="8123238" y="4702175"/>
          <p14:tracePt t="65304" x="8123238" y="4373563"/>
          <p14:tracePt t="65311" x="8123238" y="4227513"/>
          <p14:tracePt t="65317" x="8123238" y="4056063"/>
          <p14:tracePt t="65325" x="8123238" y="3886200"/>
          <p14:tracePt t="65333" x="8112125" y="3740150"/>
          <p14:tracePt t="65340" x="8086725" y="3605213"/>
          <p14:tracePt t="65347" x="8075613" y="3484563"/>
          <p14:tracePt t="65355" x="8050213" y="3362325"/>
          <p14:tracePt t="65362" x="8013700" y="3240088"/>
          <p14:tracePt t="65369" x="7977188" y="3057525"/>
          <p14:tracePt t="65377" x="7953375" y="2947988"/>
          <p14:tracePt t="65384" x="7929563" y="2838450"/>
          <p14:tracePt t="65392" x="7904163" y="2752725"/>
          <p14:tracePt t="65399" x="7880350" y="2667000"/>
          <p14:tracePt t="65406" x="7867650" y="2606675"/>
          <p14:tracePt t="65413" x="7843838" y="2557463"/>
          <p14:tracePt t="65421" x="7831138" y="2473325"/>
          <p14:tracePt t="65428" x="7820025" y="2436813"/>
          <p14:tracePt t="65434" x="7820025" y="2411413"/>
          <p14:tracePt t="65442" x="7807325" y="2411413"/>
          <p14:tracePt t="65449" x="7807325" y="2387600"/>
          <p14:tracePt t="65458" x="7794625" y="2387600"/>
          <p14:tracePt t="65471" x="7794625" y="2374900"/>
          <p14:tracePt t="68517" x="7783513" y="2374900"/>
          <p14:tracePt t="68531" x="7770813" y="2374900"/>
          <p14:tracePt t="68546" x="7747000" y="2374900"/>
          <p14:tracePt t="68561" x="7734300" y="2374900"/>
          <p14:tracePt t="68568" x="7697788" y="2400300"/>
          <p14:tracePt t="68575" x="7685088" y="2411413"/>
          <p14:tracePt t="68581" x="7661275" y="2436813"/>
          <p14:tracePt t="68589" x="7600950" y="2460625"/>
          <p14:tracePt t="68597" x="7564438" y="2497138"/>
          <p14:tracePt t="68605" x="7526338" y="2520950"/>
          <p14:tracePt t="68611" x="7489825" y="2546350"/>
          <p14:tracePt t="68619" x="7429500" y="2593975"/>
          <p14:tracePt t="68626" x="7405688" y="2606675"/>
          <p14:tracePt t="68633" x="7332663" y="2667000"/>
          <p14:tracePt t="68640" x="7270750" y="2703513"/>
          <p14:tracePt t="68648" x="7197725" y="2752725"/>
          <p14:tracePt t="68656" x="7124700" y="2801938"/>
          <p14:tracePt t="68662" x="7051675" y="2851150"/>
          <p14:tracePt t="68670" x="6978650" y="2911475"/>
          <p14:tracePt t="68678" x="6918325" y="2971800"/>
          <p14:tracePt t="68685" x="6869113" y="3008313"/>
          <p14:tracePt t="68692" x="6808788" y="3070225"/>
          <p14:tracePt t="68698" x="6772275" y="3130550"/>
          <p14:tracePt t="68705" x="6710363" y="3190875"/>
          <p14:tracePt t="68713" x="6662738" y="3252788"/>
          <p14:tracePt t="68721" x="6613525" y="3325813"/>
          <p14:tracePt t="68728" x="6577013" y="3362325"/>
          <p14:tracePt t="68736" x="6540500" y="3435350"/>
          <p14:tracePt t="68743" x="6527800" y="3471863"/>
          <p14:tracePt t="68750" x="6516688" y="3495675"/>
          <p14:tracePt t="68757" x="6503988" y="3532188"/>
          <p14:tracePt t="69057" x="6491288" y="3532188"/>
          <p14:tracePt t="69065" x="6480175" y="3544888"/>
          <p14:tracePt t="69072" x="6480175" y="3557588"/>
          <p14:tracePt t="69079" x="6467475" y="3568700"/>
          <p14:tracePt t="69086" x="6454775" y="3581400"/>
          <p14:tracePt t="69093" x="6430963" y="3605213"/>
          <p14:tracePt t="69100" x="6418263" y="3654425"/>
          <p14:tracePt t="69108" x="6407150" y="3690938"/>
          <p14:tracePt t="69114" x="6381750" y="3727450"/>
          <p14:tracePt t="69123" x="6370638" y="3776663"/>
          <p14:tracePt t="69130" x="6370638" y="3813175"/>
          <p14:tracePt t="69137" x="6357938" y="3860800"/>
          <p14:tracePt t="69145" x="6345238" y="3922713"/>
          <p14:tracePt t="69152" x="6345238" y="3995738"/>
          <p14:tracePt t="69159" x="6345238" y="4056063"/>
          <p14:tracePt t="69166" x="6345238" y="4129088"/>
          <p14:tracePt t="69174" x="6345238" y="4165600"/>
          <p14:tracePt t="69181" x="6345238" y="4214813"/>
          <p14:tracePt t="69189" x="6345238" y="4275138"/>
          <p14:tracePt t="69195" x="6345238" y="4300538"/>
          <p14:tracePt t="69202" x="6357938" y="4348163"/>
          <p14:tracePt t="69209" x="6370638" y="4397375"/>
          <p14:tracePt t="69472" x="6370638" y="4410075"/>
          <p14:tracePt t="69479" x="6370638" y="4433888"/>
          <p14:tracePt t="69488" x="6370638" y="4446588"/>
          <p14:tracePt t="69495" x="6370638" y="4470400"/>
          <p14:tracePt t="69503" x="6370638" y="4494213"/>
          <p14:tracePt t="69510" x="6370638" y="4519613"/>
          <p14:tracePt t="69517" x="6370638" y="4556125"/>
          <p14:tracePt t="69525" x="6370638" y="4579938"/>
          <p14:tracePt t="69531" x="6370638" y="4603750"/>
          <p14:tracePt t="69539" x="6370638" y="4652963"/>
          <p14:tracePt t="69546" x="6370638" y="4689475"/>
          <p14:tracePt t="69553" x="6370638" y="4725988"/>
          <p14:tracePt t="69561" x="6370638" y="4762500"/>
          <p14:tracePt t="69568" x="6370638" y="4787900"/>
          <p14:tracePt t="69576" x="6370638" y="4799013"/>
          <p14:tracePt t="69582" x="6370638" y="4824413"/>
          <p14:tracePt t="69589" x="6370638" y="4848225"/>
          <p14:tracePt t="69597" x="6370638" y="4860925"/>
          <p14:tracePt t="69604" x="6370638" y="4872038"/>
          <p14:tracePt t="69612" x="6370638" y="4884738"/>
          <p14:tracePt t="69619" x="6370638" y="4897438"/>
          <p14:tracePt t="69890" x="6370638" y="4921250"/>
          <p14:tracePt t="69897" x="6370638" y="4933950"/>
          <p14:tracePt t="69905" x="6370638" y="4970463"/>
          <p14:tracePt t="69912" x="6370638" y="5006975"/>
          <p14:tracePt t="69919" x="6370638" y="5043488"/>
          <p14:tracePt t="69926" x="6381750" y="5080000"/>
          <p14:tracePt t="69933" x="6381750" y="5153025"/>
          <p14:tracePt t="69941" x="6394450" y="5200650"/>
          <p14:tracePt t="69948" x="6407150" y="5299075"/>
          <p14:tracePt t="69954" x="6407150" y="5372100"/>
          <p14:tracePt t="69962" x="6418263" y="5468938"/>
          <p14:tracePt t="69970" x="6418263" y="5554663"/>
          <p14:tracePt t="69978" x="6418263" y="5651500"/>
          <p14:tracePt t="69984" x="6430963" y="5700713"/>
          <p14:tracePt t="69991" x="6430963" y="5761038"/>
          <p14:tracePt t="69999" x="6430963" y="5810250"/>
          <p14:tracePt t="70007" x="6430963" y="5846763"/>
          <p14:tracePt t="70014" x="6430963" y="5883275"/>
          <p14:tracePt t="70021" x="6430963" y="5932488"/>
          <p14:tracePt t="70029" x="6430963" y="5969000"/>
          <p14:tracePt t="70036" x="6430963" y="5992813"/>
          <p14:tracePt t="70043" x="6430963" y="6029325"/>
          <p14:tracePt t="71816" x="6430963" y="6042025"/>
          <p14:tracePt t="71831" x="6430963" y="6054725"/>
          <p14:tracePt t="71839" x="6430963" y="6078538"/>
          <p14:tracePt t="71854" x="6443663" y="6102350"/>
          <p14:tracePt t="71861" x="6443663" y="6115050"/>
          <p14:tracePt t="71867" x="6443663" y="6127750"/>
          <p14:tracePt t="71876" x="6443663" y="6151563"/>
          <p14:tracePt t="71883" x="6443663" y="6164263"/>
          <p14:tracePt t="71898" x="6443663" y="6188075"/>
          <p14:tracePt t="71904" x="6443663" y="6200775"/>
          <p14:tracePt t="71912" x="6443663" y="6211888"/>
          <p14:tracePt t="71919" x="6443663" y="6237288"/>
          <p14:tracePt t="71933" x="6443663" y="6248400"/>
          <p14:tracePt t="71941" x="6443663" y="6261100"/>
          <p14:tracePt t="71956" x="6443663" y="6273800"/>
          <p14:tracePt t="71963" x="6443663" y="6284913"/>
          <p14:tracePt t="71978" x="6443663" y="6297613"/>
          <p14:tracePt t="72468" x="6443663" y="6310313"/>
          <p14:tracePt t="72497" x="6443663" y="6321425"/>
          <p14:tracePt t="72504" x="6443663" y="6334125"/>
          <p14:tracePt t="72525" x="6443663" y="6346825"/>
          <p14:tracePt t="72539" x="6443663" y="6357938"/>
          <p14:tracePt t="72554" x="6443663" y="6370638"/>
          <p14:tracePt t="72562" x="6443663" y="6383338"/>
          <p14:tracePt t="72584" x="6443663" y="6394450"/>
          <p14:tracePt t="72606" x="6443663" y="6407150"/>
          <p14:tracePt t="72642" x="6443663" y="6419850"/>
          <p14:tracePt t="76351" x="6443663" y="6407150"/>
          <p14:tracePt t="76358" x="6443663" y="6394450"/>
          <p14:tracePt t="76365" x="6430963" y="6346825"/>
          <p14:tracePt t="76374" x="6418263" y="6284913"/>
          <p14:tracePt t="76382" x="6407150" y="6200775"/>
          <p14:tracePt t="76388" x="6394450" y="6078538"/>
          <p14:tracePt t="76396" x="6370638" y="5907088"/>
          <p14:tracePt t="76403" x="6321425" y="5530850"/>
          <p14:tracePt t="76410" x="6272213" y="5054600"/>
          <p14:tracePt t="76417" x="6248400" y="4725988"/>
          <p14:tracePt t="76425" x="6211888" y="4154488"/>
          <p14:tracePt t="76432" x="6188075" y="3836988"/>
          <p14:tracePt t="76439" x="6188075" y="3409950"/>
          <p14:tracePt t="76447" x="6188075" y="3117850"/>
          <p14:tracePt t="76454" x="6188075" y="2814638"/>
          <p14:tracePt t="76462" x="6211888" y="2593975"/>
          <p14:tracePt t="76468" x="6224588" y="2436813"/>
          <p14:tracePt t="76475" x="6235700" y="2254250"/>
          <p14:tracePt t="76482" x="6248400" y="2168525"/>
          <p14:tracePt t="76499" x="6261100" y="2082800"/>
          <p14:tracePt t="76505" x="6272213" y="2033588"/>
          <p14:tracePt t="76681" x="6272213" y="2022475"/>
          <p14:tracePt t="76688" x="6272213" y="1985963"/>
          <p14:tracePt t="76695" x="6284913" y="1936750"/>
          <p14:tracePt t="76703" x="6284913" y="1876425"/>
          <p14:tracePt t="76710" x="6297613" y="1778000"/>
          <p14:tracePt t="76716" x="6334125" y="1657350"/>
          <p14:tracePt t="76725" x="6357938" y="1498600"/>
          <p14:tracePt t="76732" x="6443663" y="1133475"/>
          <p14:tracePt t="76738" x="6577013" y="669925"/>
          <p14:tracePt t="76745" x="6637338" y="438150"/>
          <p14:tracePt t="76753" x="6710363" y="169863"/>
          <p14:tracePt t="76761" x="6759575" y="238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838200" y="337856"/>
            <a:ext cx="10515600" cy="1325563"/>
          </a:xfrm>
        </p:spPr>
        <p:txBody>
          <a:bodyPr/>
          <a:lstStyle/>
          <a:p>
            <a:pPr algn="ctr" eaLnBrk="1" hangingPunct="1"/>
            <a:r>
              <a:rPr lang="es-MX" altLang="es-AR" sz="3600" dirty="0"/>
              <a:t>Dispositivos para monitoreo de Pes</a:t>
            </a:r>
            <a:endParaRPr lang="es-AR" altLang="es-AR" sz="3600" dirty="0"/>
          </a:p>
        </p:txBody>
      </p:sp>
      <p:pic>
        <p:nvPicPr>
          <p:cNvPr id="18435" name="Picture 4" descr="http://t1.gstatic.com/images?q=tbn:ANd9GcQpV0Cz6d6DXyRrJNiJw_cla8SnUEICAmGn84ZNSfI1OPeRd3uB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00214"/>
            <a:ext cx="40401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 descr="data:image/jpeg;base64,/9j/4AAQSkZJRgABAQAAAQABAAD/2wCEAAkGBhQSEBUQEhQQDxAUDw8PDxQUEBQUEA4PFBAVFBQQFBQXHCYeFxkjGRIUHy8gIycpLCwsFR4xNjAqNSYrLCkBCQoKDgwOFQ8PFSkcHBgpKTUpKSwqLCkpKSkpKS4pKSkpKSwpKSkpLCkpKSwpKSksKSksKSkpKSwsKSwpKSkpLP/AABEIAKAAkAMBIgACEQEDEQH/xAAcAAABBAMBAAAAAAAAAAAAAAABAAIDBAUGBwj/xABJEAABAwEDBwcGCgcJAAAAAAABAAIRAwQSIQUTMUFRUpMHF2FxkaHRBhRUgdLhFiIyQlNiY5KxwRV0gqOz4vAjJDM0ZHKDssL/xAAZAQEBAQEBAQAAAAAAAAAAAAAAAQIDBAX/xAAjEQEBAAICAQMFAQAAAAAAAAAAAQIREiExA0FRBCIyYXET/9oADAMBAAIRAxEAPwDaGqRqY1SNXkfQPATwmgJ4QOATggE4KAgJwSCICgMIwkAnAIAilCMIAlCMJQgCCcQgmw2E0hPQKoxQUjQo2qRqokaE8JrSntUDgnBAJ4CgQTwgE9rECCKfdRDFnYYEYUgYldVEcJQpbqV1BDdSuqa6kWoILqaWKwWoXEGAa5SNetTZl6j9I1Ts8oaH0jVtOm0BykDlrLfKKh9I1St8o6H0gUVsrXp4cFgbJlqi9wYxxe4mAA0klbLZbDdxOLvwUD6VHWVLdT7qNxNJswNRuqQNRuppnaO6jdUl1K4ro2juo3U+4gaaaNm3UITjSQzacTcNIWLy9l+lZgxri81HguAbTLg1l67JPWsqWLH5bySKzGh9NrwL10kkOE6RgdCuk/jRW5Np7jfuhStybT3W9gVhoT4UdEIydT3W9gViy5Ha911rGk9QwG1WbHk91TRgNZ2eK2Sy2drG3WiNp1k7SoK2TsmUqGIDQ8jFxAnqGwK+LWzeb2qB1kkyT3HxRFhG3u96m643LL4Tees3mpzbYzeB7VALANp7E7zEbT3K7rO8/hO21MJi8J6irEKtQsoaZxPYrN/oWp+1m/coRhC+jfVUoSSvpX1QkoSvpXkAhF5wASvpX0HPWhT0KcuA0S4A9RKYGqWmYx2GexYdmdp1Q0BrQABgPen+dnYFXa6RO0A+o4py1qMg3LQ7pxaRhCcMuDp0T8gn+tKxmW7TUp0alWncllKpUAc0kG4xzowI2Llg5YbZqZZh+w/21qTbnctO1HLEAmDA+occYw26EW5ZkwAZifkHauLjldtu5Z/uO9pLnetu7Z/uO9pa4sc47WMrHHThp+LhpiJ9aX6XMTjh9QrinO7bd2zcM+0lzuW3ZZ+GfaV4nOO3syi4gEa+jFHz93R2Lh3O3btln4Z8Uudq3fYcP3po5x3Hz9/R2Jefv2jsXDTys277Dhe9DnXt22jwh4ppOUd0/SD9o7EPP37R2BcL51rfvUeEPFDnWt+9S4QTRyjunn79vcEv0g/b3LhY5VbdvUeEPFdjsD3Oo03vILnUqb3YQLzmBxw6ypWp34aI/KVsqf4dFlEbXuBI9STfJ59Qzaaz6n1GS1vVp/JZ5lIKZjQubtpksm0wKLGtmGsDBJkgNwGPUFZhVbAcCOnuIVoLUSo6lEPaWHQ5rmHqcCD+K822yzZutUpHSypUpnrY8t/JelmlefvLqy5vKVpaJjPucP2wHnvcUw6yscfVnisMHKRRNCmAXVxgQlCfCaU2uglGU0IoDKUoBEBAUJSKCBzQvSdARSpjZSpjspgLzdZ2y4Da4DtK9J1MGgbGx3LGXmOvp+KwoangINUNqtF3AYuOAXN6VyxWgZy5ru47BishKw1hZdIJ2y47SsvK1Gac3SuP8rNgDbeH66lBjz1hzmf+QuvgrnvK/YRcoV9Ye+iekFpeP+ru1TxlHP1J9rmIpBSMpiccBOPUgE9oXWuEbw3JNmNmdmm03nMk3sHPvBsyd09ib5Q5Js2Zc+7TpvuywthpcdQujTPUtNa8jQSOowg9xOkk9ZlfPn0mcy3/AKXy9l+oxs1xZDJNnFx5ul0VKM3aQqOLDfvCDoBwxCsWqyNa0ZtgNXduB5DL9SSGkYkENBwkLEMqEaCRtgkfggKhmZM6sTh1L03C2724zOSa0vik66blMZ29FRophxaA0XSGYxJLpwwI1KzTszY+KaVNxe4uaaYdLrlOabZB2mBOtYdryDIJB2zigHJcLfdZnJ7MvlOiM2LrHtYacwLO26Pjuwc/SDqWGzY2BSGsYiTGvEpkreGNxmnPPLlU+TKANam2BjVpDteAvQtp0er81wHIYm1UBttNnH75q77atf8AWtW+WsPFYOvXDWyq9lpyS92n8BsVdr8468cGDR0narbAXmBg0LLskEvMDBqy7XKixsBWaTsB60WrErWOUuw5zJ73a6T2VR1A3T3PK2QFVMu2LP2StR1vpOaP92kd4CzlfFYvccCantSoAEgOkDXtCstpM3naRoLYhdrlp55NoIShWc0wa3nCcC3aEm2duPxt278YA9MjwWeUa4qqUK8LPSPznxGssB14HsCHmzJiXTEiLsaYjrTlDhVak9oBvNLsMPjEQfVpQZUbektlu7eI71abYBMG9pdiNEatWnSo7RYo+SHERjIxnXoWeWNXjYjzzJnN4QRF8wTjBmOrsUCddSurcjFq95P/AObs/wCtWb+Mxd6tRw7Fwnyab/fLP+s0P4gK7na3fiFL5dcPxrX7NZiQJwbqCvsbAwTWlIvWXU+8pqB0qsCpGOhBcBUlE+KoZ8qTOG7OucVLNo05/JGwuJFZ7RJIBaCQJwEojkiZ6Q/ht8VuVFxOuPUpADt7lvtz44tKPJIz0h/CHilzRt9Idwh4rcqlQgxPToUrQdvcna6xaRzRj0g8L3oDkkxwtB4XvW8wdvco21STE9ydmo07mrd6U/hn2kOas+lP4Z9pbvB3u73pryQJnuU4jRTyR/6g8L+ZN5pPt/3XvW903E6+5Pg73ct9s8Y03I/JkKNenVNZzgx7XgZsCSDIBM6JW4WvT60yq8jXqUdSvDQZ04LN+Wp1NRUKZCV5OastnNCFR8BPvQq9R0lWCE1XDQe0TCTMoObgQHt2fJPXMp5CZcWtM7PGVmj5lXuQOXWD5lf1NCbm0DRV0mw+ElPXTtPDHij8KKe5auGlmegJZjoHYrpB+FNLctXCTfhPS3LTwSjmOpLzfoCaOx+FdLdtXBKR8qqO7auC7wSzA2BA2foCaTs5vlPS3bTwSnfCWlu2nhFR5gbEc0mlF3lFT3LQf+I+Cxluy3Xef7OkxlMaM5ec931oa4XerFZE0kcyknyl2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AR" sz="1800">
              <a:latin typeface="Arial" panose="020B0604020202020204" pitchFamily="34" charset="0"/>
            </a:endParaRPr>
          </a:p>
        </p:txBody>
      </p:sp>
      <p:sp>
        <p:nvSpPr>
          <p:cNvPr id="18437" name="AutoShape 6" descr="data:image/jpeg;base64,/9j/4AAQSkZJRgABAQAAAQABAAD/2wCEAAkGBhQSEBUQEhQQDxAUDw8PDxQUEBQUEA4PFBAVFBQQFBQXHCYeFxkjGRIUHy8gIycpLCwsFR4xNjAqNSYrLCkBCQoKDgwOFQ8PFSkcHBgpKTUpKSwqLCkpKSkpKS4pKSkpKSwpKSkpLCkpKSwpKSksKSksKSkpKSwsKSwpKSkpLP/AABEIAKAAkAMBIgACEQEDEQH/xAAcAAABBAMBAAAAAAAAAAAAAAABAAIDBAUGBwj/xABJEAABAwEDBwcGCgcJAAAAAAABAAIRAwQSIQUTMUFRUpMHF2FxkaHRBhRUgdLhFiIyQlNiY5KxwRV0gqOz4vAjJDM0ZHKDssL/xAAZAQEBAQEBAQAAAAAAAAAAAAAAAQIDBAX/xAAjEQEBAAICAQMFAQAAAAAAAAAAAQIREiExA0FRBCIyYXET/9oADAMBAAIRAxEAPwDaGqRqY1SNXkfQPATwmgJ4QOATggE4KAgJwSCICgMIwkAnAIAilCMIAlCMJQgCCcQgmw2E0hPQKoxQUjQo2qRqokaE8JrSntUDgnBAJ4CgQTwgE9rECCKfdRDFnYYEYUgYldVEcJQpbqV1BDdSuqa6kWoILqaWKwWoXEGAa5SNetTZl6j9I1Ts8oaH0jVtOm0BykDlrLfKKh9I1St8o6H0gUVsrXp4cFgbJlqi9wYxxe4mAA0klbLZbDdxOLvwUD6VHWVLdT7qNxNJswNRuqQNRuppnaO6jdUl1K4ro2juo3U+4gaaaNm3UITjSQzacTcNIWLy9l+lZgxri81HguAbTLg1l67JPWsqWLH5bySKzGh9NrwL10kkOE6RgdCuk/jRW5Np7jfuhStybT3W9gVhoT4UdEIydT3W9gViy5Ha911rGk9QwG1WbHk91TRgNZ2eK2Sy2drG3WiNp1k7SoK2TsmUqGIDQ8jFxAnqGwK+LWzeb2qB1kkyT3HxRFhG3u96m643LL4Tees3mpzbYzeB7VALANp7E7zEbT3K7rO8/hO21MJi8J6irEKtQsoaZxPYrN/oWp+1m/coRhC+jfVUoSSvpX1QkoSvpXkAhF5wASvpX0HPWhT0KcuA0S4A9RKYGqWmYx2GexYdmdp1Q0BrQABgPen+dnYFXa6RO0A+o4py1qMg3LQ7pxaRhCcMuDp0T8gn+tKxmW7TUp0alWncllKpUAc0kG4xzowI2Llg5YbZqZZh+w/21qTbnctO1HLEAmDA+occYw26EW5ZkwAZifkHauLjldtu5Z/uO9pLnetu7Z/uO9pa4sc47WMrHHThp+LhpiJ9aX6XMTjh9QrinO7bd2zcM+0lzuW3ZZ+GfaV4nOO3syi4gEa+jFHz93R2Lh3O3btln4Z8Uudq3fYcP3po5x3Hz9/R2Jefv2jsXDTys277Dhe9DnXt22jwh4ppOUd0/SD9o7EPP37R2BcL51rfvUeEPFDnWt+9S4QTRyjunn79vcEv0g/b3LhY5VbdvUeEPFdjsD3Oo03vILnUqb3YQLzmBxw6ypWp34aI/KVsqf4dFlEbXuBI9STfJ59Qzaaz6n1GS1vVp/JZ5lIKZjQubtpksm0wKLGtmGsDBJkgNwGPUFZhVbAcCOnuIVoLUSo6lEPaWHQ5rmHqcCD+K822yzZutUpHSypUpnrY8t/JelmlefvLqy5vKVpaJjPucP2wHnvcUw6yscfVnisMHKRRNCmAXVxgQlCfCaU2uglGU0IoDKUoBEBAUJSKCBzQvSdARSpjZSpjspgLzdZ2y4Da4DtK9J1MGgbGx3LGXmOvp+KwoangINUNqtF3AYuOAXN6VyxWgZy5ru47BishKw1hZdIJ2y47SsvK1Gac3SuP8rNgDbeH66lBjz1hzmf+QuvgrnvK/YRcoV9Ye+iekFpeP+ru1TxlHP1J9rmIpBSMpiccBOPUgE9oXWuEbw3JNmNmdmm03nMk3sHPvBsyd09ib5Q5Js2Zc+7TpvuywthpcdQujTPUtNa8jQSOowg9xOkk9ZlfPn0mcy3/AKXy9l+oxs1xZDJNnFx5ul0VKM3aQqOLDfvCDoBwxCsWqyNa0ZtgNXduB5DL9SSGkYkENBwkLEMqEaCRtgkfggKhmZM6sTh1L03C2724zOSa0vik66blMZ29FRophxaA0XSGYxJLpwwI1KzTszY+KaVNxe4uaaYdLrlOabZB2mBOtYdryDIJB2zigHJcLfdZnJ7MvlOiM2LrHtYacwLO26Pjuwc/SDqWGzY2BSGsYiTGvEpkreGNxmnPPLlU+TKANam2BjVpDteAvQtp0er81wHIYm1UBttNnH75q77atf8AWtW+WsPFYOvXDWyq9lpyS92n8BsVdr8468cGDR0narbAXmBg0LLskEvMDBqy7XKixsBWaTsB60WrErWOUuw5zJ73a6T2VR1A3T3PK2QFVMu2LP2StR1vpOaP92kd4CzlfFYvccCantSoAEgOkDXtCstpM3naRoLYhdrlp55NoIShWc0wa3nCcC3aEm2duPxt278YA9MjwWeUa4qqUK8LPSPznxGssB14HsCHmzJiXTEiLsaYjrTlDhVak9oBvNLsMPjEQfVpQZUbektlu7eI71abYBMG9pdiNEatWnSo7RYo+SHERjIxnXoWeWNXjYjzzJnN4QRF8wTjBmOrsUCddSurcjFq95P/AObs/wCtWb+Mxd6tRw7Fwnyab/fLP+s0P4gK7na3fiFL5dcPxrX7NZiQJwbqCvsbAwTWlIvWXU+8pqB0qsCpGOhBcBUlE+KoZ8qTOG7OucVLNo05/JGwuJFZ7RJIBaCQJwEojkiZ6Q/ht8VuVFxOuPUpADt7lvtz44tKPJIz0h/CHilzRt9Idwh4rcqlQgxPToUrQdvcna6xaRzRj0g8L3oDkkxwtB4XvW8wdvco21STE9ydmo07mrd6U/hn2kOas+lP4Z9pbvB3u73pryQJnuU4jRTyR/6g8L+ZN5pPt/3XvW903E6+5Pg73ct9s8Y03I/JkKNenVNZzgx7XgZsCSDIBM6JW4WvT60yq8jXqUdSvDQZ04LN+Wp1NRUKZCV5OastnNCFR8BPvQq9R0lWCE1XDQe0TCTMoObgQHt2fJPXMp5CZcWtM7PGVmj5lXuQOXWD5lf1NCbm0DRV0mw+ElPXTtPDHij8KKe5auGlmegJZjoHYrpB+FNLctXCTfhPS3LTwSjmOpLzfoCaOx+FdLdtXBKR8qqO7auC7wSzA2BA2foCaTs5vlPS3bTwSnfCWlu2nhFR5gbEc0mlF3lFT3LQf+I+Cxluy3Xef7OkxlMaM5ec931oa4XerFZE0kcyknyl2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AR" sz="1800">
              <a:latin typeface="Arial" panose="020B0604020202020204" pitchFamily="34" charset="0"/>
            </a:endParaRPr>
          </a:p>
        </p:txBody>
      </p:sp>
      <p:sp>
        <p:nvSpPr>
          <p:cNvPr id="18438" name="AutoShape 9" descr="data:image/jpeg;base64,/9j/4AAQSkZJRgABAQAAAQABAAD/2wCEAAkGBhISEBQTERMUFRQSGBEYEBQWERQVFBUaFhQVFRUWFxUXHCYeGBwkGhQUHy8hIycpLC8sFx4xNTAqNSYtLCkBCQoKDgwOGg8PGiwkHCQsLywpLCkvLCwsLCksKSwpMCwsKSkpLzUpKSwsLCksLCksLCksKSwpLCwpKSwpLCwsLP/AABEIAPEAgwMBIgACEQEDEQH/xAAcAAEAAgIDAQAAAAAAAAAAAAAABgcEBQEDCAL/xABLEAABBAADBAUHBBADCQAAAAABAAIDEQQSIQUGMVETIkFhkQdxgaGxwdEjMlJiFBYkM0JUY3KCkpOisrTS4hVTwiU1Q0Vzg6Ph8P/EABkBAQADAQEAAAAAAAAAAAAAAAABAgMEBf/EACsRAQEAAgEDAgQFBQAAAAAAAAABAhEDITEyEhMEIkFRYXGR4fFDUoGCof/aAAwDAQACEQMRAD8AvFERAXFrldczLaRzB9YpBjYjbMDDTpWA8swvwC1+I3xwzeDnP/NafaaUEhgsgAa8vMuramJZhm5p3CNpIAJ1BJugKvkVpZjLrrWfqqZv37Z+DE8+dzR7LXz9vX5E/tP7VXZ3ywX+eP1JP6V8Sb6YKiDPWh1EcmljjZap/wBUbqx/t5/I/wDk/tXI34/In9p/aq72fvNhiMsb5pcoF1h53nW6Jys0uiswbfj7I8SfNg8R/Qs7yYTvJ+v7m6njN92fhRPHmLT7aWXDvfhzxL2+dhrxFqvsPtljntZknaX2GmTDyxtJAzVmeALoHwW2kLD81pBB1JINp7nHfp+l/leTOy2dp3WBhMayUZo3BwurHPl613rQbmM+5yeb3ewLfqcpq6TjdzYiIqpEREBERAREQVY4VIeynuHb9I8lqt+Yx0cWbr1NATq4E10vbpXoW6x7cs8o5SP/AIiQtHvhiHPijLutU0FDgNM5rTzrf+sx+iD77zSQSsbGZIgW26pnuBILTmNkkcfWolisa5/GXiOtq6zzvjYUr8oERE0YLQCGG8rnOzU5lE5te0KH4stvrNdmIGe3VR7xWnYtOTKzO6rSdmVgdqzYcu+x8U+PNlzZHvGbLdXQ1qz4rMfvZjCf94T13yy+ngFppXx2aYa7Ov8A+ly+WPMCGdgzU48e2uS5bxYW7siUx3H21PLtCFsmJkmb8qQ173kAhho07S9SrZGg81qmfJ45p2lDlbWkvaa+ZyPDW1c0h6p/+7FXLjm5o9fpxuP3TLdNtYZveX+1bpandgfcrP0v4itstOTyv5ow8YIiKiwiIgIiICIiCuNux1i5RzdfiB8VF9/mGLDNLcshEsBABq+s4USeHO1MN6G5cY48+jPqHwUc33gfPC0QfKPZJE/K4hgpj7IsitQts+mUv4RlFc7cdLjJA/ocgY3KKLnZjTTlvI3IaZZLgPnA9oWmG7Uzq+TGgt2knVFkatAt3WBFtvUEFT3/AAye21gWkaFzDiI2gEX1o6Bp2vE/CudpbMxBYG4XAxRnTO6WeKTOKNhzQ0A6m7J7TpqrZWW7tabis5sEROYujAeDlrMQBQ1JuqAAJ1WeN3nkg5Rl0APyjcx4EVVx1bbLh+ED2rc/aJtLp+nDIWvDg4U9oaCOFN4V3LZN3c2r9HBgaUMsWVtXRa0Npp1Oo1Vd4/c3Gv3J2Y5mPhc5oB+UDwMwrMxwFg97Xi29oI5FW9ioaA468xXAhQfd7d/GMmhdiBBURJL2PaHEZHNaC0MFkXxtTjGSg1RJ17fR77UzVyn5ss6mm7g+5o/MfaVs1gbDFYeL80etZ6yz8q1x7QREVUiIiAiIgIiIIJvo2sSO9jfa4LWYRraOYN7rdXEHh6aUl3p2HNNKx0TQQG07rAfhEjj51pvtWxX0B+u34rouMzxx6zox6y3ow8PK1pBrUVqfMQdPSF9xYpoaB0bSRqTz46ev1LB2u44V2WcFpoHQZ9DdfNvkVgjeGH6R/UKifD29rEerTfvxQLXUxovge0cOHh61hbfc2OCE5W6loblFveXNGnAWSSPFa5m8ER4OcfMwlYm0JRLkMTHl7Htc3qkDTjrenapvw2U+sPUyZYZGHLJHld+E0nrD3LMwMxIrsGoWTht3sXOQ7ITm16R7wW8tXWVusLuPM1oGaPvOuvqVOHUy3l00ZS2dEu2W2oYx9RnsCy11YePK1reQaPAUu1ZW7radhEREiIiAiIgIiIIJvJvniBKY8I1tN0dK9vFwNENBNUOdKOSbU2jJ8/FOb3NIaPBoC78c0iWTX8OTs+sV1AHn6gvRx4MJGN5Kw5NmveSZJ5HEiiSbPi6yviPd9o4SSeI+Cz2E5iL4BtaDtzA+wLsNDUnTvoBaySdmVyrDg2VlNtllB7nAe5J4RE0vL3mu8WST8SsgYyP6V+bX2Ba/bW04sgZmdmc5gAyu+kO5R68fuTbLbgcr+pNIxxPY4iyeNURazWy45vzMVIfO4++12DDNzZq6w0zaX40u4N7z4rL2990+5Uu3V2nJLFU1dIzRxFU4djqHA8x3LeKN7os1kP5nb51JFxcmMxysjowu5uiIiosIiICIiAiIgq/bTKxMw+u/1m/esQLK25jGSYmZ0ZtuctscLbTXesFYYK9fC7xjmvdzGet+iPU4/Fc4z70/uAPC+BB4L5b870H2gr6xRPRvqrymrNDTXU+9Vz8ao4xTWjLlAGjSalD+08uHDh8VHdtNJxEI5yN/iC22z2lxObUDUZNeVX8Vq9oa42IX/wAThypy8rHykbJgCvtpWsbtuHrW6slB1tNCzQ9ay48dGeD28AasXR4Gl6u5XPpM902fJuPN1eDR8VvlF9zdsMeZcOPnwuBd3h7QQfRw8FKF5vJd5V2YeMERFRYREQEREBYm1WPMEojvOWP6PKQ12bKctE6A32lZaIKU2dsOXBsMU7gZC50jhdlnSdYMc7gSO0jTVfEe3YDIIw/rHRvVIaTyDuC53+3ibDjMUwguc4kMqtLiAF32AqsX4h+jqBfbSda55hx1BIbVDSvHpvxMwmMx/wAsvRu1bod1h5j7l2PbbXA6gtdY56LXYd+MkDZGbOxhadQcsYsOGhALga76XdBPiHyiJmGf0md0ckRfEHtIaXZi7PkDQBZqybXRebjv1Z3CupgytJYNexoNXpzWpZipH4nDmYFjy/rMsOAHOxxVks3ImoW+MHlqfco3vPsmXD4nDh0ZczMCZ2gdGCQ4CMk65tL4Llx48JZ83/FuuuyIF5LJD9N0deMhWaT15e5mX9xo963DNiQ0BTtNfvh5Ee8rvbsqHrdU9Y2eue74BdXorO1K9090TDi5MYHNcMS23hwIfGRTQ1hGhaQBd62ApmsfAsyxsHJrfYshefe9dUmoIiKEiIiAiIgIiINJtfc3BYjO6bDxuc8dZ+Wn+cPGoOg1tUnDsCJnBovUW7rHjzK9DFV6fJtNm++x5bOtOzVd8OF+lRqCdbPwLIomRximMADBZNDsFmyq5wuOc3eV0FDKTLLm1zWcM0VyrVWa0aKrZNN7G/WY/wDlmKKLTpRPyin5LDjnO31RyFS1Q/yiHq4YflXHwif8Vrh5RGXaou0rsj1IHMgeJXSCszZMeaeJvN7P4rPsK9O3UculmNavpEXkusREQEREBERAREQEREBVbj9N6oDza/8AlgrSVWbZNb04TvB9eHf8FWi01DfKGdcN+dMfCOvepkoV5Qz18MP+uf3WD3rbj84rl2RkOW13YbeLi7i4+DCtOCt9uXHeKv6LHnxoLv5PGsJ3WAiIvMdIiIgIiICIiAiIgIiICqreY1vNgjzyDxinHuVqqqN8dN48AfrYf1jEBRRa6gvlDf8ALYccmTnxdEFOlX/lAd91QjlFIfGRvwWvF5xXLsjwKlm4MXXldya0D0kn3KI2pt5P29SY/WYPBt/6l2c9+Ssse6WoiLz24iIgIiICIiAiIgIiICqbf41vBs4/XwnrkxAVsqpfKOK25s4/lMD/ADEo96rkLaVcb/P+7WjlA31yv/pVjqsd+n3tB3dDAPF0pW/D5xXLs04crC3FirC39J7z4U33KurVobox1goe8E+LiV0fEX5VMJ1blERcTUREQEREBERARF1zTNY0uc4NaOJJAA85KDsRaxm8uEc7KMTCTy6Vl+1ZGJ2pDHXSSsZm+bme0X5rOqDLVSeVDTbOzj9fBfzbvirJ+2XCfjMP7VnxVXeU7aML9o4CSORjmtfhs7mvBa2sW0myOGhUZToLiVWb5u/2hN3NgH7hP+pWAd5sJ+Mw/tW/FVvvNi2SY2d8bmvaeiAc0gg1E0HUd634J86uXZgWrc2DBkwsLeUbPWAfeqhGvdatjCbfwpysZPGTQDQHjWhS1+I+iuDaotJjN88FEafiI75NJef3AVlbJ2/h8TfQStflrMBYIvhYcAewrkaNiiIgIiICIiAov5SyBsrFE3o1pocdHtUoWh33dF9gzsm+bKxzAAesXOFNy94OvoTW+gorZ0Jl7NNLct22BoAA7OFr5wOBbFG2Ng0aPHmT5yspsfp9i7ePj9M/FS3TEfhQVrdqbLL26AWKynkbvs7wFvC7Ur6DltcIje0WZFIwAP1Nak9q3Oxz8mb7XO9VLNxLMzCO5a/Yn3ked/tVZh6aje2ytfBXLHLT4Xaj2udfWBc/Q9mp4HsVrEb0zJ8F2tGnaBw84Ut8k2Jb9kYhpIByR5RYt1OdmochbfFaHC4psgtp17R2hbPcTZpj2m17KyPbLmGnVOXWu4mj4rj5eLXzRad1uIuGrlYNBERAREQcEqqt69v/AGTiHBrvk4i5rB3g05x7yQR5lapXnHG4rEsxeJjYIsrJpw0uzZgOkdVjnwWnHnjjd1XLskUbC4hrQSTwAFk+gLt2nsjGRNaW4WV5eCQGtsNqvn1Zbd6DuKlPkj2c9uHkmkkMhlkIZYZ1QwU7LQsAuvqnkFP1plz2+KJi88DBbXsn7EOvZ0Eo96+vsba/4if2Uy9Cosvcz/uTp55fHtcf8vcf+1KuMBhNoMjAds7Ek24nKwgaknQEX2r0Oie7n9z0x59xWF2kYz0eBnY7vjc/TlQA1WJsHdfac0rYpcJJHnLvlXxvZG3Qu6xo0NK05hejUT3M972emPPOP2LisI/5WJ8dHR9Ww+Z46pW62JtQuIeOq+Mg919hHhqFdM0LXNLXNDmnQggEEd4PFedcbFPHjcXHHO2NgmlAb0bSWjMcobfAUdNFrOfXdXLHT0DsnHdNCySqztBI5HtWYoN5LI3mCR75nyDMGNa55IbkaCXBvBpcXcB2AKcrn3vsvBEREiIiDgrzX5VC6LbmIDHlof0L6AFW+Nt8RzXpVVt5RvJD/iOJZiYZxDKGtbIHML2uDT1SKIIIuuR0UWbGy8kL82zWu7HySkeoOA/SDlN1rN3NhMweFiw8erYm1dVmPFzq7yStmkmgREUgiIgIiIOCvOHlci6HbUuRzm9K2B5yuIFublOnbqy/SvSCg2/Hknw+0p2Yh0skUrGtbbQ1zXBri5ttcOILios3A8j5zbP6T/MkcfS0NYfW1TlYOw9jx4XDxwRfMjFDhZ7STXaSSVnJAREUgiIgLgoiDlERAREQEREBERAREQEREBERB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AR" sz="1800">
              <a:latin typeface="Arial" panose="020B0604020202020204" pitchFamily="34" charset="0"/>
            </a:endParaRPr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841751"/>
            <a:ext cx="145891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12" descr="data:image/jpeg;base64,/9j/4AAQSkZJRgABAQAAAQABAAD/2wCEAAkGBhQSERUUEhIUFRUUFRUUFxYYFBQWFRcUFxcVFRUSFxQYHSYeFxkmGhcVHy8gIycpLCwsFR4xNTAqNSYrLCkBCQoKDgwOGg8PGi4cHiQsMCksLC8sKSwsLCksLCwpLCwpKSkpLCwsKSksLCkpLCwpKSwsLCwpLCkpKSkpKSkpLP/AABEIAN0A5QMBIgACEQEDEQH/xAAcAAABBQEBAQAAAAAAAAAAAAAAAgMEBQYBBwj/xABGEAABAwIDAwkDCQUIAwEBAAABAAIRAwQSITEFQVEGEyIyYXGBkbEHcqEUIzNCUnOywdEVJILh8BY0Q1Nig5KzosLxRSX/xAAZAQEBAQEBAQAAAAAAAAAAAAAAAQIDBAX/xAAoEQEBAAIBBAICAQQDAAAAAAAAAQIRAxIhMUETUQRhI1JxgfAFIjL/2gAMAwEAAhEDEQA/APcUIQgEIQgESm7ithaTEwqK/wBt1wQKVNpEZkyc/MINChZL9pXjt9NvgP5rlGpdYgX1hhBkgDUeSDXIWSvKFV7yRXe0HcJy8iFDdsAl0ur1T2f/AEoNsao0keYQao4jzWPt9iU2ODg55IzzI/RWIKC9Ny37QSTeM+0qWUYkFwb5nH4FcO0WdvkqjEuFymxbHaTeBXP2o3gVVSuPZIIO8R2pBaHag+yfNMXu28FNzwycIJ1VT+zAdXPPYXGPJNXti1tKoWz9G4akiBnor5qXtNmncv3f5bB/EU3R9pIbWbTq0snNxYmGY8Dqso23buGqr73K4p/dv47l6MsMZNvFx8uVy7va9nbQZXph9My0yOGY1ClLNez8/undUePQrSrzvcEIQgEIQgEIQgEIQgEIQgjbQ+jPh6hUjgru/wDoz4eoVM4ZHuPontKoTy0tBlzwJBIMNccwYIyCSeW9tu5091GqfyXi19y9r0KlSk2lShlSq0OcH5gVHZ5OCjH2mXX2aI/gd+bl1mPH7rlvk9R7eOXFE9WlcH/ZePVdPK+era3BnsYPVy8PZ7T70dV1NsiMmbuGZSH+02//AM6O5oEdya4/2fyfp7e3lZUccLbOqTwL6foCUo8obmYFoAYJh1UA5dgavBH8vL4mflLh3BvrCZqcsrx2tzU8x+iv8f0tnJ9x73T2/eP6tvRAmJNZ2v8AxC63a944xhtWkGM3PMb9cl89v5SXLtbir4PI9FYVGvLSTtKYB6POVSTkDEfDwU/j+k1n7r3CntS8dPztq2DGdN87/wDX2JFXaNznN5btgTlTHlJcvnd9y53Xe4g8XOPjnqptLYfOVSyk9paGl/OvljMLQMTjrkJS54T0nTl7ye3jblSenftaN5iiAPMlNVNvU/r7Yw56B9AZcer4LxjaXJirRpl7jTOEgOa10uDXFzWvOUYSWmFUt8EnLhl3kWYX+p7jV5TW4/8A1HO/32jf/p7ExtDlBZmi7BfvfVLSGt56oZcdBwIncsXfezvmNnU7+o883UZTcGtLS7FU6uRAGGe1Y+w+lp++z8QVufbxDHDv5r6sZsWjA+abuOYlZnljZsY+iWsa2WvGQjgtmzQdwWT5cDpUf4x8AuO7XSyT00vs8/uh+9d6NK1Cyvs7P7q7sqH8LFqkWBCEIoQhCAQhCAQhCAQhCCNtD6M+HqFT7lc34+bd4eoVLCnsfKm33j5VcAyYr1gBOQ+cdoq/EOHnmFd7eu3C4uWOgN5+sOq2fpHRnqqttAakSOwmfKVrTH9zAeNw+OXl/NAf2fH8k6KMHMAjPsPkTK62kJnIgZ7ge7VDZkVB9keZ9Ec7nMD4hPc2AfqxwMT3IwAnItA1IO7sCLsy6tOoB8P0Qas6wU84A6OA74jwhdcRuIHlBVNmRUJyyzyiFo9hsq21WKzX0i+nUpsdzeNwcYh2EdYCJhUTnAiMQmNePGVouSN+X1MA5wvNKqBgLQ8EgAOplxzqQB8VeiZ9q552ybkP8qNrsqUajmMqtNXBTh1Mta1tKo9wdjIgkyMtyxjV6Ly8eKlCo6XBrHU20zz4dTqOxvFRvNNOHE0CSdZlectWfjnH2hxZdWO9NS7lFeut6NGpXD7ZrqIbRBp5BpBa0gDEPEhI5Q7UbVr0mtYWmnUh04YMmnpBOWRP8STS2S1zKRY0B5pF078YwkGS6OKjm3HNse6DUdWAccsUh2azjyejtc5fcfUbOqO4eiyvLnWh3v8AQLU0j0W+630WW5d/4HvO9Akdav8A2cH93qfe/wDqxa1Y/wBmjvmKv3g/C1bBUgQhCKEIQgEIQgEIQgEIQgj3/wBG7u/NUrSru++jd3KjUo+XeVLQby4aGgEVqhLpMmXHLgNVVVKQLjhEDgT4HOFa8swRfXIBy555jhnvVXcNLYbnoDEg957lVNCkZiI7/wBV0UTocu3d5hN4jpmgE6Z9yId5k5D4xl5rnNGYjx1y45JAcdJPcuNJ3SgcNE7s+0LpondB7uPCEgZdi4XEaSgdNHuJG7ePDepNw59YtgNM9FoAAP6KC3+v5qRTeab26kMeHdhg7pRZ9HG7HqkSGZe839dV1+x6gaTAIAkkOB4z45KdR241gAax2QEAxEiZPj+SZG2egW4dWhozGRhwJPfKx1Z/T05YcE8W/wC/4RKWzHubiAEbpIk6iB5Fd+SOp1GYhHTEeDgCpNDbGGngwk9HDMiNTu8U1cX5qVGZQA+R/E4H8le+3LKcfTLje76toHoN90egWV5fHKj7zvRamh1G+630Cy3L7q0ffPorPLjfC49mDvma33g/CFtlhvZZ9FW99n4VuVSBCEIoQhCAQhCAQhCAQhCBm9+jd3FUQ0V7d9R3cVQtKlHzFy3dh2hdCM+dd5ZZQqYvw/VgkTPZ3aLUcur9/wAsuqRLRTFUx0GYgZDsnxjiTxWVdQPf2g5KwcFXeBB+HkgVoziDx/khlA/WkDj6fFBtzuz7QtDorjWM+IJHjCOdEyRn3kIbbGc8hvPAcVw2x3CRxGfogOenrCfgg1gdR+X/ANSeaPA+RSqluR292feECjVncI3cR4p61wudTa4TL2tO4wTHW8VFwmNCtHsZtK7uqPO0xTD6jKRbRAptEghrhmTMjPuWM70zazyTR2NTcM2OacvrHIHFDu/JNnZtIscQ0ghuLrOMSHlp/wDEean8qdmtpUKL6MlpwNfUFwXnG6mHhjqf1NHEQT1dyynPu+0cxBz1HBcuO3knVK9WXLhO3TFtabOpuo4jM4SZkjQu03TkAm9oWbab6eHIF5ymcg5seqrRcOAgOIB3SY8kplUlzZJOY1PauvTduWWeNxkk1X1tb9Rnut9Asp7QHZUffPotVbnoM91v4Qszy4tH1BSwMLsLiTA0yylI4LD2VO+brj/Uz0K3qwvsytH0xWD2ls4IkRPWW6VWBCEIBCEIBCEIBCEIBCEIGrkdB3un0VAFoLjqO90+iz4Uo+Y/aHltO6+9/ILPStT7RWt/aN3k7FzvZhw4W7tZ1VD+yqv+W7UDx19Fdr02+EMFdxKdR2Y44sTXgDg2c5iNfRRn0HA4S0zwjPyVllLjZ6NYzxXRUI0J8078mdvY7/idDvT9OxaTAqt0J6Qc3SMtNf0TZMaiCqeJ8yuNqkaGE5Soy6JaNc3GBknWbPJmHM6O8u17uKbhMbfCOax4nzT2zr91GtTqsjFTe17ZmJaZEwdE5V2Y5oJlhjWHAqEmpYlli12ht99WiyiW0mtYQ4ljMLqjmtwNe87yGyMo1OqqihCTGYzUAlUusO8eqSlUusO8eqo+ubfqN91voF1rQQZ0OvduSaB+bb7jfwhQdpUHZEPaGwBDjAXm5c8sJvGbbwxmV1bo7Y7Q5qsATImJ1Bad8rYArzm7eOaDg7EaZzhpAwExA48fFbLk3f8AO27CTJEtPe3+ULrheqS2aZs1dLVCELSBCEIBCEIBCEIBCEIEVuq7uPos61aOoMj3FZxqlHzV7SHRtO7HF4/C1M0b5mZ5wdKGkHFIHNgZD3tT2L15/JO0uK9y+tRY9xuHtLnEgwGUoj+t6XceyjZpxRbuBwTIq1RnrkJheTi/Iw5uTLix3vHy9EuXBJn9vKW7VpT12wO3jizHHd4Kur3LflLDiBAYGlwMtxQ7Od+oXrdj7ILCoXCKojL6R2vikVvYbZnBFW5bidEYqZAycd7Oxez4LjWcvzeuTt7289dctjrD6ziMc5ODo+MZbllrx3zry0/XdEd5Xsdz7B7cAlt1XEH6zWHxyAUSp7AQXYW3rgImTbAjzFT8kx47Dm/KnLrtp5ASuL1ZnsCqua1zbyl0gDBpvGoncSo1T2D3IxEXNuQ0gaVBuB+z2rfTXm6o8yhcheiP9h9/IDX27sQLh844ZCOLe0KNU9jG0ACYokAxlV3zHDipqr1MJCk2VsHkh1RrN4xThPZImPJair7JtogkCgHERIbUZOcxqRwKgVuQF+zrWlTwwu9CmqbiHT2E5zC4VaUNLm6u+q1z9cMZhjiPDimb3Zj6D2NfHShwwmRrHnkrIbPvaVM0/k1QNIMjmiXEHWSM4zPmVGv23FVzX1aL2hsNBFJ7WgAzqfFZmOfvwm9V9QUj8233G/hCreUNeiLd1Sq4hjM8Tczi0Ay7VZUuoz3WegVTabMqc5V53C6i4OkHNrpOUt0Ck1vu1lvXZmNh8oLeq7mpdjqtcxuM5HIugAA55b1rfZle4m1WGeiWnzBafRRdm7JtGVHOoUaTXtMS1okSJ6PZB3J7kHs91tVqmqWjnOqJk9Z0E+a3lcd/9WcJnP8A03qFwFdWWwhCEAhCEAhCEAhCEHHaFZlaZyz7rCqP8Oe5w/NSiqOwKRc54NRpe7E7DVcAXQBOHTQDyXH7BBmK9cT20z6sKju5YWoe5jq7Wua4tcHZQ4GCCptDblB3Vr0z/G381iYY43qk1Vt3NUijsZ7D0bmpJ+02m70AXKmzrkkRc08jMG2nOCNRVHEqey4adHNPcQU61y6/Jla5/HIrattdYSBUt3TxZUb6OK4Kd2HYsFu7uqVG+tMq0DlB2i2sS3mXBsBxdO85QPVWZ0uENW1S5a1rTbMOFoEi4B0AG9gSal3WE/u1TMg9F9I6Df0gkNrXQ1aCY3YYmQePDEpezq9YuIqtAAaCCBGZJkTOsRor8mSdERGbQqdGba4bDXCYpmCcMdV5O7gm6u1zBDqdfdpQqOzxAk9Fner7EjEny1PiioG2KePEWvbMS51Go0mJAkls5SVArbeoYjNVg4SY9VpgV3GeK1jy/pm8X7ZP+0Vo4EivSL+adTnGJ0JIGcarFXEOtTD2E4ZID2HKSftTOekFevPaHagHvAPqmnWjDrTpn+Bn6L0cf5cwlmnm5Pw/ksvUQz6Nvut8TAWM5ZXxq1m0GPIZgl5aczJIwyO5bd6yfKrZxDhXY0nC04mgZwDqPEleLzXu8RkX2tKiQ6kTTe3MEOd8QdVsLXaRq2fOz0mAk5nOM3RO4heYbW2+yvVa1jX4gcIbhOIuPE6QvR7TZZpWIpwHVng02gZkPeA0gRwGqUxegck9pm4tKdQ6kFp72uLZ+Ct1V8mtk/JranR3sbn7xJc74lWiNBCEIBCEIBCEIBCFGvLwU2yRv/ooJKFmrblhTrtc63qU3hhIdhM4SBOaYG3C7/F17I9VNjA8qdktbdVi5kA1HHEWkAyZ1OSr/wBjUjq3duE8VubytTuC6nL62GMTcQDAe2dVCq8kbM9I2ADjq5uFrvMOBV2zqMVebEpZYMQ4ySI7QkW9rVY+GV6gZGRFQ690rWVORtoTIZdM92tWIHgHEJt/I6jq28u6fvBjh3HFTn4omlUyveNAIuqmm+D6pD+UO0GHKsHe81qun8lzpT2kyeD6VM/AOBUf+x93OVzbP/26jP8A3Km1QqPLPaA1FN38H81Lby+vBrb0z/yCZudiXtIgFtqZ41nsJ7ugUoWV5EizD/u61NwngMRaqHB7S64Odo07snu18k9R9qTvrWjh3PB9Qqj5NcAuc+xuWyQeq1+6PqOKY+Xhp6dC5b71rXA88Kdjdamn7TKZ1t6wntaU/T9plsfqVRGR6P6LKP2rb/WeG+81zfUJLL+0ccq1KeAqN9JUN1tB7QrU6l472FLby+sz/i/+Lv0WQZRpO0e09zwVx2ymH+gVdG62f9t7P/PaO+Qpmz9p07hruZdzobkcILonQHJeXbe2e1tPEBnIGn6L0P2PbFq0KNZ1am6nzr2lmIQS0A5xqBnvQ3tK2ZyHDqhrOYKRcZEgF3CYgYfPetVZbGZTOKMT4jEdQN4HAKalI04uoQgELkrqAQhCDhXJXCkygUqrlFbh9LCSYJ3dxVniVbt7EaXRIBnKR2O/kg8n2dY1dn3nMuYalK6pvaHtDobgD3S7KBlAiVoaR6I7h6BQeRtK9ay4F2XEAuwF0yeiQ7Cd7ZG7JTbY9Fvut9AsRvmtufe7U2znkPuIJB5wZgkHU8CFfbM2nUBDDmHOgzMiRuJJVDYNmpcxl843j2rQ2ez4cwmqzF18OcmATlmtuFTrOnULQW1iAWjIsY4DLz+KlXjnDmwMMkkaZE4HHMA8QFB2dXOJrYEYAdelMcFLuKwdzZE9c6gtz5t/EIJNrQDh841kz9WcPxTlTYtFw6oHkotrfgtLvs5GC0xGvcp9K4kZKkV9fYlMAxOSr+cosyNfmyQHQXOGokHeFoLl4DHE8D6KksJe2XuLRDMDQA7o4GzOXGVF2coU8WdO4xDTJzHDu6qUTWGlVp7w38iE2CG6PLe+k5o8w2E3dUajgObqUtc9HHDvgTqouz1S8q/WZTd2CTl26qO9zXde1pH/AIz8WJezrVwkVHZkNMtlv2ssirZrtM9PFNG2Vvdn2H+LY0f+NI/CZUHaWwrRtsalrRbTLntbLQWxJAOUwVFufpH+871VlWysB9838QTQxVfYNf5wM5xwl7Q7M9LMeC0+wby9aKba1s93VYa7axJgCA57HQQBwBKgX/KitbmqKeAgPe6HNJzl3ApXJ/2rGtUp06lFkveGSxzhrAnC6Z14q6ZuUl02tjd1W39tT5xxY/nsTZyOFhI+K3MrDnLaNn/v/wDWVtcSOhyVyUgOXcSBcrqbxJWJApCShAguSSVxyQSgXKgbZE09frN/NSy5QtrW5fTwj7TTlrA1TYwPJLZxt23DTcMqtqVHYQ184ThdOR0PYOCftuo33QrW22ZUY6HMbgYwtbhBlxP+nCMMDt+sVW0GFrQCIIaAQcs4Ut2zJJ4ZWryn+R3NaaXOCo+etBGEeRVpZ+1i1cD83VBjg0xI7Csfy2tzzziQcJcRMGJgb9FmqNANJzJ3ye6MPcie3s+zdtML2khoZzYzOLHijqmOjHapw2nR6DQ4N6Z6z25zTeIGawVS3JbSJBLQzMDOHGIdA1yQcXMMDgcqhjF1g2H4QfBebj5ssspjft93k/47jmFym/G2+2TTa+m9rQ9gLiOkWmRxGEmQVc2tLC0CZgRJXkOMg5Zd0hON2zWZGGs8SY6xIiJOvYvp3g132+Tlw69vZXCWmc8j6KNZURzbMh1W+gXmL+Vl4xp+fPAhzWE6cf60Xqtk35tnuMPm0Fcbjru5ZY6d5hvAfFQ725Y35vEWuLZBicvEQrIhRLq3cdHAdmEHxnUKMKmpVcGy14cS1vScAAek6cgQrJjsv6+Cq9puazC2qRm0biBkT9nvULZ+2ahyHNOAIGIPbMTphJ1U1RSVm/OP953qVY3giwH3zfxBQag6b/ePqVOvRFiPvm/iCixjNt0sVSo2YlzxPe5wUnkz7LQcF3RvQW0arS9jqcS5mFxa14MbwkbUb85U95/qVbcjuSXyilz7q9RrKNUltJphrnsa12J247vJDXdrqj//AOhZn7//AKytliWKr/3+z763/W5a3GjSRiQHpgOXQ5FSQ9LDlGDk41yB7EhIC6gS5NFOuaklqBoolLLUgtQNucmKoG9o8gpDyotaodyCuvqjXNwuaCDORaCO+Cs3V2RaUwC+xa6PrCk13wC0tQJtzMkRhdpX1EZ02uZ2Oa4R4blCbFUhuNozme3Mce0rYbQ2GypqCoDOStOcwSucwx31SPRPyubp6eq6QKvIWoRNOtSdv1I+OapL/YVWl1gJBkEOBzG9bF3JmmB0Q5p/0ucPRUm0dh1Qei55Ha4lemc2Xtj5KoXseRgwa7mtAz0nJe0bOrB1JmEgwxoMbiGiQvKaWzLkEQQY4rSUNs3jAAaNJwjcXN/VZyzuU0555dXZuXJp7l5ttHlTcAyBUp8QHhwVjacpqlFrXXdR01BLKWAFwb/mVMIkDg3UrDGkjlVctc+DENbBjfJkgLO7CuwazmsacIbMmOOkDxVxc0LKvLhdAVHfaJY3uwkCPBRbDZQt3E42Pxb2OxDL0Xbjy1e9ZyhdFuZ71YbSb+5D71v4golvSl0CTJVvyhtW07bC0QBUZvnfquVu61PDD7TpnnKkfbeI4kkgBbzkdsx1vYltQQ55fULTuBAAB7YbPiouyNi06nOPPWFV0dkGQfNX3TghzgZ4jP4LKqm7/v1n31v+ty1AcsteD9+s++t/1laYKhzElhyaalhA80pxiZanGIsSAhJCEU6QklqchEIGsKQ5ifhcIQQnUky6irAsSTSQVT7dNOt1bOopDqKCndbJp1qrk0Eh1sgp3Uk26irZ1sk/JEFE61AMwlOp8Fbvs1yns+TnoMz3IihOym/SPaCfqNIyJ+0eLRw4qC/Ywe8vf0nEySdZ/rctXWt8R07B2DgmjZoaUX7DpkdQeSZfyZpnRsd2XotJ8mShboaZb+zxaZZUe3ucVy+2ZcPZhdcPc2QYIacxvxRK1fydJrW0jRDTLbP2Lhk43yTn0jrvKtrZrmiMRPeSpRtk/TtskNGrVrTUaSzpAENdrE6xwVrCiUKEOaVY82ho2AugJwMSgxBxoTjAhrUtrUUsBCUAhA8hCEHIQuoQJwowpSCgQWLnNpaIQNmmkmknoRCCMaKOZUgriCMaK66hAjedVJhcIQQvk6SbdToSYQQjbIFspsIhBC+TrjrfJTSFyEFe61XW26nYRwRCCI2hmpPNpYCXCBnm10MT0IQNYUoNS4QEBC4lwhB//9k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AR" sz="1800">
              <a:latin typeface="Arial" panose="020B0604020202020204" pitchFamily="34" charset="0"/>
            </a:endParaRPr>
          </a:p>
        </p:txBody>
      </p:sp>
      <p:pic>
        <p:nvPicPr>
          <p:cNvPr id="1844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4" y="3987801"/>
            <a:ext cx="21812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206876"/>
            <a:ext cx="30416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2" descr="C:\Users\Norberto\Desktop\SATI\Proati Pes 2014\Imágenes\Manómetr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897064"/>
            <a:ext cx="36703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FE839C-4CB0-992C-D671-667FEAD45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9"/>
    </mc:Choice>
    <mc:Fallback xmlns="">
      <p:transition spd="slow" advTm="56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9" x="6162675" y="12700"/>
          <p14:tracePt t="5106" x="6188075" y="96838"/>
          <p14:tracePt t="5113" x="6199188" y="182563"/>
          <p14:tracePt t="5120" x="6211888" y="231775"/>
          <p14:tracePt t="5128" x="6224588" y="304800"/>
          <p14:tracePt t="5135" x="6248400" y="354013"/>
          <p14:tracePt t="5141" x="6272213" y="463550"/>
          <p14:tracePt t="5149" x="6297613" y="523875"/>
          <p14:tracePt t="5156" x="6321425" y="596900"/>
          <p14:tracePt t="5164" x="6345238" y="657225"/>
          <p14:tracePt t="5171" x="6357938" y="693738"/>
          <p14:tracePt t="5180" x="6394450" y="730250"/>
          <p14:tracePt t="5185" x="6430963" y="779463"/>
          <p14:tracePt t="5193" x="6443663" y="803275"/>
          <p14:tracePt t="5201" x="6467475" y="828675"/>
          <p14:tracePt t="5566" x="6467475" y="852488"/>
          <p14:tracePt t="5573" x="6467475" y="889000"/>
          <p14:tracePt t="5580" x="6467475" y="938213"/>
          <p14:tracePt t="5587" x="6467475" y="974725"/>
          <p14:tracePt t="5595" x="6467475" y="1023938"/>
          <p14:tracePt t="5602" x="6467475" y="1084263"/>
          <p14:tracePt t="5610" x="6467475" y="1217613"/>
          <p14:tracePt t="5616" x="6467475" y="1327150"/>
          <p14:tracePt t="5623" x="6480175" y="1462088"/>
          <p14:tracePt t="5631" x="6480175" y="1620838"/>
          <p14:tracePt t="5638" x="6503988" y="1766888"/>
          <p14:tracePt t="5646" x="6516688" y="1973263"/>
          <p14:tracePt t="5653" x="6527800" y="2082800"/>
          <p14:tracePt t="5661" x="6553200" y="2217738"/>
          <p14:tracePt t="5667" x="6564313" y="2351088"/>
          <p14:tracePt t="5676" x="6600825" y="2497138"/>
          <p14:tracePt t="5683" x="6613525" y="2582863"/>
          <p14:tracePt t="5690" x="6637338" y="2692400"/>
          <p14:tracePt t="5697" x="6662738" y="2752725"/>
          <p14:tracePt t="5704" x="6673850" y="2814638"/>
          <p14:tracePt t="5712" x="6710363" y="2887663"/>
          <p14:tracePt t="5719" x="6723063" y="2924175"/>
          <p14:tracePt t="5726" x="6746875" y="2947988"/>
          <p14:tracePt t="5733" x="6759575" y="2971800"/>
          <p14:tracePt t="6078" x="6783388" y="2997200"/>
          <p14:tracePt t="6084" x="6808788" y="2997200"/>
          <p14:tracePt t="6092" x="6845300" y="3033713"/>
          <p14:tracePt t="6101" x="6881813" y="3044825"/>
          <p14:tracePt t="6107" x="6931025" y="3070225"/>
          <p14:tracePt t="6113" x="6978650" y="3106738"/>
          <p14:tracePt t="6120" x="7040563" y="3130550"/>
          <p14:tracePt t="6127" x="7137400" y="3179763"/>
          <p14:tracePt t="6135" x="7246938" y="3227388"/>
          <p14:tracePt t="6142" x="7332663" y="3276600"/>
          <p14:tracePt t="6149" x="7453313" y="3336925"/>
          <p14:tracePt t="6157" x="7551738" y="3386138"/>
          <p14:tracePt t="6164" x="7673975" y="3422650"/>
          <p14:tracePt t="6172" x="7820025" y="3484563"/>
          <p14:tracePt t="6179" x="7977188" y="3521075"/>
          <p14:tracePt t="6186" x="8159750" y="3557588"/>
          <p14:tracePt t="6194" x="8453438" y="3630613"/>
          <p14:tracePt t="6201" x="8659813" y="3654425"/>
          <p14:tracePt t="6209" x="8902700" y="3667125"/>
          <p14:tracePt t="6216" x="9147175" y="3678238"/>
          <p14:tracePt t="6222" x="9415463" y="3678238"/>
          <p14:tracePt t="6229" x="9609138" y="3678238"/>
          <p14:tracePt t="6237" x="9793288" y="3678238"/>
          <p14:tracePt t="6245" x="9950450" y="3678238"/>
          <p14:tracePt t="6252" x="10096500" y="3667125"/>
          <p14:tracePt t="6260" x="10231438" y="3654425"/>
          <p14:tracePt t="6266" x="10328275" y="3641725"/>
          <p14:tracePt t="6274" x="10388600" y="3630613"/>
          <p14:tracePt t="6531" x="10401300" y="3617913"/>
          <p14:tracePt t="6538" x="10414000" y="3605213"/>
          <p14:tracePt t="6544" x="10426700" y="3581400"/>
          <p14:tracePt t="6552" x="10437813" y="3568700"/>
          <p14:tracePt t="6559" x="10450513" y="3557588"/>
          <p14:tracePt t="6567" x="10450513" y="3532188"/>
          <p14:tracePt t="6573" x="10463213" y="3521075"/>
          <p14:tracePt t="6581" x="10487025" y="3495675"/>
          <p14:tracePt t="6587" x="10487025" y="3471863"/>
          <p14:tracePt t="6594" x="10499725" y="3448050"/>
          <p14:tracePt t="6603" x="10510838" y="3422650"/>
          <p14:tracePt t="6610" x="10523538" y="3398838"/>
          <p14:tracePt t="6616" x="10536238" y="3362325"/>
          <p14:tracePt t="6624" x="10547350" y="3349625"/>
          <p14:tracePt t="6633" x="10547350" y="3325813"/>
          <p14:tracePt t="6639" x="10547350" y="3300413"/>
          <p14:tracePt t="6646" x="10560050" y="3276600"/>
          <p14:tracePt t="6653" x="10572750" y="3263900"/>
          <p14:tracePt t="6661" x="10572750" y="3252788"/>
          <p14:tracePt t="6669" x="10572750" y="3227388"/>
          <p14:tracePt t="6683" x="10572750" y="3216275"/>
          <p14:tracePt t="6691" x="10572750" y="3190875"/>
          <p14:tracePt t="6698" x="10572750" y="3179763"/>
          <p14:tracePt t="6704" x="10572750" y="3167063"/>
          <p14:tracePt t="6713" x="10560050" y="3130550"/>
          <p14:tracePt t="6719" x="10560050" y="3117850"/>
          <p14:tracePt t="6726" x="10536238" y="3094038"/>
          <p14:tracePt t="6733" x="10523538" y="3070225"/>
          <p14:tracePt t="6740" x="10487025" y="3044825"/>
          <p14:tracePt t="6750" x="10474325" y="3021013"/>
          <p14:tracePt t="6756" x="10450513" y="2997200"/>
          <p14:tracePt t="6764" x="10414000" y="2971800"/>
          <p14:tracePt t="6770" x="10388600" y="2947988"/>
          <p14:tracePt t="6778" x="10304463" y="2887663"/>
          <p14:tracePt t="6785" x="10242550" y="2838450"/>
          <p14:tracePt t="6793" x="10169525" y="2776538"/>
          <p14:tracePt t="6800" x="10096500" y="2716213"/>
          <p14:tracePt t="6807" x="9999663" y="2655888"/>
          <p14:tracePt t="6815" x="9913938" y="2593975"/>
          <p14:tracePt t="6822" x="9840913" y="2557463"/>
          <p14:tracePt t="6829" x="9780588" y="2509838"/>
          <p14:tracePt t="6836" x="9707563" y="2473325"/>
          <p14:tracePt t="6843" x="9621838" y="2424113"/>
          <p14:tracePt t="6850" x="9536113" y="2387600"/>
          <p14:tracePt t="6858" x="9451975" y="2351088"/>
          <p14:tracePt t="6866" x="9378950" y="2327275"/>
          <p14:tracePt t="6872" x="9293225" y="2301875"/>
          <p14:tracePt t="6881" x="9207500" y="2278063"/>
          <p14:tracePt t="6888" x="9134475" y="2265363"/>
          <p14:tracePt t="6895" x="9061450" y="2254250"/>
          <p14:tracePt t="6902" x="8977313" y="2228850"/>
          <p14:tracePt t="6910" x="8866188" y="2217738"/>
          <p14:tracePt t="6917" x="8805863" y="2217738"/>
          <p14:tracePt t="6924" x="8709025" y="2217738"/>
          <p14:tracePt t="6932" x="8659813" y="2217738"/>
          <p14:tracePt t="6938" x="8574088" y="2217738"/>
          <p14:tracePt t="6946" x="8477250" y="2217738"/>
          <p14:tracePt t="6953" x="8380413" y="2217738"/>
          <p14:tracePt t="6960" x="8294688" y="2228850"/>
          <p14:tracePt t="6967" x="8208963" y="2254250"/>
          <p14:tracePt t="6975" x="8112125" y="2278063"/>
          <p14:tracePt t="6983" x="8026400" y="2290763"/>
          <p14:tracePt t="6989" x="7916863" y="2314575"/>
          <p14:tracePt t="6997" x="7807325" y="2338388"/>
          <p14:tracePt t="7004" x="7734300" y="2374900"/>
          <p14:tracePt t="7012" x="7661275" y="2400300"/>
          <p14:tracePt t="7018" x="7588250" y="2436813"/>
          <p14:tracePt t="7025" x="7502525" y="2473325"/>
          <p14:tracePt t="7033" x="7453313" y="2509838"/>
          <p14:tracePt t="7041" x="7392988" y="2546350"/>
          <p14:tracePt t="7049" x="7343775" y="2582863"/>
          <p14:tracePt t="7055" x="7296150" y="2606675"/>
          <p14:tracePt t="7062" x="7246938" y="2630488"/>
          <p14:tracePt t="7069" x="7223125" y="2655888"/>
          <p14:tracePt t="7076" x="7186613" y="2692400"/>
          <p14:tracePt t="7084" x="7150100" y="2716213"/>
          <p14:tracePt t="7092" x="7124700" y="2776538"/>
          <p14:tracePt t="7100" x="7077075" y="2825750"/>
          <p14:tracePt t="7107" x="7051675" y="2862263"/>
          <p14:tracePt t="7114" x="7040563" y="2898775"/>
          <p14:tracePt t="7121" x="7015163" y="2935288"/>
          <p14:tracePt t="7128" x="7004050" y="2971800"/>
          <p14:tracePt t="7136" x="7004050" y="3008313"/>
          <p14:tracePt t="7143" x="7004050" y="3033713"/>
          <p14:tracePt t="7150" x="7004050" y="3044825"/>
          <p14:tracePt t="7158" x="7004050" y="3081338"/>
          <p14:tracePt t="7165" x="7015163" y="3106738"/>
          <p14:tracePt t="7172" x="7027863" y="3143250"/>
          <p14:tracePt t="7180" x="7064375" y="3167063"/>
          <p14:tracePt t="7186" x="7100888" y="3190875"/>
          <p14:tracePt t="7193" x="7186613" y="3263900"/>
          <p14:tracePt t="7201" x="7259638" y="3300413"/>
          <p14:tracePt t="7209" x="7343775" y="3349625"/>
          <p14:tracePt t="7216" x="7453313" y="3386138"/>
          <p14:tracePt t="7224" x="7551738" y="3435350"/>
          <p14:tracePt t="7231" x="7661275" y="3471863"/>
          <p14:tracePt t="7237" x="7758113" y="3532188"/>
          <p14:tracePt t="7245" x="7966075" y="3617913"/>
          <p14:tracePt t="7252" x="8135938" y="3690938"/>
          <p14:tracePt t="7260" x="8550275" y="3849688"/>
          <p14:tracePt t="7267" x="8756650" y="3922713"/>
          <p14:tracePt t="7274" x="9024938" y="3995738"/>
          <p14:tracePt t="7282" x="9280525" y="4068763"/>
          <p14:tracePt t="7289" x="9475788" y="4105275"/>
          <p14:tracePt t="7296" x="9671050" y="4141788"/>
          <p14:tracePt t="7304" x="9853613" y="4165600"/>
          <p14:tracePt t="7310" x="10012363" y="4178300"/>
          <p14:tracePt t="7317" x="10194925" y="4191000"/>
          <p14:tracePt t="7325" x="10340975" y="4202113"/>
          <p14:tracePt t="7333" x="10487025" y="4202113"/>
          <p14:tracePt t="7341" x="10596563" y="4202113"/>
          <p14:tracePt t="7348" x="10706100" y="4202113"/>
          <p14:tracePt t="7355" x="10852150" y="4202113"/>
          <p14:tracePt t="7363" x="10998200" y="4202113"/>
          <p14:tracePt t="7369" x="11133138" y="4191000"/>
          <p14:tracePt t="7377" x="11279188" y="4154488"/>
          <p14:tracePt t="7383" x="11376025" y="4141788"/>
          <p14:tracePt t="7392" x="11498263" y="4105275"/>
          <p14:tracePt t="7399" x="11607800" y="4068763"/>
          <p14:tracePt t="7418" x="11839575" y="3933825"/>
          <p14:tracePt t="7420" x="11912600" y="3873500"/>
          <p14:tracePt t="7427" x="12009438" y="3787775"/>
          <p14:tracePt t="7434" x="12095163" y="3727450"/>
          <p14:tracePt t="7442" x="12142788" y="3654425"/>
          <p14:tracePt t="7582" x="12045950" y="2582863"/>
          <p14:tracePt t="7588" x="11960225" y="2473325"/>
          <p14:tracePt t="7596" x="11826875" y="2314575"/>
          <p14:tracePt t="7603" x="11741150" y="2217738"/>
          <p14:tracePt t="7611" x="11618913" y="2095500"/>
          <p14:tracePt t="7617" x="11509375" y="1985963"/>
          <p14:tracePt t="7625" x="11315700" y="1827213"/>
          <p14:tracePt t="7633" x="11193463" y="1741488"/>
          <p14:tracePt t="7640" x="11071225" y="1668463"/>
          <p14:tracePt t="7647" x="10888663" y="1558925"/>
          <p14:tracePt t="7654" x="10645775" y="1462088"/>
          <p14:tracePt t="7661" x="10463213" y="1389063"/>
          <p14:tracePt t="7669" x="10304463" y="1339850"/>
          <p14:tracePt t="7675" x="10133013" y="1290638"/>
          <p14:tracePt t="7684" x="9950450" y="1254125"/>
          <p14:tracePt t="7691" x="9829800" y="1243013"/>
          <p14:tracePt t="7698" x="9658350" y="1230313"/>
          <p14:tracePt t="7705" x="9512300" y="1230313"/>
          <p14:tracePt t="7713" x="9366250" y="1230313"/>
          <p14:tracePt t="7720" x="9256713" y="1230313"/>
          <p14:tracePt t="7727" x="9086850" y="1243013"/>
          <p14:tracePt t="7735" x="8988425" y="1254125"/>
          <p14:tracePt t="7742" x="8951913" y="1254125"/>
          <p14:tracePt t="7750" x="8891588" y="1266825"/>
          <p14:tracePt t="7757" x="8818563" y="1290638"/>
          <p14:tracePt t="8035" x="8793163" y="1290638"/>
          <p14:tracePt t="8042" x="8769350" y="1290638"/>
          <p14:tracePt t="8048" x="8720138" y="1290638"/>
          <p14:tracePt t="8056" x="8647113" y="1290638"/>
          <p14:tracePt t="8063" x="8586788" y="1290638"/>
          <p14:tracePt t="8070" x="8526463" y="1290638"/>
          <p14:tracePt t="8078" x="8453438" y="1290638"/>
          <p14:tracePt t="8085" x="8391525" y="1290638"/>
          <p14:tracePt t="8093" x="8258175" y="1303338"/>
          <p14:tracePt t="8100" x="8159750" y="1316038"/>
          <p14:tracePt t="8107" x="8062913" y="1327150"/>
          <p14:tracePt t="8114" x="7940675" y="1339850"/>
          <p14:tracePt t="8122" x="7831138" y="1376363"/>
          <p14:tracePt t="8129" x="7721600" y="1389063"/>
          <p14:tracePt t="8136" x="7624763" y="1425575"/>
          <p14:tracePt t="8143" x="7526338" y="1462088"/>
          <p14:tracePt t="8150" x="7453313" y="1485900"/>
          <p14:tracePt t="8158" x="7380288" y="1522413"/>
          <p14:tracePt t="8164" x="7319963" y="1546225"/>
          <p14:tracePt t="8172" x="7246938" y="1595438"/>
          <p14:tracePt t="8180" x="7197725" y="1631950"/>
          <p14:tracePt t="8186" x="7137400" y="1657350"/>
          <p14:tracePt t="8194" x="7100888" y="1693863"/>
          <p14:tracePt t="8202" x="7051675" y="1717675"/>
          <p14:tracePt t="8210" x="7015163" y="1741488"/>
          <p14:tracePt t="8217" x="6991350" y="1766888"/>
          <p14:tracePt t="8224" x="6954838" y="1790700"/>
          <p14:tracePt t="8231" x="6931025" y="1814513"/>
          <p14:tracePt t="8238" x="6905625" y="1839913"/>
          <p14:tracePt t="8245" x="6869113" y="1887538"/>
          <p14:tracePt t="8253" x="6858000" y="1912938"/>
          <p14:tracePt t="8261" x="6821488" y="1949450"/>
          <p14:tracePt t="8267" x="6808788" y="1985963"/>
          <p14:tracePt t="8275" x="6783388" y="2022475"/>
          <p14:tracePt t="8281" x="6783388" y="2046288"/>
          <p14:tracePt t="8289" x="6772275" y="2070100"/>
          <p14:tracePt t="8301" x="6772275" y="2095500"/>
          <p14:tracePt t="8303" x="6772275" y="2119313"/>
          <p14:tracePt t="8312" x="6772275" y="2143125"/>
          <p14:tracePt t="8319" x="6772275" y="2168525"/>
          <p14:tracePt t="8326" x="6772275" y="2192338"/>
          <p14:tracePt t="8333" x="6783388" y="2217738"/>
          <p14:tracePt t="8341" x="6796088" y="2241550"/>
          <p14:tracePt t="8348" x="6808788" y="2265363"/>
          <p14:tracePt t="8355" x="6832600" y="2278063"/>
          <p14:tracePt t="8363" x="6869113" y="2314575"/>
          <p14:tracePt t="8370" x="6894513" y="2327275"/>
          <p14:tracePt t="8377" x="6931025" y="2363788"/>
          <p14:tracePt t="8384" x="6991350" y="2411413"/>
          <p14:tracePt t="8392" x="7064375" y="2473325"/>
          <p14:tracePt t="8398" x="7137400" y="2520950"/>
          <p14:tracePt t="8405" x="7246938" y="2606675"/>
          <p14:tracePt t="8413" x="7319963" y="2655888"/>
          <p14:tracePt t="8420" x="7405688" y="2703513"/>
          <p14:tracePt t="8429" x="7489825" y="2752725"/>
          <p14:tracePt t="8436" x="7564438" y="2789238"/>
          <p14:tracePt t="8443" x="7673975" y="2851150"/>
          <p14:tracePt t="8451" x="7758113" y="2911475"/>
          <p14:tracePt t="8458" x="7893050" y="2960688"/>
          <p14:tracePt t="8465" x="8013700" y="2997200"/>
          <p14:tracePt t="8472" x="8123238" y="3033713"/>
          <p14:tracePt t="8479" x="8245475" y="3070225"/>
          <p14:tracePt t="8487" x="8380413" y="3081338"/>
          <p14:tracePt t="8494" x="8489950" y="3106738"/>
          <p14:tracePt t="8501" x="8610600" y="3106738"/>
          <p14:tracePt t="8508" x="8732838" y="3106738"/>
          <p14:tracePt t="8515" x="8829675" y="3106738"/>
          <p14:tracePt t="8522" x="8988425" y="3106738"/>
          <p14:tracePt t="8531" x="9110663" y="3106738"/>
          <p14:tracePt t="8537" x="9207500" y="3106738"/>
          <p14:tracePt t="8545" x="9353550" y="3094038"/>
          <p14:tracePt t="8553" x="9463088" y="3081338"/>
          <p14:tracePt t="8560" x="9598025" y="3057525"/>
          <p14:tracePt t="8567" x="9720263" y="3044825"/>
          <p14:tracePt t="8574" x="9829800" y="3044825"/>
          <p14:tracePt t="8582" x="9963150" y="3021013"/>
          <p14:tracePt t="8589" x="10059988" y="3021013"/>
          <p14:tracePt t="8596" x="10158413" y="2997200"/>
          <p14:tracePt t="8603" x="10255250" y="2971800"/>
          <p14:tracePt t="8610" x="10340975" y="2960688"/>
          <p14:tracePt t="8618" x="10401300" y="2935288"/>
          <p14:tracePt t="8626" x="10437813" y="2935288"/>
          <p14:tracePt t="8632" x="10474325" y="2911475"/>
          <p14:tracePt t="8639" x="10536238" y="2887663"/>
          <p14:tracePt t="8646" x="10572750" y="2851150"/>
          <p14:tracePt t="8654" x="10596563" y="2838450"/>
          <p14:tracePt t="8662" x="10645775" y="2814638"/>
          <p14:tracePt t="8669" x="10682288" y="2801938"/>
          <p14:tracePt t="8677" x="10706100" y="2765425"/>
          <p14:tracePt t="8684" x="10755313" y="2740025"/>
          <p14:tracePt t="8692" x="10791825" y="2679700"/>
          <p14:tracePt t="8699" x="10828338" y="2643188"/>
          <p14:tracePt t="8706" x="10864850" y="2582863"/>
          <p14:tracePt t="8713" x="10888663" y="2533650"/>
          <p14:tracePt t="8720" x="10925175" y="2497138"/>
          <p14:tracePt t="8728" x="10948988" y="2473325"/>
          <p14:tracePt t="8735" x="10948988" y="2436813"/>
          <p14:tracePt t="8743" x="10974388" y="2387600"/>
          <p14:tracePt t="8749" x="10998200" y="2351088"/>
          <p14:tracePt t="8756" x="10998200" y="2301875"/>
          <p14:tracePt t="8763" x="10998200" y="2254250"/>
          <p14:tracePt t="8771" x="10998200" y="2217738"/>
          <p14:tracePt t="8779" x="10998200" y="2179638"/>
          <p14:tracePt t="8786" x="10998200" y="2143125"/>
          <p14:tracePt t="8793" x="10998200" y="2095500"/>
          <p14:tracePt t="8801" x="10974388" y="2058988"/>
          <p14:tracePt t="8808" x="10961688" y="2033588"/>
          <p14:tracePt t="8816" x="10925175" y="1985963"/>
          <p14:tracePt t="8823" x="10875963" y="1936750"/>
          <p14:tracePt t="8831" x="10839450" y="1876425"/>
          <p14:tracePt t="8839" x="10755313" y="1827213"/>
          <p14:tracePt t="8846" x="10656888" y="1778000"/>
          <p14:tracePt t="8853" x="10547350" y="1717675"/>
          <p14:tracePt t="8860" x="10437813" y="1668463"/>
          <p14:tracePt t="8866" x="10304463" y="1631950"/>
          <p14:tracePt t="8873" x="10109200" y="1571625"/>
          <p14:tracePt t="8880" x="9950450" y="1546225"/>
          <p14:tracePt t="8888" x="9707563" y="1473200"/>
          <p14:tracePt t="8895" x="9463088" y="1462088"/>
          <p14:tracePt t="8902" x="9220200" y="1425575"/>
          <p14:tracePt t="8910" x="9013825" y="1412875"/>
          <p14:tracePt t="8917" x="8769350" y="1412875"/>
          <p14:tracePt t="8925" x="8537575" y="1412875"/>
          <p14:tracePt t="8933" x="8343900" y="1412875"/>
          <p14:tracePt t="8939" x="8196263" y="1412875"/>
          <p14:tracePt t="8947" x="7966075" y="1425575"/>
          <p14:tracePt t="8954" x="7807325" y="1449388"/>
          <p14:tracePt t="8962" x="7600950" y="1473200"/>
          <p14:tracePt t="8969" x="7478713" y="1485900"/>
          <p14:tracePt t="8976" x="7356475" y="1498600"/>
          <p14:tracePt t="8983" x="7246938" y="1522413"/>
          <p14:tracePt t="8990" x="7150100" y="1558925"/>
          <p14:tracePt t="8998" x="7027863" y="1584325"/>
          <p14:tracePt t="9005" x="6942138" y="1608138"/>
          <p14:tracePt t="9012" x="6858000" y="1631950"/>
          <p14:tracePt t="9020" x="6772275" y="1657350"/>
          <p14:tracePt t="9027" x="6699250" y="1693863"/>
          <p14:tracePt t="9034" x="6662738" y="1717675"/>
          <p14:tracePt t="9042" x="6626225" y="1754188"/>
          <p14:tracePt t="9050" x="6589713" y="1778000"/>
          <p14:tracePt t="9056" x="6553200" y="1814513"/>
          <p14:tracePt t="9063" x="6516688" y="1863725"/>
          <p14:tracePt t="9070" x="6467475" y="1912938"/>
          <p14:tracePt t="9078" x="6430963" y="1949450"/>
          <p14:tracePt t="9085" x="6394450" y="1997075"/>
          <p14:tracePt t="9093" x="6357938" y="2058988"/>
          <p14:tracePt t="9099" x="6334125" y="2095500"/>
          <p14:tracePt t="9107" x="6297613" y="2168525"/>
          <p14:tracePt t="9114" x="6284913" y="2217738"/>
          <p14:tracePt t="9122" x="6272213" y="2290763"/>
          <p14:tracePt t="9130" x="6272213" y="2327275"/>
          <p14:tracePt t="9137" x="6272213" y="2374900"/>
          <p14:tracePt t="9144" x="6272213" y="2460625"/>
          <p14:tracePt t="9151" x="6284913" y="2509838"/>
          <p14:tracePt t="9159" x="6321425" y="2582863"/>
          <p14:tracePt t="9166" x="6394450" y="2655888"/>
          <p14:tracePt t="9173" x="6454775" y="2728913"/>
          <p14:tracePt t="9181" x="6613525" y="2838450"/>
          <p14:tracePt t="9187" x="6821488" y="2971800"/>
          <p14:tracePt t="9195" x="7296150" y="3216275"/>
          <p14:tracePt t="9202" x="7648575" y="3409950"/>
          <p14:tracePt t="9210" x="8026400" y="3581400"/>
          <p14:tracePt t="9216" x="8428038" y="3678238"/>
          <p14:tracePt t="9223" x="9050338" y="3824288"/>
          <p14:tracePt t="9232" x="9439275" y="3922713"/>
          <p14:tracePt t="9239" x="9525000" y="3946525"/>
          <p14:tracePt t="13321" x="9536113" y="3946525"/>
          <p14:tracePt t="13336" x="9548813" y="3946525"/>
          <p14:tracePt t="13343" x="9561513" y="3946525"/>
          <p14:tracePt t="13350" x="9598025" y="3946525"/>
          <p14:tracePt t="13357" x="9621838" y="3946525"/>
          <p14:tracePt t="13365" x="9645650" y="3946525"/>
          <p14:tracePt t="13372" x="9671050" y="3946525"/>
          <p14:tracePt t="13379" x="9720263" y="3922713"/>
          <p14:tracePt t="13386" x="9744075" y="3922713"/>
          <p14:tracePt t="13393" x="9780588" y="3897313"/>
          <p14:tracePt t="13400" x="9817100" y="3873500"/>
          <p14:tracePt t="13408" x="9853613" y="3849688"/>
          <p14:tracePt t="13416" x="9877425" y="3824288"/>
          <p14:tracePt t="13422" x="9902825" y="3800475"/>
          <p14:tracePt t="13430" x="9950450" y="3763963"/>
          <p14:tracePt t="13437" x="9963150" y="3740150"/>
          <p14:tracePt t="13445" x="10012363" y="3667125"/>
          <p14:tracePt t="13453" x="10048875" y="3581400"/>
          <p14:tracePt t="13459" x="10072688" y="3508375"/>
          <p14:tracePt t="13467" x="10085388" y="3422650"/>
          <p14:tracePt t="13474" x="10096500" y="3373438"/>
          <p14:tracePt t="13482" x="10096500" y="3313113"/>
          <p14:tracePt t="13488" x="10096500" y="3240088"/>
          <p14:tracePt t="13496" x="10096500" y="3154363"/>
          <p14:tracePt t="13502" x="10072688" y="3094038"/>
          <p14:tracePt t="13510" x="10023475" y="2984500"/>
          <p14:tracePt t="13517" x="10012363" y="2935288"/>
          <p14:tracePt t="13525" x="9963150" y="2838450"/>
          <p14:tracePt t="13532" x="9926638" y="2789238"/>
          <p14:tracePt t="13539" x="9840913" y="2679700"/>
          <p14:tracePt t="13547" x="9780588" y="2593975"/>
          <p14:tracePt t="13554" x="9720263" y="2520950"/>
          <p14:tracePt t="13562" x="9645650" y="2447925"/>
          <p14:tracePt t="13570" x="9548813" y="2374900"/>
          <p14:tracePt t="13576" x="9426575" y="2278063"/>
          <p14:tracePt t="13583" x="9269413" y="2168525"/>
          <p14:tracePt t="13591" x="9134475" y="2070100"/>
          <p14:tracePt t="13598" x="8951913" y="1973263"/>
          <p14:tracePt t="13605" x="8709025" y="1876425"/>
          <p14:tracePt t="13613" x="8464550" y="1790700"/>
          <p14:tracePt t="13619" x="8318500" y="1730375"/>
          <p14:tracePt t="13626" x="8112125" y="1693863"/>
          <p14:tracePt t="13635" x="7966075" y="1681163"/>
          <p14:tracePt t="13642" x="7820025" y="1657350"/>
          <p14:tracePt t="13650" x="7648575" y="1644650"/>
          <p14:tracePt t="13656" x="7526338" y="1644650"/>
          <p14:tracePt t="13664" x="7356475" y="1644650"/>
          <p14:tracePt t="13671" x="7283450" y="1644650"/>
          <p14:tracePt t="13679" x="7161213" y="1644650"/>
          <p14:tracePt t="13685" x="7077075" y="1668463"/>
          <p14:tracePt t="13693" x="6942138" y="1704975"/>
          <p14:tracePt t="13701" x="6858000" y="1741488"/>
          <p14:tracePt t="13708" x="6783388" y="1778000"/>
          <p14:tracePt t="13715" x="6710363" y="1827213"/>
          <p14:tracePt t="13722" x="6673850" y="1839913"/>
          <p14:tracePt t="13730" x="6650038" y="1876425"/>
          <p14:tracePt t="13736" x="6626225" y="1887538"/>
          <p14:tracePt t="13743" x="6589713" y="1924050"/>
          <p14:tracePt t="13752" x="6564313" y="1960563"/>
          <p14:tracePt t="13759" x="6527800" y="1985963"/>
          <p14:tracePt t="13766" x="6503988" y="2022475"/>
          <p14:tracePt t="13773" x="6467475" y="2082800"/>
          <p14:tracePt t="13781" x="6430963" y="2155825"/>
          <p14:tracePt t="13788" x="6407150" y="2217738"/>
          <p14:tracePt t="13795" x="6394450" y="2265363"/>
          <p14:tracePt t="13803" x="6394450" y="2301875"/>
          <p14:tracePt t="13810" x="6394450" y="2363788"/>
          <p14:tracePt t="13817" x="6394450" y="2411413"/>
          <p14:tracePt t="13824" x="6394450" y="2473325"/>
          <p14:tracePt t="13832" x="6394450" y="2520950"/>
          <p14:tracePt t="13839" x="6407150" y="2570163"/>
          <p14:tracePt t="13846" x="6430963" y="2619375"/>
          <p14:tracePt t="13853" x="6454775" y="2655888"/>
          <p14:tracePt t="13860" x="6480175" y="2679700"/>
          <p14:tracePt t="13867" x="6516688" y="2703513"/>
          <p14:tracePt t="13875" x="6577013" y="2740025"/>
          <p14:tracePt t="13883" x="6650038" y="2776538"/>
          <p14:tracePt t="13890" x="6723063" y="2814638"/>
          <p14:tracePt t="13898" x="6808788" y="2838450"/>
          <p14:tracePt t="13905" x="6894513" y="2874963"/>
          <p14:tracePt t="13913" x="6991350" y="2911475"/>
          <p14:tracePt t="13920" x="7113588" y="2947988"/>
          <p14:tracePt t="13927" x="7246938" y="2984500"/>
          <p14:tracePt t="13934" x="7332663" y="3033713"/>
          <p14:tracePt t="13942" x="7526338" y="3081338"/>
          <p14:tracePt t="13949" x="7721600" y="3130550"/>
          <p14:tracePt t="13956" x="7893050" y="3190875"/>
          <p14:tracePt t="13964" x="8112125" y="3240088"/>
          <p14:tracePt t="13970" x="8221663" y="3276600"/>
          <p14:tracePt t="13977" x="8404225" y="3300413"/>
          <p14:tracePt t="13984" x="8562975" y="3325813"/>
          <p14:tracePt t="13993" x="8696325" y="3362325"/>
          <p14:tracePt t="14000" x="8793163" y="3362325"/>
          <p14:tracePt t="14007" x="8902700" y="3373438"/>
          <p14:tracePt t="14015" x="8988425" y="3373438"/>
          <p14:tracePt t="14022" x="9061450" y="3373438"/>
          <p14:tracePt t="14029" x="9183688" y="3373438"/>
          <p14:tracePt t="14036" x="9256713" y="3373438"/>
          <p14:tracePt t="14043" x="9353550" y="3362325"/>
          <p14:tracePt t="14051" x="9451975" y="3336925"/>
          <p14:tracePt t="14058" x="9512300" y="3325813"/>
          <p14:tracePt t="14066" x="9572625" y="3313113"/>
          <p14:tracePt t="14072" x="9621838" y="3289300"/>
          <p14:tracePt t="14080" x="9707563" y="3263900"/>
          <p14:tracePt t="14086" x="9756775" y="3227388"/>
          <p14:tracePt t="14094" x="9817100" y="3203575"/>
          <p14:tracePt t="14101" x="9877425" y="3167063"/>
          <p14:tracePt t="14109" x="9913938" y="3130550"/>
          <p14:tracePt t="14117" x="9939338" y="3117850"/>
          <p14:tracePt t="14123" x="9975850" y="3094038"/>
          <p14:tracePt t="14131" x="10012363" y="3070225"/>
          <p14:tracePt t="14139" x="10023475" y="3044825"/>
          <p14:tracePt t="14146" x="10048875" y="3033713"/>
          <p14:tracePt t="14154" x="10059988" y="3008313"/>
          <p14:tracePt t="14161" x="10085388" y="3008313"/>
          <p14:tracePt t="14168" x="10085388" y="2984500"/>
          <p14:tracePt t="14175" x="10109200" y="2971800"/>
          <p14:tracePt t="14183" x="10109200" y="2960688"/>
          <p14:tracePt t="14189" x="10121900" y="2947988"/>
          <p14:tracePt t="14197" x="10133013" y="2924175"/>
          <p14:tracePt t="14203" x="10145713" y="2898775"/>
          <p14:tracePt t="14211" x="10158413" y="2874963"/>
          <p14:tracePt t="14218" x="10158413" y="2862263"/>
          <p14:tracePt t="14226" x="10169525" y="2851150"/>
          <p14:tracePt t="14233" x="10169525" y="2825750"/>
          <p14:tracePt t="14241" x="10182225" y="2814638"/>
          <p14:tracePt t="14248" x="10182225" y="2789238"/>
          <p14:tracePt t="14255" x="10182225" y="2776538"/>
          <p14:tracePt t="14263" x="10182225" y="2752725"/>
          <p14:tracePt t="14270" x="10182225" y="2716213"/>
          <p14:tracePt t="14277" x="10182225" y="2679700"/>
          <p14:tracePt t="14287" x="10169525" y="2667000"/>
          <p14:tracePt t="14292" x="10158413" y="2630488"/>
          <p14:tracePt t="14300" x="10133013" y="2606675"/>
          <p14:tracePt t="14306" x="10121900" y="2582863"/>
          <p14:tracePt t="14314" x="10085388" y="2546350"/>
          <p14:tracePt t="14320" x="10059988" y="2520950"/>
          <p14:tracePt t="14327" x="9999663" y="2473325"/>
          <p14:tracePt t="14335" x="9939338" y="2424113"/>
          <p14:tracePt t="14343" x="9853613" y="2374900"/>
          <p14:tracePt t="14351" x="9780588" y="2338388"/>
          <p14:tracePt t="14357" x="9658350" y="2301875"/>
          <p14:tracePt t="14365" x="9525000" y="2241550"/>
          <p14:tracePt t="14372" x="9439275" y="2217738"/>
          <p14:tracePt t="14380" x="9317038" y="2179638"/>
          <p14:tracePt t="14387" x="9220200" y="2155825"/>
          <p14:tracePt t="14394" x="9037638" y="2132013"/>
          <p14:tracePt t="14401" x="8902700" y="2119313"/>
          <p14:tracePt t="14408" x="8793163" y="2106613"/>
          <p14:tracePt t="14416" x="8659813" y="2082800"/>
          <p14:tracePt t="14423" x="8550275" y="2082800"/>
          <p14:tracePt t="14431" x="8416925" y="2082800"/>
          <p14:tracePt t="14437" x="8307388" y="2082800"/>
          <p14:tracePt t="14444" x="8172450" y="2106613"/>
          <p14:tracePt t="14453" x="8086725" y="2132013"/>
          <p14:tracePt t="14460" x="8039100" y="2132013"/>
          <p14:tracePt t="14467" x="7940675" y="2179638"/>
          <p14:tracePt t="14474" x="7904163" y="2179638"/>
          <p14:tracePt t="14482" x="7880350" y="2205038"/>
          <p14:tracePt t="14489" x="7843838" y="2217738"/>
          <p14:tracePt t="14496" x="7820025" y="2228850"/>
          <p14:tracePt t="14503" x="7783513" y="2254250"/>
          <p14:tracePt t="14511" x="7770813" y="2290763"/>
          <p14:tracePt t="14518" x="7747000" y="2301875"/>
          <p14:tracePt t="14525" x="7721600" y="2327275"/>
          <p14:tracePt t="14533" x="7710488" y="2363788"/>
          <p14:tracePt t="14539" x="7697788" y="2387600"/>
          <p14:tracePt t="14547" x="7673975" y="2411413"/>
          <p14:tracePt t="14555" x="7673975" y="2436813"/>
          <p14:tracePt t="14561" x="7673975" y="2460625"/>
          <p14:tracePt t="14568" x="7661275" y="2497138"/>
          <p14:tracePt t="14577" x="7661275" y="2533650"/>
          <p14:tracePt t="14584" x="7661275" y="2557463"/>
          <p14:tracePt t="14591" x="7661275" y="2570163"/>
          <p14:tracePt t="14599" x="7661275" y="2593975"/>
          <p14:tracePt t="14605" x="7661275" y="2606675"/>
          <p14:tracePt t="14613" x="7661275" y="2643188"/>
          <p14:tracePt t="14620" x="7661275" y="2667000"/>
          <p14:tracePt t="14628" x="7685088" y="2692400"/>
          <p14:tracePt t="14635" x="7697788" y="2716213"/>
          <p14:tracePt t="14643" x="7710488" y="2752725"/>
          <p14:tracePt t="14650" x="7721600" y="2776538"/>
          <p14:tracePt t="14656" x="7734300" y="2801938"/>
          <p14:tracePt t="14664" x="7758113" y="2825750"/>
          <p14:tracePt t="14671" x="7770813" y="2851150"/>
          <p14:tracePt t="14678" x="7794625" y="2874963"/>
          <p14:tracePt t="14685" x="7807325" y="2887663"/>
          <p14:tracePt t="14693" x="7831138" y="2911475"/>
          <p14:tracePt t="14700" x="7867650" y="2924175"/>
          <p14:tracePt t="14708" x="7904163" y="2947988"/>
          <p14:tracePt t="14716" x="7940675" y="2960688"/>
          <p14:tracePt t="14722" x="7966075" y="2971800"/>
          <p14:tracePt t="14730" x="8013700" y="2997200"/>
          <p14:tracePt t="14737" x="8062913" y="3008313"/>
          <p14:tracePt t="14745" x="8135938" y="3021013"/>
          <p14:tracePt t="14752" x="8196263" y="3033713"/>
          <p14:tracePt t="14759" x="8245475" y="3033713"/>
          <p14:tracePt t="14766" x="8318500" y="3044825"/>
          <p14:tracePt t="14773" x="8380413" y="3044825"/>
          <p14:tracePt t="14781" x="8428038" y="3044825"/>
          <p14:tracePt t="14788" x="8477250" y="3044825"/>
          <p14:tracePt t="14795" x="8526463" y="3044825"/>
          <p14:tracePt t="14802" x="8574088" y="3044825"/>
          <p14:tracePt t="14810" x="8623300" y="3033713"/>
          <p14:tracePt t="14818" x="8647113" y="3021013"/>
          <p14:tracePt t="14825" x="8683625" y="2997200"/>
          <p14:tracePt t="14832" x="8732838" y="2984500"/>
          <p14:tracePt t="14839" x="8756650" y="2947988"/>
          <p14:tracePt t="14847" x="8782050" y="2924175"/>
          <p14:tracePt t="14854" x="8818563" y="2898775"/>
          <p14:tracePt t="14862" x="8855075" y="2862263"/>
          <p14:tracePt t="14869" x="8891588" y="2825750"/>
          <p14:tracePt t="14876" x="8915400" y="2776538"/>
          <p14:tracePt t="14884" x="8951913" y="2740025"/>
          <p14:tracePt t="14890" x="8988425" y="2692400"/>
          <p14:tracePt t="14898" x="9024938" y="2655888"/>
          <p14:tracePt t="14904" x="9050338" y="2630488"/>
          <p14:tracePt t="14912" x="9074150" y="2606675"/>
          <p14:tracePt t="14920" x="9086850" y="2582863"/>
          <p14:tracePt t="14927" x="9110663" y="2557463"/>
          <p14:tracePt t="14933" x="9110663" y="2546350"/>
          <p14:tracePt t="14942" x="9123363" y="2520950"/>
          <p14:tracePt t="14949" x="9134475" y="2509838"/>
          <p14:tracePt t="14956" x="9134475" y="2497138"/>
          <p14:tracePt t="14963" x="9134475" y="2484438"/>
          <p14:tracePt t="14971" x="9147175" y="2473325"/>
          <p14:tracePt t="14979" x="9147175" y="2436813"/>
          <p14:tracePt t="14986" x="9147175" y="2424113"/>
          <p14:tracePt t="14993" x="9147175" y="2411413"/>
          <p14:tracePt t="15001" x="9147175" y="2387600"/>
          <p14:tracePt t="15007" x="9147175" y="2363788"/>
          <p14:tracePt t="15015" x="9134475" y="2351088"/>
          <p14:tracePt t="15023" x="9110663" y="2327275"/>
          <p14:tracePt t="15030" x="9086850" y="2301875"/>
          <p14:tracePt t="15036" x="9074150" y="2290763"/>
          <p14:tracePt t="15043" x="9024938" y="2254250"/>
          <p14:tracePt t="15051" x="9001125" y="2228850"/>
          <p14:tracePt t="15058" x="8964613" y="2217738"/>
          <p14:tracePt t="15065" x="8928100" y="2192338"/>
          <p14:tracePt t="15073" x="8891588" y="2179638"/>
          <p14:tracePt t="15081" x="8842375" y="2168525"/>
          <p14:tracePt t="15087" x="8818563" y="2155825"/>
          <p14:tracePt t="15095" x="8782050" y="2155825"/>
          <p14:tracePt t="15103" x="8769350" y="2155825"/>
          <p14:tracePt t="15110" x="8745538" y="2143125"/>
          <p14:tracePt t="15117" x="8720138" y="2143125"/>
          <p14:tracePt t="15132" x="8709025" y="2143125"/>
          <p14:tracePt t="15139" x="8696325" y="2143125"/>
          <p14:tracePt t="15146" x="8683625" y="2143125"/>
          <p14:tracePt t="15160" x="8672513" y="2143125"/>
          <p14:tracePt t="15167" x="8659813" y="2143125"/>
          <p14:tracePt t="15183" x="8647113" y="2155825"/>
          <p14:tracePt t="15190" x="8636000" y="2168525"/>
          <p14:tracePt t="15197" x="8623300" y="2168525"/>
          <p14:tracePt t="15204" x="8610600" y="2192338"/>
          <p14:tracePt t="15212" x="8610600" y="2217738"/>
          <p14:tracePt t="15219" x="8599488" y="2228850"/>
          <p14:tracePt t="15227" x="8586788" y="2254250"/>
          <p14:tracePt t="15234" x="8586788" y="2278063"/>
          <p14:tracePt t="15241" x="8574088" y="2290763"/>
          <p14:tracePt t="15249" x="8574088" y="2314575"/>
          <p14:tracePt t="15255" x="8562975" y="2338388"/>
          <p14:tracePt t="15263" x="8562975" y="2363788"/>
          <p14:tracePt t="15270" x="8562975" y="2374900"/>
          <p14:tracePt t="15277" x="8562975" y="2400300"/>
          <p14:tracePt t="15284" x="8562975" y="2411413"/>
          <p14:tracePt t="15292" x="8562975" y="2424113"/>
          <p14:tracePt t="15300" x="8562975" y="2436813"/>
          <p14:tracePt t="15306" x="8562975" y="2460625"/>
          <p14:tracePt t="15314" x="8562975" y="2484438"/>
          <p14:tracePt t="15329" x="8562975" y="2509838"/>
          <p14:tracePt t="15336" x="8562975" y="2520950"/>
          <p14:tracePt t="15343" x="8562975" y="2533650"/>
          <p14:tracePt t="15351" x="8562975" y="2546350"/>
          <p14:tracePt t="15365" x="8562975" y="2570163"/>
          <p14:tracePt t="15380" x="8574088" y="2582863"/>
          <p14:tracePt t="15395" x="8574088" y="2593975"/>
          <p14:tracePt t="15402" x="8586788" y="2593975"/>
          <p14:tracePt t="15408" x="8586788" y="2606675"/>
          <p14:tracePt t="15415" x="8586788" y="2619375"/>
          <p14:tracePt t="15431" x="8586788" y="2630488"/>
          <p14:tracePt t="15439" x="8599488" y="2630488"/>
          <p14:tracePt t="15445" x="8599488" y="2643188"/>
          <p14:tracePt t="15467" x="8599488" y="2655888"/>
          <p14:tracePt t="15475" x="8610600" y="2667000"/>
          <p14:tracePt t="15489" x="8623300" y="2679700"/>
          <p14:tracePt t="15497" x="8636000" y="2692400"/>
          <p14:tracePt t="15503" x="8636000" y="2703513"/>
          <p14:tracePt t="15512" x="8647113" y="2716213"/>
          <p14:tracePt t="15526" x="8647113" y="2740025"/>
          <p14:tracePt t="15533" x="8659813" y="2740025"/>
          <p14:tracePt t="15540" x="8672513" y="2752725"/>
          <p14:tracePt t="15547" x="8683625" y="2765425"/>
          <p14:tracePt t="15555" x="8696325" y="2776538"/>
          <p14:tracePt t="15563" x="8720138" y="2789238"/>
          <p14:tracePt t="15570" x="8732838" y="2789238"/>
          <p14:tracePt t="15577" x="8745538" y="2801938"/>
          <p14:tracePt t="15584" x="8782050" y="2814638"/>
          <p14:tracePt t="15592" x="8793163" y="2814638"/>
          <p14:tracePt t="15599" x="8805863" y="2814638"/>
          <p14:tracePt t="15606" x="8829675" y="2814638"/>
          <p14:tracePt t="15614" x="8855075" y="2814638"/>
          <p14:tracePt t="15620" x="8866188" y="2814638"/>
          <p14:tracePt t="15628" x="8891588" y="2814638"/>
          <p14:tracePt t="15635" x="8902700" y="2814638"/>
          <p14:tracePt t="15643" x="8939213" y="2814638"/>
          <p14:tracePt t="15650" x="8951913" y="2814638"/>
          <p14:tracePt t="15657" x="8964613" y="2801938"/>
          <p14:tracePt t="15664" x="8988425" y="2801938"/>
          <p14:tracePt t="15671" x="9001125" y="2789238"/>
          <p14:tracePt t="15679" x="9013825" y="2765425"/>
          <p14:tracePt t="15687" x="9024938" y="2765425"/>
          <p14:tracePt t="15694" x="9037638" y="2740025"/>
          <p14:tracePt t="15702" x="9050338" y="2716213"/>
          <p14:tracePt t="15709" x="9061450" y="2703513"/>
          <p14:tracePt t="15716" x="9061450" y="2679700"/>
          <p14:tracePt t="15723" x="9074150" y="2655888"/>
          <p14:tracePt t="15731" x="9074150" y="2630488"/>
          <p14:tracePt t="15737" x="9074150" y="2619375"/>
          <p14:tracePt t="15745" x="9074150" y="2570163"/>
          <p14:tracePt t="15753" x="9074150" y="2546350"/>
          <p14:tracePt t="15759" x="9074150" y="2509838"/>
          <p14:tracePt t="15767" x="9050338" y="2460625"/>
          <p14:tracePt t="15774" x="9037638" y="2447925"/>
          <p14:tracePt t="15780" x="9001125" y="2424113"/>
          <p14:tracePt t="15788" x="8988425" y="2387600"/>
          <p14:tracePt t="15796" x="8977313" y="2387600"/>
          <p14:tracePt t="15804" x="8939213" y="2363788"/>
          <p14:tracePt t="15811" x="8915400" y="2338388"/>
          <p14:tracePt t="15818" x="8878888" y="2327275"/>
          <p14:tracePt t="15825" x="8842375" y="2314575"/>
          <p14:tracePt t="15833" x="8805863" y="2301875"/>
          <p14:tracePt t="15840" x="8769350" y="2290763"/>
          <p14:tracePt t="15847" x="8732838" y="2290763"/>
          <p14:tracePt t="15854" x="8696325" y="2290763"/>
          <p14:tracePt t="15862" x="8672513" y="2290763"/>
          <p14:tracePt t="15869" x="8636000" y="2290763"/>
          <p14:tracePt t="15877" x="8610600" y="2290763"/>
          <p14:tracePt t="15884" x="8586788" y="2290763"/>
          <p14:tracePt t="15890" x="8562975" y="2290763"/>
          <p14:tracePt t="15897" x="8526463" y="2314575"/>
          <p14:tracePt t="15905" x="8501063" y="2327275"/>
          <p14:tracePt t="15913" x="8489950" y="2338388"/>
          <p14:tracePt t="15921" x="8464550" y="2363788"/>
          <p14:tracePt t="15928" x="8453438" y="2387600"/>
          <p14:tracePt t="15935" x="8428038" y="2411413"/>
          <p14:tracePt t="15942" x="8428038" y="2447925"/>
          <p14:tracePt t="15950" x="8404225" y="2473325"/>
          <p14:tracePt t="15957" x="8404225" y="2497138"/>
          <p14:tracePt t="15965" x="8404225" y="2533650"/>
          <p14:tracePt t="15974" x="8391525" y="2570163"/>
          <p14:tracePt t="15979" x="8391525" y="2582863"/>
          <p14:tracePt t="15987" x="8391525" y="2619375"/>
          <p14:tracePt t="15994" x="8391525" y="2643188"/>
          <p14:tracePt t="16002" x="8391525" y="2667000"/>
          <p14:tracePt t="16009" x="8391525" y="2692400"/>
          <p14:tracePt t="16015" x="8404225" y="2716213"/>
          <p14:tracePt t="16022" x="8416925" y="2728913"/>
          <p14:tracePt t="16029" x="8428038" y="2752725"/>
          <p14:tracePt t="16036" x="8440738" y="2765425"/>
          <p14:tracePt t="16044" x="8453438" y="2776538"/>
          <p14:tracePt t="16051" x="8477250" y="2801938"/>
          <p14:tracePt t="16058" x="8489950" y="2801938"/>
          <p14:tracePt t="16066" x="8501063" y="2825750"/>
          <p14:tracePt t="16073" x="8526463" y="2838450"/>
          <p14:tracePt t="16081" x="8550275" y="2862263"/>
          <p14:tracePt t="16087" x="8574088" y="2874963"/>
          <p14:tracePt t="16095" x="8610600" y="2874963"/>
          <p14:tracePt t="16104" x="8647113" y="2887663"/>
          <p14:tracePt t="16110" x="8683625" y="2898775"/>
          <p14:tracePt t="16117" x="8720138" y="2898775"/>
          <p14:tracePt t="16124" x="8756650" y="2898775"/>
          <p14:tracePt t="16132" x="8793163" y="2898775"/>
          <p14:tracePt t="16139" x="8829675" y="2898775"/>
          <p14:tracePt t="16147" x="8866188" y="2898775"/>
          <p14:tracePt t="16155" x="8902700" y="2898775"/>
          <p14:tracePt t="16161" x="8928100" y="2887663"/>
          <p14:tracePt t="16168" x="8964613" y="2874963"/>
          <p14:tracePt t="16176" x="8977313" y="2862263"/>
          <p14:tracePt t="16183" x="9001125" y="2851150"/>
          <p14:tracePt t="16191" x="9013825" y="2825750"/>
          <p14:tracePt t="16198" x="9037638" y="2814638"/>
          <p14:tracePt t="16205" x="9050338" y="2789238"/>
          <p14:tracePt t="16213" x="9074150" y="2752725"/>
          <p14:tracePt t="16220" x="9086850" y="2716213"/>
          <p14:tracePt t="16227" x="9097963" y="2692400"/>
          <p14:tracePt t="16234" x="9110663" y="2655888"/>
          <p14:tracePt t="16241" x="9110663" y="2630488"/>
          <p14:tracePt t="16249" x="9110663" y="2606675"/>
          <p14:tracePt t="16256" x="9110663" y="2582863"/>
          <p14:tracePt t="16264" x="9110663" y="2546350"/>
          <p14:tracePt t="16288" x="9097963" y="2497138"/>
          <p14:tracePt t="16292" x="9086850" y="2473325"/>
          <p14:tracePt t="16299" x="9074150" y="2460625"/>
          <p14:tracePt t="16307" x="9037638" y="2436813"/>
          <p14:tracePt t="16314" x="9013825" y="2424113"/>
          <p14:tracePt t="16321" x="8977313" y="2400300"/>
          <p14:tracePt t="16329" x="8915400" y="2374900"/>
          <p14:tracePt t="16336" x="8829675" y="2351088"/>
          <p14:tracePt t="16343" x="8732838" y="2327275"/>
          <p14:tracePt t="16351" x="8623300" y="2314575"/>
          <p14:tracePt t="16358" x="8537575" y="2301875"/>
          <p14:tracePt t="16366" x="8453438" y="2301875"/>
          <p14:tracePt t="16373" x="8367713" y="2301875"/>
          <p14:tracePt t="16380" x="8307388" y="2301875"/>
          <p14:tracePt t="16388" x="8221663" y="2301875"/>
          <p14:tracePt t="16395" x="8172450" y="2314575"/>
          <p14:tracePt t="16402" x="8123238" y="2338388"/>
          <p14:tracePt t="16408" x="8086725" y="2338388"/>
          <p14:tracePt t="16417" x="8062913" y="2363788"/>
          <p14:tracePt t="16423" x="8026400" y="2374900"/>
          <p14:tracePt t="16430" x="8002588" y="2400300"/>
          <p14:tracePt t="16438" x="7977188" y="2411413"/>
          <p14:tracePt t="16445" x="7966075" y="2447925"/>
          <p14:tracePt t="16454" x="7940675" y="2484438"/>
          <p14:tracePt t="16460" x="7916863" y="2520950"/>
          <p14:tracePt t="16468" x="7904163" y="2593975"/>
          <p14:tracePt t="16474" x="7904163" y="2630488"/>
          <p14:tracePt t="16483" x="7904163" y="2716213"/>
          <p14:tracePt t="16490" x="7904163" y="2765425"/>
          <p14:tracePt t="16497" x="7904163" y="2825750"/>
          <p14:tracePt t="16504" x="7904163" y="2874963"/>
          <p14:tracePt t="16512" x="7904163" y="2911475"/>
          <p14:tracePt t="16518" x="7904163" y="2947988"/>
          <p14:tracePt t="16526" x="7904163" y="2997200"/>
          <p14:tracePt t="16534" x="7916863" y="3033713"/>
          <p14:tracePt t="16540" x="7929563" y="3070225"/>
          <p14:tracePt t="16547" x="7953375" y="3106738"/>
          <p14:tracePt t="16554" x="7966075" y="3130550"/>
          <p14:tracePt t="16563" x="7989888" y="3167063"/>
          <p14:tracePt t="16571" x="8013700" y="3190875"/>
          <p14:tracePt t="16577" x="8026400" y="3203575"/>
          <p14:tracePt t="16585" x="8062913" y="3240088"/>
          <p14:tracePt t="16591" x="8099425" y="3252788"/>
          <p14:tracePt t="16600" x="8159750" y="3289300"/>
          <p14:tracePt t="16606" x="8208963" y="3325813"/>
          <p14:tracePt t="16614" x="8331200" y="3349625"/>
          <p14:tracePt t="16621" x="8367713" y="3362325"/>
          <p14:tracePt t="16629" x="8416925" y="3373438"/>
          <p14:tracePt t="16636" x="8489950" y="3386138"/>
          <p14:tracePt t="16935" x="8501063" y="3386138"/>
          <p14:tracePt t="16942" x="8513763" y="3386138"/>
          <p14:tracePt t="16950" x="8526463" y="3373438"/>
          <p14:tracePt t="16956" x="8550275" y="3349625"/>
          <p14:tracePt t="16963" x="8574088" y="3336925"/>
          <p14:tracePt t="16971" x="8599488" y="3313113"/>
          <p14:tracePt t="16979" x="8623300" y="3300413"/>
          <p14:tracePt t="16986" x="8647113" y="3276600"/>
          <p14:tracePt t="16993" x="8672513" y="3252788"/>
          <p14:tracePt t="17001" x="8696325" y="3227388"/>
          <p14:tracePt t="17007" x="8720138" y="3203575"/>
          <p14:tracePt t="17016" x="8745538" y="3179763"/>
          <p14:tracePt t="17022" x="8769350" y="3143250"/>
          <p14:tracePt t="17031" x="8793163" y="3094038"/>
          <p14:tracePt t="17038" x="8842375" y="3008313"/>
          <p14:tracePt t="17045" x="8878888" y="2935288"/>
          <p14:tracePt t="17053" x="8902700" y="2851150"/>
          <p14:tracePt t="17060" x="8939213" y="2765425"/>
          <p14:tracePt t="17066" x="8951913" y="2716213"/>
          <p14:tracePt t="17074" x="8951913" y="2643188"/>
          <p14:tracePt t="17081" x="8951913" y="2606675"/>
          <p14:tracePt t="17088" x="8951913" y="2557463"/>
          <p14:tracePt t="17096" x="8951913" y="2520950"/>
          <p14:tracePt t="17104" x="8951913" y="2484438"/>
          <p14:tracePt t="17111" x="8939213" y="2447925"/>
          <p14:tracePt t="17118" x="8915400" y="2411413"/>
          <p14:tracePt t="17124" x="8891588" y="2363788"/>
          <p14:tracePt t="17133" x="8866188" y="2338388"/>
          <p14:tracePt t="17140" x="8855075" y="2314575"/>
          <p14:tracePt t="17147" x="8818563" y="2278063"/>
          <p14:tracePt t="17154" x="8782050" y="2254250"/>
          <p14:tracePt t="17162" x="8720138" y="2217738"/>
          <p14:tracePt t="17169" x="8659813" y="2179638"/>
          <p14:tracePt t="17176" x="8599488" y="2155825"/>
          <p14:tracePt t="17182" x="8526463" y="2143125"/>
          <p14:tracePt t="17190" x="8477250" y="2132013"/>
          <p14:tracePt t="17198" x="8404225" y="2132013"/>
          <p14:tracePt t="17205" x="8355013" y="2132013"/>
          <p14:tracePt t="17213" x="8307388" y="2132013"/>
          <p14:tracePt t="17221" x="8270875" y="2132013"/>
          <p14:tracePt t="17227" x="8232775" y="2132013"/>
          <p14:tracePt t="17235" x="8196263" y="2143125"/>
          <p14:tracePt t="17242" x="8172450" y="2155825"/>
          <p14:tracePt t="17250" x="8135938" y="2168525"/>
          <p14:tracePt t="17256" x="8135938" y="2179638"/>
          <p14:tracePt t="17263" x="8123238" y="2179638"/>
          <p14:tracePt t="17271" x="8112125" y="2205038"/>
          <p14:tracePt t="17278" x="8099425" y="2217738"/>
          <p14:tracePt t="17285" x="8086725" y="2228850"/>
          <p14:tracePt t="17304" x="8075613" y="2314575"/>
          <p14:tracePt t="17308" x="8062913" y="2351088"/>
          <p14:tracePt t="17315" x="8062913" y="2400300"/>
          <p14:tracePt t="17322" x="8062913" y="2424113"/>
          <p14:tracePt t="17330" x="8062913" y="2484438"/>
          <p14:tracePt t="17337" x="8075613" y="2557463"/>
          <p14:tracePt t="17343" x="8099425" y="2619375"/>
          <p14:tracePt t="17352" x="8135938" y="2692400"/>
          <p14:tracePt t="17359" x="8159750" y="2740025"/>
          <p14:tracePt t="17366" x="8172450" y="2776538"/>
          <p14:tracePt t="17373" x="8208963" y="2814638"/>
          <p14:tracePt t="17381" x="8245475" y="2862263"/>
          <p14:tracePt t="17388" x="8258175" y="2887663"/>
          <p14:tracePt t="17395" x="8281988" y="2911475"/>
          <p14:tracePt t="17403" x="8318500" y="2947988"/>
          <p14:tracePt t="17409" x="8343900" y="2960688"/>
          <p14:tracePt t="17416" x="8367713" y="2997200"/>
          <p14:tracePt t="17424" x="8391525" y="3008313"/>
          <p14:tracePt t="17432" x="8391525" y="3021013"/>
          <p14:tracePt t="17440" x="8404225" y="3021013"/>
          <p14:tracePt t="17446" x="8416925" y="3033713"/>
          <p14:tracePt t="17454" x="8428038" y="3033713"/>
          <p14:tracePt t="17461" x="8453438" y="3033713"/>
          <p14:tracePt t="17475" x="8464550" y="3033713"/>
          <p14:tracePt t="17483" x="8477250" y="3033713"/>
          <p14:tracePt t="17498" x="8501063" y="3033713"/>
          <p14:tracePt t="17512" x="8513763" y="3033713"/>
          <p14:tracePt t="17520" x="8526463" y="3033713"/>
          <p14:tracePt t="17526" x="8537575" y="3033713"/>
          <p14:tracePt t="17533" x="8550275" y="3021013"/>
          <p14:tracePt t="17541" x="8562975" y="2997200"/>
          <p14:tracePt t="17548" x="8599488" y="2984500"/>
          <p14:tracePt t="17556" x="8623300" y="2960688"/>
          <p14:tracePt t="17563" x="8647113" y="2911475"/>
          <p14:tracePt t="17571" x="8672513" y="2874963"/>
          <p14:tracePt t="17578" x="8683625" y="2851150"/>
          <p14:tracePt t="17585" x="8696325" y="2814638"/>
          <p14:tracePt t="17592" x="8720138" y="2789238"/>
          <p14:tracePt t="17600" x="8732838" y="2752725"/>
          <p14:tracePt t="17607" x="8745538" y="2740025"/>
          <p14:tracePt t="17614" x="8756650" y="2692400"/>
          <p14:tracePt t="17621" x="8756650" y="2667000"/>
          <p14:tracePt t="17629" x="8769350" y="2630488"/>
          <p14:tracePt t="17636" x="8769350" y="2619375"/>
          <p14:tracePt t="17643" x="8769350" y="2593975"/>
          <p14:tracePt t="17650" x="8769350" y="2570163"/>
          <p14:tracePt t="17657" x="8769350" y="2546350"/>
          <p14:tracePt t="17665" x="8769350" y="2509838"/>
          <p14:tracePt t="17672" x="8769350" y="2497138"/>
          <p14:tracePt t="17680" x="8756650" y="2497138"/>
          <p14:tracePt t="17688" x="8756650" y="2484438"/>
          <p14:tracePt t="17695" x="8745538" y="2473325"/>
          <p14:tracePt t="17702" x="8732838" y="2460625"/>
          <p14:tracePt t="17709" x="8709025" y="2447925"/>
          <p14:tracePt t="17716" x="8683625" y="2447925"/>
          <p14:tracePt t="17724" x="8647113" y="2447925"/>
          <p14:tracePt t="17731" x="8610600" y="2447925"/>
          <p14:tracePt t="17738" x="8586788" y="2447925"/>
          <p14:tracePt t="17745" x="8537575" y="2447925"/>
          <p14:tracePt t="17753" x="8501063" y="2460625"/>
          <p14:tracePt t="17760" x="8477250" y="2473325"/>
          <p14:tracePt t="17767" x="8440738" y="2497138"/>
          <p14:tracePt t="17774" x="8416925" y="2520950"/>
          <p14:tracePt t="17782" x="8391525" y="2557463"/>
          <p14:tracePt t="17790" x="8367713" y="2593975"/>
          <p14:tracePt t="17797" x="8343900" y="2619375"/>
          <p14:tracePt t="17804" x="8343900" y="2643188"/>
          <p14:tracePt t="17811" x="8331200" y="2679700"/>
          <p14:tracePt t="17819" x="8318500" y="2703513"/>
          <p14:tracePt t="17826" x="8318500" y="2728913"/>
          <p14:tracePt t="17833" x="8318500" y="2789238"/>
          <p14:tracePt t="17840" x="8318500" y="2851150"/>
          <p14:tracePt t="17848" x="8318500" y="2911475"/>
          <p14:tracePt t="17855" x="8331200" y="2960688"/>
          <p14:tracePt t="17863" x="8367713" y="3033713"/>
          <p14:tracePt t="17870" x="8391525" y="3070225"/>
          <p14:tracePt t="17877" x="8416925" y="3130550"/>
          <p14:tracePt t="17883" x="8464550" y="3190875"/>
          <p14:tracePt t="17891" x="8513763" y="3227388"/>
          <p14:tracePt t="17899" x="8550275" y="3276600"/>
          <p14:tracePt t="17905" x="8599488" y="3300413"/>
          <p14:tracePt t="17913" x="8659813" y="3349625"/>
          <p14:tracePt t="17921" x="8709025" y="3362325"/>
          <p14:tracePt t="17928" x="8769350" y="3398838"/>
          <p14:tracePt t="17936" x="8855075" y="3422650"/>
          <p14:tracePt t="17943" x="8902700" y="3435350"/>
          <p14:tracePt t="17950" x="8977313" y="3448050"/>
          <p14:tracePt t="17958" x="9013825" y="3448050"/>
          <p14:tracePt t="21164" x="8988425" y="3448050"/>
          <p14:tracePt t="21178" x="8977313" y="3448050"/>
          <p14:tracePt t="21185" x="8951913" y="3459163"/>
          <p14:tracePt t="21192" x="8939213" y="3471863"/>
          <p14:tracePt t="21199" x="8915400" y="3484563"/>
          <p14:tracePt t="21207" x="8891588" y="3495675"/>
          <p14:tracePt t="21214" x="8866188" y="3495675"/>
          <p14:tracePt t="21222" x="8855075" y="3508375"/>
          <p14:tracePt t="21229" x="8829675" y="3521075"/>
          <p14:tracePt t="21236" x="8793163" y="3532188"/>
          <p14:tracePt t="21243" x="8769350" y="3544888"/>
          <p14:tracePt t="21250" x="8732838" y="3557588"/>
          <p14:tracePt t="21258" x="8709025" y="3557588"/>
          <p14:tracePt t="21265" x="8683625" y="3568700"/>
          <p14:tracePt t="21273" x="8647113" y="3594100"/>
          <p14:tracePt t="21290" x="8610600" y="3617913"/>
          <p14:tracePt t="21295" x="8586788" y="3630613"/>
          <p14:tracePt t="21302" x="8550275" y="3654425"/>
          <p14:tracePt t="21309" x="8526463" y="3667125"/>
          <p14:tracePt t="21316" x="8501063" y="3690938"/>
          <p14:tracePt t="21323" x="8477250" y="3703638"/>
          <p14:tracePt t="21331" x="8453438" y="3727450"/>
          <p14:tracePt t="21339" x="8428038" y="3740150"/>
          <p14:tracePt t="21345" x="8416925" y="3751263"/>
          <p14:tracePt t="21353" x="8380413" y="3776663"/>
          <p14:tracePt t="21359" x="8367713" y="3787775"/>
          <p14:tracePt t="21367" x="8343900" y="3800475"/>
          <p14:tracePt t="21374" x="8318500" y="3836988"/>
          <p14:tracePt t="21383" x="8294688" y="3860800"/>
          <p14:tracePt t="21390" x="8270875" y="3886200"/>
          <p14:tracePt t="21396" x="8245475" y="3922713"/>
          <p14:tracePt t="21404" x="8221663" y="3959225"/>
          <p14:tracePt t="21411" x="8196263" y="4006850"/>
          <p14:tracePt t="21419" x="8159750" y="4081463"/>
          <p14:tracePt t="21426" x="8123238" y="4154488"/>
          <p14:tracePt t="21434" x="8099425" y="4264025"/>
          <p14:tracePt t="21440" x="8086725" y="4337050"/>
          <p14:tracePt t="21448" x="8062913" y="4421188"/>
          <p14:tracePt t="21455" x="8050213" y="4494213"/>
          <p14:tracePt t="21462" x="8026400" y="4592638"/>
          <p14:tracePt t="21470" x="8013700" y="4678363"/>
          <p14:tracePt t="21476" x="8002588" y="4738688"/>
          <p14:tracePt t="21484" x="7989888" y="4872038"/>
          <p14:tracePt t="21491" x="7989888" y="4957763"/>
          <p14:tracePt t="21498" x="7977188" y="5091113"/>
          <p14:tracePt t="21506" x="7977188" y="5140325"/>
          <p14:tracePt t="21513" x="7977188" y="5213350"/>
          <p14:tracePt t="21835" x="7977188" y="5226050"/>
          <p14:tracePt t="21842" x="7966075" y="5237163"/>
          <p14:tracePt t="21849" x="7953375" y="5262563"/>
          <p14:tracePt t="21857" x="7953375" y="5286375"/>
          <p14:tracePt t="21863" x="7953375" y="5311775"/>
          <p14:tracePt t="21870" x="7953375" y="5335588"/>
          <p14:tracePt t="21879" x="7953375" y="5359400"/>
          <p14:tracePt t="21886" x="7953375" y="5395913"/>
          <p14:tracePt t="21893" x="7953375" y="5421313"/>
          <p14:tracePt t="21901" x="7966075" y="5457825"/>
          <p14:tracePt t="21908" x="7977188" y="5494338"/>
          <p14:tracePt t="21915" x="7989888" y="5541963"/>
          <p14:tracePt t="21923" x="8026400" y="5627688"/>
          <p14:tracePt t="21930" x="8039100" y="5700713"/>
          <p14:tracePt t="21937" x="8062913" y="5786438"/>
          <p14:tracePt t="21944" x="8099425" y="5859463"/>
          <p14:tracePt t="21952" x="8135938" y="5932488"/>
          <p14:tracePt t="21959" x="8172450" y="5981700"/>
          <p14:tracePt t="21966" x="8208963" y="6065838"/>
          <p14:tracePt t="21973" x="8245475" y="6115050"/>
          <p14:tracePt t="21981" x="8270875" y="6151563"/>
          <p14:tracePt t="21987" x="8281988" y="6175375"/>
          <p14:tracePt t="21995" x="8307388" y="6200775"/>
          <p14:tracePt t="22003" x="8331200" y="6211888"/>
          <p14:tracePt t="22009" x="8343900" y="6237288"/>
          <p14:tracePt t="22016" x="8367713" y="6248400"/>
          <p14:tracePt t="22024" x="8380413" y="6261100"/>
          <p14:tracePt t="22032" x="8391525" y="6273800"/>
          <p14:tracePt t="22040" x="8416925" y="6284913"/>
          <p14:tracePt t="22046" x="8453438" y="6297613"/>
          <p14:tracePt t="22054" x="8477250" y="6310313"/>
          <p14:tracePt t="22061" x="8526463" y="6310313"/>
          <p14:tracePt t="22069" x="8562975" y="6321425"/>
          <p14:tracePt t="22075" x="8586788" y="6321425"/>
          <p14:tracePt t="22083" x="8647113" y="6334125"/>
          <p14:tracePt t="22090" x="8709025" y="6346825"/>
          <p14:tracePt t="22098" x="8756650" y="6357938"/>
          <p14:tracePt t="22104" x="8829675" y="6357938"/>
          <p14:tracePt t="22111" x="8939213" y="6370638"/>
          <p14:tracePt t="22120" x="9013825" y="6383338"/>
          <p14:tracePt t="22126" x="9074150" y="6383338"/>
          <p14:tracePt t="22134" x="9170988" y="6383338"/>
          <p14:tracePt t="22142" x="9232900" y="6383338"/>
          <p14:tracePt t="22149" x="9305925" y="6383338"/>
          <p14:tracePt t="22156" x="9366250" y="6383338"/>
          <p14:tracePt t="22162" x="9415463" y="6383338"/>
          <p14:tracePt t="22171" x="9488488" y="6383338"/>
          <p14:tracePt t="22178" x="9525000" y="6370638"/>
          <p14:tracePt t="22185" x="9561513" y="6357938"/>
          <p14:tracePt t="22193" x="9585325" y="6346825"/>
          <p14:tracePt t="22200" x="9634538" y="6334125"/>
          <p14:tracePt t="22207" x="9658350" y="6321425"/>
          <p14:tracePt t="22215" x="9683750" y="6297613"/>
          <p14:tracePt t="22221" x="9731375" y="6261100"/>
          <p14:tracePt t="22228" x="9793288" y="6188075"/>
          <p14:tracePt t="22236" x="9840913" y="6091238"/>
          <p14:tracePt t="22243" x="9877425" y="6018213"/>
          <p14:tracePt t="22251" x="9913938" y="5932488"/>
          <p14:tracePt t="22258" x="9950450" y="5822950"/>
          <p14:tracePt t="22265" x="9986963" y="5713413"/>
          <p14:tracePt t="22274" x="10048875" y="5554663"/>
          <p14:tracePt t="22280" x="10072688" y="5468938"/>
          <p14:tracePt t="22291" x="10096500" y="5322888"/>
          <p14:tracePt t="22295" x="10133013" y="5200650"/>
          <p14:tracePt t="22302" x="10182225" y="4970463"/>
          <p14:tracePt t="22309" x="10194925" y="4835525"/>
          <p14:tracePt t="22317" x="10206038" y="4678363"/>
          <p14:tracePt t="22323" x="10218738" y="4543425"/>
          <p14:tracePt t="22331" x="10218738" y="4397375"/>
          <p14:tracePt t="22338" x="10218738" y="4275138"/>
          <p14:tracePt t="22345" x="10218738" y="4154488"/>
          <p14:tracePt t="22353" x="10206038" y="4043363"/>
          <p14:tracePt t="22360" x="10182225" y="3959225"/>
          <p14:tracePt t="22368" x="10121900" y="3824288"/>
          <p14:tracePt t="22375" x="10085388" y="3740150"/>
          <p14:tracePt t="22383" x="10012363" y="3630613"/>
          <p14:tracePt t="22390" x="9950450" y="3557588"/>
          <p14:tracePt t="22397" x="9877425" y="3471863"/>
          <p14:tracePt t="22405" x="9817100" y="3409950"/>
          <p14:tracePt t="22412" x="9744075" y="3349625"/>
          <p14:tracePt t="22419" x="9645650" y="3276600"/>
          <p14:tracePt t="22426" x="9525000" y="3216275"/>
          <p14:tracePt t="22433" x="9415463" y="3143250"/>
          <p14:tracePt t="22441" x="9305925" y="3094038"/>
          <p14:tracePt t="22449" x="9207500" y="3070225"/>
          <p14:tracePt t="22455" x="9123363" y="3057525"/>
          <p14:tracePt t="22463" x="9037638" y="3033713"/>
          <p14:tracePt t="22469" x="8977313" y="3033713"/>
          <p14:tracePt t="22477" x="8915400" y="3033713"/>
          <p14:tracePt t="22484" x="8866188" y="3033713"/>
          <p14:tracePt t="22492" x="8818563" y="3033713"/>
          <p14:tracePt t="22500" x="8769350" y="3033713"/>
          <p14:tracePt t="22507" x="8709025" y="3057525"/>
          <p14:tracePt t="22514" x="8636000" y="3094038"/>
          <p14:tracePt t="22522" x="8574088" y="3117850"/>
          <p14:tracePt t="22529" x="8513763" y="3143250"/>
          <p14:tracePt t="22536" x="8440738" y="3203575"/>
          <p14:tracePt t="22543" x="8343900" y="3289300"/>
          <p14:tracePt t="22551" x="8270875" y="3362325"/>
          <p14:tracePt t="22557" x="8196263" y="3422650"/>
          <p14:tracePt t="22565" x="8086725" y="3568700"/>
          <p14:tracePt t="22573" x="7966075" y="3714750"/>
          <p14:tracePt t="22580" x="7880350" y="3849688"/>
          <p14:tracePt t="22586" x="7783513" y="3970338"/>
          <p14:tracePt t="22593" x="7697788" y="4092575"/>
          <p14:tracePt t="22601" x="7637463" y="4178300"/>
          <p14:tracePt t="22609" x="7575550" y="4264025"/>
          <p14:tracePt t="22616" x="7502525" y="4360863"/>
          <p14:tracePt t="22623" x="7453313" y="4446588"/>
          <p14:tracePt t="22631" x="7416800" y="4530725"/>
          <p14:tracePt t="22638" x="7369175" y="4616450"/>
          <p14:tracePt t="22645" x="7332663" y="4725988"/>
          <p14:tracePt t="22653" x="7307263" y="4811713"/>
          <p14:tracePt t="22660" x="7283450" y="4897438"/>
          <p14:tracePt t="22667" x="7259638" y="5030788"/>
          <p14:tracePt t="22674" x="7234238" y="5127625"/>
          <p14:tracePt t="22682" x="7223125" y="5262563"/>
          <p14:tracePt t="22689" x="7210425" y="5372100"/>
          <p14:tracePt t="22697" x="7197725" y="5468938"/>
          <p14:tracePt t="22703" x="7197725" y="5554663"/>
          <p14:tracePt t="22710" x="7197725" y="5688013"/>
          <p14:tracePt t="22717" x="7197725" y="5797550"/>
          <p14:tracePt t="22726" x="7197725" y="5870575"/>
          <p14:tracePt t="22733" x="7210425" y="5956300"/>
          <p14:tracePt t="22740" x="7234238" y="6018213"/>
          <p14:tracePt t="22748" x="7259638" y="6102350"/>
          <p14:tracePt t="22755" x="7283450" y="6164263"/>
          <p14:tracePt t="22762" x="7343775" y="6284913"/>
          <p14:tracePt t="22770" x="7392988" y="6419850"/>
          <p14:tracePt t="22777" x="7442200" y="6492875"/>
          <p14:tracePt t="22784" x="7502525" y="6589713"/>
          <p14:tracePt t="22791" x="7539038" y="6638925"/>
          <p14:tracePt t="22799" x="7600950" y="6688138"/>
          <p14:tracePt t="22806" x="7673975" y="6735763"/>
          <p14:tracePt t="22814" x="7697788" y="6748463"/>
          <p14:tracePt t="22819" x="7734300" y="6761163"/>
          <p14:tracePt t="23119" x="7747000" y="6761163"/>
          <p14:tracePt t="23126" x="7747000" y="6772275"/>
          <p14:tracePt t="23134" x="7770813" y="6784975"/>
          <p14:tracePt t="23143" x="7794625" y="6784975"/>
          <p14:tracePt t="23149" x="7831138" y="6797675"/>
          <p14:tracePt t="23156" x="7867650" y="6808788"/>
          <p14:tracePt t="23164" x="7940675" y="6834188"/>
          <p14:tracePt t="23171" x="7977188" y="6845300"/>
          <p14:tracePt t="23236" x="8745538" y="6797675"/>
          <p14:tracePt t="23243" x="8818563" y="6761163"/>
          <p14:tracePt t="23250" x="8891588" y="6711950"/>
          <p14:tracePt t="23259" x="8977313" y="6662738"/>
          <p14:tracePt t="23266" x="9037638" y="6602413"/>
          <p14:tracePt t="23274" x="9134475" y="6540500"/>
          <p14:tracePt t="23281" x="9196388" y="6480175"/>
          <p14:tracePt t="23292" x="9269413" y="6419850"/>
          <p14:tracePt t="23295" x="9353550" y="6346825"/>
          <p14:tracePt t="23303" x="9439275" y="6237288"/>
          <p14:tracePt t="23309" x="9499600" y="6164263"/>
          <p14:tracePt t="23317" x="9598025" y="6042025"/>
          <p14:tracePt t="23324" x="9658350" y="5945188"/>
          <p14:tracePt t="23332" x="9707563" y="5834063"/>
          <p14:tracePt t="23338" x="9744075" y="5724525"/>
          <p14:tracePt t="23346" x="9829800" y="5530850"/>
          <p14:tracePt t="23353" x="9866313" y="5384800"/>
          <p14:tracePt t="23361" x="9877425" y="5237163"/>
          <p14:tracePt t="23369" x="9890125" y="5116513"/>
          <p14:tracePt t="23376" x="9890125" y="5018088"/>
          <p14:tracePt t="23383" x="9890125" y="4884738"/>
          <p14:tracePt t="23391" x="9890125" y="4762500"/>
          <p14:tracePt t="23398" x="9853613" y="4640263"/>
          <p14:tracePt t="23406" x="9829800" y="4556125"/>
          <p14:tracePt t="23413" x="9793288" y="4483100"/>
          <p14:tracePt t="23420" x="9756775" y="4397375"/>
          <p14:tracePt t="23427" x="9694863" y="4324350"/>
          <p14:tracePt t="23435" x="9634538" y="4251325"/>
          <p14:tracePt t="23441" x="9572625" y="4191000"/>
          <p14:tracePt t="23449" x="9488488" y="4105275"/>
          <p14:tracePt t="23456" x="9426575" y="4056063"/>
          <p14:tracePt t="23463" x="9353550" y="4006850"/>
          <p14:tracePt t="23470" x="9305925" y="3959225"/>
          <p14:tracePt t="23477" x="9256713" y="3922713"/>
          <p14:tracePt t="23485" x="9220200" y="3897313"/>
          <p14:tracePt t="23493" x="9170988" y="3873500"/>
          <p14:tracePt t="23501" x="9134475" y="3860800"/>
          <p14:tracePt t="23508" x="9097963" y="3849688"/>
          <p14:tracePt t="23515" x="9037638" y="3824288"/>
          <p14:tracePt t="23522" x="8988425" y="3813175"/>
          <p14:tracePt t="23529" x="8939213" y="3800475"/>
          <p14:tracePt t="23537" x="8878888" y="3787775"/>
          <p14:tracePt t="23543" x="8829675" y="3787775"/>
          <p14:tracePt t="23552" x="8769350" y="3787775"/>
          <p14:tracePt t="23559" x="8732838" y="3787775"/>
          <p14:tracePt t="23566" x="8659813" y="3787775"/>
          <p14:tracePt t="23574" x="8623300" y="3787775"/>
          <p14:tracePt t="23580" x="8574088" y="3787775"/>
          <p14:tracePt t="23588" x="8501063" y="3813175"/>
          <p14:tracePt t="23594" x="8440738" y="3849688"/>
          <p14:tracePt t="23601" x="8355013" y="3886200"/>
          <p14:tracePt t="23610" x="8294688" y="3922713"/>
          <p14:tracePt t="23617" x="8221663" y="3983038"/>
          <p14:tracePt t="23624" x="8159750" y="4032250"/>
          <p14:tracePt t="23632" x="8086725" y="4117975"/>
          <p14:tracePt t="23639" x="8026400" y="4202113"/>
          <p14:tracePt t="23646" x="7977188" y="4300538"/>
          <p14:tracePt t="23653" x="7904163" y="4433888"/>
          <p14:tracePt t="23660" x="7856538" y="4519613"/>
          <p14:tracePt t="23668" x="7820025" y="4640263"/>
          <p14:tracePt t="23675" x="7794625" y="4738688"/>
          <p14:tracePt t="23683" x="7770813" y="4824413"/>
          <p14:tracePt t="23691" x="7758113" y="4897438"/>
          <p14:tracePt t="23698" x="7747000" y="4981575"/>
          <p14:tracePt t="23705" x="7747000" y="5030788"/>
          <p14:tracePt t="23711" x="7747000" y="5091113"/>
          <p14:tracePt t="23718" x="7747000" y="5176838"/>
          <p14:tracePt t="23726" x="7747000" y="5213350"/>
          <p14:tracePt t="23734" x="7747000" y="5249863"/>
          <p14:tracePt t="23741" x="7747000" y="5286375"/>
          <p14:tracePt t="23749" x="7747000" y="5335588"/>
          <p14:tracePt t="23755" x="7747000" y="5372100"/>
          <p14:tracePt t="23763" x="7770813" y="5457825"/>
          <p14:tracePt t="23770" x="7783513" y="5505450"/>
          <p14:tracePt t="23777" x="7807325" y="5554663"/>
          <p14:tracePt t="23785" x="7820025" y="5591175"/>
          <p14:tracePt t="23793" x="7820025" y="5614988"/>
          <p14:tracePt t="23800" x="7843838" y="5651500"/>
          <p14:tracePt t="23806" x="7856538" y="5676900"/>
          <p14:tracePt t="23814" x="7867650" y="5713413"/>
          <p14:tracePt t="23821" x="7893050" y="5737225"/>
          <p14:tracePt t="23828" x="7893050" y="5761038"/>
          <p14:tracePt t="23835" x="7916863" y="5786438"/>
          <p14:tracePt t="23843" x="7929563" y="5797550"/>
          <p14:tracePt t="23851" x="7940675" y="5810250"/>
          <p14:tracePt t="23858" x="7953375" y="5822950"/>
          <p14:tracePt t="23865" x="7977188" y="5834063"/>
          <p14:tracePt t="23873" x="8002588" y="5859463"/>
          <p14:tracePt t="23880" x="8026400" y="5870575"/>
          <p14:tracePt t="23887" x="8062913" y="5883275"/>
          <p14:tracePt t="23894" x="8099425" y="5907088"/>
          <p14:tracePt t="23902" x="8123238" y="5907088"/>
          <p14:tracePt t="23908" x="8159750" y="5919788"/>
          <p14:tracePt t="23916" x="8196263" y="5945188"/>
          <p14:tracePt t="23924" x="8232775" y="5956300"/>
          <p14:tracePt t="23931" x="8270875" y="5956300"/>
          <p14:tracePt t="23938" x="8307388" y="5969000"/>
          <p14:tracePt t="23945" x="8343900" y="5981700"/>
          <p14:tracePt t="23952" x="8380413" y="5992813"/>
          <p14:tracePt t="23960" x="8416925" y="5992813"/>
          <p14:tracePt t="23968" x="8440738" y="5992813"/>
          <p14:tracePt t="23974" x="8477250" y="5992813"/>
          <p14:tracePt t="23982" x="8501063" y="6005513"/>
          <p14:tracePt t="23990" x="8537575" y="6005513"/>
          <p14:tracePt t="23997" x="8574088" y="6005513"/>
          <p14:tracePt t="24004" x="8599488" y="6005513"/>
          <p14:tracePt t="24011" x="8636000" y="6005513"/>
          <p14:tracePt t="24019" x="8659813" y="6005513"/>
          <p14:tracePt t="24025" x="8683625" y="6005513"/>
          <p14:tracePt t="24033" x="8709025" y="6005513"/>
          <p14:tracePt t="24041" x="8720138" y="6005513"/>
          <p14:tracePt t="24049" x="8745538" y="6005513"/>
          <p14:tracePt t="24055" x="8756650" y="5992813"/>
          <p14:tracePt t="24062" x="8769350" y="5981700"/>
          <p14:tracePt t="24069" x="8793163" y="5969000"/>
          <p14:tracePt t="24077" x="8818563" y="5956300"/>
          <p14:tracePt t="24085" x="8842375" y="5932488"/>
          <p14:tracePt t="24092" x="8866188" y="5919788"/>
          <p14:tracePt t="24100" x="8891588" y="5870575"/>
          <p14:tracePt t="24106" x="8915400" y="5846763"/>
          <p14:tracePt t="24292" x="8891588" y="5822950"/>
          <p14:tracePt t="24299" x="8866188" y="5786438"/>
          <p14:tracePt t="24307" x="8818563" y="5749925"/>
          <p14:tracePt t="24312" x="8805863" y="5724525"/>
          <p14:tracePt t="24318" x="8769350" y="5688013"/>
          <p14:tracePt t="24325" x="8732838" y="5664200"/>
          <p14:tracePt t="24332" x="8709025" y="5640388"/>
          <p14:tracePt t="24341" x="8696325" y="5627688"/>
          <p14:tracePt t="24348" x="8672513" y="5614988"/>
          <p14:tracePt t="24355" x="8659813" y="5603875"/>
          <p14:tracePt t="24362" x="8647113" y="5591175"/>
          <p14:tracePt t="24370" x="8636000" y="5578475"/>
          <p14:tracePt t="24377" x="8623300" y="5578475"/>
          <p14:tracePt t="24391" x="8610600" y="5578475"/>
          <p14:tracePt t="24399" x="8599488" y="5567363"/>
          <p14:tracePt t="24406" x="8586788" y="5567363"/>
          <p14:tracePt t="24422" x="8574088" y="5567363"/>
          <p14:tracePt t="24435" x="8562975" y="5567363"/>
          <p14:tracePt t="24451" x="8550275" y="5554663"/>
          <p14:tracePt t="24831" x="8550275" y="5567363"/>
          <p14:tracePt t="24838" x="8550275" y="5578475"/>
          <p14:tracePt t="24845" x="8550275" y="5591175"/>
          <p14:tracePt t="24851" x="8550275" y="5614988"/>
          <p14:tracePt t="24858" x="8550275" y="5627688"/>
          <p14:tracePt t="24866" x="8550275" y="5640388"/>
          <p14:tracePt t="24874" x="8562975" y="5664200"/>
          <p14:tracePt t="24881" x="8574088" y="5676900"/>
          <p14:tracePt t="24889" x="8586788" y="5688013"/>
          <p14:tracePt t="24895" x="8599488" y="5700713"/>
          <p14:tracePt t="24903" x="8610600" y="5724525"/>
          <p14:tracePt t="24909" x="8623300" y="5737225"/>
          <p14:tracePt t="24918" x="8636000" y="5761038"/>
          <p14:tracePt t="24925" x="8647113" y="5761038"/>
          <p14:tracePt t="24933" x="8672513" y="5786438"/>
          <p14:tracePt t="24940" x="8683625" y="5797550"/>
          <p14:tracePt t="24947" x="8709025" y="5810250"/>
          <p14:tracePt t="24955" x="8720138" y="5822950"/>
          <p14:tracePt t="24961" x="8745538" y="5822950"/>
          <p14:tracePt t="24968" x="8756650" y="5834063"/>
          <p14:tracePt t="24975" x="8793163" y="5846763"/>
          <p14:tracePt t="24984" x="8818563" y="5846763"/>
          <p14:tracePt t="24991" x="8829675" y="5859463"/>
          <p14:tracePt t="24998" x="8855075" y="5859463"/>
          <p14:tracePt t="25006" x="8891588" y="5859463"/>
          <p14:tracePt t="25013" x="8928100" y="5870575"/>
          <p14:tracePt t="25020" x="8964613" y="5870575"/>
          <p14:tracePt t="25027" x="9001125" y="5870575"/>
          <p14:tracePt t="25035" x="9024938" y="5870575"/>
          <p14:tracePt t="25041" x="9061450" y="5870575"/>
          <p14:tracePt t="25049" x="9097963" y="5870575"/>
          <p14:tracePt t="25056" x="9134475" y="5870575"/>
          <p14:tracePt t="25063" x="9170988" y="5870575"/>
          <p14:tracePt t="25072" x="9207500" y="5859463"/>
          <p14:tracePt t="25078" x="9232900" y="5846763"/>
          <p14:tracePt t="25085" x="9256713" y="5822950"/>
          <p14:tracePt t="25093" x="9293225" y="5810250"/>
          <p14:tracePt t="25101" x="9317038" y="5797550"/>
          <p14:tracePt t="25108" x="9329738" y="5773738"/>
          <p14:tracePt t="25115" x="9366250" y="5749925"/>
          <p14:tracePt t="25123" x="9390063" y="5713413"/>
          <p14:tracePt t="25129" x="9402763" y="5688013"/>
          <p14:tracePt t="25137" x="9463088" y="5591175"/>
          <p14:tracePt t="25144" x="9499600" y="5541963"/>
          <p14:tracePt t="25152" x="9548813" y="5457825"/>
          <p14:tracePt t="25158" x="9572625" y="5395913"/>
          <p14:tracePt t="25166" x="9609138" y="5335588"/>
          <p14:tracePt t="25173" x="9634538" y="5299075"/>
          <p14:tracePt t="25181" x="9658350" y="5237163"/>
          <p14:tracePt t="25188" x="9683750" y="5189538"/>
          <p14:tracePt t="25195" x="9707563" y="5153025"/>
          <p14:tracePt t="25201" x="9720263" y="5103813"/>
          <p14:tracePt t="25209" x="9731375" y="5080000"/>
          <p14:tracePt t="25217" x="9744075" y="5030788"/>
          <p14:tracePt t="25225" x="9744075" y="5006975"/>
          <p14:tracePt t="25232" x="9756775" y="4970463"/>
          <p14:tracePt t="25239" x="9756775" y="4921250"/>
          <p14:tracePt t="25246" x="9767888" y="4872038"/>
          <p14:tracePt t="25253" x="9767888" y="4811713"/>
          <p14:tracePt t="25261" x="9767888" y="4762500"/>
          <p14:tracePt t="25269" x="9767888" y="4714875"/>
          <p14:tracePt t="25275" x="9756775" y="4652963"/>
          <p14:tracePt t="25283" x="9731375" y="4603750"/>
          <p14:tracePt t="25290" x="9720263" y="4556125"/>
          <p14:tracePt t="25309" x="9634538" y="4457700"/>
          <p14:tracePt t="25311" x="9609138" y="4433888"/>
          <p14:tracePt t="25318" x="9548813" y="4373563"/>
          <p14:tracePt t="25326" x="9499600" y="4324350"/>
          <p14:tracePt t="25334" x="9451975" y="4275138"/>
          <p14:tracePt t="25342" x="9378950" y="4251325"/>
          <p14:tracePt t="25349" x="9293225" y="4227513"/>
          <p14:tracePt t="25356" x="9207500" y="4178300"/>
          <p14:tracePt t="25363" x="9123363" y="4165600"/>
          <p14:tracePt t="25371" x="9037638" y="4141788"/>
          <p14:tracePt t="25377" x="8964613" y="4141788"/>
          <p14:tracePt t="25385" x="8855075" y="4129088"/>
          <p14:tracePt t="25392" x="8769350" y="4129088"/>
          <p14:tracePt t="25400" x="8683625" y="4129088"/>
          <p14:tracePt t="25407" x="8636000" y="4129088"/>
          <p14:tracePt t="25414" x="8574088" y="4129088"/>
          <p14:tracePt t="25422" x="8526463" y="4129088"/>
          <p14:tracePt t="25428" x="8489950" y="4129088"/>
          <p14:tracePt t="25435" x="8416925" y="4141788"/>
          <p14:tracePt t="25443" x="8355013" y="4165600"/>
          <p14:tracePt t="25451" x="8307388" y="4191000"/>
          <p14:tracePt t="25458" x="8258175" y="4214813"/>
          <p14:tracePt t="25466" x="8196263" y="4238625"/>
          <p14:tracePt t="25473" x="8159750" y="4275138"/>
          <p14:tracePt t="25479" x="8112125" y="4324350"/>
          <p14:tracePt t="25487" x="8039100" y="4397375"/>
          <p14:tracePt t="25494" x="7977188" y="4483100"/>
          <p14:tracePt t="25502" x="7929563" y="4567238"/>
          <p14:tracePt t="25509" x="7880350" y="4640263"/>
          <p14:tracePt t="25517" x="7843838" y="4702175"/>
          <p14:tracePt t="25524" x="7807325" y="4787900"/>
          <p14:tracePt t="25531" x="7770813" y="4860925"/>
          <p14:tracePt t="25539" x="7721600" y="4994275"/>
          <p14:tracePt t="25545" x="7685088" y="5067300"/>
          <p14:tracePt t="25552" x="7661275" y="5164138"/>
          <p14:tracePt t="25560" x="7637463" y="5249863"/>
          <p14:tracePt t="25568" x="7612063" y="5322888"/>
          <p14:tracePt t="25575" x="7612063" y="5395913"/>
          <p14:tracePt t="25582" x="7612063" y="5468938"/>
          <p14:tracePt t="25590" x="7612063" y="5603875"/>
          <p14:tracePt t="25597" x="7612063" y="5664200"/>
          <p14:tracePt t="25604" x="7612063" y="5749925"/>
          <p14:tracePt t="25611" x="7637463" y="5822950"/>
          <p14:tracePt t="25619" x="7673975" y="5895975"/>
          <p14:tracePt t="25625" x="7721600" y="5969000"/>
          <p14:tracePt t="25633" x="7820025" y="6065838"/>
          <p14:tracePt t="25641" x="7880350" y="6151563"/>
          <p14:tracePt t="25648" x="7977188" y="6211888"/>
          <p14:tracePt t="25655" x="8112125" y="6310313"/>
          <p14:tracePt t="25662" x="8270875" y="6407150"/>
          <p14:tracePt t="25669" x="8453438" y="6503988"/>
          <p14:tracePt t="25676" x="8513763" y="6529388"/>
          <p14:tracePt t="25684" x="8636000" y="6589713"/>
          <p14:tracePt t="29554" x="8623300" y="6589713"/>
          <p14:tracePt t="29569" x="8599488" y="6589713"/>
          <p14:tracePt t="29576" x="8586788" y="6589713"/>
          <p14:tracePt t="29583" x="8562975" y="6589713"/>
          <p14:tracePt t="29591" x="8526463" y="6589713"/>
          <p14:tracePt t="29598" x="8489950" y="6589713"/>
          <p14:tracePt t="29606" x="8440738" y="6578600"/>
          <p14:tracePt t="29613" x="8367713" y="6565900"/>
          <p14:tracePt t="29620" x="8245475" y="6540500"/>
          <p14:tracePt t="29627" x="8135938" y="6529388"/>
          <p14:tracePt t="29635" x="7953375" y="6516688"/>
          <p14:tracePt t="29642" x="7807325" y="6480175"/>
          <p14:tracePt t="29648" x="7564438" y="6467475"/>
          <p14:tracePt t="29656" x="7356475" y="6467475"/>
          <p14:tracePt t="29663" x="7150100" y="6456363"/>
          <p14:tracePt t="29672" x="6942138" y="6443663"/>
          <p14:tracePt t="29679" x="6796088" y="6443663"/>
          <p14:tracePt t="29686" x="6564313" y="6430963"/>
          <p14:tracePt t="29694" x="6430963" y="6394450"/>
          <p14:tracePt t="29701" x="6308725" y="6383338"/>
          <p14:tracePt t="29708" x="6138863" y="6370638"/>
          <p14:tracePt t="29715" x="5992813" y="6346825"/>
          <p14:tracePt t="29723" x="5846763" y="6321425"/>
          <p14:tracePt t="29729" x="5748338" y="6297613"/>
          <p14:tracePt t="29737" x="5614988" y="6273800"/>
          <p14:tracePt t="29744" x="5529263" y="6237288"/>
          <p14:tracePt t="29752" x="5408613" y="6211888"/>
          <p14:tracePt t="29759" x="5322888" y="6188075"/>
          <p14:tracePt t="29765" x="5237163" y="6175375"/>
          <p14:tracePt t="29773" x="5151438" y="6151563"/>
          <p14:tracePt t="29781" x="5103813" y="6151563"/>
          <p14:tracePt t="29789" x="5067300" y="6138863"/>
          <p14:tracePt t="29795" x="5030788" y="6138863"/>
          <p14:tracePt t="29803" x="4994275" y="6127750"/>
          <p14:tracePt t="29810" x="4957763" y="6115050"/>
          <p14:tracePt t="29818" x="4921250" y="6102350"/>
          <p14:tracePt t="29825" x="4895850" y="6102350"/>
          <p14:tracePt t="29832" x="4859338" y="6091238"/>
          <p14:tracePt t="29840" x="4811713" y="6078538"/>
          <p14:tracePt t="29846" x="4786313" y="6078538"/>
          <p14:tracePt t="29854" x="4762500" y="6065838"/>
          <p14:tracePt t="29861" x="4738688" y="6065838"/>
          <p14:tracePt t="29869" x="4725988" y="6054725"/>
          <p14:tracePt t="29875" x="4689475" y="6042025"/>
          <p14:tracePt t="29882" x="4665663" y="6042025"/>
          <p14:tracePt t="29890" x="4627563" y="6029325"/>
          <p14:tracePt t="29897" x="4591050" y="6018213"/>
          <p14:tracePt t="29905" x="4554538" y="6005513"/>
          <p14:tracePt t="29912" x="4530725" y="5992813"/>
          <p14:tracePt t="29920" x="4494213" y="5981700"/>
          <p14:tracePt t="29927" x="4470400" y="5969000"/>
          <p14:tracePt t="29934" x="4433888" y="5956300"/>
          <p14:tracePt t="29942" x="4421188" y="5945188"/>
          <p14:tracePt t="29949" x="4384675" y="5932488"/>
          <p14:tracePt t="29956" x="4371975" y="5919788"/>
          <p14:tracePt t="29963" x="4348163" y="5907088"/>
          <p14:tracePt t="29971" x="4335463" y="5895975"/>
          <p14:tracePt t="29978" x="4324350" y="5895975"/>
          <p14:tracePt t="29986" x="4311650" y="5895975"/>
          <p14:tracePt t="29992" x="4298950" y="5895975"/>
          <p14:tracePt t="29999" x="4298950" y="5883275"/>
          <p14:tracePt t="30014" x="4287838" y="5883275"/>
          <p14:tracePt t="30022" x="4275138" y="5883275"/>
          <p14:tracePt t="30111" x="4287838" y="5883275"/>
          <p14:tracePt t="30118" x="4311650" y="5883275"/>
          <p14:tracePt t="30124" x="4360863" y="5883275"/>
          <p14:tracePt t="30132" x="4397375" y="5883275"/>
          <p14:tracePt t="30138" x="4445000" y="5883275"/>
          <p14:tracePt t="30145" x="4481513" y="5883275"/>
          <p14:tracePt t="30153" x="4530725" y="5883275"/>
          <p14:tracePt t="30160" x="4567238" y="5883275"/>
          <p14:tracePt t="30167" x="4616450" y="5895975"/>
          <p14:tracePt t="30174" x="4665663" y="5895975"/>
          <p14:tracePt t="30182" x="4713288" y="5907088"/>
          <p14:tracePt t="30189" x="4749800" y="5907088"/>
          <p14:tracePt t="30196" x="4786313" y="5919788"/>
          <p14:tracePt t="30204" x="4835525" y="5919788"/>
          <p14:tracePt t="30211" x="4872038" y="5932488"/>
          <p14:tracePt t="30218" x="4908550" y="5932488"/>
          <p14:tracePt t="30225" x="4957763" y="5932488"/>
          <p14:tracePt t="30233" x="4994275" y="5945188"/>
          <p14:tracePt t="30240" x="5030788" y="5945188"/>
          <p14:tracePt t="30247" x="5067300" y="5956300"/>
          <p14:tracePt t="30255" x="5164138" y="5956300"/>
          <p14:tracePt t="30263" x="5224463" y="5956300"/>
          <p14:tracePt t="30269" x="5334000" y="5969000"/>
          <p14:tracePt t="30277" x="5445125" y="5969000"/>
          <p14:tracePt t="30284" x="5529263" y="5981700"/>
          <p14:tracePt t="30294" x="5627688" y="5981700"/>
          <p14:tracePt t="30298" x="5724525" y="5981700"/>
          <p14:tracePt t="30306" x="5821363" y="5992813"/>
          <p14:tracePt t="30314" x="5907088" y="6005513"/>
          <p14:tracePt t="30322" x="5967413" y="6018213"/>
          <p14:tracePt t="30328" x="6029325" y="6018213"/>
          <p14:tracePt t="30335" x="6115050" y="6029325"/>
          <p14:tracePt t="30344" x="6162675" y="6042025"/>
          <p14:tracePt t="30350" x="6211888" y="6042025"/>
          <p14:tracePt t="30358" x="6261100" y="6042025"/>
          <p14:tracePt t="30366" x="6321425" y="6054725"/>
          <p14:tracePt t="30372" x="6357938" y="6054725"/>
          <p14:tracePt t="30379" x="6381750" y="6054725"/>
          <p14:tracePt t="30386" x="6418263" y="6054725"/>
          <p14:tracePt t="30394" x="6430963" y="6054725"/>
          <p14:tracePt t="30401" x="6443663" y="6054725"/>
          <p14:tracePt t="30409" x="6454775" y="6054725"/>
          <p14:tracePt t="30430" x="6467475" y="6054725"/>
          <p14:tracePt t="30446" x="6480175" y="6054725"/>
          <p14:tracePt t="30555" x="6467475" y="6054725"/>
          <p14:tracePt t="30561" x="6454775" y="6054725"/>
          <p14:tracePt t="30569" x="6418263" y="6054725"/>
          <p14:tracePt t="30576" x="6381750" y="6054725"/>
          <p14:tracePt t="30584" x="6334125" y="6054725"/>
          <p14:tracePt t="30592" x="6284913" y="6054725"/>
          <p14:tracePt t="30599" x="6224588" y="6054725"/>
          <p14:tracePt t="30606" x="6138863" y="6054725"/>
          <p14:tracePt t="30613" x="5992813" y="6042025"/>
          <p14:tracePt t="30621" x="5821363" y="6042025"/>
          <p14:tracePt t="30628" x="5700713" y="6042025"/>
          <p14:tracePt t="30635" x="5554663" y="6029325"/>
          <p14:tracePt t="30643" x="5310188" y="6029325"/>
          <p14:tracePt t="30649" x="5067300" y="6018213"/>
          <p14:tracePt t="30656" x="4738688" y="6018213"/>
          <p14:tracePt t="30664" x="4530725" y="6018213"/>
          <p14:tracePt t="30672" x="4384675" y="6018213"/>
          <p14:tracePt t="30679" x="4238625" y="6018213"/>
          <p14:tracePt t="30686" x="4116388" y="6018213"/>
          <p14:tracePt t="30694" x="3995738" y="6018213"/>
          <p14:tracePt t="30701" x="3933825" y="6018213"/>
          <p14:tracePt t="30709" x="3860800" y="6018213"/>
          <p14:tracePt t="30715" x="3824288" y="6018213"/>
          <p14:tracePt t="30723" x="3800475" y="6018213"/>
          <p14:tracePt t="30738" x="3787775" y="6018213"/>
          <p14:tracePt t="30761" x="3775075" y="6018213"/>
          <p14:tracePt t="30781" x="3763963" y="6018213"/>
          <p14:tracePt t="30950" x="3775075" y="6018213"/>
          <p14:tracePt t="30956" x="3800475" y="6018213"/>
          <p14:tracePt t="30963" x="3848100" y="6018213"/>
          <p14:tracePt t="30971" x="3910013" y="6018213"/>
          <p14:tracePt t="30978" x="3959225" y="6018213"/>
          <p14:tracePt t="30986" x="4019550" y="6018213"/>
          <p14:tracePt t="30994" x="4068763" y="6018213"/>
          <p14:tracePt t="31000" x="4116388" y="6018213"/>
          <p14:tracePt t="31008" x="4189413" y="6018213"/>
          <p14:tracePt t="31014" x="4238625" y="6018213"/>
          <p14:tracePt t="31022" x="4348163" y="6018213"/>
          <p14:tracePt t="31030" x="4421188" y="6029325"/>
          <p14:tracePt t="31036" x="4506913" y="6042025"/>
          <p14:tracePt t="31044" x="4591050" y="6042025"/>
          <p14:tracePt t="31052" x="4652963" y="6054725"/>
          <p14:tracePt t="31059" x="4725988" y="6054725"/>
          <p14:tracePt t="31066" x="4799013" y="6054725"/>
          <p14:tracePt t="31073" x="4884738" y="6054725"/>
          <p14:tracePt t="31080" x="4968875" y="6054725"/>
          <p14:tracePt t="31088" x="5067300" y="6054725"/>
          <p14:tracePt t="31095" x="5127625" y="6054725"/>
          <p14:tracePt t="31103" x="5200650" y="6054725"/>
          <p14:tracePt t="31111" x="5260975" y="6065838"/>
          <p14:tracePt t="31117" x="5346700" y="6078538"/>
          <p14:tracePt t="31125" x="5419725" y="6078538"/>
          <p14:tracePt t="31131" x="5505450" y="6091238"/>
          <p14:tracePt t="31138" x="5578475" y="6102350"/>
          <p14:tracePt t="31146" x="5638800" y="6115050"/>
          <p14:tracePt t="31154" x="5688013" y="6115050"/>
          <p14:tracePt t="31161" x="5737225" y="6127750"/>
          <p14:tracePt t="31169" x="5810250" y="6127750"/>
          <p14:tracePt t="31176" x="5857875" y="6138863"/>
          <p14:tracePt t="31183" x="5907088" y="6138863"/>
          <p14:tracePt t="31191" x="5956300" y="6151563"/>
          <p14:tracePt t="31197" x="6016625" y="6151563"/>
          <p14:tracePt t="31205" x="6065838" y="6164263"/>
          <p14:tracePt t="31213" x="6102350" y="6164263"/>
          <p14:tracePt t="31220" x="6126163" y="6164263"/>
          <p14:tracePt t="31227" x="6162675" y="6175375"/>
          <p14:tracePt t="31233" x="6188075" y="6175375"/>
          <p14:tracePt t="31241" x="6224588" y="6175375"/>
          <p14:tracePt t="31248" x="6235700" y="6188075"/>
          <p14:tracePt t="31255" x="6248400" y="6188075"/>
          <p14:tracePt t="31263" x="6272213" y="6188075"/>
          <p14:tracePt t="38238" x="6188075" y="6175375"/>
          <p14:tracePt t="38253" x="6175375" y="6175375"/>
          <p14:tracePt t="38258" x="6162675" y="6164263"/>
          <p14:tracePt t="38265" x="6151563" y="6164263"/>
          <p14:tracePt t="38272" x="6151563" y="6151563"/>
          <p14:tracePt t="38280" x="6126163" y="6138863"/>
          <p14:tracePt t="38288" x="6102350" y="6138863"/>
          <p14:tracePt t="38298" x="6076950" y="6127750"/>
          <p14:tracePt t="38302" x="6029325" y="6091238"/>
          <p14:tracePt t="38310" x="5992813" y="6078538"/>
          <p14:tracePt t="38317" x="5956300" y="6042025"/>
          <p14:tracePt t="38324" x="5857875" y="5992813"/>
          <p14:tracePt t="38332" x="5761038" y="5945188"/>
          <p14:tracePt t="38339" x="5675313" y="5870575"/>
          <p14:tracePt t="38346" x="5578475" y="5834063"/>
          <p14:tracePt t="38353" x="5468938" y="5773738"/>
          <p14:tracePt t="38361" x="5359400" y="5737225"/>
          <p14:tracePt t="38367" x="5273675" y="5700713"/>
          <p14:tracePt t="38376" x="5176838" y="5664200"/>
          <p14:tracePt t="38383" x="5103813" y="5640388"/>
          <p14:tracePt t="38389" x="5018088" y="5603875"/>
          <p14:tracePt t="38398" x="4932363" y="5567363"/>
          <p14:tracePt t="38405" x="4859338" y="5530850"/>
          <p14:tracePt t="38412" x="4786313" y="5505450"/>
          <p14:tracePt t="38419" x="4713288" y="5468938"/>
          <p14:tracePt t="38427" x="4665663" y="5457825"/>
          <p14:tracePt t="38433" x="4627563" y="5445125"/>
          <p14:tracePt t="38441" x="4567238" y="5421313"/>
          <p14:tracePt t="38449" x="4554538" y="5421313"/>
          <p14:tracePt t="38456" x="4530725" y="5421313"/>
          <p14:tracePt t="38463" x="4506913" y="5421313"/>
          <p14:tracePt t="38471" x="4506913" y="5408613"/>
          <p14:tracePt t="38478" x="4494213" y="5408613"/>
          <p14:tracePt t="38499" x="4494213" y="5395913"/>
          <p14:tracePt t="38506" x="4481513" y="5395913"/>
          <p14:tracePt t="38573" x="4506913" y="5395913"/>
          <p14:tracePt t="38581" x="4543425" y="5395913"/>
          <p14:tracePt t="38587" x="4579938" y="5395913"/>
          <p14:tracePt t="38595" x="4627563" y="5395913"/>
          <p14:tracePt t="38602" x="4689475" y="5395913"/>
          <p14:tracePt t="38610" x="4799013" y="5395913"/>
          <p14:tracePt t="38616" x="4932363" y="5395913"/>
          <p14:tracePt t="38623" x="5041900" y="5395913"/>
          <p14:tracePt t="38631" x="5176838" y="5408613"/>
          <p14:tracePt t="38637" x="5297488" y="5421313"/>
          <p14:tracePt t="38646" x="5370513" y="5421313"/>
          <p14:tracePt t="38653" x="5456238" y="5445125"/>
          <p14:tracePt t="38661" x="5541963" y="5457825"/>
          <p14:tracePt t="38667" x="5614988" y="5468938"/>
          <p14:tracePt t="38675" x="5700713" y="5481638"/>
          <p14:tracePt t="38682" x="5748338" y="5494338"/>
          <p14:tracePt t="38690" x="5797550" y="5505450"/>
          <p14:tracePt t="38697" x="5834063" y="5505450"/>
          <p14:tracePt t="38704" x="5870575" y="5518150"/>
          <p14:tracePt t="39603" x="5857875" y="5530850"/>
          <p14:tracePt t="39610" x="5846763" y="5530850"/>
          <p14:tracePt t="39617" x="5810250" y="5530850"/>
          <p14:tracePt t="39624" x="5761038" y="5541963"/>
          <p14:tracePt t="39632" x="5711825" y="5541963"/>
          <p14:tracePt t="39639" x="5664200" y="5541963"/>
          <p14:tracePt t="39646" x="5591175" y="5541963"/>
          <p14:tracePt t="39653" x="5505450" y="5541963"/>
          <p14:tracePt t="39660" x="5383213" y="5541963"/>
          <p14:tracePt t="39668" x="5249863" y="5554663"/>
          <p14:tracePt t="39675" x="5103813" y="5554663"/>
          <p14:tracePt t="39683" x="5005388" y="5567363"/>
          <p14:tracePt t="39690" x="4895850" y="5578475"/>
          <p14:tracePt t="39698" x="4786313" y="5591175"/>
          <p14:tracePt t="39705" x="4689475" y="5614988"/>
          <p14:tracePt t="39712" x="4603750" y="5640388"/>
          <p14:tracePt t="39719" x="4518025" y="5676900"/>
          <p14:tracePt t="39726" x="4445000" y="5700713"/>
          <p14:tracePt t="39733" x="4408488" y="5724525"/>
          <p14:tracePt t="39741" x="4335463" y="5737225"/>
          <p14:tracePt t="39748" x="4311650" y="5761038"/>
          <p14:tracePt t="39756" x="4275138" y="5786438"/>
          <p14:tracePt t="39763" x="4238625" y="5810250"/>
          <p14:tracePt t="39769" x="4225925" y="5822950"/>
          <p14:tracePt t="39777" x="4202113" y="5859463"/>
          <p14:tracePt t="39784" x="4189413" y="5870575"/>
          <p14:tracePt t="39792" x="4178300" y="5883275"/>
          <p14:tracePt t="39800" x="4165600" y="5919788"/>
          <p14:tracePt t="39807" x="4152900" y="5945188"/>
          <p14:tracePt t="39814" x="4152900" y="5956300"/>
          <p14:tracePt t="39821" x="4152900" y="5981700"/>
          <p14:tracePt t="39829" x="4152900" y="5992813"/>
          <p14:tracePt t="39836" x="4152900" y="6018213"/>
          <p14:tracePt t="39844" x="4165600" y="6029325"/>
          <p14:tracePt t="39850" x="4189413" y="6054725"/>
          <p14:tracePt t="39858" x="4262438" y="6078538"/>
          <p14:tracePt t="39865" x="4324350" y="6102350"/>
          <p14:tracePt t="39873" x="4481513" y="6151563"/>
          <p14:tracePt t="39880" x="4579938" y="6188075"/>
          <p14:tracePt t="39886" x="4713288" y="6211888"/>
          <p14:tracePt t="39893" x="4872038" y="6224588"/>
          <p14:tracePt t="39901" x="5041900" y="6237288"/>
          <p14:tracePt t="39909" x="5286375" y="6237288"/>
          <p14:tracePt t="39915" x="5346700" y="6248400"/>
          <p14:tracePt t="40209" x="5346700" y="6237288"/>
          <p14:tracePt t="40216" x="5346700" y="6224588"/>
          <p14:tracePt t="40223" x="5346700" y="6188075"/>
          <p14:tracePt t="40230" x="5346700" y="6175375"/>
          <p14:tracePt t="40238" x="5346700" y="6138863"/>
          <p14:tracePt t="40245" x="5346700" y="6102350"/>
          <p14:tracePt t="40252" x="5322888" y="6042025"/>
          <p14:tracePt t="40259" x="5286375" y="5981700"/>
          <p14:tracePt t="40266" x="5260975" y="5945188"/>
          <p14:tracePt t="40274" x="5213350" y="5870575"/>
          <p14:tracePt t="40282" x="5164138" y="5822950"/>
          <p14:tracePt t="40299" x="5041900" y="5749925"/>
          <p14:tracePt t="40303" x="4994275" y="5700713"/>
          <p14:tracePt t="40311" x="4921250" y="5651500"/>
          <p14:tracePt t="40318" x="4859338" y="5603875"/>
          <p14:tracePt t="40325" x="4749800" y="5554663"/>
          <p14:tracePt t="40332" x="4676775" y="5518150"/>
          <p14:tracePt t="40340" x="4591050" y="5481638"/>
          <p14:tracePt t="40348" x="4543425" y="5457825"/>
          <p14:tracePt t="40355" x="4470400" y="5445125"/>
          <p14:tracePt t="40362" x="4421188" y="5432425"/>
          <p14:tracePt t="40369" x="4348163" y="5421313"/>
          <p14:tracePt t="40375" x="4262438" y="5421313"/>
          <p14:tracePt t="40384" x="4202113" y="5421313"/>
          <p14:tracePt t="40391" x="4129088" y="5421313"/>
          <p14:tracePt t="40398" x="4068763" y="5445125"/>
          <p14:tracePt t="40405" x="4006850" y="5468938"/>
          <p14:tracePt t="40413" x="3959225" y="5494338"/>
          <p14:tracePt t="40420" x="3921125" y="5505450"/>
          <p14:tracePt t="40427" x="3884613" y="5530850"/>
          <p14:tracePt t="40434" x="3848100" y="5541963"/>
          <p14:tracePt t="40442" x="3787775" y="5567363"/>
          <p14:tracePt t="40450" x="3763963" y="5578475"/>
          <p14:tracePt t="40457" x="3738563" y="5591175"/>
          <p14:tracePt t="40464" x="3727450" y="5603875"/>
          <p14:tracePt t="40471" x="3714750" y="5614988"/>
          <p14:tracePt t="40479" x="3702050" y="5614988"/>
          <p14:tracePt t="40485" x="3690938" y="5614988"/>
          <p14:tracePt t="40492" x="3678238" y="5627688"/>
          <p14:tracePt t="40500" x="3665538" y="5627688"/>
          <p14:tracePt t="40508" x="3665538" y="5640388"/>
          <p14:tracePt t="40515" x="3654425" y="5651500"/>
          <p14:tracePt t="40530" x="3654425" y="5664200"/>
          <p14:tracePt t="40537" x="3641725" y="5664200"/>
          <p14:tracePt t="40544" x="3629025" y="5688013"/>
          <p14:tracePt t="40559" x="3629025" y="5713413"/>
          <p14:tracePt t="40565" x="3629025" y="5724525"/>
          <p14:tracePt t="40573" x="3629025" y="5737225"/>
          <p14:tracePt t="40582" x="3641725" y="5749925"/>
          <p14:tracePt t="40588" x="3665538" y="5761038"/>
          <p14:tracePt t="40596" x="3690938" y="5786438"/>
          <p14:tracePt t="40602" x="3751263" y="5810250"/>
          <p14:tracePt t="40609" x="3824288" y="5846763"/>
          <p14:tracePt t="40617" x="3959225" y="5895975"/>
          <p14:tracePt t="40625" x="4068763" y="5956300"/>
          <p14:tracePt t="40632" x="4178300" y="5981700"/>
          <p14:tracePt t="40640" x="4324350" y="6018213"/>
          <p14:tracePt t="40647" x="4506913" y="6065838"/>
          <p14:tracePt t="40654" x="4652963" y="6091238"/>
          <p14:tracePt t="40661" x="4786313" y="6115050"/>
          <p14:tracePt t="40668" x="4884738" y="6127750"/>
          <p14:tracePt t="40676" x="5018088" y="6138863"/>
          <p14:tracePt t="40684" x="5091113" y="6151563"/>
          <p14:tracePt t="40689" x="5151438" y="6151563"/>
          <p14:tracePt t="40698" x="5176838" y="6151563"/>
          <p14:tracePt t="40705" x="5213350" y="6151563"/>
          <p14:tracePt t="40713" x="5237163" y="6151563"/>
          <p14:tracePt t="40719" x="5260975" y="6151563"/>
          <p14:tracePt t="40726" x="5286375" y="6151563"/>
          <p14:tracePt t="40734" x="5297488" y="6127750"/>
          <p14:tracePt t="40741" x="5322888" y="6091238"/>
          <p14:tracePt t="40748" x="5346700" y="6029325"/>
          <p14:tracePt t="40755" x="5370513" y="5969000"/>
          <p14:tracePt t="40764" x="5383213" y="5846763"/>
          <p14:tracePt t="40771" x="5395913" y="5749925"/>
          <p14:tracePt t="40778" x="5395913" y="5651500"/>
          <p14:tracePt t="40785" x="5395913" y="5554663"/>
          <p14:tracePt t="40792" x="5395913" y="5395913"/>
          <p14:tracePt t="40800" x="5395913" y="5237163"/>
          <p14:tracePt t="40807" x="5370513" y="5103813"/>
          <p14:tracePt t="40815" x="5322888" y="4981575"/>
          <p14:tracePt t="40822" x="5286375" y="4897438"/>
          <p14:tracePt t="40829" x="5237163" y="4787900"/>
          <p14:tracePt t="40836" x="5176838" y="4678363"/>
          <p14:tracePt t="40843" x="5103813" y="4567238"/>
          <p14:tracePt t="40851" x="5041900" y="4483100"/>
          <p14:tracePt t="40858" x="4981575" y="4421188"/>
          <p14:tracePt t="40865" x="4921250" y="4360863"/>
          <p14:tracePt t="40873" x="4822825" y="4287838"/>
          <p14:tracePt t="40881" x="4713288" y="4227513"/>
          <p14:tracePt t="40887" x="4591050" y="4191000"/>
          <p14:tracePt t="40895" x="4433888" y="4141788"/>
          <p14:tracePt t="40901" x="4287838" y="4117975"/>
          <p14:tracePt t="40910" x="4105275" y="4105275"/>
          <p14:tracePt t="40917" x="3946525" y="4105275"/>
          <p14:tracePt t="40924" x="3751263" y="4105275"/>
          <p14:tracePt t="40932" x="3605213" y="4105275"/>
          <p14:tracePt t="40939" x="3471863" y="4141788"/>
          <p14:tracePt t="40946" x="3325813" y="4202113"/>
          <p14:tracePt t="40953" x="3167063" y="4275138"/>
          <p14:tracePt t="40960" x="3044825" y="4337050"/>
          <p14:tracePt t="40968" x="2947988" y="4397375"/>
          <p14:tracePt t="40975" x="2849563" y="4470400"/>
          <p14:tracePt t="40982" x="2789238" y="4506913"/>
          <p14:tracePt t="40989" x="2728913" y="4543425"/>
          <p14:tracePt t="40997" x="2667000" y="4579938"/>
          <p14:tracePt t="41004" x="2643188" y="4603750"/>
          <p14:tracePt t="41012" x="2619375" y="4616450"/>
          <p14:tracePt t="41018" x="2593975" y="4640263"/>
          <p14:tracePt t="41026" x="2546350" y="4689475"/>
          <p14:tracePt t="41034" x="2533650" y="4725988"/>
          <p14:tracePt t="41041" x="2497138" y="4775200"/>
          <p14:tracePt t="41049" x="2484438" y="4811713"/>
          <p14:tracePt t="41055" x="2447925" y="4872038"/>
          <p14:tracePt t="41063" x="2435225" y="4908550"/>
          <p14:tracePt t="41070" x="2424113" y="4933950"/>
          <p14:tracePt t="41077" x="2411413" y="4970463"/>
          <p14:tracePt t="41085" x="2411413" y="5018088"/>
          <p14:tracePt t="41092" x="2411413" y="5067300"/>
          <p14:tracePt t="41099" x="2411413" y="5103813"/>
          <p14:tracePt t="41107" x="2411413" y="5140325"/>
          <p14:tracePt t="41114" x="2424113" y="5189538"/>
          <p14:tracePt t="41121" x="2447925" y="5213350"/>
          <p14:tracePt t="41129" x="2471738" y="5237163"/>
          <p14:tracePt t="41136" x="2497138" y="5262563"/>
          <p14:tracePt t="41143" x="2546350" y="5299075"/>
          <p14:tracePt t="41150" x="2606675" y="5335588"/>
          <p14:tracePt t="41157" x="2692400" y="5384800"/>
          <p14:tracePt t="41165" x="2801938" y="5421313"/>
          <p14:tracePt t="41173" x="2874963" y="5457825"/>
          <p14:tracePt t="41180" x="2971800" y="5494338"/>
          <p14:tracePt t="41187" x="3105150" y="5554663"/>
          <p14:tracePt t="41193" x="3240088" y="5603875"/>
          <p14:tracePt t="41201" x="3409950" y="5664200"/>
          <p14:tracePt t="41209" x="3617913" y="5724525"/>
          <p14:tracePt t="41215" x="3811588" y="5786438"/>
          <p14:tracePt t="41224" x="4105275" y="5834063"/>
          <p14:tracePt t="41232" x="4287838" y="5870575"/>
          <p14:tracePt t="41238" x="4481513" y="5895975"/>
          <p14:tracePt t="41245" x="4725988" y="5932488"/>
          <p14:tracePt t="41252" x="4968875" y="5945188"/>
          <p14:tracePt t="41260" x="5151438" y="5956300"/>
          <p14:tracePt t="41267" x="5286375" y="5956300"/>
          <p14:tracePt t="41275" x="5468938" y="5956300"/>
          <p14:tracePt t="41282" x="5614988" y="5956300"/>
          <p14:tracePt t="41299" x="5919788" y="5956300"/>
          <p14:tracePt t="41303" x="6053138" y="5945188"/>
          <p14:tracePt t="41310" x="6162675" y="5932488"/>
          <p14:tracePt t="41318" x="6272213" y="5919788"/>
          <p14:tracePt t="41325" x="6370638" y="5895975"/>
          <p14:tracePt t="41333" x="6467475" y="5883275"/>
          <p14:tracePt t="41340" x="6516688" y="5883275"/>
          <p14:tracePt t="41348" x="6600825" y="5870575"/>
          <p14:tracePt t="41355" x="6626225" y="5870575"/>
          <p14:tracePt t="41362" x="6650038" y="5870575"/>
          <p14:tracePt t="44144" x="6637338" y="5870575"/>
          <p14:tracePt t="44152" x="6626225" y="5870575"/>
          <p14:tracePt t="44166" x="6613525" y="5870575"/>
          <p14:tracePt t="44173" x="6600825" y="5870575"/>
          <p14:tracePt t="44181" x="6589713" y="5870575"/>
          <p14:tracePt t="44188" x="6577013" y="5870575"/>
          <p14:tracePt t="44196" x="6527800" y="5859463"/>
          <p14:tracePt t="44203" x="6503988" y="5846763"/>
          <p14:tracePt t="44210" x="6454775" y="5822950"/>
          <p14:tracePt t="44217" x="6430963" y="5810250"/>
          <p14:tracePt t="44225" x="6394450" y="5797550"/>
          <p14:tracePt t="44232" x="6345238" y="5761038"/>
          <p14:tracePt t="44238" x="6297613" y="5737225"/>
          <p14:tracePt t="44246" x="6175375" y="5676900"/>
          <p14:tracePt t="44253" x="6089650" y="5640388"/>
          <p14:tracePt t="44261" x="5980113" y="5591175"/>
          <p14:tracePt t="44269" x="5907088" y="5554663"/>
          <p14:tracePt t="44275" x="5834063" y="5530850"/>
          <p14:tracePt t="44284" x="5737225" y="5468938"/>
          <p14:tracePt t="44301" x="5591175" y="5421313"/>
          <p14:tracePt t="44305" x="5541963" y="5395913"/>
          <p14:tracePt t="44313" x="5481638" y="5384800"/>
          <p14:tracePt t="44319" x="5445125" y="5359400"/>
          <p14:tracePt t="44327" x="5395913" y="5348288"/>
          <p14:tracePt t="44334" x="5359400" y="5348288"/>
          <p14:tracePt t="44342" x="5310188" y="5348288"/>
          <p14:tracePt t="44349" x="5273675" y="5348288"/>
          <p14:tracePt t="44355" x="5213350" y="5348288"/>
          <p14:tracePt t="44362" x="5140325" y="5348288"/>
          <p14:tracePt t="44370" x="5091113" y="5348288"/>
          <p14:tracePt t="44378" x="5030788" y="5348288"/>
          <p14:tracePt t="44385" x="4994275" y="5348288"/>
          <p14:tracePt t="44392" x="4945063" y="5348288"/>
          <p14:tracePt t="44400" x="4872038" y="5348288"/>
          <p14:tracePt t="44407" x="4822825" y="5348288"/>
          <p14:tracePt t="44415" x="4786313" y="5348288"/>
          <p14:tracePt t="44421" x="4749800" y="5348288"/>
          <p14:tracePt t="44430" x="4725988" y="5359400"/>
          <p14:tracePt t="44436" x="4702175" y="5359400"/>
          <p14:tracePt t="44450" x="4689475" y="5372100"/>
          <p14:tracePt t="44466" x="4676775" y="5372100"/>
          <p14:tracePt t="44561" x="4689475" y="5384800"/>
          <p14:tracePt t="44567" x="4738688" y="5395913"/>
          <p14:tracePt t="44575" x="4835525" y="5408613"/>
          <p14:tracePt t="44583" x="4921250" y="5421313"/>
          <p14:tracePt t="44590" x="5005388" y="5432425"/>
          <p14:tracePt t="44596" x="5237163" y="5457825"/>
          <p14:tracePt t="44604" x="5419725" y="5468938"/>
          <p14:tracePt t="44611" x="5627688" y="5505450"/>
          <p14:tracePt t="44619" x="5846763" y="5554663"/>
          <p14:tracePt t="44626" x="6016625" y="5591175"/>
          <p14:tracePt t="44633" x="6175375" y="5627688"/>
          <p14:tracePt t="44641" x="6321425" y="5688013"/>
          <p14:tracePt t="44648" x="6443663" y="5737225"/>
          <p14:tracePt t="44655" x="6553200" y="5773738"/>
          <p14:tracePt t="44663" x="6600825" y="5797550"/>
          <p14:tracePt t="44670" x="6637338" y="5822950"/>
          <p14:tracePt t="44677" x="6710363" y="5859463"/>
          <p14:tracePt t="45876" x="6735763" y="5846763"/>
          <p14:tracePt t="45883" x="6735763" y="5822950"/>
          <p14:tracePt t="45890" x="6746875" y="5797550"/>
          <p14:tracePt t="45896" x="6759575" y="5773738"/>
          <p14:tracePt t="45904" x="6772275" y="5749925"/>
          <p14:tracePt t="45910" x="6783388" y="5724525"/>
          <p14:tracePt t="45919" x="6796088" y="5688013"/>
          <p14:tracePt t="45926" x="6796088" y="5676900"/>
          <p14:tracePt t="45934" x="6808788" y="5640388"/>
          <p14:tracePt t="45940" x="6808788" y="5614988"/>
          <p14:tracePt t="45948" x="6808788" y="5578475"/>
          <p14:tracePt t="45955" x="6808788" y="5530850"/>
          <p14:tracePt t="45963" x="6808788" y="5445125"/>
          <p14:tracePt t="45970" x="6808788" y="5335588"/>
          <p14:tracePt t="45977" x="6783388" y="5226050"/>
          <p14:tracePt t="45984" x="6746875" y="5140325"/>
          <p14:tracePt t="45992" x="6662738" y="4897438"/>
          <p14:tracePt t="45999" x="6600825" y="4665663"/>
          <p14:tracePt t="46006" x="6480175" y="4446588"/>
          <p14:tracePt t="46013" x="6394450" y="4238625"/>
          <p14:tracePt t="46020" x="6297613" y="3995738"/>
          <p14:tracePt t="46027" x="6175375" y="3763963"/>
          <p14:tracePt t="46035" x="6102350" y="3581400"/>
          <p14:tracePt t="46043" x="6016625" y="3448050"/>
          <p14:tracePt t="46051" x="5907088" y="3263900"/>
          <p14:tracePt t="46058" x="5821363" y="3106738"/>
          <p14:tracePt t="46065" x="5748338" y="3008313"/>
          <p14:tracePt t="46072" x="5688013" y="2898775"/>
          <p14:tracePt t="46080" x="5614988" y="2825750"/>
          <p14:tracePt t="46086" x="5602288" y="2801938"/>
          <p14:tracePt t="46093" x="5541963" y="2728913"/>
          <p14:tracePt t="46101" x="5505450" y="2692400"/>
          <p14:tracePt t="46109" x="5468938" y="2655888"/>
          <p14:tracePt t="46116" x="5456238" y="2643188"/>
          <p14:tracePt t="46407" x="5445125" y="2643188"/>
          <p14:tracePt t="46414" x="5432425" y="2643188"/>
          <p14:tracePt t="46422" x="5419725" y="2643188"/>
          <p14:tracePt t="46430" x="5395913" y="2643188"/>
          <p14:tracePt t="46437" x="5370513" y="2630488"/>
          <p14:tracePt t="46444" x="5310188" y="2619375"/>
          <p14:tracePt t="46451" x="5286375" y="2593975"/>
          <p14:tracePt t="46459" x="5224463" y="2557463"/>
          <p14:tracePt t="46466" x="5151438" y="2520950"/>
          <p14:tracePt t="46473" x="5030788" y="2447925"/>
          <p14:tracePt t="46481" x="4895850" y="2374900"/>
          <p14:tracePt t="46487" x="4786313" y="2327275"/>
          <p14:tracePt t="46496" x="4665663" y="2241550"/>
          <p14:tracePt t="46503" x="4494213" y="2143125"/>
          <p14:tracePt t="46510" x="4202113" y="2009775"/>
          <p14:tracePt t="46516" x="3995738" y="1912938"/>
          <p14:tracePt t="46524" x="3738563" y="1803400"/>
          <p14:tracePt t="46531" x="3508375" y="1741488"/>
          <p14:tracePt t="46539" x="3214688" y="1644650"/>
          <p14:tracePt t="46547" x="3044825" y="1608138"/>
          <p14:tracePt t="46554" x="2911475" y="1558925"/>
          <p14:tracePt t="46561" x="2703513" y="1522413"/>
          <p14:tracePt t="46568" x="2557463" y="1485900"/>
          <p14:tracePt t="46575" x="2411413" y="1462088"/>
          <p14:tracePt t="46583" x="2278063" y="1436688"/>
          <p14:tracePt t="46591" x="2179638" y="1436688"/>
          <p14:tracePt t="46598" x="2095500" y="1425575"/>
          <p14:tracePt t="46604" x="2009775" y="1425575"/>
          <p14:tracePt t="46613" x="1924050" y="1425575"/>
          <p14:tracePt t="46619" x="1876425" y="1425575"/>
          <p14:tracePt t="46627" x="1839913" y="1425575"/>
          <p14:tracePt t="46633" x="1803400" y="1425575"/>
          <p14:tracePt t="46641" x="1765300" y="1436688"/>
          <p14:tracePt t="46648" x="1741488" y="1449388"/>
          <p14:tracePt t="46656" x="1717675" y="1462088"/>
          <p14:tracePt t="46663" x="1681163" y="1473200"/>
          <p14:tracePt t="46671" x="1668463" y="1498600"/>
          <p14:tracePt t="46678" x="1655763" y="1498600"/>
          <p14:tracePt t="46685" x="1631950" y="1522413"/>
          <p14:tracePt t="46693" x="1619250" y="1546225"/>
          <p14:tracePt t="46699" x="1608138" y="1571625"/>
          <p14:tracePt t="46708" x="1582738" y="1608138"/>
          <p14:tracePt t="46715" x="1582738" y="1631950"/>
          <p14:tracePt t="46721" x="1558925" y="1657350"/>
          <p14:tracePt t="46730" x="1546225" y="1681163"/>
          <p14:tracePt t="46736" x="1546225" y="1704975"/>
          <p14:tracePt t="46744" x="1522413" y="1766888"/>
          <p14:tracePt t="46750" x="1498600" y="1827213"/>
          <p14:tracePt t="46757" x="1473200" y="1912938"/>
          <p14:tracePt t="46765" x="1473200" y="1949450"/>
          <p14:tracePt t="46772" x="1462088" y="1985963"/>
          <p14:tracePt t="46781" x="1462088" y="2033588"/>
          <p14:tracePt t="46787" x="1449388" y="2046288"/>
          <p14:tracePt t="46795" x="1436688" y="2082800"/>
          <p14:tracePt t="46801" x="1436688" y="2106613"/>
          <p14:tracePt t="46810" x="1436688" y="2132013"/>
          <p14:tracePt t="46816" x="1436688" y="2155825"/>
          <p14:tracePt t="46824" x="1436688" y="2168525"/>
          <p14:tracePt t="46831" x="1436688" y="2179638"/>
          <p14:tracePt t="46839" x="1436688" y="2192338"/>
          <p14:tracePt t="46846" x="1449388" y="2217738"/>
          <p14:tracePt t="46853" x="1473200" y="2228850"/>
          <p14:tracePt t="46861" x="1485900" y="2254250"/>
          <p14:tracePt t="46867" x="1498600" y="2265363"/>
          <p14:tracePt t="46874" x="1535113" y="2290763"/>
          <p14:tracePt t="46882" x="1571625" y="2327275"/>
          <p14:tracePt t="46890" x="1595438" y="2351088"/>
          <p14:tracePt t="46897" x="1619250" y="2374900"/>
          <p14:tracePt t="46904" x="1655763" y="2387600"/>
          <p14:tracePt t="46912" x="1704975" y="2424113"/>
          <p14:tracePt t="46919" x="1741488" y="2473325"/>
          <p14:tracePt t="46926" x="1839913" y="2533650"/>
          <p14:tracePt t="46933" x="1912938" y="2582863"/>
          <p14:tracePt t="46941" x="1985963" y="2643188"/>
          <p14:tracePt t="46948" x="2058988" y="2692400"/>
          <p14:tracePt t="46955" x="2155825" y="2740025"/>
          <p14:tracePt t="46962" x="2265363" y="2801938"/>
          <p14:tracePt t="46971" x="2424113" y="2898775"/>
          <p14:tracePt t="46978" x="2570163" y="2960688"/>
          <p14:tracePt t="46985" x="2692400" y="3044825"/>
          <p14:tracePt t="46991" x="2874963" y="3154363"/>
          <p14:tracePt t="46998" x="3190875" y="3289300"/>
          <p14:tracePt t="47007" x="3373438" y="3386138"/>
          <p14:tracePt t="47014" x="3629025" y="3508375"/>
          <p14:tracePt t="47021" x="3775075" y="3581400"/>
          <p14:tracePt t="47029" x="3983038" y="3690938"/>
          <p14:tracePt t="47036" x="4141788" y="3776663"/>
          <p14:tracePt t="47043" x="4445000" y="3886200"/>
          <p14:tracePt t="47051" x="4591050" y="3922713"/>
          <p14:tracePt t="47058" x="4725988" y="3970338"/>
          <p14:tracePt t="47065" x="4848225" y="3995738"/>
          <p14:tracePt t="47072" x="4994275" y="4006850"/>
          <p14:tracePt t="47080" x="5140325" y="4006850"/>
          <p14:tracePt t="47086" x="5260975" y="4006850"/>
          <p14:tracePt t="47094" x="5432425" y="4006850"/>
          <p14:tracePt t="47101" x="5529263" y="3970338"/>
          <p14:tracePt t="47108" x="5627688" y="3933825"/>
          <p14:tracePt t="47115" x="5748338" y="3886200"/>
          <p14:tracePt t="47123" x="5846763" y="3836988"/>
          <p14:tracePt t="47131" x="5943600" y="3800475"/>
          <p14:tracePt t="47137" x="5992813" y="3763963"/>
          <p14:tracePt t="47146" x="6089650" y="3714750"/>
          <p14:tracePt t="47153" x="6102350" y="3703638"/>
          <p14:tracePt t="47160" x="6138863" y="3678238"/>
          <p14:tracePt t="47168" x="6162675" y="3654425"/>
          <p14:tracePt t="47175" x="6199188" y="3630613"/>
          <p14:tracePt t="47182" x="6211888" y="3617913"/>
          <p14:tracePt t="47189" x="6235700" y="3568700"/>
          <p14:tracePt t="47196" x="6272213" y="3508375"/>
          <p14:tracePt t="47204" x="6297613" y="3435350"/>
          <p14:tracePt t="47211" x="6308725" y="3362325"/>
          <p14:tracePt t="47218" x="6308725" y="3325813"/>
          <p14:tracePt t="47225" x="6308725" y="3263900"/>
          <p14:tracePt t="47232" x="6308725" y="3227388"/>
          <p14:tracePt t="47240" x="6308725" y="3167063"/>
          <p14:tracePt t="47247" x="6308725" y="3117850"/>
          <p14:tracePt t="47254" x="6308725" y="3044825"/>
          <p14:tracePt t="47263" x="6308725" y="2997200"/>
          <p14:tracePt t="47270" x="6308725" y="2971800"/>
          <p14:tracePt t="47277" x="6308725" y="2935288"/>
          <p14:tracePt t="47284" x="6297613" y="2898775"/>
          <p14:tracePt t="47301" x="6261100" y="2814638"/>
          <p14:tracePt t="47306" x="6235700" y="2752725"/>
          <p14:tracePt t="47313" x="6199188" y="2703513"/>
          <p14:tracePt t="47320" x="6151563" y="2619375"/>
          <p14:tracePt t="47328" x="6089650" y="2520950"/>
          <p14:tracePt t="47334" x="6040438" y="2447925"/>
          <p14:tracePt t="47342" x="5967413" y="2327275"/>
          <p14:tracePt t="47349" x="5870575" y="2205038"/>
          <p14:tracePt t="47357" x="5784850" y="2106613"/>
          <p14:tracePt t="47365" x="5688013" y="2009775"/>
          <p14:tracePt t="47371" x="5614988" y="1936750"/>
          <p14:tracePt t="47379" x="5456238" y="1766888"/>
          <p14:tracePt t="47386" x="5370513" y="1693863"/>
          <p14:tracePt t="47394" x="5260975" y="1595438"/>
          <p14:tracePt t="47402" x="5140325" y="1509713"/>
          <p14:tracePt t="47408" x="5018088" y="1436688"/>
          <p14:tracePt t="47416" x="4884738" y="1363663"/>
          <p14:tracePt t="47423" x="4775200" y="1316038"/>
          <p14:tracePt t="47431" x="4652963" y="1290638"/>
          <p14:tracePt t="47437" x="4530725" y="1266825"/>
          <p14:tracePt t="47445" x="4384675" y="1254125"/>
          <p14:tracePt t="47451" x="4275138" y="1230313"/>
          <p14:tracePt t="47458" x="4079875" y="1230313"/>
          <p14:tracePt t="47466" x="3946525" y="1230313"/>
          <p14:tracePt t="47474" x="3836988" y="1243013"/>
          <p14:tracePt t="47482" x="3690938" y="1266825"/>
          <p14:tracePt t="47488" x="3556000" y="1303338"/>
          <p14:tracePt t="47496" x="3336925" y="1363663"/>
          <p14:tracePt t="47503" x="3190875" y="1412875"/>
          <p14:tracePt t="47511" x="3021013" y="1485900"/>
          <p14:tracePt t="47518" x="2911475" y="1535113"/>
          <p14:tracePt t="47525" x="2789238" y="1584325"/>
          <p14:tracePt t="47532" x="2679700" y="1631950"/>
          <p14:tracePt t="47540" x="2557463" y="1693863"/>
          <p14:tracePt t="47547" x="2435225" y="1730375"/>
          <p14:tracePt t="47554" x="2338388" y="1778000"/>
          <p14:tracePt t="47562" x="2228850" y="1827213"/>
          <p14:tracePt t="47568" x="2179638" y="1863725"/>
          <p14:tracePt t="47575" x="2106613" y="1912938"/>
          <p14:tracePt t="47584" x="2046288" y="1960563"/>
          <p14:tracePt t="47591" x="1997075" y="1997075"/>
          <p14:tracePt t="47598" x="1960563" y="2046288"/>
          <p14:tracePt t="47605" x="1924050" y="2095500"/>
          <p14:tracePt t="47613" x="1887538" y="2132013"/>
          <p14:tracePt t="47620" x="1876425" y="2168525"/>
          <p14:tracePt t="47627" x="1839913" y="2192338"/>
          <p14:tracePt t="47635" x="1827213" y="2228850"/>
          <p14:tracePt t="47642" x="1803400" y="2290763"/>
          <p14:tracePt t="47650" x="1778000" y="2327275"/>
          <p14:tracePt t="47657" x="1765300" y="2363788"/>
          <p14:tracePt t="47664" x="1741488" y="2436813"/>
          <p14:tracePt t="47671" x="1717675" y="2497138"/>
          <p14:tracePt t="47679" x="1704975" y="2533650"/>
          <p14:tracePt t="47685" x="1692275" y="2570163"/>
          <p14:tracePt t="47692" x="1681163" y="2630488"/>
          <p14:tracePt t="47699" x="1681163" y="2703513"/>
          <p14:tracePt t="47708" x="1681163" y="2752725"/>
          <p14:tracePt t="47715" x="1681163" y="2789238"/>
          <p14:tracePt t="47722" x="1681163" y="2838450"/>
          <p14:tracePt t="47730" x="1681163" y="2874963"/>
          <p14:tracePt t="47737" x="1681163" y="2898775"/>
          <p14:tracePt t="47744" x="1681163" y="2924175"/>
          <p14:tracePt t="47751" x="1681163" y="2947988"/>
          <p14:tracePt t="47758" x="1692275" y="2984500"/>
          <p14:tracePt t="47766" x="1704975" y="2997200"/>
          <p14:tracePt t="47773" x="1728788" y="3021013"/>
          <p14:tracePt t="47781" x="1741488" y="3044825"/>
          <p14:tracePt t="47788" x="1765300" y="3044825"/>
          <p14:tracePt t="47796" x="1790700" y="3081338"/>
          <p14:tracePt t="47802" x="1827213" y="3106738"/>
          <p14:tracePt t="47809" x="1900238" y="3143250"/>
          <p14:tracePt t="47816" x="1973263" y="3190875"/>
          <p14:tracePt t="47824" x="2082800" y="3240088"/>
          <p14:tracePt t="47832" x="2155825" y="3276600"/>
          <p14:tracePt t="47839" x="2241550" y="3336925"/>
          <p14:tracePt t="47846" x="2362200" y="3386138"/>
          <p14:tracePt t="47854" x="2460625" y="3448050"/>
          <p14:tracePt t="47861" x="2619375" y="3532188"/>
          <p14:tracePt t="47869" x="2740025" y="3581400"/>
          <p14:tracePt t="47875" x="2911475" y="3678238"/>
          <p14:tracePt t="47883" x="3081338" y="3727450"/>
          <p14:tracePt t="47890" x="3240088" y="3787775"/>
          <p14:tracePt t="47898" x="3422650" y="3824288"/>
          <p14:tracePt t="47904" x="3544888" y="3860800"/>
          <p14:tracePt t="47913" x="3763963" y="3860800"/>
          <p14:tracePt t="47918" x="3921125" y="3873500"/>
          <p14:tracePt t="47926" x="4105275" y="3873500"/>
          <p14:tracePt t="47933" x="4287838" y="3824288"/>
          <p14:tracePt t="47941" x="4481513" y="3776663"/>
          <p14:tracePt t="47948" x="4627563" y="3751263"/>
          <p14:tracePt t="47955" x="4811713" y="3727450"/>
          <p14:tracePt t="47963" x="4981575" y="3678238"/>
          <p14:tracePt t="47970" x="5127625" y="3641725"/>
          <p14:tracePt t="47978" x="5286375" y="3630613"/>
          <p14:tracePt t="47985" x="5419725" y="3594100"/>
          <p14:tracePt t="47993" x="5492750" y="3581400"/>
          <p14:tracePt t="48001" x="5578475" y="3581400"/>
          <p14:tracePt t="48007" x="5675313" y="3568700"/>
          <p14:tracePt t="48015" x="5748338" y="3568700"/>
          <p14:tracePt t="52185" x="5748338" y="3557588"/>
          <p14:tracePt t="52192" x="5748338" y="3544888"/>
          <p14:tracePt t="52198" x="5724525" y="3508375"/>
          <p14:tracePt t="52205" x="5711825" y="3484563"/>
          <p14:tracePt t="52212" x="5711825" y="3448050"/>
          <p14:tracePt t="52219" x="5711825" y="3409950"/>
          <p14:tracePt t="52227" x="5700713" y="3362325"/>
          <p14:tracePt t="52234" x="5700713" y="3336925"/>
          <p14:tracePt t="52242" x="5700713" y="3300413"/>
          <p14:tracePt t="52250" x="5700713" y="3263900"/>
          <p14:tracePt t="52257" x="5700713" y="3240088"/>
          <p14:tracePt t="52263" x="5700713" y="3203575"/>
          <p14:tracePt t="52271" x="5700713" y="3179763"/>
          <p14:tracePt t="52279" x="5700713" y="3167063"/>
          <p14:tracePt t="52286" x="5700713" y="3143250"/>
          <p14:tracePt t="52293" x="5700713" y="3117850"/>
          <p14:tracePt t="52301" x="5700713" y="3106738"/>
          <p14:tracePt t="52307" x="5700713" y="3094038"/>
          <p14:tracePt t="52315" x="5700713" y="3070225"/>
          <p14:tracePt t="52321" x="5700713" y="3057525"/>
          <p14:tracePt t="52329" x="5700713" y="3044825"/>
          <p14:tracePt t="52337" x="5700713" y="3033713"/>
          <p14:tracePt t="52344" x="5700713" y="3008313"/>
          <p14:tracePt t="52359" x="5700713" y="2984500"/>
          <p14:tracePt t="52373" x="5700713" y="2971800"/>
          <p14:tracePt t="52381" x="5700713" y="2960688"/>
          <p14:tracePt t="52417" x="5700713" y="2947988"/>
          <p14:tracePt t="52446" x="5711825" y="2947988"/>
          <p14:tracePt t="52453" x="5724525" y="2971800"/>
          <p14:tracePt t="52461" x="5724525" y="3008313"/>
          <p14:tracePt t="52468" x="5724525" y="3044825"/>
          <p14:tracePt t="52475" x="5724525" y="3094038"/>
          <p14:tracePt t="52483" x="5724525" y="3130550"/>
          <p14:tracePt t="52490" x="5724525" y="3167063"/>
          <p14:tracePt t="52498" x="5724525" y="3190875"/>
          <p14:tracePt t="52504" x="5724525" y="3227388"/>
          <p14:tracePt t="52512" x="5724525" y="3263900"/>
          <p14:tracePt t="52520" x="5724525" y="3289300"/>
          <p14:tracePt t="52526" x="5724525" y="3313113"/>
          <p14:tracePt t="52534" x="5724525" y="3349625"/>
          <p14:tracePt t="52541" x="5724525" y="3386138"/>
          <p14:tracePt t="52549" x="5724525" y="3448050"/>
          <p14:tracePt t="52555" x="5724525" y="3484563"/>
          <p14:tracePt t="52562" x="5711825" y="3508375"/>
          <p14:tracePt t="53629" x="5724525" y="3521075"/>
          <p14:tracePt t="53637" x="5737225" y="3532188"/>
          <p14:tracePt t="53643" x="5761038" y="3532188"/>
          <p14:tracePt t="53652" x="5797550" y="3544888"/>
          <p14:tracePt t="53659" x="5810250" y="3557588"/>
          <p14:tracePt t="53666" x="5834063" y="3557588"/>
          <p14:tracePt t="53673" x="5870575" y="3568700"/>
          <p14:tracePt t="53681" x="5894388" y="3581400"/>
          <p14:tracePt t="53687" x="5930900" y="3594100"/>
          <p14:tracePt t="53695" x="5956300" y="3594100"/>
          <p14:tracePt t="53703" x="5980113" y="3605213"/>
          <p14:tracePt t="53709" x="5992813" y="3605213"/>
          <p14:tracePt t="53717" x="6029325" y="3617913"/>
          <p14:tracePt t="53724" x="6040438" y="3617913"/>
          <p14:tracePt t="53731" x="6053138" y="3617913"/>
          <p14:tracePt t="53738" x="6065838" y="3617913"/>
          <p14:tracePt t="53746" x="6076950" y="3617913"/>
          <p14:tracePt t="53754" x="6089650" y="3617913"/>
          <p14:tracePt t="53761" x="6102350" y="3617913"/>
          <p14:tracePt t="53776" x="6115050" y="3617913"/>
          <p14:tracePt t="53782" x="6126163" y="3617913"/>
          <p14:tracePt t="53790" x="6138863" y="3617913"/>
          <p14:tracePt t="53804" x="6151563" y="3617913"/>
          <p14:tracePt t="53812" x="6175375" y="3605213"/>
          <p14:tracePt t="53820" x="6188075" y="3581400"/>
          <p14:tracePt t="53827" x="6199188" y="3521075"/>
          <p14:tracePt t="53834" x="6224588" y="3435350"/>
          <p14:tracePt t="53841" x="6248400" y="3325813"/>
          <p14:tracePt t="53847" x="6261100" y="3179763"/>
          <p14:tracePt t="53855" x="6297613" y="3057525"/>
          <p14:tracePt t="53863" x="6308725" y="2838450"/>
          <p14:tracePt t="53871" x="6321425" y="2692400"/>
          <p14:tracePt t="53878" x="6334125" y="2546350"/>
          <p14:tracePt t="53885" x="6345238" y="2374900"/>
          <p14:tracePt t="53892" x="6345238" y="2254250"/>
          <p14:tracePt t="53900" x="6357938" y="2106613"/>
          <p14:tracePt t="53907" x="6357938" y="2009775"/>
          <p14:tracePt t="53914" x="6370638" y="1900238"/>
          <p14:tracePt t="53921" x="6370638" y="1803400"/>
          <p14:tracePt t="53929" x="6381750" y="1754188"/>
          <p14:tracePt t="53936" x="6394450" y="1704975"/>
          <p14:tracePt t="53943" x="6394450" y="1681163"/>
          <p14:tracePt t="53951" x="6394450" y="16573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MX" altLang="es-AR" sz="3600" dirty="0"/>
              <a:t>Colocación del balón esofágico</a:t>
            </a:r>
            <a:endParaRPr lang="es-AR" altLang="es-AR" sz="3600" dirty="0"/>
          </a:p>
        </p:txBody>
      </p:sp>
      <p:sp>
        <p:nvSpPr>
          <p:cNvPr id="20483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s-MX" altLang="es-AR" dirty="0"/>
          </a:p>
          <a:p>
            <a:pPr eaLnBrk="1" hangingPunct="1"/>
            <a:r>
              <a:rPr lang="es-MX" altLang="es-AR" dirty="0"/>
              <a:t>Insertar el catéter vía naso u orogástrica.</a:t>
            </a:r>
          </a:p>
          <a:p>
            <a:pPr eaLnBrk="1" hangingPunct="1"/>
            <a:r>
              <a:rPr lang="es-MX" altLang="es-AR" dirty="0"/>
              <a:t>Posicionar el extremo distal del balón a 60 cm. para registrar </a:t>
            </a:r>
            <a:r>
              <a:rPr lang="es-MX" altLang="es-AR" dirty="0" err="1"/>
              <a:t>Pgas</a:t>
            </a:r>
            <a:r>
              <a:rPr lang="es-MX" altLang="es-AR" dirty="0"/>
              <a:t>.</a:t>
            </a:r>
          </a:p>
          <a:p>
            <a:pPr eaLnBrk="1" hangingPunct="1"/>
            <a:r>
              <a:rPr lang="es-MX" altLang="es-AR" dirty="0"/>
              <a:t>Retirar a 35-45 cm. de la arcada dentaria o narinas para registrar Pes.</a:t>
            </a:r>
          </a:p>
          <a:p>
            <a:pPr eaLnBrk="1" hangingPunct="1"/>
            <a:r>
              <a:rPr lang="es-MX" altLang="es-AR" dirty="0"/>
              <a:t>Verificar:</a:t>
            </a:r>
          </a:p>
          <a:p>
            <a:pPr lvl="1" eaLnBrk="1" hangingPunct="1"/>
            <a:r>
              <a:rPr lang="es-MX" altLang="es-AR" dirty="0"/>
              <a:t>Oscilaciones de la Pes.</a:t>
            </a:r>
          </a:p>
          <a:p>
            <a:pPr lvl="1" eaLnBrk="1" hangingPunct="1"/>
            <a:r>
              <a:rPr lang="es-MX" altLang="es-AR" dirty="0"/>
              <a:t>Maniobras de oclusión.</a:t>
            </a:r>
          </a:p>
          <a:p>
            <a:pPr lvl="1" eaLnBrk="1" hangingPunct="1"/>
            <a:r>
              <a:rPr lang="es-MX" altLang="es-AR" dirty="0"/>
              <a:t>Oscilaciones cardíacas.</a:t>
            </a:r>
          </a:p>
          <a:p>
            <a:pPr lvl="1" eaLnBrk="1" hangingPunct="1"/>
            <a:endParaRPr lang="es-MX" altLang="es-AR" dirty="0"/>
          </a:p>
          <a:p>
            <a:pPr eaLnBrk="1" hangingPunct="1"/>
            <a:endParaRPr lang="es-MX" altLang="es-AR" dirty="0"/>
          </a:p>
          <a:p>
            <a:pPr eaLnBrk="1" hangingPunct="1"/>
            <a:endParaRPr lang="es-AR" altLang="es-A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A7F7E1-A55D-D39A-31AE-B78D30AED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46"/>
    </mc:Choice>
    <mc:Fallback xmlns="">
      <p:transition spd="slow" advTm="7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9" x="6297613" y="1644650"/>
          <p14:tracePt t="1120" x="6284913" y="1644650"/>
          <p14:tracePt t="1135" x="6272213" y="1644650"/>
          <p14:tracePt t="1142" x="6248400" y="1644650"/>
          <p14:tracePt t="1150" x="6224588" y="1644650"/>
          <p14:tracePt t="1157" x="6188075" y="1644650"/>
          <p14:tracePt t="1164" x="6162675" y="1644650"/>
          <p14:tracePt t="1171" x="6115050" y="1644650"/>
          <p14:tracePt t="1179" x="6065838" y="1644650"/>
          <p14:tracePt t="1185" x="6029325" y="1644650"/>
          <p14:tracePt t="1198" x="5956300" y="1644650"/>
          <p14:tracePt t="1200" x="5907088" y="1644650"/>
          <p14:tracePt t="1209" x="4702175" y="1449388"/>
          <p14:tracePt t="1215" x="4518025" y="1436688"/>
          <p14:tracePt t="1222" x="4238625" y="1376363"/>
          <p14:tracePt t="1229" x="3921125" y="1316038"/>
          <p14:tracePt t="1238" x="3654425" y="1243013"/>
          <p14:tracePt t="1245" x="3398838" y="1193800"/>
          <p14:tracePt t="1252" x="3044825" y="1133475"/>
          <p14:tracePt t="1259" x="2825750" y="1084263"/>
          <p14:tracePt t="1267" x="2606675" y="1060450"/>
          <p14:tracePt t="1274" x="2435225" y="1023938"/>
          <p14:tracePt t="1280" x="2278063" y="1011238"/>
          <p14:tracePt t="1287" x="2132013" y="998538"/>
          <p14:tracePt t="1295" x="1997075" y="998538"/>
          <p14:tracePt t="1303" x="1900238" y="998538"/>
          <p14:tracePt t="1310" x="1851025" y="998538"/>
          <p14:tracePt t="1318" x="1790700" y="998538"/>
          <p14:tracePt t="1324" x="1765300" y="998538"/>
          <p14:tracePt t="1332" x="1728788" y="998538"/>
          <p14:tracePt t="1340" x="1717675" y="998538"/>
          <p14:tracePt t="1346" x="1704975" y="998538"/>
          <p14:tracePt t="1354" x="1681163" y="1011238"/>
          <p14:tracePt t="1559" x="1692275" y="1011238"/>
          <p14:tracePt t="1565" x="1717675" y="1023938"/>
          <p14:tracePt t="1573" x="1765300" y="1035050"/>
          <p14:tracePt t="1580" x="1814513" y="1060450"/>
          <p14:tracePt t="1587" x="1863725" y="1060450"/>
          <p14:tracePt t="1594" x="1936750" y="1084263"/>
          <p14:tracePt t="1602" x="2022475" y="1108075"/>
          <p14:tracePt t="1610" x="2155825" y="1120775"/>
          <p14:tracePt t="1626" x="2447925" y="1169988"/>
          <p14:tracePt t="1631" x="2703513" y="1181100"/>
          <p14:tracePt t="1639" x="3094038" y="1181100"/>
          <p14:tracePt t="1646" x="3435350" y="1206500"/>
          <p14:tracePt t="1652" x="3897313" y="1206500"/>
          <p14:tracePt t="1660" x="4298950" y="1206500"/>
          <p14:tracePt t="1667" x="4665663" y="1206500"/>
          <p14:tracePt t="1676" x="4921250" y="1206500"/>
          <p14:tracePt t="1682" x="5164138" y="1206500"/>
          <p14:tracePt t="1690" x="5492750" y="1206500"/>
          <p14:tracePt t="1697" x="5675313" y="1217613"/>
          <p14:tracePt t="1705" x="5748338" y="1230313"/>
          <p14:tracePt t="1711" x="5870575" y="12430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1774825" y="274638"/>
            <a:ext cx="8642350" cy="1143000"/>
          </a:xfrm>
        </p:spPr>
        <p:txBody>
          <a:bodyPr/>
          <a:lstStyle/>
          <a:p>
            <a:pPr algn="ctr" eaLnBrk="1" hangingPunct="1"/>
            <a:r>
              <a:rPr lang="es-MX" altLang="es-AR" sz="3600" dirty="0"/>
              <a:t>Colocación del balón esofágico</a:t>
            </a:r>
            <a:endParaRPr lang="es-AR" altLang="es-AR" sz="3600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90480"/>
            <a:ext cx="65024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4008438" y="4221163"/>
            <a:ext cx="0" cy="431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8112125" y="4221163"/>
            <a:ext cx="0" cy="431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5137978" y="4061424"/>
            <a:ext cx="0" cy="431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D4920E-19E7-303C-90B7-E96C937D2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5"/>
    </mc:Choice>
    <mc:Fallback xmlns="">
      <p:transition spd="slow" advTm="5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6" x="5846763" y="1243013"/>
          <p14:tracePt t="2343" x="5821363" y="1254125"/>
          <p14:tracePt t="2350" x="5797550" y="1254125"/>
          <p14:tracePt t="2358" x="5773738" y="1266825"/>
          <p14:tracePt t="2364" x="5737225" y="1279525"/>
          <p14:tracePt t="2372" x="5675313" y="1279525"/>
          <p14:tracePt t="2380" x="5627688" y="1290638"/>
          <p14:tracePt t="2386" x="5578475" y="1303338"/>
          <p14:tracePt t="2394" x="5492750" y="1316038"/>
          <p14:tracePt t="2401" x="5432425" y="1327150"/>
          <p14:tracePt t="2408" x="5249863" y="1389063"/>
          <p14:tracePt t="2415" x="5091113" y="1436688"/>
          <p14:tracePt t="2423" x="4994275" y="1498600"/>
          <p14:tracePt t="2431" x="4786313" y="1584325"/>
          <p14:tracePt t="2438" x="4640263" y="1657350"/>
          <p14:tracePt t="2446" x="4421188" y="1754188"/>
          <p14:tracePt t="2453" x="4238625" y="1839913"/>
          <p14:tracePt t="2460" x="4079875" y="1912938"/>
          <p14:tracePt t="2467" x="3959225" y="1985963"/>
          <p14:tracePt t="2474" x="3836988" y="2070100"/>
          <p14:tracePt t="2482" x="3702050" y="2168525"/>
          <p14:tracePt t="2489" x="3617913" y="2241550"/>
          <p14:tracePt t="2497" x="3544888" y="2301875"/>
          <p14:tracePt t="2505" x="3459163" y="2387600"/>
          <p14:tracePt t="2512" x="3398838" y="2484438"/>
          <p14:tracePt t="2518" x="3349625" y="2593975"/>
          <p14:tracePt t="2525" x="3300413" y="2752725"/>
          <p14:tracePt t="2533" x="3276600" y="2898775"/>
          <p14:tracePt t="2540" x="3276600" y="2997200"/>
          <p14:tracePt t="2548" x="3276600" y="3117850"/>
          <p14:tracePt t="2555" x="3349625" y="3263900"/>
          <p14:tracePt t="2563" x="3409950" y="3422650"/>
          <p14:tracePt t="2570" x="3482975" y="3508375"/>
          <p14:tracePt t="2577" x="3544888" y="3617913"/>
          <p14:tracePt t="2585" x="3641725" y="3714750"/>
          <p14:tracePt t="2592" x="3702050" y="3787775"/>
          <p14:tracePt t="2599" x="3763963" y="3897313"/>
          <p14:tracePt t="2606" x="3848100" y="3983038"/>
          <p14:tracePt t="2614" x="3884613" y="4043363"/>
          <p14:tracePt t="2621" x="3910013" y="4068763"/>
          <p14:tracePt t="2628" x="3933825" y="4105275"/>
          <p14:tracePt t="2635" x="3959225" y="4117975"/>
          <p14:tracePt t="3075" x="3959225" y="4129088"/>
          <p14:tracePt t="3089" x="3970338" y="4141788"/>
          <p14:tracePt t="3096" x="3983038" y="4154488"/>
          <p14:tracePt t="3103" x="4006850" y="4178300"/>
          <p14:tracePt t="3111" x="4068763" y="4202113"/>
          <p14:tracePt t="3118" x="4116388" y="4227513"/>
          <p14:tracePt t="3125" x="4189413" y="4251325"/>
          <p14:tracePt t="3133" x="4311650" y="4287838"/>
          <p14:tracePt t="3139" x="4433888" y="4348163"/>
          <p14:tracePt t="3147" x="4543425" y="4384675"/>
          <p14:tracePt t="3154" x="4713288" y="4446588"/>
          <p14:tracePt t="3162" x="4945063" y="4506913"/>
          <p14:tracePt t="3168" x="5237163" y="4579938"/>
          <p14:tracePt t="3176" x="5541963" y="4652963"/>
          <p14:tracePt t="3183" x="5894388" y="4738688"/>
          <p14:tracePt t="3191" x="6126163" y="4799013"/>
          <p14:tracePt t="3198" x="6357938" y="4872038"/>
          <p14:tracePt t="3205" x="6527800" y="4908550"/>
          <p14:tracePt t="3213" x="6783388" y="4994275"/>
          <p14:tracePt t="3220" x="6918325" y="5030788"/>
          <p14:tracePt t="3228" x="7088188" y="5067300"/>
          <p14:tracePt t="3235" x="7137400" y="5080000"/>
          <p14:tracePt t="3243" x="7223125" y="5091113"/>
          <p14:tracePt t="3250" x="7296150" y="5116513"/>
          <p14:tracePt t="3257" x="7369175" y="5127625"/>
          <p14:tracePt t="3592" x="7392988" y="5127625"/>
          <p14:tracePt t="3600" x="7429500" y="5127625"/>
          <p14:tracePt t="3608" x="7478713" y="5127625"/>
          <p14:tracePt t="3615" x="7551738" y="5127625"/>
          <p14:tracePt t="3622" x="7637463" y="5116513"/>
          <p14:tracePt t="3630" x="7734300" y="5103813"/>
          <p14:tracePt t="3637" x="7856538" y="5080000"/>
          <p14:tracePt t="3645" x="7989888" y="5043488"/>
          <p14:tracePt t="3652" x="8099425" y="5030788"/>
          <p14:tracePt t="3659" x="8221663" y="5006975"/>
          <p14:tracePt t="3667" x="8318500" y="4981575"/>
          <p14:tracePt t="3687" x="8526463" y="4921250"/>
          <p14:tracePt t="3688" x="8610600" y="4897438"/>
          <p14:tracePt t="3696" x="8672513" y="4872038"/>
          <p14:tracePt t="3704" x="8732838" y="4872038"/>
          <p14:tracePt t="3710" x="8782050" y="4835525"/>
          <p14:tracePt t="3718" x="8829675" y="4811713"/>
          <p14:tracePt t="3724" x="8842375" y="4799013"/>
          <p14:tracePt t="3733" x="8866188" y="4762500"/>
          <p14:tracePt t="3740" x="8902700" y="4738688"/>
          <p14:tracePt t="3746" x="8928100" y="4678363"/>
          <p14:tracePt t="3754" x="8939213" y="4652963"/>
          <p14:tracePt t="3762" x="8951913" y="4603750"/>
          <p14:tracePt t="3769" x="8964613" y="4556125"/>
          <p14:tracePt t="3776" x="8964613" y="4506913"/>
          <p14:tracePt t="3784" x="8964613" y="4433888"/>
          <p14:tracePt t="3790" x="8964613" y="4384675"/>
          <p14:tracePt t="3797" x="8964613" y="4324350"/>
          <p14:tracePt t="3804" x="8951913" y="4264025"/>
          <p14:tracePt t="3812" x="8928100" y="4227513"/>
          <p14:tracePt t="3820" x="8928100" y="4178300"/>
          <p14:tracePt t="3827" x="8915400" y="4129088"/>
          <p14:tracePt t="3835" x="8891588" y="4092575"/>
          <p14:tracePt t="3842" x="8878888" y="4068763"/>
          <p14:tracePt t="3849" x="8866188" y="4043363"/>
          <p14:tracePt t="3856" x="8855075" y="4019550"/>
          <p14:tracePt t="3864" x="8855075" y="4006850"/>
          <p14:tracePt t="3870" x="8842375" y="3995738"/>
          <p14:tracePt t="3886" x="8829675" y="3983038"/>
          <p14:tracePt t="3901" x="8829675" y="3970338"/>
          <p14:tracePt t="3907" x="8818563" y="3970338"/>
          <p14:tracePt t="3921" x="8818563" y="3959225"/>
          <p14:tracePt t="3952" x="8818563" y="3946525"/>
          <p14:tracePt t="3958" x="8805863" y="3946525"/>
          <p14:tracePt t="4046" x="8793163" y="3946525"/>
          <p14:tracePt t="4054" x="8782050" y="3933825"/>
          <p14:tracePt t="4061" x="8769350" y="3933825"/>
          <p14:tracePt t="4076" x="8745538" y="3922713"/>
          <p14:tracePt t="4083" x="8709025" y="3910013"/>
          <p14:tracePt t="4090" x="8659813" y="3886200"/>
          <p14:tracePt t="4098" x="8623300" y="3860800"/>
          <p14:tracePt t="4105" x="8586788" y="3849688"/>
          <p14:tracePt t="4113" x="8513763" y="3813175"/>
          <p14:tracePt t="4120" x="8440738" y="3787775"/>
          <p14:tracePt t="4127" x="8221663" y="3703638"/>
          <p14:tracePt t="4135" x="8086725" y="3654425"/>
          <p14:tracePt t="4141" x="7843838" y="3568700"/>
          <p14:tracePt t="4149" x="7283450" y="3386138"/>
          <p14:tracePt t="4155" x="6942138" y="3240088"/>
          <p14:tracePt t="4163" x="6467475" y="3081338"/>
          <p14:tracePt t="4170" x="6003925" y="2935288"/>
          <p14:tracePt t="4177" x="5664200" y="2814638"/>
          <p14:tracePt t="4186" x="5334000" y="2740025"/>
          <p14:tracePt t="4193" x="5054600" y="2679700"/>
          <p14:tracePt t="4200" x="4725988" y="2630488"/>
          <p14:tracePt t="4207" x="4567238" y="2606675"/>
          <p14:tracePt t="4214" x="4324350" y="2606675"/>
          <p14:tracePt t="4222" x="4178300" y="2606675"/>
          <p14:tracePt t="4230" x="4043363" y="2606675"/>
          <p14:tracePt t="4237" x="3983038" y="2606675"/>
          <p14:tracePt t="4244" x="3910013" y="2619375"/>
          <p14:tracePt t="4251" x="3860800" y="2655888"/>
          <p14:tracePt t="4258" x="3800475" y="2692400"/>
          <p14:tracePt t="4574" x="3775075" y="2703513"/>
          <p14:tracePt t="4581" x="3738563" y="2716213"/>
          <p14:tracePt t="4589" x="3690938" y="2740025"/>
          <p14:tracePt t="4595" x="3641725" y="2765425"/>
          <p14:tracePt t="4603" x="3568700" y="2814638"/>
          <p14:tracePt t="4609" x="3495675" y="2851150"/>
          <p14:tracePt t="4617" x="3373438" y="2924175"/>
          <p14:tracePt t="4624" x="3263900" y="2997200"/>
          <p14:tracePt t="4632" x="3141663" y="3070225"/>
          <p14:tracePt t="4638" x="3068638" y="3117850"/>
          <p14:tracePt t="4645" x="2886075" y="3276600"/>
          <p14:tracePt t="4652" x="2716213" y="3398838"/>
          <p14:tracePt t="4659" x="2606675" y="3495675"/>
          <p14:tracePt t="4668" x="2508250" y="3594100"/>
          <p14:tracePt t="4675" x="2424113" y="3667125"/>
          <p14:tracePt t="4687" x="2351088" y="3740150"/>
          <p14:tracePt t="4689" x="2289175" y="3813175"/>
          <p14:tracePt t="4697" x="2205038" y="3922713"/>
          <p14:tracePt t="4704" x="2143125" y="4006850"/>
          <p14:tracePt t="4712" x="2106613" y="4129088"/>
          <p14:tracePt t="4719" x="2082800" y="4214813"/>
          <p14:tracePt t="4726" x="2070100" y="4337050"/>
          <p14:tracePt t="4734" x="2058988" y="4433888"/>
          <p14:tracePt t="4740" x="2058988" y="4530725"/>
          <p14:tracePt t="4748" x="2058988" y="4751388"/>
          <p14:tracePt t="4756" x="2058988" y="4884738"/>
          <p14:tracePt t="4762" x="2095500" y="4994275"/>
          <p14:tracePt t="4769" x="2168525" y="5164138"/>
          <p14:tracePt t="4776" x="2252663" y="5408613"/>
          <p14:tracePt t="4784" x="2314575" y="5530850"/>
          <p14:tracePt t="4792" x="2387600" y="5664200"/>
          <p14:tracePt t="4799" x="2460625" y="5786438"/>
          <p14:tracePt t="4805" x="2497138" y="5846763"/>
          <p14:tracePt t="4814" x="2546350" y="5919788"/>
          <p14:tracePt t="4821" x="2593975" y="6005513"/>
          <p14:tracePt t="5224" x="2619375" y="6018213"/>
          <p14:tracePt t="5231" x="2630488" y="6018213"/>
          <p14:tracePt t="5238" x="2679700" y="6029325"/>
          <p14:tracePt t="5246" x="2716213" y="6042025"/>
          <p14:tracePt t="5253" x="2776538" y="6054725"/>
          <p14:tracePt t="5260" x="2825750" y="6065838"/>
          <p14:tracePt t="5267" x="2911475" y="6078538"/>
          <p14:tracePt t="5275" x="3057525" y="6102350"/>
          <p14:tracePt t="5281" x="3178175" y="6115050"/>
          <p14:tracePt t="5288" x="3300413" y="6127750"/>
          <p14:tracePt t="5296" x="3446463" y="6138863"/>
          <p14:tracePt t="5304" x="3568700" y="6151563"/>
          <p14:tracePt t="5311" x="3738563" y="6164263"/>
          <p14:tracePt t="5318" x="3995738" y="6188075"/>
          <p14:tracePt t="5325" x="4202113" y="6200775"/>
          <p14:tracePt t="5333" x="4481513" y="6211888"/>
          <p14:tracePt t="5340" x="4713288" y="6237288"/>
          <p14:tracePt t="5347" x="4932363" y="6248400"/>
          <p14:tracePt t="5354" x="5176838" y="6284913"/>
          <p14:tracePt t="5362" x="5359400" y="6297613"/>
          <p14:tracePt t="5370" x="5565775" y="6321425"/>
          <p14:tracePt t="5377" x="5711825" y="6334125"/>
          <p14:tracePt t="5383" x="5894388" y="6370638"/>
          <p14:tracePt t="5391" x="6115050" y="6394450"/>
          <p14:tracePt t="5399" x="6188075" y="6419850"/>
          <p14:tracePt t="5406" x="6261100" y="6430963"/>
          <p14:tracePt t="5414" x="6370638" y="6467475"/>
          <p14:tracePt t="6145" x="6334125" y="6467475"/>
          <p14:tracePt t="6150" x="6297613" y="6467475"/>
          <p14:tracePt t="6158" x="6272213" y="6467475"/>
          <p14:tracePt t="6166" x="6224588" y="6467475"/>
          <p14:tracePt t="6173" x="6175375" y="6467475"/>
          <p14:tracePt t="6181" x="6126163" y="6467475"/>
          <p14:tracePt t="6188" x="6076950" y="6467475"/>
          <p14:tracePt t="6195" x="6003925" y="6467475"/>
          <p14:tracePt t="6203" x="5956300" y="6456363"/>
          <p14:tracePt t="6210" x="5821363" y="6443663"/>
          <p14:tracePt t="6217" x="5675313" y="6419850"/>
          <p14:tracePt t="6224" x="5541963" y="6407150"/>
          <p14:tracePt t="6231" x="5383213" y="6370638"/>
          <p14:tracePt t="6240" x="5151438" y="6357938"/>
          <p14:tracePt t="6246" x="4895850" y="6297613"/>
          <p14:tracePt t="6253" x="4652963" y="6284913"/>
          <p14:tracePt t="6260" x="4470400" y="6261100"/>
          <p14:tracePt t="6267" x="4214813" y="6200775"/>
          <p14:tracePt t="6275" x="4043363" y="6175375"/>
          <p14:tracePt t="6283" x="3860800" y="6151563"/>
          <p14:tracePt t="6291" x="3751263" y="6127750"/>
          <p14:tracePt t="6298" x="3617913" y="6102350"/>
          <p14:tracePt t="6305" x="3495675" y="6054725"/>
          <p14:tracePt t="6313" x="3386138" y="6029325"/>
          <p14:tracePt t="6320" x="3300413" y="6005513"/>
          <p14:tracePt t="6327" x="3214688" y="5981700"/>
          <p14:tracePt t="6334" x="3154363" y="5956300"/>
          <p14:tracePt t="6341" x="3130550" y="5956300"/>
          <p14:tracePt t="6349" x="3105150" y="5932488"/>
          <p14:tracePt t="6356" x="3081338" y="5932488"/>
          <p14:tracePt t="6363" x="3057525" y="5919788"/>
          <p14:tracePt t="6370" x="3044825" y="5919788"/>
          <p14:tracePt t="6377" x="3032125" y="5907088"/>
          <p14:tracePt t="6392" x="3021013" y="5907088"/>
          <p14:tracePt t="6414" x="3008313" y="5907088"/>
          <p14:tracePt t="6421" x="3008313" y="5895975"/>
          <p14:tracePt t="6429" x="2995613" y="5895975"/>
          <p14:tracePt t="6437" x="2984500" y="5895975"/>
          <p14:tracePt t="6444" x="2984500" y="5883275"/>
          <p14:tracePt t="6451" x="2971800" y="5883275"/>
          <p14:tracePt t="6458" x="2971800" y="5870575"/>
          <p14:tracePt t="6465" x="2947988" y="5859463"/>
          <p14:tracePt t="6481" x="2922588" y="5834063"/>
          <p14:tracePt t="6487" x="2911475" y="5834063"/>
          <p14:tracePt t="6494" x="2898775" y="5797550"/>
          <p14:tracePt t="6501" x="2862263" y="5773738"/>
          <p14:tracePt t="6510" x="2849563" y="5761038"/>
          <p14:tracePt t="6517" x="2825750" y="5737225"/>
          <p14:tracePt t="6524" x="2813050" y="5724525"/>
          <p14:tracePt t="6531" x="2801938" y="5700713"/>
          <p14:tracePt t="6538" x="2776538" y="5676900"/>
          <p14:tracePt t="6546" x="2752725" y="5627688"/>
          <p14:tracePt t="6554" x="2740025" y="5591175"/>
          <p14:tracePt t="6561" x="2716213" y="5541963"/>
          <p14:tracePt t="6568" x="2703513" y="5518150"/>
          <p14:tracePt t="6575" x="2692400" y="5494338"/>
          <p14:tracePt t="6583" x="2692400" y="5468938"/>
          <p14:tracePt t="6590" x="2679700" y="5432425"/>
          <p14:tracePt t="6597" x="2667000" y="5408613"/>
          <p14:tracePt t="6604" x="2667000" y="5384800"/>
          <p14:tracePt t="6611" x="2667000" y="5372100"/>
          <p14:tracePt t="6619" x="2667000" y="5348288"/>
          <p14:tracePt t="6626" x="2667000" y="5322888"/>
          <p14:tracePt t="6634" x="2667000" y="5311775"/>
          <p14:tracePt t="6641" x="2667000" y="5299075"/>
          <p14:tracePt t="6649" x="2667000" y="5286375"/>
          <p14:tracePt t="6663" x="2667000" y="5273675"/>
          <p14:tracePt t="6998" x="2667000" y="5249863"/>
          <p14:tracePt t="7006" x="2667000" y="5237163"/>
          <p14:tracePt t="7013" x="2667000" y="5226050"/>
          <p14:tracePt t="7020" x="2667000" y="5189538"/>
          <p14:tracePt t="7028" x="2679700" y="5091113"/>
          <p14:tracePt t="7036" x="2692400" y="5006975"/>
          <p14:tracePt t="7043" x="2703513" y="4884738"/>
          <p14:tracePt t="7050" x="2740025" y="4702175"/>
          <p14:tracePt t="7057" x="2765425" y="4483100"/>
          <p14:tracePt t="7065" x="2801938" y="4264025"/>
          <p14:tracePt t="7072" x="2849563" y="4006850"/>
          <p14:tracePt t="7080" x="2886075" y="3727450"/>
          <p14:tracePt t="7086" x="2935288" y="3532188"/>
          <p14:tracePt t="7094" x="2971800" y="3373438"/>
          <p14:tracePt t="7102" x="2995613" y="3167063"/>
          <p14:tracePt t="7108" x="3032125" y="2971800"/>
          <p14:tracePt t="7115" x="3044825" y="2814638"/>
          <p14:tracePt t="7122" x="3057525" y="2703513"/>
          <p14:tracePt t="7131" x="3057525" y="2606675"/>
          <p14:tracePt t="7138" x="3057525" y="2509838"/>
          <p14:tracePt t="7145" x="3057525" y="2411413"/>
          <p14:tracePt t="7152" x="3068638" y="2327275"/>
          <p14:tracePt t="7160" x="3068638" y="2228850"/>
          <p14:tracePt t="7167" x="3068638" y="2179638"/>
          <p14:tracePt t="7174" x="3068638" y="2143125"/>
          <p14:tracePt t="7182" x="3068638" y="2106613"/>
          <p14:tracePt t="7196" x="3068638" y="2095500"/>
          <p14:tracePt t="7203" x="3068638" y="2082800"/>
          <p14:tracePt t="7474" x="3068638" y="2058988"/>
          <p14:tracePt t="7481" x="3057525" y="2046288"/>
          <p14:tracePt t="7489" x="3057525" y="2022475"/>
          <p14:tracePt t="7495" x="3044825" y="1985963"/>
          <p14:tracePt t="7503" x="3032125" y="1949450"/>
          <p14:tracePt t="7510" x="3032125" y="1924050"/>
          <p14:tracePt t="7518" x="3021013" y="1900238"/>
          <p14:tracePt t="7525" x="3021013" y="1887538"/>
          <p14:tracePt t="7533" x="3008313" y="1851025"/>
          <p14:tracePt t="7541" x="2995613" y="1839913"/>
          <p14:tracePt t="7546" x="2995613" y="1814513"/>
          <p14:tracePt t="7555" x="2995613" y="1766888"/>
          <p14:tracePt t="7562" x="2995613" y="1730375"/>
          <p14:tracePt t="7569" x="2995613" y="1693863"/>
          <p14:tracePt t="7576" x="2995613" y="1657350"/>
          <p14:tracePt t="7584" x="2995613" y="1584325"/>
          <p14:tracePt t="7591" x="2995613" y="1546225"/>
          <p14:tracePt t="7598" x="2995613" y="1509713"/>
          <p14:tracePt t="7605" x="2995613" y="1473200"/>
          <p14:tracePt t="7612" x="2995613" y="1425575"/>
          <p14:tracePt t="7619" x="2995613" y="1389063"/>
          <p14:tracePt t="7627" x="2995613" y="1376363"/>
          <p14:tracePt t="7635" x="2995613" y="1352550"/>
          <p14:tracePt t="7642" x="2984500" y="1352550"/>
          <p14:tracePt t="7650" x="2984500" y="1339850"/>
          <p14:tracePt t="7675" x="2984500" y="1327150"/>
          <p14:tracePt t="7715" x="2971800" y="1327150"/>
          <p14:tracePt t="7737" x="2959100" y="1352550"/>
          <p14:tracePt t="7745" x="2959100" y="1376363"/>
          <p14:tracePt t="7752" x="2947988" y="1412875"/>
          <p14:tracePt t="7758" x="2947988" y="1462088"/>
          <p14:tracePt t="7766" x="2935288" y="1535113"/>
          <p14:tracePt t="7774" x="2922588" y="1584325"/>
          <p14:tracePt t="7781" x="2922588" y="1620838"/>
          <p14:tracePt t="7787" x="2911475" y="1704975"/>
          <p14:tracePt t="7796" x="2898775" y="1839913"/>
          <p14:tracePt t="7803" x="2898775" y="1936750"/>
          <p14:tracePt t="7809" x="2886075" y="2009775"/>
          <p14:tracePt t="7817" x="2886075" y="2132013"/>
          <p14:tracePt t="7825" x="2886075" y="2254250"/>
          <p14:tracePt t="7832" x="2886075" y="2497138"/>
          <p14:tracePt t="7838" x="2886075" y="2619375"/>
          <p14:tracePt t="7846" x="2886075" y="2752725"/>
          <p14:tracePt t="7854" x="2886075" y="2911475"/>
          <p14:tracePt t="7861" x="2886075" y="3057525"/>
          <p14:tracePt t="7869" x="2886075" y="3227388"/>
          <p14:tracePt t="7875" x="2886075" y="3349625"/>
          <p14:tracePt t="7883" x="2898775" y="3484563"/>
          <p14:tracePt t="7891" x="2911475" y="3617913"/>
          <p14:tracePt t="7898" x="2922588" y="3813175"/>
          <p14:tracePt t="7905" x="2935288" y="3910013"/>
          <p14:tracePt t="7913" x="2959100" y="4043363"/>
          <p14:tracePt t="7920" x="2971800" y="4165600"/>
          <p14:tracePt t="7927" x="3008313" y="4348163"/>
          <p14:tracePt t="7934" x="3032125" y="4506913"/>
          <p14:tracePt t="7941" x="3057525" y="4629150"/>
          <p14:tracePt t="7949" x="3081338" y="4762500"/>
          <p14:tracePt t="7955" x="3105150" y="4848225"/>
          <p14:tracePt t="7963" x="3154363" y="4994275"/>
          <p14:tracePt t="7971" x="3190875" y="5127625"/>
          <p14:tracePt t="7978" x="3214688" y="5237163"/>
          <p14:tracePt t="7986" x="3227388" y="5299075"/>
          <p14:tracePt t="7992" x="3252788" y="5348288"/>
          <p14:tracePt t="8001" x="3289300" y="5421313"/>
          <p14:tracePt t="9586" x="3276600" y="5421313"/>
          <p14:tracePt t="9607" x="3263900" y="5421313"/>
          <p14:tracePt t="9666" x="3252788" y="5421313"/>
          <p14:tracePt t="9717" x="3240088" y="5421313"/>
          <p14:tracePt t="9776" x="3227388" y="5421313"/>
          <p14:tracePt t="9805" x="3214688" y="5421313"/>
          <p14:tracePt t="9900" x="3203575" y="5421313"/>
          <p14:tracePt t="9944" x="3190875" y="5421313"/>
          <p14:tracePt t="9958" x="3178175" y="5421313"/>
          <p14:tracePt t="9974" x="3167063" y="5421313"/>
          <p14:tracePt t="9980" x="3154363" y="5421313"/>
          <p14:tracePt t="9995" x="3141663" y="5408613"/>
          <p14:tracePt t="10001" x="3130550" y="5408613"/>
          <p14:tracePt t="10009" x="3117850" y="5408613"/>
          <p14:tracePt t="10016" x="3105150" y="5395913"/>
          <p14:tracePt t="10024" x="3094038" y="5384800"/>
          <p14:tracePt t="10032" x="3081338" y="5384800"/>
          <p14:tracePt t="10039" x="3081338" y="5372100"/>
          <p14:tracePt t="10045" x="3068638" y="5372100"/>
          <p14:tracePt t="10054" x="3057525" y="5359400"/>
          <p14:tracePt t="10060" x="3032125" y="5348288"/>
          <p14:tracePt t="10068" x="3021013" y="5348288"/>
          <p14:tracePt t="10075" x="3008313" y="5335588"/>
          <p14:tracePt t="10083" x="2995613" y="5322888"/>
          <p14:tracePt t="10090" x="2984500" y="5322888"/>
          <p14:tracePt t="10097" x="2971800" y="5311775"/>
          <p14:tracePt t="10103" x="2959100" y="5311775"/>
          <p14:tracePt t="10111" x="2947988" y="5299075"/>
          <p14:tracePt t="10118" x="2935288" y="5286375"/>
          <p14:tracePt t="10133" x="2922588" y="5273675"/>
          <p14:tracePt t="10140" x="2911475" y="5262563"/>
          <p14:tracePt t="10156" x="2911475" y="5249863"/>
          <p14:tracePt t="10171" x="2898775" y="5249863"/>
          <p14:tracePt t="10206" x="2898775" y="5237163"/>
          <p14:tracePt t="10550" x="2911475" y="5237163"/>
          <p14:tracePt t="10557" x="2922588" y="5249863"/>
          <p14:tracePt t="10565" x="2971800" y="5286375"/>
          <p14:tracePt t="10572" x="2995613" y="5286375"/>
          <p14:tracePt t="10580" x="3032125" y="5311775"/>
          <p14:tracePt t="10587" x="3057525" y="5322888"/>
          <p14:tracePt t="10593" x="3094038" y="5335588"/>
          <p14:tracePt t="10600" x="3130550" y="5348288"/>
          <p14:tracePt t="10608" x="3167063" y="5359400"/>
          <p14:tracePt t="10616" x="3203575" y="5359400"/>
          <p14:tracePt t="10624" x="3240088" y="5372100"/>
          <p14:tracePt t="10631" x="3289300" y="5384800"/>
          <p14:tracePt t="10637" x="3325813" y="5384800"/>
          <p14:tracePt t="10645" x="3373438" y="5395913"/>
          <p14:tracePt t="10652" x="3435350" y="5408613"/>
          <p14:tracePt t="10660" x="3544888" y="5408613"/>
          <p14:tracePt t="10674" x="3738563" y="5408613"/>
          <p14:tracePt t="10682" x="3824288" y="5408613"/>
          <p14:tracePt t="10689" x="3897313" y="5408613"/>
          <p14:tracePt t="10696" x="4019550" y="5408613"/>
          <p14:tracePt t="10704" x="4116388" y="5408613"/>
          <p14:tracePt t="10710" x="4189413" y="5408613"/>
          <p14:tracePt t="10717" x="4311650" y="5408613"/>
          <p14:tracePt t="10725" x="4397375" y="5408613"/>
          <p14:tracePt t="10733" x="4470400" y="5408613"/>
          <p14:tracePt t="10740" x="4543425" y="5408613"/>
          <p14:tracePt t="10748" x="4603750" y="5408613"/>
          <p14:tracePt t="10755" x="4652963" y="5408613"/>
          <p14:tracePt t="10762" x="4702175" y="5408613"/>
          <p14:tracePt t="10768" x="4749800" y="5408613"/>
          <p14:tracePt t="10776" x="4811713" y="5408613"/>
          <p14:tracePt t="10784" x="4848225" y="5395913"/>
          <p14:tracePt t="10790" x="4895850" y="5384800"/>
          <p14:tracePt t="10799" x="4932363" y="5384800"/>
          <p14:tracePt t="10807" x="4968875" y="5372100"/>
          <p14:tracePt t="10813" x="5018088" y="5359400"/>
          <p14:tracePt t="10820" x="5041900" y="5335588"/>
          <p14:tracePt t="10827" x="5078413" y="5322888"/>
          <p14:tracePt t="10834" x="5091113" y="5311775"/>
          <p14:tracePt t="10842" x="5114925" y="5311775"/>
          <p14:tracePt t="10850" x="5114925" y="5286375"/>
          <p14:tracePt t="10857" x="5140325" y="5273675"/>
          <p14:tracePt t="10864" x="5151438" y="5249863"/>
          <p14:tracePt t="10872" x="5176838" y="5226050"/>
          <p14:tracePt t="10879" x="5187950" y="5200650"/>
          <p14:tracePt t="10886" x="5200650" y="5176838"/>
          <p14:tracePt t="10893" x="5224463" y="5140325"/>
          <p14:tracePt t="10901" x="5224463" y="5116513"/>
          <p14:tracePt t="10908" x="5237163" y="5091113"/>
          <p14:tracePt t="10916" x="5237163" y="5054600"/>
          <p14:tracePt t="10922" x="5249863" y="5018088"/>
          <p14:tracePt t="10930" x="5249863" y="4981575"/>
          <p14:tracePt t="10937" x="5249863" y="4945063"/>
          <p14:tracePt t="10944" x="5249863" y="4897438"/>
          <p14:tracePt t="10952" x="5249863" y="4860925"/>
          <p14:tracePt t="10959" x="5249863" y="4824413"/>
          <p14:tracePt t="10966" x="5213350" y="4762500"/>
          <p14:tracePt t="10974" x="5200650" y="4725988"/>
          <p14:tracePt t="10981" x="5176838" y="4689475"/>
          <p14:tracePt t="10989" x="5151438" y="4652963"/>
          <p14:tracePt t="10995" x="5103813" y="4616450"/>
          <p14:tracePt t="11003" x="5041900" y="4579938"/>
          <p14:tracePt t="11010" x="4994275" y="4530725"/>
          <p14:tracePt t="11017" x="4921250" y="4494213"/>
          <p14:tracePt t="11025" x="4848225" y="4457700"/>
          <p14:tracePt t="11032" x="4786313" y="4433888"/>
          <p14:tracePt t="11039" x="4702175" y="4410075"/>
          <p14:tracePt t="11047" x="4627563" y="4384675"/>
          <p14:tracePt t="11054" x="4579938" y="4384675"/>
          <p14:tracePt t="11061" x="4530725" y="4373563"/>
          <p14:tracePt t="11069" x="4470400" y="4348163"/>
          <p14:tracePt t="11076" x="4421188" y="4337050"/>
          <p14:tracePt t="11082" x="4371975" y="4324350"/>
          <p14:tracePt t="11090" x="4298950" y="4311650"/>
          <p14:tracePt t="11098" x="4251325" y="4300538"/>
          <p14:tracePt t="11105" x="4214813" y="4300538"/>
          <p14:tracePt t="11113" x="4129088" y="4300538"/>
          <p14:tracePt t="11120" x="4079875" y="4300538"/>
          <p14:tracePt t="11127" x="4032250" y="4300538"/>
          <p14:tracePt t="11135" x="3983038" y="4300538"/>
          <p14:tracePt t="11142" x="3933825" y="4300538"/>
          <p14:tracePt t="11150" x="3873500" y="4300538"/>
          <p14:tracePt t="11157" x="3811588" y="4300538"/>
          <p14:tracePt t="11164" x="3727450" y="4311650"/>
          <p14:tracePt t="11171" x="3678238" y="4324350"/>
          <p14:tracePt t="11178" x="3617913" y="4348163"/>
          <p14:tracePt t="11186" x="3581400" y="4360863"/>
          <p14:tracePt t="11193" x="3544888" y="4360863"/>
          <p14:tracePt t="11199" x="3495675" y="4384675"/>
          <p14:tracePt t="11207" x="3446463" y="4410075"/>
          <p14:tracePt t="11215" x="3409950" y="4433888"/>
          <p14:tracePt t="11222" x="3386138" y="4433888"/>
          <p14:tracePt t="11229" x="3349625" y="4457700"/>
          <p14:tracePt t="11237" x="3325813" y="4470400"/>
          <p14:tracePt t="11243" x="3313113" y="4483100"/>
          <p14:tracePt t="11252" x="3300413" y="4494213"/>
          <p14:tracePt t="11259" x="3276600" y="4519613"/>
          <p14:tracePt t="11266" x="3263900" y="4530725"/>
          <p14:tracePt t="11274" x="3252788" y="4556125"/>
          <p14:tracePt t="11281" x="3240088" y="4567238"/>
          <p14:tracePt t="11288" x="3227388" y="4579938"/>
          <p14:tracePt t="11294" x="3214688" y="4616450"/>
          <p14:tracePt t="11303" x="3203575" y="4640263"/>
          <p14:tracePt t="11310" x="3190875" y="4652963"/>
          <p14:tracePt t="11316" x="3178175" y="4689475"/>
          <p14:tracePt t="11323" x="3167063" y="4714875"/>
          <p14:tracePt t="11332" x="3167063" y="4751388"/>
          <p14:tracePt t="11339" x="3154363" y="4775200"/>
          <p14:tracePt t="11346" x="3154363" y="4799013"/>
          <p14:tracePt t="11354" x="3154363" y="4811713"/>
          <p14:tracePt t="11360" x="3154363" y="4835525"/>
          <p14:tracePt t="11368" x="3154363" y="4860925"/>
          <p14:tracePt t="11375" x="3154363" y="4872038"/>
          <p14:tracePt t="11383" x="3154363" y="4897438"/>
          <p14:tracePt t="11390" x="3154363" y="4908550"/>
          <p14:tracePt t="11398" x="3154363" y="4945063"/>
          <p14:tracePt t="11405" x="3167063" y="4957763"/>
          <p14:tracePt t="11412" x="3190875" y="4981575"/>
          <p14:tracePt t="11419" x="3203575" y="5018088"/>
          <p14:tracePt t="11426" x="3214688" y="5030788"/>
          <p14:tracePt t="11433" x="3227388" y="5054600"/>
          <p14:tracePt t="11440" x="3252788" y="5067300"/>
          <p14:tracePt t="11449" x="3263900" y="5080000"/>
          <p14:tracePt t="11457" x="3276600" y="5103813"/>
          <p14:tracePt t="11463" x="3300413" y="5116513"/>
          <p14:tracePt t="11470" x="3325813" y="5140325"/>
          <p14:tracePt t="11477" x="3349625" y="5164138"/>
          <p14:tracePt t="11486" x="3386138" y="5176838"/>
          <p14:tracePt t="11492" x="3409950" y="5189538"/>
          <p14:tracePt t="11500" x="3459163" y="5213350"/>
          <p14:tracePt t="11507" x="3482975" y="5226050"/>
          <p14:tracePt t="11514" x="3544888" y="5237163"/>
          <p14:tracePt t="11521" x="3568700" y="5237163"/>
          <p14:tracePt t="11529" x="3605213" y="5249863"/>
          <p14:tracePt t="11536" x="3641725" y="5249863"/>
          <p14:tracePt t="11543" x="3690938" y="5249863"/>
          <p14:tracePt t="11550" x="3787775" y="5249863"/>
          <p14:tracePt t="11559" x="3873500" y="5262563"/>
          <p14:tracePt t="11566" x="3921125" y="5262563"/>
          <p14:tracePt t="11574" x="3970338" y="5273675"/>
          <p14:tracePt t="11580" x="4056063" y="5273675"/>
          <p14:tracePt t="11588" x="4116388" y="5273675"/>
          <p14:tracePt t="11594" x="4189413" y="5273675"/>
          <p14:tracePt t="11603" x="4262438" y="5273675"/>
          <p14:tracePt t="11609" x="4335463" y="5273675"/>
          <p14:tracePt t="11616" x="4421188" y="5273675"/>
          <p14:tracePt t="11624" x="4481513" y="5262563"/>
          <p14:tracePt t="11631" x="4543425" y="5249863"/>
          <p14:tracePt t="11639" x="4579938" y="5226050"/>
          <p14:tracePt t="11645" x="4616450" y="5213350"/>
          <p14:tracePt t="11653" x="4676775" y="5176838"/>
          <p14:tracePt t="11660" x="4713288" y="5164138"/>
          <p14:tracePt t="11667" x="4725988" y="5153025"/>
          <p14:tracePt t="11675" x="4762500" y="5140325"/>
          <p14:tracePt t="11683" x="4762500" y="5127625"/>
          <p14:tracePt t="11691" x="4775200" y="5127625"/>
          <p14:tracePt t="11697" x="4786313" y="5116513"/>
          <p14:tracePt t="11705" x="4799013" y="5103813"/>
          <p14:tracePt t="11712" x="4799013" y="5091113"/>
          <p14:tracePt t="11719" x="4811713" y="5080000"/>
          <p14:tracePt t="11726" x="4822825" y="5067300"/>
          <p14:tracePt t="11734" x="4835525" y="5043488"/>
          <p14:tracePt t="11740" x="4835525" y="5018088"/>
          <p14:tracePt t="11749" x="4848225" y="4994275"/>
          <p14:tracePt t="11755" x="4848225" y="4981575"/>
          <p14:tracePt t="11763" x="4859338" y="4933950"/>
          <p14:tracePt t="11770" x="4872038" y="4908550"/>
          <p14:tracePt t="11777" x="4872038" y="4884738"/>
          <p14:tracePt t="11784" x="4872038" y="4860925"/>
          <p14:tracePt t="11792" x="4872038" y="4835525"/>
          <p14:tracePt t="11800" x="4872038" y="4811713"/>
          <p14:tracePt t="11807" x="4872038" y="4787900"/>
          <p14:tracePt t="11814" x="4872038" y="4762500"/>
          <p14:tracePt t="11821" x="4872038" y="4751388"/>
          <p14:tracePt t="11828" x="4872038" y="4738688"/>
          <p14:tracePt t="11836" x="4872038" y="4714875"/>
          <p14:tracePt t="11843" x="4872038" y="4689475"/>
          <p14:tracePt t="11851" x="4848225" y="4678363"/>
          <p14:tracePt t="11857" x="4835525" y="4652963"/>
          <p14:tracePt t="11865" x="4811713" y="4629150"/>
          <p14:tracePt t="11873" x="4786313" y="4616450"/>
          <p14:tracePt t="11880" x="4762500" y="4592638"/>
          <p14:tracePt t="11887" x="4725988" y="4579938"/>
          <p14:tracePt t="11894" x="4676775" y="4543425"/>
          <p14:tracePt t="11901" x="4627563" y="4519613"/>
          <p14:tracePt t="11909" x="4543425" y="4494213"/>
          <p14:tracePt t="11916" x="4457700" y="4470400"/>
          <p14:tracePt t="11924" x="4397375" y="4457700"/>
          <p14:tracePt t="11931" x="4335463" y="4446588"/>
          <p14:tracePt t="11937" x="4251325" y="4433888"/>
          <p14:tracePt t="11946" x="4152900" y="4433888"/>
          <p14:tracePt t="11953" x="4079875" y="4433888"/>
          <p14:tracePt t="11960" x="3995738" y="4433888"/>
          <p14:tracePt t="11968" x="3933825" y="4433888"/>
          <p14:tracePt t="11974" x="3884613" y="4433888"/>
          <p14:tracePt t="11982" x="3836988" y="4433888"/>
          <p14:tracePt t="11990" x="3787775" y="4433888"/>
          <p14:tracePt t="11996" x="3727450" y="4433888"/>
          <p14:tracePt t="12004" x="3690938" y="4433888"/>
          <p14:tracePt t="12010" x="3641725" y="4433888"/>
          <p14:tracePt t="12018" x="3605213" y="4457700"/>
          <p14:tracePt t="12025" x="3568700" y="4470400"/>
          <p14:tracePt t="12034" x="3532188" y="4483100"/>
          <p14:tracePt t="12041" x="3508375" y="4494213"/>
          <p14:tracePt t="12048" x="3482975" y="4506913"/>
          <p14:tracePt t="12055" x="3471863" y="4519613"/>
          <p14:tracePt t="12063" x="3446463" y="4530725"/>
          <p14:tracePt t="12077" x="3422650" y="4543425"/>
          <p14:tracePt t="12085" x="3409950" y="4556125"/>
          <p14:tracePt t="12092" x="3398838" y="4567238"/>
          <p14:tracePt t="12106" x="3386138" y="4579938"/>
          <p14:tracePt t="12114" x="3373438" y="4592638"/>
          <p14:tracePt t="12121" x="3362325" y="4592638"/>
          <p14:tracePt t="12127" x="3362325" y="4603750"/>
          <p14:tracePt t="12135" x="3336925" y="4629150"/>
          <p14:tracePt t="12143" x="3336925" y="4640263"/>
          <p14:tracePt t="12150" x="3325813" y="4665663"/>
          <p14:tracePt t="12157" x="3313113" y="4689475"/>
          <p14:tracePt t="12164" x="3313113" y="4702175"/>
          <p14:tracePt t="12172" x="3313113" y="4714875"/>
          <p14:tracePt t="12179" x="3313113" y="4738688"/>
          <p14:tracePt t="12186" x="3313113" y="4751388"/>
          <p14:tracePt t="12194" x="3313113" y="4762500"/>
          <p14:tracePt t="12201" x="3313113" y="4787900"/>
          <p14:tracePt t="12216" x="3313113" y="4799013"/>
          <p14:tracePt t="12224" x="3313113" y="4811713"/>
          <p14:tracePt t="12231" x="3313113" y="4824413"/>
          <p14:tracePt t="12238" x="3313113" y="4835525"/>
          <p14:tracePt t="12244" x="3313113" y="4848225"/>
          <p14:tracePt t="12251" x="3313113" y="4860925"/>
          <p14:tracePt t="12260" x="3313113" y="4872038"/>
          <p14:tracePt t="12267" x="3325813" y="4884738"/>
          <p14:tracePt t="12274" x="3325813" y="4897438"/>
          <p14:tracePt t="12282" x="3325813" y="4908550"/>
          <p14:tracePt t="12289" x="3336925" y="4921250"/>
          <p14:tracePt t="12296" x="3336925" y="4933950"/>
          <p14:tracePt t="12304" x="3349625" y="4933950"/>
          <p14:tracePt t="12310" x="3349625" y="4945063"/>
          <p14:tracePt t="12318" x="3373438" y="4957763"/>
          <p14:tracePt t="12324" x="3386138" y="4970463"/>
          <p14:tracePt t="12333" x="3409950" y="4981575"/>
          <p14:tracePt t="12340" x="3422650" y="5006975"/>
          <p14:tracePt t="12347" x="3435350" y="5006975"/>
          <p14:tracePt t="12354" x="3459163" y="5018088"/>
          <p14:tracePt t="12361" x="3482975" y="5043488"/>
          <p14:tracePt t="12368" x="3495675" y="5054600"/>
          <p14:tracePt t="12376" x="3519488" y="5067300"/>
          <p14:tracePt t="12384" x="3544888" y="5067300"/>
          <p14:tracePt t="12391" x="3556000" y="5080000"/>
          <p14:tracePt t="12398" x="3581400" y="5080000"/>
          <p14:tracePt t="12406" x="3629025" y="5091113"/>
          <p14:tracePt t="12413" x="3654425" y="5103813"/>
          <p14:tracePt t="12421" x="3678238" y="5103813"/>
          <p14:tracePt t="12427" x="3690938" y="5103813"/>
          <p14:tracePt t="12435" x="3702050" y="5103813"/>
          <p14:tracePt t="13706" x="3702050" y="5116513"/>
          <p14:tracePt t="13743" x="3690938" y="5116513"/>
          <p14:tracePt t="13749" x="3678238" y="5116513"/>
          <p14:tracePt t="13756" x="3665538" y="5116513"/>
          <p14:tracePt t="13764" x="3641725" y="5116513"/>
          <p14:tracePt t="13772" x="3617913" y="5116513"/>
          <p14:tracePt t="13779" x="3605213" y="5116513"/>
          <p14:tracePt t="13786" x="3568700" y="5116513"/>
          <p14:tracePt t="13794" x="3544888" y="5116513"/>
          <p14:tracePt t="13802" x="3495675" y="5116513"/>
          <p14:tracePt t="13808" x="3471863" y="5116513"/>
          <p14:tracePt t="13816" x="3435350" y="5103813"/>
          <p14:tracePt t="13824" x="3398838" y="5103813"/>
          <p14:tracePt t="13829" x="3373438" y="5091113"/>
          <p14:tracePt t="13838" x="3349625" y="5080000"/>
          <p14:tracePt t="13845" x="3336925" y="5080000"/>
          <p14:tracePt t="13853" x="3313113" y="5067300"/>
          <p14:tracePt t="13859" x="3300413" y="5067300"/>
          <p14:tracePt t="13866" x="3289300" y="5067300"/>
          <p14:tracePt t="13873" x="3263900" y="5067300"/>
          <p14:tracePt t="13889" x="3252788" y="5067300"/>
          <p14:tracePt t="13904" x="3240088" y="5067300"/>
          <p14:tracePt t="13925" x="3227388" y="5067300"/>
          <p14:tracePt t="13941" x="3214688" y="5067300"/>
          <p14:tracePt t="13983" x="3203575" y="5067300"/>
          <p14:tracePt t="14095" x="3203575" y="5054600"/>
          <p14:tracePt t="14117" x="3214688" y="5054600"/>
          <p14:tracePt t="14129" x="3227388" y="5054600"/>
          <p14:tracePt t="14145" x="3240088" y="5054600"/>
          <p14:tracePt t="14160" x="3252788" y="5054600"/>
          <p14:tracePt t="14167" x="3263900" y="5054600"/>
          <p14:tracePt t="14174" x="3276600" y="5054600"/>
          <p14:tracePt t="14189" x="3289300" y="5054600"/>
          <p14:tracePt t="14195" x="3313113" y="5054600"/>
          <p14:tracePt t="14203" x="3325813" y="5054600"/>
          <p14:tracePt t="14210" x="3336925" y="5054600"/>
          <p14:tracePt t="14218" x="3362325" y="5054600"/>
          <p14:tracePt t="14225" x="3373438" y="5054600"/>
          <p14:tracePt t="14231" x="3386138" y="5054600"/>
          <p14:tracePt t="14239" x="3398838" y="5054600"/>
          <p14:tracePt t="14246" x="3422650" y="5054600"/>
          <p14:tracePt t="14254" x="3446463" y="5054600"/>
          <p14:tracePt t="14261" x="3459163" y="5054600"/>
          <p14:tracePt t="14269" x="3482975" y="5054600"/>
          <p14:tracePt t="14276" x="3508375" y="5054600"/>
          <p14:tracePt t="14284" x="3532188" y="5054600"/>
          <p14:tracePt t="14291" x="3544888" y="5054600"/>
          <p14:tracePt t="14297" x="3556000" y="5054600"/>
          <p14:tracePt t="14305" x="3581400" y="5054600"/>
          <p14:tracePt t="14312" x="3605213" y="5054600"/>
          <p14:tracePt t="14320" x="3617913" y="5054600"/>
          <p14:tracePt t="14327" x="3629025" y="5054600"/>
          <p14:tracePt t="14334" x="3654425" y="5054600"/>
          <p14:tracePt t="14342" x="3678238" y="5054600"/>
          <p14:tracePt t="14348" x="3690938" y="5054600"/>
          <p14:tracePt t="14356" x="3714750" y="5054600"/>
          <p14:tracePt t="14363" x="3738563" y="5054600"/>
          <p14:tracePt t="14371" x="3763963" y="5054600"/>
          <p14:tracePt t="14378" x="3775075" y="5054600"/>
          <p14:tracePt t="14386" x="3787775" y="5054600"/>
          <p14:tracePt t="14394" x="3811588" y="5054600"/>
          <p14:tracePt t="14400" x="3824288" y="5054600"/>
          <p14:tracePt t="14407" x="3836988" y="5054600"/>
          <p14:tracePt t="14414" x="3848100" y="5054600"/>
          <p14:tracePt t="14422" x="3873500" y="5054600"/>
          <p14:tracePt t="14429" x="3897313" y="5054600"/>
          <p14:tracePt t="14444" x="3921125" y="5054600"/>
          <p14:tracePt t="14452" x="3933825" y="5054600"/>
          <p14:tracePt t="14465" x="3959225" y="5054600"/>
          <p14:tracePt t="14706" x="3946525" y="5054600"/>
          <p14:tracePt t="14722" x="3933825" y="5054600"/>
          <p14:tracePt t="14729" x="3897313" y="5054600"/>
          <p14:tracePt t="14737" x="3884613" y="5067300"/>
          <p14:tracePt t="14744" x="3860800" y="5067300"/>
          <p14:tracePt t="14751" x="3836988" y="5067300"/>
          <p14:tracePt t="14759" x="3800475" y="5067300"/>
          <p14:tracePt t="14766" x="3775075" y="5067300"/>
          <p14:tracePt t="14773" x="3727450" y="5067300"/>
          <p14:tracePt t="14780" x="3678238" y="5080000"/>
          <p14:tracePt t="14787" x="3654425" y="5080000"/>
          <p14:tracePt t="14795" x="3617913" y="5080000"/>
          <p14:tracePt t="14802" x="3568700" y="5080000"/>
          <p14:tracePt t="14809" x="3508375" y="5080000"/>
          <p14:tracePt t="14816" x="3446463" y="5080000"/>
          <p14:tracePt t="14823" x="3409950" y="5080000"/>
          <p14:tracePt t="14830" x="3362325" y="5080000"/>
          <p14:tracePt t="14838" x="3336925" y="5080000"/>
          <p14:tracePt t="14845" x="3313113" y="5080000"/>
          <p14:tracePt t="14854" x="3289300" y="5080000"/>
          <p14:tracePt t="14861" x="3263900" y="5080000"/>
          <p14:tracePt t="14868" x="3240088" y="5080000"/>
          <p14:tracePt t="14883" x="3214688" y="5080000"/>
          <p14:tracePt t="14897" x="3203575" y="5080000"/>
          <p14:tracePt t="14911" x="3190875" y="5080000"/>
          <p14:tracePt t="14925" x="3178175" y="5080000"/>
          <p14:tracePt t="15014" x="3178175" y="5067300"/>
          <p14:tracePt t="15036" x="3178175" y="5054600"/>
          <p14:tracePt t="15043" x="3178175" y="5043488"/>
          <p14:tracePt t="15050" x="3178175" y="5030788"/>
          <p14:tracePt t="15057" x="3190875" y="5030788"/>
          <p14:tracePt t="15064" x="3190875" y="5018088"/>
          <p14:tracePt t="15071" x="3203575" y="4994275"/>
          <p14:tracePt t="15080" x="3214688" y="4981575"/>
          <p14:tracePt t="15087" x="3240088" y="4957763"/>
          <p14:tracePt t="15094" x="3252788" y="4945063"/>
          <p14:tracePt t="15102" x="3276600" y="4921250"/>
          <p14:tracePt t="15109" x="3289300" y="4908550"/>
          <p14:tracePt t="15116" x="3300413" y="4897438"/>
          <p14:tracePt t="15124" x="3313113" y="4884738"/>
          <p14:tracePt t="15131" x="3325813" y="4872038"/>
          <p14:tracePt t="15138" x="3336925" y="4860925"/>
          <p14:tracePt t="15145" x="3349625" y="4860925"/>
          <p14:tracePt t="15153" x="3349625" y="4835525"/>
          <p14:tracePt t="15160" x="3362325" y="4835525"/>
          <p14:tracePt t="15166" x="3373438" y="4824413"/>
          <p14:tracePt t="15174" x="3386138" y="4811713"/>
          <p14:tracePt t="15181" x="3386138" y="4799013"/>
          <p14:tracePt t="15190" x="3409950" y="4787900"/>
          <p14:tracePt t="15204" x="3422650" y="4762500"/>
          <p14:tracePt t="15211" x="3435350" y="4762500"/>
          <p14:tracePt t="15218" x="3435350" y="4751388"/>
          <p14:tracePt t="15226" x="3446463" y="4751388"/>
          <p14:tracePt t="15240" x="3459163" y="4738688"/>
          <p14:tracePt t="15255" x="3471863" y="4738688"/>
          <p14:tracePt t="15262" x="3482975" y="4725988"/>
          <p14:tracePt t="15283" x="3495675" y="4714875"/>
          <p14:tracePt t="15306" x="3508375" y="4714875"/>
          <p14:tracePt t="15328" x="3519488" y="4714875"/>
          <p14:tracePt t="15342" x="3532188" y="4714875"/>
          <p14:tracePt t="15357" x="3544888" y="4714875"/>
          <p14:tracePt t="15379" x="3556000" y="4714875"/>
          <p14:tracePt t="15394" x="3568700" y="4725988"/>
          <p14:tracePt t="15408" x="3581400" y="4738688"/>
          <p14:tracePt t="15423" x="3592513" y="4751388"/>
          <p14:tracePt t="15438" x="3592513" y="4762500"/>
          <p14:tracePt t="15445" x="3605213" y="4775200"/>
          <p14:tracePt t="15459" x="3617913" y="4787900"/>
          <p14:tracePt t="15466" x="3629025" y="4787900"/>
          <p14:tracePt t="15474" x="3629025" y="4799013"/>
          <p14:tracePt t="15489" x="3641725" y="4824413"/>
          <p14:tracePt t="15504" x="3654425" y="4848225"/>
          <p14:tracePt t="15511" x="3665538" y="4860925"/>
          <p14:tracePt t="15517" x="3678238" y="4872038"/>
          <p14:tracePt t="15524" x="3690938" y="4884738"/>
          <p14:tracePt t="15532" x="3690938" y="4897438"/>
          <p14:tracePt t="15540" x="3714750" y="4908550"/>
          <p14:tracePt t="15555" x="3714750" y="4921250"/>
          <p14:tracePt t="15561" x="3727450" y="4933950"/>
          <p14:tracePt t="15576" x="3738563" y="4945063"/>
          <p14:tracePt t="15592" x="3751263" y="4957763"/>
          <p14:tracePt t="15606" x="3763963" y="4957763"/>
          <p14:tracePt t="15620" x="3763963" y="4970463"/>
          <p14:tracePt t="15628" x="3775075" y="4970463"/>
          <p14:tracePt t="15634" x="3775075" y="4981575"/>
          <p14:tracePt t="15649" x="3787775" y="4981575"/>
          <p14:tracePt t="15676" x="3800475" y="4981575"/>
          <p14:tracePt t="15686" x="3811588" y="4981575"/>
          <p14:tracePt t="15700" x="3824288" y="4981575"/>
          <p14:tracePt t="15721" x="3836988" y="4981575"/>
          <p14:tracePt t="15730" x="3848100" y="4981575"/>
          <p14:tracePt t="15744" x="3860800" y="4981575"/>
          <p14:tracePt t="15759" x="3873500" y="4981575"/>
          <p14:tracePt t="15774" x="3884613" y="4981575"/>
          <p14:tracePt t="15788" x="3897313" y="4981575"/>
          <p14:tracePt t="15795" x="3897313" y="4970463"/>
          <p14:tracePt t="15803" x="3910013" y="4957763"/>
          <p14:tracePt t="15810" x="3921125" y="4957763"/>
          <p14:tracePt t="15817" x="3921125" y="4945063"/>
          <p14:tracePt t="15825" x="3946525" y="4933950"/>
          <p14:tracePt t="15832" x="3946525" y="4921250"/>
          <p14:tracePt t="15846" x="3970338" y="4897438"/>
          <p14:tracePt t="15861" x="3983038" y="4884738"/>
          <p14:tracePt t="15875" x="3995738" y="4860925"/>
          <p14:tracePt t="15891" x="3995738" y="4848225"/>
          <p14:tracePt t="15898" x="4006850" y="4848225"/>
          <p14:tracePt t="15905" x="4019550" y="4835525"/>
          <p14:tracePt t="15920" x="4019550" y="4824413"/>
          <p14:tracePt t="15926" x="4032250" y="4824413"/>
          <p14:tracePt t="15942" x="4032250" y="4811713"/>
          <p14:tracePt t="15949" x="4043363" y="4811713"/>
          <p14:tracePt t="15971" x="4056063" y="4811713"/>
          <p14:tracePt t="15978" x="4056063" y="4799013"/>
          <p14:tracePt t="15985" x="4068763" y="4799013"/>
          <p14:tracePt t="16029" x="4079875" y="4799013"/>
          <p14:tracePt t="16036" x="4079875" y="4787900"/>
          <p14:tracePt t="16088" x="4092575" y="4787900"/>
          <p14:tracePt t="16116" x="4105275" y="4787900"/>
          <p14:tracePt t="16131" x="4116388" y="4787900"/>
          <p14:tracePt t="16168" x="4129088" y="4787900"/>
          <p14:tracePt t="16182" x="4141788" y="4799013"/>
          <p14:tracePt t="16197" x="4141788" y="4811713"/>
          <p14:tracePt t="16204" x="4152900" y="4811713"/>
          <p14:tracePt t="16211" x="4165600" y="4835525"/>
          <p14:tracePt t="16225" x="4178300" y="4848225"/>
          <p14:tracePt t="16241" x="4189413" y="4848225"/>
          <p14:tracePt t="16249" x="4189413" y="4860925"/>
          <p14:tracePt t="16256" x="4202113" y="4872038"/>
          <p14:tracePt t="16262" x="4214813" y="4872038"/>
          <p14:tracePt t="16270" x="4225925" y="4884738"/>
          <p14:tracePt t="16284" x="4238625" y="4897438"/>
          <p14:tracePt t="16293" x="4251325" y="4908550"/>
          <p14:tracePt t="16300" x="4262438" y="4908550"/>
          <p14:tracePt t="16314" x="4275138" y="4921250"/>
          <p14:tracePt t="16328" x="4287838" y="4921250"/>
          <p14:tracePt t="16745" x="4298950" y="4921250"/>
          <p14:tracePt t="16767" x="4324350" y="4921250"/>
          <p14:tracePt t="16775" x="4324350" y="4897438"/>
          <p14:tracePt t="16782" x="4348163" y="4897438"/>
          <p14:tracePt t="16789" x="4360863" y="4872038"/>
          <p14:tracePt t="16796" x="4371975" y="4872038"/>
          <p14:tracePt t="16804" x="4397375" y="4848225"/>
          <p14:tracePt t="16811" x="4397375" y="4835525"/>
          <p14:tracePt t="16818" x="4421188" y="4811713"/>
          <p14:tracePt t="16825" x="4433888" y="4811713"/>
          <p14:tracePt t="16833" x="4445000" y="4799013"/>
          <p14:tracePt t="16847" x="4457700" y="4787900"/>
          <p14:tracePt t="16854" x="4457700" y="4775200"/>
          <p14:tracePt t="16862" x="4470400" y="4775200"/>
          <p14:tracePt t="16870" x="4481513" y="4775200"/>
          <p14:tracePt t="16876" x="4481513" y="4762500"/>
          <p14:tracePt t="16884" x="4494213" y="4762500"/>
          <p14:tracePt t="16906" x="4506913" y="4751388"/>
          <p14:tracePt t="16921" x="4518025" y="4751388"/>
          <p14:tracePt t="16935" x="4530725" y="4751388"/>
          <p14:tracePt t="16942" x="4543425" y="4751388"/>
          <p14:tracePt t="16957" x="4554538" y="4751388"/>
          <p14:tracePt t="16985" x="4567238" y="4751388"/>
          <p14:tracePt t="17008" x="4579938" y="4751388"/>
          <p14:tracePt t="17016" x="4591050" y="4762500"/>
          <p14:tracePt t="17045" x="4603750" y="4775200"/>
          <p14:tracePt t="17053" x="4603750" y="4787900"/>
          <p14:tracePt t="17066" x="4603750" y="4799013"/>
          <p14:tracePt t="17074" x="4616450" y="4799013"/>
          <p14:tracePt t="17081" x="4616450" y="4811713"/>
          <p14:tracePt t="17096" x="4627563" y="4824413"/>
          <p14:tracePt t="17102" x="4640263" y="4835525"/>
          <p14:tracePt t="17118" x="4640263" y="4848225"/>
          <p14:tracePt t="17125" x="4640263" y="4860925"/>
          <p14:tracePt t="17133" x="4652963" y="4860925"/>
          <p14:tracePt t="17140" x="4652963" y="4872038"/>
          <p14:tracePt t="17155" x="4665663" y="4872038"/>
          <p14:tracePt t="17161" x="4665663" y="4884738"/>
          <p14:tracePt t="17190" x="4676775" y="4884738"/>
          <p14:tracePt t="17198" x="4689475" y="4884738"/>
          <p14:tracePt t="17212" x="4702175" y="4897438"/>
          <p14:tracePt t="17226" x="4725988" y="4897438"/>
          <p14:tracePt t="17242" x="4738688" y="4897438"/>
          <p14:tracePt t="17250" x="4749800" y="4897438"/>
          <p14:tracePt t="17264" x="4775200" y="4897438"/>
          <p14:tracePt t="17279" x="4786313" y="4897438"/>
          <p14:tracePt t="17286" x="4799013" y="4897438"/>
          <p14:tracePt t="17293" x="4811713" y="4897438"/>
          <p14:tracePt t="17307" x="4822825" y="4897438"/>
          <p14:tracePt t="17315" x="4835525" y="4897438"/>
          <p14:tracePt t="17322" x="4848225" y="4897438"/>
          <p14:tracePt t="17329" x="4859338" y="4897438"/>
          <p14:tracePt t="17336" x="4884738" y="4897438"/>
          <p14:tracePt t="17343" x="4895850" y="4897438"/>
          <p14:tracePt t="17351" x="4908550" y="4897438"/>
          <p14:tracePt t="17359" x="4945063" y="4897438"/>
          <p14:tracePt t="17373" x="4957763" y="4897438"/>
          <p14:tracePt t="17381" x="4981575" y="4897438"/>
          <p14:tracePt t="17388" x="4994275" y="4897438"/>
          <p14:tracePt t="17395" x="5005388" y="4897438"/>
          <p14:tracePt t="17403" x="5018088" y="4897438"/>
          <p14:tracePt t="17410" x="5030788" y="4897438"/>
          <p14:tracePt t="17417" x="5041900" y="4897438"/>
          <p14:tracePt t="17425" x="5041900" y="4908550"/>
          <p14:tracePt t="17432" x="5054600" y="4908550"/>
          <p14:tracePt t="17446" x="5067300" y="4908550"/>
          <p14:tracePt t="17453" x="5067300" y="4921250"/>
          <p14:tracePt t="17716" x="5054600" y="4921250"/>
          <p14:tracePt t="17723" x="5030788" y="4921250"/>
          <p14:tracePt t="17732" x="5005388" y="4921250"/>
          <p14:tracePt t="17738" x="4981575" y="4933950"/>
          <p14:tracePt t="17746" x="4945063" y="4945063"/>
          <p14:tracePt t="17754" x="4884738" y="4957763"/>
          <p14:tracePt t="17760" x="4835525" y="4957763"/>
          <p14:tracePt t="17768" x="4775200" y="4970463"/>
          <p14:tracePt t="17775" x="4702175" y="4970463"/>
          <p14:tracePt t="17783" x="4616450" y="4970463"/>
          <p14:tracePt t="17790" x="4518025" y="4981575"/>
          <p14:tracePt t="17796" x="4408488" y="4981575"/>
          <p14:tracePt t="17805" x="4287838" y="5006975"/>
          <p14:tracePt t="17812" x="4189413" y="5006975"/>
          <p14:tracePt t="17820" x="4092575" y="5006975"/>
          <p14:tracePt t="17827" x="4032250" y="5006975"/>
          <p14:tracePt t="17833" x="3933825" y="5006975"/>
          <p14:tracePt t="17840" x="3848100" y="5006975"/>
          <p14:tracePt t="17848" x="3800475" y="5006975"/>
          <p14:tracePt t="17856" x="3738563" y="5006975"/>
          <p14:tracePt t="17863" x="3702050" y="5006975"/>
          <p14:tracePt t="17870" x="3654425" y="5006975"/>
          <p14:tracePt t="17877" x="3629025" y="5006975"/>
          <p14:tracePt t="17885" x="3581400" y="5006975"/>
          <p14:tracePt t="17891" x="3544888" y="5006975"/>
          <p14:tracePt t="17899" x="3508375" y="5006975"/>
          <p14:tracePt t="17906" x="3471863" y="5006975"/>
          <p14:tracePt t="17914" x="3435350" y="5006975"/>
          <p14:tracePt t="17922" x="3422650" y="5006975"/>
          <p14:tracePt t="17936" x="3398838" y="5006975"/>
          <p14:tracePt t="17943" x="3386138" y="5006975"/>
          <p14:tracePt t="17957" x="3373438" y="5006975"/>
          <p14:tracePt t="17973" x="3362325" y="5006975"/>
          <p14:tracePt t="18016" x="3349625" y="5006975"/>
          <p14:tracePt t="18083" x="3362325" y="5006975"/>
          <p14:tracePt t="18089" x="3386138" y="5006975"/>
          <p14:tracePt t="18096" x="3435350" y="5006975"/>
          <p14:tracePt t="18104" x="3482975" y="5006975"/>
          <p14:tracePt t="18111" x="3519488" y="5018088"/>
          <p14:tracePt t="18119" x="3581400" y="5018088"/>
          <p14:tracePt t="18127" x="3629025" y="5018088"/>
          <p14:tracePt t="18133" x="3665538" y="5030788"/>
          <p14:tracePt t="18141" x="3714750" y="5030788"/>
          <p14:tracePt t="18148" x="3775075" y="5043488"/>
          <p14:tracePt t="18155" x="3836988" y="5043488"/>
          <p14:tracePt t="18162" x="3873500" y="5043488"/>
          <p14:tracePt t="18170" x="3959225" y="5054600"/>
          <p14:tracePt t="18176" x="4032250" y="5067300"/>
          <p14:tracePt t="18184" x="4092575" y="5080000"/>
          <p14:tracePt t="18191" x="4178300" y="5080000"/>
          <p14:tracePt t="18199" x="4238625" y="5080000"/>
          <p14:tracePt t="18206" x="4311650" y="5080000"/>
          <p14:tracePt t="18213" x="4360863" y="5080000"/>
          <p14:tracePt t="18221" x="4445000" y="5080000"/>
          <p14:tracePt t="18228" x="4481513" y="5080000"/>
          <p14:tracePt t="18236" x="4530725" y="5080000"/>
          <p14:tracePt t="18242" x="4579938" y="5080000"/>
          <p14:tracePt t="18250" x="4640263" y="5080000"/>
          <p14:tracePt t="18257" x="4676775" y="5080000"/>
          <p14:tracePt t="18264" x="4713288" y="5080000"/>
          <p14:tracePt t="18273" x="4738688" y="5080000"/>
          <p14:tracePt t="18280" x="4749800" y="5080000"/>
          <p14:tracePt t="18286" x="4775200" y="5080000"/>
          <p14:tracePt t="19316" x="4762500" y="5080000"/>
          <p14:tracePt t="19324" x="4749800" y="5067300"/>
          <p14:tracePt t="19331" x="4738688" y="5067300"/>
          <p14:tracePt t="19339" x="4713288" y="5043488"/>
          <p14:tracePt t="19345" x="4702175" y="5030788"/>
          <p14:tracePt t="19354" x="4652963" y="4994275"/>
          <p14:tracePt t="19361" x="4627563" y="4970463"/>
          <p14:tracePt t="19367" x="4591050" y="4945063"/>
          <p14:tracePt t="19374" x="4530725" y="4860925"/>
          <p14:tracePt t="19381" x="4445000" y="4799013"/>
          <p14:tracePt t="19390" x="4360863" y="4714875"/>
          <p14:tracePt t="19397" x="4298950" y="4665663"/>
          <p14:tracePt t="19404" x="4238625" y="4603750"/>
          <p14:tracePt t="19412" x="4202113" y="4556125"/>
          <p14:tracePt t="19418" x="4152900" y="4530725"/>
          <p14:tracePt t="19427" x="4116388" y="4483100"/>
          <p14:tracePt t="19433" x="4092575" y="4470400"/>
          <p14:tracePt t="19441" x="4068763" y="4446588"/>
          <p14:tracePt t="19448" x="4056063" y="4421188"/>
          <p14:tracePt t="19456" x="4043363" y="4410075"/>
          <p14:tracePt t="19462" x="4032250" y="4410075"/>
          <p14:tracePt t="19470" x="4032250" y="4397375"/>
          <p14:tracePt t="19499" x="4019550" y="4397375"/>
          <p14:tracePt t="19506" x="4019550" y="4384675"/>
          <p14:tracePt t="19520" x="4019550" y="4373563"/>
          <p14:tracePt t="19544" x="4019550" y="4360863"/>
          <p14:tracePt t="19550" x="4043363" y="4360863"/>
          <p14:tracePt t="19558" x="4068763" y="4348163"/>
          <p14:tracePt t="19564" x="4105275" y="4337050"/>
          <p14:tracePt t="19573" x="4141788" y="4324350"/>
          <p14:tracePt t="19580" x="4165600" y="4324350"/>
          <p14:tracePt t="19587" x="4202113" y="4311650"/>
          <p14:tracePt t="19594" x="4238625" y="4300538"/>
          <p14:tracePt t="19601" x="4275138" y="4287838"/>
          <p14:tracePt t="19608" x="4311650" y="4275138"/>
          <p14:tracePt t="19616" x="4335463" y="4264025"/>
          <p14:tracePt t="19624" x="4348163" y="4251325"/>
          <p14:tracePt t="19630" x="4371975" y="4251325"/>
          <p14:tracePt t="19638" x="4384675" y="4227513"/>
          <p14:tracePt t="19645" x="4397375" y="4227513"/>
          <p14:tracePt t="19652" x="4408488" y="4202113"/>
          <p14:tracePt t="19661" x="4433888" y="4191000"/>
          <p14:tracePt t="19678" x="4433888" y="4154488"/>
          <p14:tracePt t="19681" x="4445000" y="4154488"/>
          <p14:tracePt t="19690" x="4445000" y="4129088"/>
          <p14:tracePt t="19696" x="4445000" y="4117975"/>
          <p14:tracePt t="19704" x="4445000" y="4105275"/>
          <p14:tracePt t="19711" x="4445000" y="4081463"/>
          <p14:tracePt t="19718" x="4445000" y="4068763"/>
          <p14:tracePt t="19725" x="4445000" y="4056063"/>
          <p14:tracePt t="19732" x="4445000" y="4043363"/>
          <p14:tracePt t="19741" x="4445000" y="4019550"/>
          <p14:tracePt t="19747" x="4433888" y="4019550"/>
          <p14:tracePt t="19755" x="4408488" y="3995738"/>
          <p14:tracePt t="19770" x="4384675" y="3983038"/>
          <p14:tracePt t="19777" x="4360863" y="3970338"/>
          <p14:tracePt t="19784" x="4298950" y="3959225"/>
          <p14:tracePt t="19792" x="4251325" y="3959225"/>
          <p14:tracePt t="19799" x="4189413" y="3959225"/>
          <p14:tracePt t="19806" x="4141788" y="3959225"/>
          <p14:tracePt t="19813" x="4032250" y="3995738"/>
          <p14:tracePt t="19821" x="3946525" y="4032250"/>
          <p14:tracePt t="19827" x="3848100" y="4056063"/>
          <p14:tracePt t="19835" x="3763963" y="4117975"/>
          <p14:tracePt t="19843" x="3665538" y="4165600"/>
          <p14:tracePt t="19850" x="3592513" y="4202113"/>
          <p14:tracePt t="19856" x="3532188" y="4264025"/>
          <p14:tracePt t="19864" x="3482975" y="4324350"/>
          <p14:tracePt t="19872" x="3435350" y="4360863"/>
          <p14:tracePt t="19880" x="3386138" y="4410075"/>
          <p14:tracePt t="19886" x="3336925" y="4470400"/>
          <p14:tracePt t="19894" x="3313113" y="4506913"/>
          <p14:tracePt t="19901" x="3289300" y="4567238"/>
          <p14:tracePt t="19909" x="3276600" y="4629150"/>
          <p14:tracePt t="19915" x="3263900" y="4702175"/>
          <p14:tracePt t="19923" x="3252788" y="4799013"/>
          <p14:tracePt t="19930" x="3252788" y="4835525"/>
          <p14:tracePt t="19938" x="3252788" y="4884738"/>
          <p14:tracePt t="19944" x="3252788" y="4933950"/>
          <p14:tracePt t="19952" x="3276600" y="4994275"/>
          <p14:tracePt t="19960" x="3313113" y="5067300"/>
          <p14:tracePt t="19966" x="3349625" y="5116513"/>
          <p14:tracePt t="19973" x="3386138" y="5176838"/>
          <p14:tracePt t="19980" x="3422650" y="5226050"/>
          <p14:tracePt t="19989" x="3459163" y="5249863"/>
          <p14:tracePt t="19996" x="3508375" y="5286375"/>
          <p14:tracePt t="20003" x="3544888" y="5311775"/>
          <p14:tracePt t="20011" x="3605213" y="5348288"/>
          <p14:tracePt t="20018" x="3678238" y="5384800"/>
          <p14:tracePt t="20025" x="3763963" y="5408613"/>
          <p14:tracePt t="20032" x="3836988" y="5432425"/>
          <p14:tracePt t="20040" x="3946525" y="5457825"/>
          <p14:tracePt t="20047" x="4032250" y="5468938"/>
          <p14:tracePt t="20054" x="4116388" y="5468938"/>
          <p14:tracePt t="20061" x="4202113" y="5468938"/>
          <p14:tracePt t="20069" x="4262438" y="5468938"/>
          <p14:tracePt t="20077" x="4348163" y="5468938"/>
          <p14:tracePt t="20083" x="4408488" y="5468938"/>
          <p14:tracePt t="20090" x="4494213" y="5468938"/>
          <p14:tracePt t="20097" x="4543425" y="5468938"/>
          <p14:tracePt t="20106" x="4579938" y="5468938"/>
          <p14:tracePt t="20113" x="4616450" y="5468938"/>
          <p14:tracePt t="20120" x="4665663" y="5445125"/>
          <p14:tracePt t="20128" x="4689475" y="5432425"/>
          <p14:tracePt t="20134" x="4713288" y="5408613"/>
          <p14:tracePt t="20142" x="4738688" y="5384800"/>
          <p14:tracePt t="20149" x="4775200" y="5348288"/>
          <p14:tracePt t="20157" x="4799013" y="5311775"/>
          <p14:tracePt t="20164" x="4822825" y="5249863"/>
          <p14:tracePt t="20171" x="4859338" y="5200650"/>
          <p14:tracePt t="20178" x="4872038" y="5164138"/>
          <p14:tracePt t="20186" x="4872038" y="5116513"/>
          <p14:tracePt t="20194" x="4872038" y="5030788"/>
          <p14:tracePt t="20200" x="4872038" y="4981575"/>
          <p14:tracePt t="20207" x="4859338" y="4908550"/>
          <p14:tracePt t="20214" x="4835525" y="4835525"/>
          <p14:tracePt t="20222" x="4799013" y="4799013"/>
          <p14:tracePt t="20229" x="4775200" y="4751388"/>
          <p14:tracePt t="20237" x="4725988" y="4689475"/>
          <p14:tracePt t="20244" x="4665663" y="4640263"/>
          <p14:tracePt t="20251" x="4591050" y="4579938"/>
          <p14:tracePt t="20258" x="4518025" y="4530725"/>
          <p14:tracePt t="20266" x="4408488" y="4470400"/>
          <p14:tracePt t="20274" x="4324350" y="4421188"/>
          <p14:tracePt t="20281" x="4225925" y="4397375"/>
          <p14:tracePt t="20288" x="4056063" y="4360863"/>
          <p14:tracePt t="20295" x="3910013" y="4324350"/>
          <p14:tracePt t="20303" x="3763963" y="4324350"/>
          <p14:tracePt t="20311" x="3617913" y="4324350"/>
          <p14:tracePt t="20317" x="3471863" y="4324350"/>
          <p14:tracePt t="20324" x="3263900" y="4348163"/>
          <p14:tracePt t="20331" x="3117850" y="4384675"/>
          <p14:tracePt t="20339" x="3032125" y="4433888"/>
          <p14:tracePt t="20346" x="2935288" y="4470400"/>
          <p14:tracePt t="20354" x="2825750" y="4543425"/>
          <p14:tracePt t="20361" x="2740025" y="4592638"/>
          <p14:tracePt t="20369" x="2679700" y="4640263"/>
          <p14:tracePt t="20376" x="2630488" y="4678363"/>
          <p14:tracePt t="20383" x="2570163" y="4738688"/>
          <p14:tracePt t="20391" x="2533650" y="4824413"/>
          <p14:tracePt t="20397" x="2520950" y="4872038"/>
          <p14:tracePt t="20405" x="2508250" y="4933950"/>
          <p14:tracePt t="20413" x="2497138" y="4957763"/>
          <p14:tracePt t="20420" x="2497138" y="4994275"/>
          <p14:tracePt t="21311" x="2508250" y="4994275"/>
          <p14:tracePt t="21319" x="2546350" y="4994275"/>
          <p14:tracePt t="21326" x="2593975" y="4994275"/>
          <p14:tracePt t="21333" x="2643188" y="4994275"/>
          <p14:tracePt t="21340" x="2679700" y="4994275"/>
          <p14:tracePt t="21347" x="2728913" y="5006975"/>
          <p14:tracePt t="21354" x="2813050" y="5018088"/>
          <p14:tracePt t="21361" x="2935288" y="5018088"/>
          <p14:tracePt t="21368" x="3032125" y="5030788"/>
          <p14:tracePt t="21376" x="3117850" y="5030788"/>
          <p14:tracePt t="21384" x="3227388" y="5030788"/>
          <p14:tracePt t="21390" x="3313113" y="5030788"/>
          <p14:tracePt t="21398" x="3386138" y="5030788"/>
          <p14:tracePt t="21406" x="3471863" y="5030788"/>
          <p14:tracePt t="21414" x="3532188" y="5030788"/>
          <p14:tracePt t="21421" x="3592513" y="5030788"/>
          <p14:tracePt t="21428" x="3641725" y="5030788"/>
          <p14:tracePt t="21435" x="3690938" y="5030788"/>
          <p14:tracePt t="21442" x="3727450" y="5030788"/>
          <p14:tracePt t="21450" x="3763963" y="5030788"/>
          <p14:tracePt t="21456" x="3787775" y="5030788"/>
          <p14:tracePt t="21464" x="3811588" y="5030788"/>
          <p14:tracePt t="22391" x="3811588" y="5018088"/>
          <p14:tracePt t="22399" x="3800475" y="5018088"/>
          <p14:tracePt t="22406" x="3787775" y="5018088"/>
          <p14:tracePt t="22414" x="3775075" y="5006975"/>
          <p14:tracePt t="22422" x="3763963" y="4994275"/>
          <p14:tracePt t="22429" x="3738563" y="4981575"/>
          <p14:tracePt t="22436" x="3714750" y="4957763"/>
          <p14:tracePt t="22443" x="3690938" y="4957763"/>
          <p14:tracePt t="22450" x="3665538" y="4933950"/>
          <p14:tracePt t="22458" x="3629025" y="4921250"/>
          <p14:tracePt t="22465" x="3592513" y="4897438"/>
          <p14:tracePt t="22473" x="3556000" y="4884738"/>
          <p14:tracePt t="22479" x="3532188" y="4872038"/>
          <p14:tracePt t="22487" x="3495675" y="4860925"/>
          <p14:tracePt t="22493" x="3471863" y="4848225"/>
          <p14:tracePt t="22501" x="3446463" y="4848225"/>
          <p14:tracePt t="22508" x="3435350" y="4848225"/>
          <p14:tracePt t="22516" x="3422650" y="4835525"/>
          <p14:tracePt t="22523" x="3398838" y="4835525"/>
          <p14:tracePt t="22530" x="3386138" y="4835525"/>
          <p14:tracePt t="22538" x="3373438" y="4835525"/>
          <p14:tracePt t="22553" x="3362325" y="4835525"/>
          <p14:tracePt t="22567" x="3349625" y="4835525"/>
          <p14:tracePt t="22604" x="3336925" y="4835525"/>
          <p14:tracePt t="22714" x="3336925" y="4824413"/>
          <p14:tracePt t="22728" x="3336925" y="4811713"/>
          <p14:tracePt t="22735" x="3349625" y="4799013"/>
          <p14:tracePt t="22742" x="3373438" y="4775200"/>
          <p14:tracePt t="22750" x="3398838" y="4762500"/>
          <p14:tracePt t="22756" x="3446463" y="4738688"/>
          <p14:tracePt t="22764" x="3471863" y="4725988"/>
          <p14:tracePt t="22772" x="3495675" y="4702175"/>
          <p14:tracePt t="22779" x="3519488" y="4702175"/>
          <p14:tracePt t="22786" x="3544888" y="4678363"/>
          <p14:tracePt t="22793" x="3568700" y="4665663"/>
          <p14:tracePt t="22801" x="3581400" y="4665663"/>
          <p14:tracePt t="22809" x="3605213" y="4652963"/>
          <p14:tracePt t="22815" x="3617913" y="4640263"/>
          <p14:tracePt t="22823" x="3641725" y="4640263"/>
          <p14:tracePt t="22830" x="3654425" y="4640263"/>
          <p14:tracePt t="22837" x="3665538" y="4629150"/>
          <p14:tracePt t="22845" x="3678238" y="4629150"/>
          <p14:tracePt t="22852" x="3690938" y="4629150"/>
          <p14:tracePt t="22860" x="3702050" y="4629150"/>
          <p14:tracePt t="22866" x="3714750" y="4629150"/>
          <p14:tracePt t="22873" x="3738563" y="4629150"/>
          <p14:tracePt t="22881" x="3751263" y="4629150"/>
          <p14:tracePt t="22889" x="3763963" y="4629150"/>
          <p14:tracePt t="22895" x="3775075" y="4629150"/>
          <p14:tracePt t="22903" x="3800475" y="4629150"/>
          <p14:tracePt t="22910" x="3824288" y="4629150"/>
          <p14:tracePt t="22918" x="3848100" y="4652963"/>
          <p14:tracePt t="22925" x="3873500" y="4665663"/>
          <p14:tracePt t="22932" x="3897313" y="4689475"/>
          <p14:tracePt t="22940" x="3921125" y="4714875"/>
          <p14:tracePt t="22946" x="3946525" y="4738688"/>
          <p14:tracePt t="22954" x="3970338" y="4762500"/>
          <p14:tracePt t="22962" x="3995738" y="4775200"/>
          <p14:tracePt t="22969" x="4006850" y="4799013"/>
          <p14:tracePt t="22976" x="4019550" y="4811713"/>
          <p14:tracePt t="22983" x="4056063" y="4848225"/>
          <p14:tracePt t="22990" x="4056063" y="4860925"/>
          <p14:tracePt t="22998" x="4079875" y="4872038"/>
          <p14:tracePt t="23006" x="4079875" y="4884738"/>
          <p14:tracePt t="23012" x="4092575" y="4897438"/>
          <p14:tracePt t="23027" x="4092575" y="4908550"/>
          <p14:tracePt t="23034" x="4105275" y="4908550"/>
          <p14:tracePt t="23042" x="4105275" y="4921250"/>
          <p14:tracePt t="23365" x="4092575" y="4921250"/>
          <p14:tracePt t="23378" x="4079875" y="4921250"/>
          <p14:tracePt t="23385" x="4068763" y="4921250"/>
          <p14:tracePt t="23392" x="4043363" y="4921250"/>
          <p14:tracePt t="23399" x="4019550" y="4921250"/>
          <p14:tracePt t="23407" x="3983038" y="4921250"/>
          <p14:tracePt t="23415" x="3959225" y="4921250"/>
          <p14:tracePt t="23422" x="3910013" y="4921250"/>
          <p14:tracePt t="23429" x="3873500" y="4921250"/>
          <p14:tracePt t="23436" x="3811588" y="4921250"/>
          <p14:tracePt t="23444" x="3775075" y="4921250"/>
          <p14:tracePt t="23451" x="3738563" y="4921250"/>
          <p14:tracePt t="23458" x="3702050" y="4921250"/>
          <p14:tracePt t="23465" x="3678238" y="4921250"/>
          <p14:tracePt t="23474" x="3654425" y="4921250"/>
          <p14:tracePt t="23479" x="3641725" y="4921250"/>
          <p14:tracePt t="23488" x="3617913" y="4908550"/>
          <p14:tracePt t="23495" x="3592513" y="4897438"/>
          <p14:tracePt t="23501" x="3581400" y="4897438"/>
          <p14:tracePt t="23509" x="3568700" y="4897438"/>
          <p14:tracePt t="23524" x="3556000" y="4897438"/>
          <p14:tracePt t="23546" x="3544888" y="4897438"/>
          <p14:tracePt t="23561" x="3532188" y="4897438"/>
          <p14:tracePt t="23707" x="3544888" y="4897438"/>
          <p14:tracePt t="23714" x="3556000" y="4897438"/>
          <p14:tracePt t="23722" x="3568700" y="4897438"/>
          <p14:tracePt t="23729" x="3581400" y="4897438"/>
          <p14:tracePt t="23736" x="3592513" y="4897438"/>
          <p14:tracePt t="23744" x="3617913" y="4897438"/>
          <p14:tracePt t="23750" x="3629025" y="4897438"/>
          <p14:tracePt t="23757" x="3654425" y="4897438"/>
          <p14:tracePt t="23765" x="3678238" y="4897438"/>
          <p14:tracePt t="23779" x="3702050" y="4897438"/>
          <p14:tracePt t="23787" x="3727450" y="4897438"/>
          <p14:tracePt t="23794" x="3738563" y="4897438"/>
          <p14:tracePt t="23802" x="3751263" y="4897438"/>
          <p14:tracePt t="23809" x="3775075" y="4897438"/>
          <p14:tracePt t="23816" x="3811588" y="4897438"/>
          <p14:tracePt t="23823" x="3836988" y="4897438"/>
          <p14:tracePt t="23832" x="3860800" y="4897438"/>
          <p14:tracePt t="23838" x="3873500" y="4897438"/>
          <p14:tracePt t="23846" x="3897313" y="4897438"/>
          <p14:tracePt t="23852" x="3921125" y="4897438"/>
          <p14:tracePt t="23860" x="3946525" y="4897438"/>
          <p14:tracePt t="23867" x="3959225" y="4897438"/>
          <p14:tracePt t="23874" x="3995738" y="4897438"/>
          <p14:tracePt t="23882" x="4006850" y="4897438"/>
          <p14:tracePt t="23890" x="4032250" y="4897438"/>
          <p14:tracePt t="23896" x="4056063" y="4897438"/>
          <p14:tracePt t="23904" x="4079875" y="4897438"/>
          <p14:tracePt t="23912" x="4092575" y="4897438"/>
          <p14:tracePt t="23918" x="4105275" y="4897438"/>
          <p14:tracePt t="23926" x="4141788" y="4897438"/>
          <p14:tracePt t="23932" x="4152900" y="4897438"/>
          <p14:tracePt t="23940" x="4165600" y="4897438"/>
          <p14:tracePt t="23948" x="4178300" y="4897438"/>
          <p14:tracePt t="23955" x="4202113" y="4897438"/>
          <p14:tracePt t="23969" x="4214813" y="4897438"/>
          <p14:tracePt t="23976" x="4238625" y="4897438"/>
          <p14:tracePt t="23983" x="4251325" y="4897438"/>
          <p14:tracePt t="23991" x="4262438" y="4897438"/>
          <p14:tracePt t="23999" x="4275138" y="4897438"/>
          <p14:tracePt t="24012" x="4298950" y="4897438"/>
          <p14:tracePt t="24028" x="4311650" y="4897438"/>
          <p14:tracePt t="24035" x="4324350" y="4897438"/>
          <p14:tracePt t="24043" x="4335463" y="4897438"/>
          <p14:tracePt t="24058" x="4348163" y="4897438"/>
          <p14:tracePt t="24065" x="4360863" y="4897438"/>
          <p14:tracePt t="24086" x="4384675" y="4897438"/>
          <p14:tracePt t="24100" x="4397375" y="4897438"/>
          <p14:tracePt t="24115" x="4408488" y="4897438"/>
          <p14:tracePt t="24130" x="4421188" y="4897438"/>
          <p14:tracePt t="24138" x="4433888" y="4897438"/>
          <p14:tracePt t="24146" x="4445000" y="4897438"/>
          <p14:tracePt t="24152" x="4457700" y="4897438"/>
          <p14:tracePt t="24160" x="4470400" y="4897438"/>
          <p14:tracePt t="24174" x="4481513" y="4897438"/>
          <p14:tracePt t="24181" x="4494213" y="4897438"/>
          <p14:tracePt t="24189" x="4506913" y="4897438"/>
          <p14:tracePt t="24204" x="4518025" y="4897438"/>
          <p14:tracePt t="24217" x="4530725" y="4897438"/>
          <p14:tracePt t="24240" x="4543425" y="4897438"/>
          <p14:tracePt t="24262" x="4554538" y="4897438"/>
          <p14:tracePt t="24277" x="4567238" y="4897438"/>
          <p14:tracePt t="24298" x="4579938" y="4897438"/>
          <p14:tracePt t="24320" x="4591050" y="4897438"/>
          <p14:tracePt t="24341" x="4603750" y="4897438"/>
          <p14:tracePt t="24349" x="4616450" y="4897438"/>
          <p14:tracePt t="24356" x="4616450" y="4884738"/>
          <p14:tracePt t="24365" x="4627563" y="4884738"/>
          <p14:tracePt t="24386" x="4640263" y="4884738"/>
          <p14:tracePt t="24408" x="4652963" y="4884738"/>
          <p14:tracePt t="24415" x="4665663" y="4884738"/>
          <p14:tracePt t="24430" x="4676775" y="4884738"/>
          <p14:tracePt t="24444" x="4689475" y="4884738"/>
          <p14:tracePt t="24458" x="4702175" y="4884738"/>
          <p14:tracePt t="24474" x="4713288" y="4884738"/>
          <p14:tracePt t="24496" x="4725988" y="4884738"/>
          <p14:tracePt t="24517" x="4738688" y="4884738"/>
          <p14:tracePt t="24568" x="4749800" y="4884738"/>
          <p14:tracePt t="24598" x="4762500" y="4884738"/>
          <p14:tracePt t="25205" x="4749800" y="4884738"/>
          <p14:tracePt t="25212" x="4738688" y="4884738"/>
          <p14:tracePt t="25219" x="4725988" y="4884738"/>
          <p14:tracePt t="25225" x="4713288" y="4884738"/>
          <p14:tracePt t="25233" x="4676775" y="4897438"/>
          <p14:tracePt t="25240" x="4640263" y="4897438"/>
          <p14:tracePt t="25248" x="4616450" y="4908550"/>
          <p14:tracePt t="25255" x="4579938" y="4908550"/>
          <p14:tracePt t="25263" x="4543425" y="4908550"/>
          <p14:tracePt t="25269" x="4506913" y="4908550"/>
          <p14:tracePt t="25277" x="4470400" y="4908550"/>
          <p14:tracePt t="25284" x="4421188" y="4908550"/>
          <p14:tracePt t="25292" x="4384675" y="4921250"/>
          <p14:tracePt t="25299" x="4335463" y="4921250"/>
          <p14:tracePt t="25306" x="4298950" y="4921250"/>
          <p14:tracePt t="25313" x="4262438" y="4933950"/>
          <p14:tracePt t="25321" x="4225925" y="4933950"/>
          <p14:tracePt t="25328" x="4189413" y="4933950"/>
          <p14:tracePt t="25336" x="4165600" y="4933950"/>
          <p14:tracePt t="25342" x="4129088" y="4933950"/>
          <p14:tracePt t="25349" x="4079875" y="4945063"/>
          <p14:tracePt t="25358" x="4043363" y="4945063"/>
          <p14:tracePt t="25365" x="4006850" y="4945063"/>
          <p14:tracePt t="25371" x="3983038" y="4945063"/>
          <p14:tracePt t="25380" x="3970338" y="4945063"/>
          <p14:tracePt t="25386" x="3946525" y="4957763"/>
          <p14:tracePt t="25394" x="3921125" y="4957763"/>
          <p14:tracePt t="25401" x="3897313" y="4957763"/>
          <p14:tracePt t="25409" x="3873500" y="4957763"/>
          <p14:tracePt t="25416" x="3860800" y="4970463"/>
          <p14:tracePt t="25423" x="3848100" y="4970463"/>
          <p14:tracePt t="25430" x="3824288" y="4970463"/>
          <p14:tracePt t="25438" x="3811588" y="4970463"/>
          <p14:tracePt t="25445" x="3800475" y="4981575"/>
          <p14:tracePt t="25452" x="3787775" y="4981575"/>
          <p14:tracePt t="25459" x="3775075" y="4981575"/>
          <p14:tracePt t="25466" x="3763963" y="4981575"/>
          <p14:tracePt t="25482" x="3751263" y="4981575"/>
          <p14:tracePt t="25518" x="3738563" y="4981575"/>
          <p14:tracePt t="25687" x="3751263" y="4981575"/>
          <p14:tracePt t="25700" x="3763963" y="4981575"/>
          <p14:tracePt t="25715" x="3787775" y="4981575"/>
          <p14:tracePt t="25730" x="3800475" y="4981575"/>
          <p14:tracePt t="25737" x="3811588" y="4981575"/>
          <p14:tracePt t="25744" x="3824288" y="4981575"/>
          <p14:tracePt t="25752" x="3836988" y="4981575"/>
          <p14:tracePt t="25759" x="3848100" y="4981575"/>
          <p14:tracePt t="25766" x="3860800" y="4981575"/>
          <p14:tracePt t="25774" x="3884613" y="4981575"/>
          <p14:tracePt t="25780" x="3897313" y="4981575"/>
          <p14:tracePt t="25788" x="3910013" y="4981575"/>
          <p14:tracePt t="25796" x="3921125" y="4981575"/>
          <p14:tracePt t="25803" x="3933825" y="4981575"/>
          <p14:tracePt t="25809" x="3946525" y="4981575"/>
          <p14:tracePt t="25817" x="3970338" y="4981575"/>
          <p14:tracePt t="25825" x="3995738" y="4981575"/>
          <p14:tracePt t="25832" x="4006850" y="4981575"/>
          <p14:tracePt t="25839" x="4032250" y="4981575"/>
          <p14:tracePt t="25847" x="4056063" y="4981575"/>
          <p14:tracePt t="25854" x="4092575" y="4981575"/>
          <p14:tracePt t="25862" x="4116388" y="4981575"/>
          <p14:tracePt t="25869" x="4152900" y="4994275"/>
          <p14:tracePt t="25876" x="4178300" y="4994275"/>
          <p14:tracePt t="25883" x="4202113" y="5006975"/>
          <p14:tracePt t="25890" x="4225925" y="5006975"/>
          <p14:tracePt t="25898" x="4251325" y="5006975"/>
          <p14:tracePt t="25914" x="4298950" y="5006975"/>
          <p14:tracePt t="25919" x="4311650" y="5006975"/>
          <p14:tracePt t="25926" x="4324350" y="5006975"/>
          <p14:tracePt t="25934" x="4335463" y="5006975"/>
          <p14:tracePt t="25942" x="4348163" y="5006975"/>
          <p14:tracePt t="25956" x="4360863" y="5006975"/>
          <p14:tracePt t="25978" x="4371975" y="5006975"/>
          <p14:tracePt t="26306" x="4371975" y="5018088"/>
          <p14:tracePt t="26313" x="4384675" y="5018088"/>
          <p14:tracePt t="26329" x="4397375" y="5018088"/>
          <p14:tracePt t="26336" x="4408488" y="5018088"/>
          <p14:tracePt t="26343" x="4421188" y="5030788"/>
          <p14:tracePt t="26358" x="4445000" y="5030788"/>
          <p14:tracePt t="26373" x="4457700" y="5030788"/>
          <p14:tracePt t="26381" x="4481513" y="5030788"/>
          <p14:tracePt t="26388" x="4494213" y="5030788"/>
          <p14:tracePt t="26394" x="4506913" y="5030788"/>
          <p14:tracePt t="26402" x="4518025" y="5030788"/>
          <p14:tracePt t="26408" x="4530725" y="5030788"/>
          <p14:tracePt t="26416" x="4543425" y="5030788"/>
          <p14:tracePt t="26423" x="4567238" y="5030788"/>
          <p14:tracePt t="26431" x="4579938" y="5030788"/>
          <p14:tracePt t="26439" x="4591050" y="5030788"/>
          <p14:tracePt t="26446" x="4603750" y="5030788"/>
          <p14:tracePt t="26453" x="4627563" y="5030788"/>
          <p14:tracePt t="26460" x="4652963" y="5030788"/>
          <p14:tracePt t="26475" x="4676775" y="5030788"/>
          <p14:tracePt t="26483" x="4689475" y="5030788"/>
          <p14:tracePt t="26490" x="4702175" y="5030788"/>
          <p14:tracePt t="26497" x="4713288" y="5030788"/>
          <p14:tracePt t="26504" x="4725988" y="5018088"/>
          <p14:tracePt t="26512" x="4738688" y="5018088"/>
          <p14:tracePt t="26519" x="4749800" y="5018088"/>
          <p14:tracePt t="26525" x="4762500" y="5018088"/>
          <p14:tracePt t="26533" x="4775200" y="5018088"/>
          <p14:tracePt t="26547" x="4786313" y="5006975"/>
          <p14:tracePt t="26555" x="4799013" y="5006975"/>
          <p14:tracePt t="26570" x="4811713" y="4994275"/>
          <p14:tracePt t="26577" x="4822825" y="4994275"/>
          <p14:tracePt t="26584" x="4835525" y="4994275"/>
          <p14:tracePt t="26599" x="4848225" y="4981575"/>
          <p14:tracePt t="26606" x="4859338" y="4981575"/>
          <p14:tracePt t="26614" x="4872038" y="4970463"/>
          <p14:tracePt t="26629" x="4884738" y="4970463"/>
          <p14:tracePt t="26635" x="4884738" y="4957763"/>
          <p14:tracePt t="26643" x="4895850" y="4957763"/>
          <p14:tracePt t="26650" x="4908550" y="4957763"/>
          <p14:tracePt t="26657" x="4921250" y="4957763"/>
          <p14:tracePt t="26664" x="4921250" y="4945063"/>
          <p14:tracePt t="26686" x="4932363" y="4945063"/>
          <p14:tracePt t="26687" x="4945063" y="4945063"/>
          <p14:tracePt t="26694" x="4945063" y="4933950"/>
          <p14:tracePt t="26701" x="4957763" y="4933950"/>
          <p14:tracePt t="26709" x="4957763" y="4921250"/>
          <p14:tracePt t="26716" x="4968875" y="4921250"/>
          <p14:tracePt t="26732" x="4981575" y="4908550"/>
          <p14:tracePt t="26745" x="4994275" y="4908550"/>
          <p14:tracePt t="26761" x="4994275" y="4897438"/>
          <p14:tracePt t="26767" x="5005388" y="4897438"/>
          <p14:tracePt t="26788" x="5018088" y="4884738"/>
          <p14:tracePt t="26804" x="5018088" y="4872038"/>
          <p14:tracePt t="26811" x="5030788" y="4872038"/>
          <p14:tracePt t="26825" x="5041900" y="4860925"/>
          <p14:tracePt t="26833" x="5054600" y="4860925"/>
          <p14:tracePt t="26841" x="5054600" y="4848225"/>
          <p14:tracePt t="26854" x="5067300" y="4835525"/>
          <p14:tracePt t="26869" x="5067300" y="4824413"/>
          <p14:tracePt t="26877" x="5078413" y="4824413"/>
          <p14:tracePt t="26914" x="5078413" y="4811713"/>
          <p14:tracePt t="26927" x="5091113" y="4811713"/>
          <p14:tracePt t="26950" x="5103813" y="4799013"/>
          <p14:tracePt t="26972" x="5114925" y="4799013"/>
          <p14:tracePt t="26978" x="5114925" y="4787900"/>
          <p14:tracePt t="26993" x="5127625" y="4775200"/>
          <p14:tracePt t="27016" x="5140325" y="4775200"/>
          <p14:tracePt t="27031" x="5151438" y="4775200"/>
          <p14:tracePt t="27037" x="5151438" y="4762500"/>
          <p14:tracePt t="27060" x="5164138" y="4762500"/>
          <p14:tracePt t="27095" x="5164138" y="4751388"/>
          <p14:tracePt t="27103" x="5176838" y="4751388"/>
          <p14:tracePt t="27124" x="5187950" y="4751388"/>
          <p14:tracePt t="27133" x="5200650" y="4751388"/>
          <p14:tracePt t="27155" x="5200650" y="4738688"/>
          <p14:tracePt t="27162" x="5213350" y="4738688"/>
          <p14:tracePt t="27183" x="5213350" y="4725988"/>
          <p14:tracePt t="27191" x="5224463" y="4725988"/>
          <p14:tracePt t="27213" x="5237163" y="4725988"/>
          <p14:tracePt t="27226" x="5249863" y="4725988"/>
          <p14:tracePt t="27250" x="5260975" y="4714875"/>
          <p14:tracePt t="27271" x="5273675" y="4714875"/>
          <p14:tracePt t="27300" x="5286375" y="4714875"/>
          <p14:tracePt t="27315" x="5297488" y="4714875"/>
          <p14:tracePt t="27344" x="5310188" y="4714875"/>
          <p14:tracePt t="27351" x="5310188" y="4702175"/>
          <p14:tracePt t="29192" x="5297488" y="4702175"/>
          <p14:tracePt t="29206" x="5260975" y="4702175"/>
          <p14:tracePt t="29214" x="5249863" y="4702175"/>
          <p14:tracePt t="29221" x="5213350" y="4689475"/>
          <p14:tracePt t="29228" x="5176838" y="4689475"/>
          <p14:tracePt t="29236" x="5127625" y="4689475"/>
          <p14:tracePt t="29243" x="5091113" y="4689475"/>
          <p14:tracePt t="29251" x="5054600" y="4689475"/>
          <p14:tracePt t="29257" x="5018088" y="4689475"/>
          <p14:tracePt t="29265" x="4981575" y="4689475"/>
          <p14:tracePt t="29272" x="4945063" y="4689475"/>
          <p14:tracePt t="29279" x="4908550" y="4689475"/>
          <p14:tracePt t="29287" x="4872038" y="4689475"/>
          <p14:tracePt t="29294" x="4848225" y="4689475"/>
          <p14:tracePt t="29301" x="4822825" y="4689475"/>
          <p14:tracePt t="29309" x="4799013" y="4689475"/>
          <p14:tracePt t="29316" x="4786313" y="4689475"/>
          <p14:tracePt t="29324" x="4775200" y="4689475"/>
          <p14:tracePt t="29331" x="4762500" y="4689475"/>
          <p14:tracePt t="29345" x="4749800" y="4689475"/>
          <p14:tracePt t="29352" x="4738688" y="4689475"/>
          <p14:tracePt t="29360" x="4725988" y="4689475"/>
          <p14:tracePt t="29367" x="4713288" y="4689475"/>
          <p14:tracePt t="29382" x="4689475" y="4689475"/>
          <p14:tracePt t="29389" x="4676775" y="4689475"/>
          <p14:tracePt t="29396" x="4665663" y="4689475"/>
          <p14:tracePt t="29404" x="4640263" y="4689475"/>
          <p14:tracePt t="29418" x="4627563" y="4689475"/>
          <p14:tracePt t="29426" x="4616450" y="4689475"/>
          <p14:tracePt t="29441" x="4603750" y="4689475"/>
          <p14:tracePt t="29448" x="4591050" y="4702175"/>
          <p14:tracePt t="29491" x="4579938" y="4702175"/>
          <p14:tracePt t="29535" x="4579938" y="4714875"/>
          <p14:tracePt t="29557" x="4579938" y="4725988"/>
          <p14:tracePt t="29565" x="4579938" y="4738688"/>
          <p14:tracePt t="29579" x="4591050" y="4751388"/>
          <p14:tracePt t="29586" x="4591050" y="4762500"/>
          <p14:tracePt t="29594" x="4603750" y="4775200"/>
          <p14:tracePt t="29601" x="4616450" y="4775200"/>
          <p14:tracePt t="29607" x="4627563" y="4787900"/>
          <p14:tracePt t="29615" x="4640263" y="4799013"/>
          <p14:tracePt t="29623" x="4640263" y="4811713"/>
          <p14:tracePt t="29631" x="4652963" y="4811713"/>
          <p14:tracePt t="29638" x="4665663" y="4824413"/>
          <p14:tracePt t="29652" x="4676775" y="4835525"/>
          <p14:tracePt t="29666" x="4689475" y="4835525"/>
          <p14:tracePt t="29683" x="4689475" y="4860925"/>
          <p14:tracePt t="29688" x="4702175" y="4860925"/>
          <p14:tracePt t="29696" x="4713288" y="4872038"/>
          <p14:tracePt t="29711" x="4725988" y="4884738"/>
          <p14:tracePt t="29724" x="4749800" y="4908550"/>
          <p14:tracePt t="29732" x="4762500" y="4908550"/>
          <p14:tracePt t="29740" x="4762500" y="4921250"/>
          <p14:tracePt t="29747" x="4786313" y="4933950"/>
          <p14:tracePt t="29762" x="4811713" y="4933950"/>
          <p14:tracePt t="29768" x="4811713" y="4945063"/>
          <p14:tracePt t="29776" x="4822825" y="4945063"/>
          <p14:tracePt t="29791" x="4835525" y="4945063"/>
          <p14:tracePt t="29797" x="4848225" y="4945063"/>
          <p14:tracePt t="29806" x="4859338" y="4945063"/>
          <p14:tracePt t="29813" x="4872038" y="4957763"/>
          <p14:tracePt t="29820" x="4884738" y="4957763"/>
          <p14:tracePt t="29828" x="4908550" y="4957763"/>
          <p14:tracePt t="29834" x="4921250" y="4957763"/>
          <p14:tracePt t="29841" x="4957763" y="4957763"/>
          <p14:tracePt t="29848" x="4981575" y="4957763"/>
          <p14:tracePt t="29856" x="5005388" y="4957763"/>
          <p14:tracePt t="29864" x="5018088" y="4957763"/>
          <p14:tracePt t="29871" x="5041900" y="4957763"/>
          <p14:tracePt t="29879" x="5067300" y="4945063"/>
          <p14:tracePt t="29885" x="5091113" y="4933950"/>
          <p14:tracePt t="29893" x="5103813" y="4921250"/>
          <p14:tracePt t="29901" x="5140325" y="4921250"/>
          <p14:tracePt t="29908" x="5151438" y="4908550"/>
          <p14:tracePt t="29915" x="5176838" y="4897438"/>
          <p14:tracePt t="29923" x="5187950" y="4884738"/>
          <p14:tracePt t="29930" x="5213350" y="4884738"/>
          <p14:tracePt t="29937" x="5224463" y="4872038"/>
          <p14:tracePt t="29944" x="5237163" y="4872038"/>
          <p14:tracePt t="29952" x="5249863" y="4872038"/>
          <p14:tracePt t="29958" x="5260975" y="4860925"/>
          <p14:tracePt t="29965" x="5286375" y="4848225"/>
          <p14:tracePt t="29980" x="5297488" y="4848225"/>
          <p14:tracePt t="29988" x="5297488" y="4835525"/>
          <p14:tracePt t="29996" x="5310188" y="4835525"/>
          <p14:tracePt t="30002" x="5322888" y="4824413"/>
          <p14:tracePt t="30010" x="5346700" y="4799013"/>
          <p14:tracePt t="30025" x="5359400" y="4787900"/>
          <p14:tracePt t="30032" x="5359400" y="4775200"/>
          <p14:tracePt t="30039" x="5370513" y="4775200"/>
          <p14:tracePt t="30046" x="5370513" y="4762500"/>
          <p14:tracePt t="30054" x="5395913" y="4751388"/>
          <p14:tracePt t="30061" x="5395913" y="4738688"/>
          <p14:tracePt t="30068" x="5408613" y="4738688"/>
          <p14:tracePt t="30075" x="5408613" y="4725988"/>
          <p14:tracePt t="30082" x="5408613" y="4714875"/>
          <p14:tracePt t="30098" x="5408613" y="4702175"/>
          <p14:tracePt t="30113" x="5408613" y="4678363"/>
          <p14:tracePt t="30127" x="5408613" y="4665663"/>
          <p14:tracePt t="30141" x="5408613" y="4652963"/>
          <p14:tracePt t="30149" x="5408613" y="4640263"/>
          <p14:tracePt t="30156" x="5408613" y="4629150"/>
          <p14:tracePt t="30171" x="5395913" y="4616450"/>
          <p14:tracePt t="30178" x="5383213" y="4603750"/>
          <p14:tracePt t="30185" x="5370513" y="4592638"/>
          <p14:tracePt t="30192" x="5346700" y="4592638"/>
          <p14:tracePt t="30199" x="5322888" y="4567238"/>
          <p14:tracePt t="30207" x="5297488" y="4567238"/>
          <p14:tracePt t="30215" x="5273675" y="4556125"/>
          <p14:tracePt t="30222" x="5249863" y="4556125"/>
          <p14:tracePt t="30229" x="5224463" y="4543425"/>
          <p14:tracePt t="30236" x="5213350" y="4543425"/>
          <p14:tracePt t="30244" x="5200650" y="4543425"/>
          <p14:tracePt t="30251" x="5176838" y="4530725"/>
          <p14:tracePt t="30258" x="5164138" y="4530725"/>
          <p14:tracePt t="30266" x="5140325" y="4530725"/>
          <p14:tracePt t="30273" x="5127625" y="4530725"/>
          <p14:tracePt t="30281" x="5103813" y="4530725"/>
          <p14:tracePt t="30287" x="5091113" y="4530725"/>
          <p14:tracePt t="30295" x="5078413" y="4530725"/>
          <p14:tracePt t="30302" x="5054600" y="4530725"/>
          <p14:tracePt t="30308" x="5041900" y="4530725"/>
          <p14:tracePt t="30316" x="5030788" y="4543425"/>
          <p14:tracePt t="30324" x="5018088" y="4543425"/>
          <p14:tracePt t="30332" x="5005388" y="4556125"/>
          <p14:tracePt t="30339" x="4994275" y="4556125"/>
          <p14:tracePt t="30346" x="4981575" y="4567238"/>
          <p14:tracePt t="30353" x="4968875" y="4567238"/>
          <p14:tracePt t="30368" x="4957763" y="4579938"/>
          <p14:tracePt t="30389" x="4945063" y="4579938"/>
          <p14:tracePt t="30397" x="4945063" y="4592638"/>
          <p14:tracePt t="30404" x="4932363" y="4592638"/>
          <p14:tracePt t="30412" x="4921250" y="4616450"/>
          <p14:tracePt t="30418" x="4921250" y="4629150"/>
          <p14:tracePt t="30425" x="4908550" y="4640263"/>
          <p14:tracePt t="30433" x="4908550" y="4665663"/>
          <p14:tracePt t="30441" x="4895850" y="4665663"/>
          <p14:tracePt t="30449" x="4895850" y="4689475"/>
          <p14:tracePt t="30463" x="4895850" y="4702175"/>
          <p14:tracePt t="30470" x="4884738" y="4725988"/>
          <p14:tracePt t="30485" x="4884738" y="4738688"/>
          <p14:tracePt t="30492" x="4884738" y="4751388"/>
          <p14:tracePt t="30499" x="4884738" y="4762500"/>
          <p14:tracePt t="30506" x="4884738" y="4775200"/>
          <p14:tracePt t="30521" x="4884738" y="4799013"/>
          <p14:tracePt t="30535" x="4884738" y="4811713"/>
          <p14:tracePt t="30542" x="4884738" y="4824413"/>
          <p14:tracePt t="30550" x="4884738" y="4835525"/>
          <p14:tracePt t="30558" x="4895850" y="4835525"/>
          <p14:tracePt t="30566" x="4908550" y="4848225"/>
          <p14:tracePt t="30580" x="4921250" y="4860925"/>
          <p14:tracePt t="30596" x="4932363" y="4872038"/>
          <p14:tracePt t="30602" x="4932363" y="4884738"/>
          <p14:tracePt t="30610" x="4945063" y="4884738"/>
          <p14:tracePt t="30618" x="4957763" y="4897438"/>
          <p14:tracePt t="30623" x="4968875" y="4897438"/>
          <p14:tracePt t="30631" x="4981575" y="4908550"/>
          <p14:tracePt t="30638" x="5005388" y="4908550"/>
          <p14:tracePt t="30645" x="5018088" y="4921250"/>
          <p14:tracePt t="30653" x="5030788" y="4921250"/>
          <p14:tracePt t="30666" x="5054600" y="4921250"/>
          <p14:tracePt t="30674" x="5067300" y="4921250"/>
          <p14:tracePt t="30681" x="5091113" y="4933950"/>
          <p14:tracePt t="30689" x="5103813" y="4933950"/>
          <p14:tracePt t="30697" x="5114925" y="4933950"/>
          <p14:tracePt t="30703" x="5127625" y="4933950"/>
          <p14:tracePt t="30712" x="5151438" y="4933950"/>
          <p14:tracePt t="30718" x="5164138" y="4933950"/>
          <p14:tracePt t="30725" x="5176838" y="4933950"/>
          <p14:tracePt t="30733" x="5200650" y="4933950"/>
          <p14:tracePt t="30740" x="5213350" y="4933950"/>
          <p14:tracePt t="30754" x="5237163" y="4933950"/>
          <p14:tracePt t="30769" x="5249863" y="4933950"/>
          <p14:tracePt t="30776" x="5260975" y="4933950"/>
          <p14:tracePt t="30783" x="5273675" y="4921250"/>
          <p14:tracePt t="30799" x="5286375" y="4908550"/>
          <p14:tracePt t="30806" x="5297488" y="4897438"/>
          <p14:tracePt t="30813" x="5310188" y="4897438"/>
          <p14:tracePt t="30821" x="5310188" y="4884738"/>
          <p14:tracePt t="30828" x="5322888" y="4872038"/>
          <p14:tracePt t="30835" x="5334000" y="4860925"/>
          <p14:tracePt t="30842" x="5334000" y="4848225"/>
          <p14:tracePt t="30850" x="5346700" y="4835525"/>
          <p14:tracePt t="30857" x="5346700" y="4824413"/>
          <p14:tracePt t="30864" x="5346700" y="4799013"/>
          <p14:tracePt t="30872" x="5346700" y="4787900"/>
          <p14:tracePt t="30879" x="5346700" y="4775200"/>
          <p14:tracePt t="30886" x="5346700" y="4762500"/>
          <p14:tracePt t="30893" x="5346700" y="4738688"/>
          <p14:tracePt t="30901" x="5346700" y="4725988"/>
          <p14:tracePt t="30907" x="5346700" y="4714875"/>
          <p14:tracePt t="30916" x="5346700" y="4702175"/>
          <p14:tracePt t="30923" x="5346700" y="4689475"/>
          <p14:tracePt t="30930" x="5334000" y="4665663"/>
          <p14:tracePt t="30944" x="5322888" y="4652963"/>
          <p14:tracePt t="30952" x="5310188" y="4640263"/>
          <p14:tracePt t="30960" x="5286375" y="4629150"/>
          <p14:tracePt t="30966" x="5286375" y="4616450"/>
          <p14:tracePt t="30974" x="5260975" y="4603750"/>
          <p14:tracePt t="30980" x="5224463" y="4592638"/>
          <p14:tracePt t="30989" x="5213350" y="4579938"/>
          <p14:tracePt t="30996" x="5187950" y="4579938"/>
          <p14:tracePt t="31003" x="5164138" y="4579938"/>
          <p14:tracePt t="31011" x="5140325" y="4579938"/>
          <p14:tracePt t="31018" x="5127625" y="4579938"/>
          <p14:tracePt t="31025" x="5103813" y="4579938"/>
          <p14:tracePt t="31032" x="5091113" y="4579938"/>
          <p14:tracePt t="31039" x="5067300" y="4579938"/>
          <p14:tracePt t="31046" x="5041900" y="4579938"/>
          <p14:tracePt t="31054" x="5030788" y="4579938"/>
          <p14:tracePt t="31061" x="5018088" y="4579938"/>
          <p14:tracePt t="31069" x="4994275" y="4579938"/>
          <p14:tracePt t="31076" x="4981575" y="4579938"/>
          <p14:tracePt t="31084" x="4968875" y="4579938"/>
          <p14:tracePt t="31091" x="4957763" y="4579938"/>
          <p14:tracePt t="31106" x="4945063" y="4592638"/>
          <p14:tracePt t="31113" x="4945063" y="4603750"/>
          <p14:tracePt t="31120" x="4921250" y="4603750"/>
          <p14:tracePt t="31127" x="4921250" y="4629150"/>
          <p14:tracePt t="31134" x="4908550" y="4640263"/>
          <p14:tracePt t="31141" x="4895850" y="4665663"/>
          <p14:tracePt t="31149" x="4895850" y="4678363"/>
          <p14:tracePt t="31156" x="4895850" y="4689475"/>
          <p14:tracePt t="31164" x="4884738" y="4689475"/>
          <p14:tracePt t="31171" x="4884738" y="4714875"/>
          <p14:tracePt t="31186" x="4872038" y="4725988"/>
          <p14:tracePt t="31193" x="4872038" y="4738688"/>
          <p14:tracePt t="31201" x="4872038" y="4751388"/>
          <p14:tracePt t="31214" x="4872038" y="4762500"/>
          <p14:tracePt t="31223" x="4872038" y="4775200"/>
          <p14:tracePt t="31230" x="4872038" y="4787900"/>
          <p14:tracePt t="31237" x="4872038" y="4799013"/>
          <p14:tracePt t="31244" x="4872038" y="4811713"/>
          <p14:tracePt t="31251" x="4872038" y="4824413"/>
          <p14:tracePt t="31259" x="4884738" y="4835525"/>
          <p14:tracePt t="31273" x="4884738" y="4848225"/>
          <p14:tracePt t="31280" x="4895850" y="4860925"/>
          <p14:tracePt t="31288" x="4895850" y="4872038"/>
          <p14:tracePt t="31295" x="4908550" y="4872038"/>
          <p14:tracePt t="31302" x="4921250" y="4872038"/>
          <p14:tracePt t="31318" x="4921250" y="4884738"/>
          <p14:tracePt t="32398" x="4932363" y="4884738"/>
          <p14:tracePt t="32405" x="4932363" y="4897438"/>
          <p14:tracePt t="32436" x="4932363" y="4908550"/>
          <p14:tracePt t="32442" x="4945063" y="4908550"/>
          <p14:tracePt t="32486" x="4957763" y="4921250"/>
          <p14:tracePt t="32500" x="4968875" y="4921250"/>
          <p14:tracePt t="32522" x="4981575" y="4921250"/>
          <p14:tracePt t="32536" x="4994275" y="4921250"/>
          <p14:tracePt t="32558" x="5018088" y="4921250"/>
          <p14:tracePt t="32581" x="5030788" y="4921250"/>
          <p14:tracePt t="32611" x="5041900" y="4921250"/>
          <p14:tracePt t="32632" x="5054600" y="4921250"/>
          <p14:tracePt t="32640" x="5067300" y="4908550"/>
          <p14:tracePt t="32647" x="5067300" y="4897438"/>
          <p14:tracePt t="32654" x="5067300" y="4884738"/>
          <p14:tracePt t="32662" x="5078413" y="4872038"/>
          <p14:tracePt t="32683" x="5103813" y="4799013"/>
          <p14:tracePt t="32691" x="5114925" y="4787900"/>
          <p14:tracePt t="32698" x="5114925" y="4775200"/>
          <p14:tracePt t="32705" x="5114925" y="4751388"/>
          <p14:tracePt t="32719" x="5127625" y="4738688"/>
          <p14:tracePt t="32727" x="5127625" y="4725988"/>
          <p14:tracePt t="32733" x="5127625" y="4714875"/>
          <p14:tracePt t="32748" x="5127625" y="4702175"/>
          <p14:tracePt t="32764" x="5140325" y="4689475"/>
          <p14:tracePt t="32770" x="5140325" y="4678363"/>
          <p14:tracePt t="32778" x="5151438" y="4678363"/>
          <p14:tracePt t="32785" x="5151438" y="4665663"/>
          <p14:tracePt t="32800" x="5151438" y="4652963"/>
          <p14:tracePt t="32822" x="5164138" y="4652963"/>
          <p14:tracePt t="32836" x="5164138" y="4640263"/>
          <p14:tracePt t="32881" x="5176838" y="4640263"/>
          <p14:tracePt t="32910" x="5187950" y="4640263"/>
          <p14:tracePt t="32932" x="5200650" y="4640263"/>
          <p14:tracePt t="32939" x="5213350" y="4640263"/>
          <p14:tracePt t="32961" x="5224463" y="4640263"/>
          <p14:tracePt t="32974" x="5237163" y="4640263"/>
          <p14:tracePt t="32982" x="5249863" y="4640263"/>
          <p14:tracePt t="33004" x="5260975" y="4652963"/>
          <p14:tracePt t="33019" x="5273675" y="4652963"/>
          <p14:tracePt t="33033" x="5286375" y="4665663"/>
          <p14:tracePt t="33041" x="5297488" y="4665663"/>
          <p14:tracePt t="33063" x="5297488" y="4678363"/>
          <p14:tracePt t="33070" x="5310188" y="4678363"/>
          <p14:tracePt t="33085" x="5322888" y="4689475"/>
          <p14:tracePt t="33106" x="5334000" y="4689475"/>
          <p14:tracePt t="33114" x="5346700" y="4689475"/>
          <p14:tracePt t="33136" x="5359400" y="4689475"/>
          <p14:tracePt t="33144" x="5370513" y="4689475"/>
          <p14:tracePt t="33158" x="5383213" y="4689475"/>
          <p14:tracePt t="33166" x="5395913" y="4689475"/>
          <p14:tracePt t="33180" x="5408613" y="4689475"/>
          <p14:tracePt t="33194" x="5419725" y="4678363"/>
          <p14:tracePt t="33202" x="5432425" y="4678363"/>
          <p14:tracePt t="33216" x="5445125" y="4665663"/>
          <p14:tracePt t="33231" x="5456238" y="4665663"/>
          <p14:tracePt t="33261" x="5468938" y="4652963"/>
          <p14:tracePt t="33275" x="5481638" y="4652963"/>
          <p14:tracePt t="33296" x="5492750" y="4652963"/>
          <p14:tracePt t="33318" x="5505450" y="4652963"/>
          <p14:tracePt t="33332" x="5518150" y="4652963"/>
          <p14:tracePt t="33355" x="5529263" y="4652963"/>
          <p14:tracePt t="33363" x="5541963" y="4652963"/>
          <p14:tracePt t="33377" x="5554663" y="4652963"/>
          <p14:tracePt t="33399" x="5565775" y="4652963"/>
          <p14:tracePt t="33406" x="5578475" y="4652963"/>
          <p14:tracePt t="33428" x="5591175" y="4652963"/>
          <p14:tracePt t="33449" x="5602288" y="4652963"/>
          <p14:tracePt t="33764" x="5578475" y="4665663"/>
          <p14:tracePt t="33771" x="5565775" y="4665663"/>
          <p14:tracePt t="33779" x="5554663" y="4665663"/>
          <p14:tracePt t="33786" x="5541963" y="4665663"/>
          <p14:tracePt t="33794" x="5505450" y="4665663"/>
          <p14:tracePt t="33800" x="5481638" y="4665663"/>
          <p14:tracePt t="33808" x="5456238" y="4665663"/>
          <p14:tracePt t="33815" x="5432425" y="4665663"/>
          <p14:tracePt t="33822" x="5408613" y="4665663"/>
          <p14:tracePt t="33830" x="5383213" y="4665663"/>
          <p14:tracePt t="33837" x="5359400" y="4665663"/>
          <p14:tracePt t="33844" x="5334000" y="4665663"/>
          <p14:tracePt t="33851" x="5310188" y="4665663"/>
          <p14:tracePt t="33859" x="5297488" y="4665663"/>
          <p14:tracePt t="33867" x="5286375" y="4665663"/>
          <p14:tracePt t="33874" x="5273675" y="4665663"/>
          <p14:tracePt t="33881" x="5260975" y="4665663"/>
          <p14:tracePt t="33888" x="5249863" y="4665663"/>
          <p14:tracePt t="33896" x="5237163" y="4665663"/>
          <p14:tracePt t="33917" x="5224463" y="4665663"/>
          <p14:tracePt t="33939" x="5213350" y="4665663"/>
          <p14:tracePt t="34005" x="5224463" y="4678363"/>
          <p14:tracePt t="34013" x="5249863" y="4678363"/>
          <p14:tracePt t="34020" x="5273675" y="4678363"/>
          <p14:tracePt t="34027" x="5297488" y="4689475"/>
          <p14:tracePt t="34034" x="5322888" y="4702175"/>
          <p14:tracePt t="34042" x="5346700" y="4702175"/>
          <p14:tracePt t="34049" x="5383213" y="4702175"/>
          <p14:tracePt t="34056" x="5408613" y="4702175"/>
          <p14:tracePt t="34064" x="5445125" y="4702175"/>
          <p14:tracePt t="34071" x="5481638" y="4702175"/>
          <p14:tracePt t="34078" x="5518150" y="4702175"/>
          <p14:tracePt t="34085" x="5529263" y="4702175"/>
          <p14:tracePt t="34092" x="5554663" y="4702175"/>
          <p14:tracePt t="34099" x="5578475" y="4702175"/>
          <p14:tracePt t="34107" x="5591175" y="4702175"/>
          <p14:tracePt t="34115" x="5614988" y="4702175"/>
          <p14:tracePt t="34122" x="5627688" y="4702175"/>
          <p14:tracePt t="34130" x="5638800" y="4702175"/>
          <p14:tracePt t="34136" x="5664200" y="4702175"/>
          <p14:tracePt t="34144" x="5675313" y="4702175"/>
          <p14:tracePt t="34151" x="5688013" y="4702175"/>
          <p14:tracePt t="34166" x="5700713" y="4689475"/>
          <p14:tracePt t="34173" x="5711825" y="4689475"/>
          <p14:tracePt t="34187" x="5724525" y="4689475"/>
          <p14:tracePt t="34195" x="5737225" y="4689475"/>
          <p14:tracePt t="34209" x="5737225" y="4678363"/>
          <p14:tracePt t="34216" x="5748338" y="4678363"/>
          <p14:tracePt t="34239" x="5761038" y="4678363"/>
          <p14:tracePt t="34254" x="5773738" y="4678363"/>
          <p14:tracePt t="34261" x="5784850" y="4678363"/>
          <p14:tracePt t="34275" x="5797550" y="4678363"/>
          <p14:tracePt t="34284" x="5810250" y="4678363"/>
          <p14:tracePt t="34297" x="5834063" y="4678363"/>
          <p14:tracePt t="34304" x="5857875" y="4689475"/>
          <p14:tracePt t="34312" x="5883275" y="4689475"/>
          <p14:tracePt t="34320" x="5907088" y="4689475"/>
          <p14:tracePt t="34326" x="5930900" y="4702175"/>
          <p14:tracePt t="34333" x="5967413" y="4714875"/>
          <p14:tracePt t="34340" x="5992813" y="4725988"/>
          <p14:tracePt t="34349" x="6003925" y="4725988"/>
          <p14:tracePt t="34356" x="6016625" y="4738688"/>
          <p14:tracePt t="34364" x="6040438" y="4738688"/>
          <p14:tracePt t="34370" x="6053138" y="4751388"/>
          <p14:tracePt t="34378" x="6076950" y="4751388"/>
          <p14:tracePt t="34385" x="6089650" y="4751388"/>
          <p14:tracePt t="34392" x="6102350" y="4751388"/>
          <p14:tracePt t="34400" x="6115050" y="4762500"/>
          <p14:tracePt t="34407" x="6126163" y="4762500"/>
          <p14:tracePt t="34421" x="6138863" y="4762500"/>
          <p14:tracePt t="34429" x="6151563" y="4762500"/>
          <p14:tracePt t="34436" x="6162675" y="4762500"/>
          <p14:tracePt t="34450" x="6188075" y="4762500"/>
          <p14:tracePt t="34466" x="6199188" y="4762500"/>
          <p14:tracePt t="34473" x="6199188" y="4751388"/>
          <p14:tracePt t="34480" x="6224588" y="4751388"/>
          <p14:tracePt t="34488" x="6235700" y="4738688"/>
          <p14:tracePt t="34503" x="6248400" y="4725988"/>
          <p14:tracePt t="34510" x="6261100" y="4725988"/>
          <p14:tracePt t="36095" x="6272213" y="4725988"/>
          <p14:tracePt t="36115" x="6284913" y="4725988"/>
          <p14:tracePt t="36123" x="6297613" y="4725988"/>
          <p14:tracePt t="36137" x="6308725" y="4714875"/>
          <p14:tracePt t="36145" x="6345238" y="4702175"/>
          <p14:tracePt t="36153" x="6357938" y="4702175"/>
          <p14:tracePt t="36160" x="6370638" y="4702175"/>
          <p14:tracePt t="36166" x="6394450" y="4689475"/>
          <p14:tracePt t="36174" x="6430963" y="4678363"/>
          <p14:tracePt t="36182" x="6443663" y="4678363"/>
          <p14:tracePt t="36189" x="6454775" y="4678363"/>
          <p14:tracePt t="36196" x="6480175" y="4665663"/>
          <p14:tracePt t="36204" x="6491288" y="4665663"/>
          <p14:tracePt t="36211" x="6503988" y="4652963"/>
          <p14:tracePt t="36218" x="6527800" y="4652963"/>
          <p14:tracePt t="36225" x="6540500" y="4640263"/>
          <p14:tracePt t="36232" x="6553200" y="4640263"/>
          <p14:tracePt t="36239" x="6589713" y="4629150"/>
          <p14:tracePt t="36246" x="6600825" y="4629150"/>
          <p14:tracePt t="36255" x="6613525" y="4616450"/>
          <p14:tracePt t="36262" x="6637338" y="4616450"/>
          <p14:tracePt t="36268" x="6650038" y="4603750"/>
          <p14:tracePt t="36276" x="6662738" y="4592638"/>
          <p14:tracePt t="36284" x="6686550" y="4592638"/>
          <p14:tracePt t="36291" x="6710363" y="4592638"/>
          <p14:tracePt t="36306" x="6735763" y="4579938"/>
          <p14:tracePt t="36313" x="6746875" y="4567238"/>
          <p14:tracePt t="36321" x="6759575" y="4567238"/>
          <p14:tracePt t="36328" x="6783388" y="4556125"/>
          <p14:tracePt t="36335" x="6796088" y="4556125"/>
          <p14:tracePt t="36342" x="6808788" y="4543425"/>
          <p14:tracePt t="36349" x="6821488" y="4543425"/>
          <p14:tracePt t="36363" x="6832600" y="4530725"/>
          <p14:tracePt t="36371" x="6845300" y="4530725"/>
          <p14:tracePt t="36379" x="6858000" y="4530725"/>
          <p14:tracePt t="36401" x="6869113" y="4530725"/>
          <p14:tracePt t="36751" x="6881813" y="4530725"/>
          <p14:tracePt t="36765" x="6894513" y="4519613"/>
          <p14:tracePt t="36773" x="6905625" y="4519613"/>
          <p14:tracePt t="36781" x="6905625" y="4506913"/>
          <p14:tracePt t="36788" x="6918325" y="4506913"/>
          <p14:tracePt t="36794" x="6931025" y="4506913"/>
          <p14:tracePt t="36802" x="6942138" y="4494213"/>
          <p14:tracePt t="36809" x="6967538" y="4494213"/>
          <p14:tracePt t="36816" x="6978650" y="4483100"/>
          <p14:tracePt t="36825" x="6991350" y="4483100"/>
          <p14:tracePt t="36833" x="7004050" y="4483100"/>
          <p14:tracePt t="36839" x="7015163" y="4483100"/>
          <p14:tracePt t="36847" x="7027863" y="4470400"/>
          <p14:tracePt t="36862" x="7040563" y="4470400"/>
          <p14:tracePt t="36875" x="7051675" y="4470400"/>
          <p14:tracePt t="36882" x="7064375" y="4470400"/>
          <p14:tracePt t="36897" x="7077075" y="4457700"/>
          <p14:tracePt t="36919" x="7088188" y="4457700"/>
          <p14:tracePt t="36970" x="7100888" y="4457700"/>
          <p14:tracePt t="36991" x="7113588" y="4457700"/>
          <p14:tracePt t="37014" x="7124700" y="4457700"/>
          <p14:tracePt t="37028" x="7137400" y="4457700"/>
          <p14:tracePt t="37043" x="7150100" y="4457700"/>
          <p14:tracePt t="37050" x="7161213" y="4457700"/>
          <p14:tracePt t="37064" x="7173913" y="4457700"/>
          <p14:tracePt t="37087" x="7186613" y="4457700"/>
          <p14:tracePt t="37108" x="7197725" y="4457700"/>
          <p14:tracePt t="37124" x="7210425" y="4457700"/>
          <p14:tracePt t="37146" x="7223125" y="4457700"/>
          <p14:tracePt t="37153" x="7223125" y="4470400"/>
          <p14:tracePt t="37168" x="7223125" y="4483100"/>
          <p14:tracePt t="37174" x="7234238" y="4483100"/>
          <p14:tracePt t="37183" x="7234238" y="4494213"/>
          <p14:tracePt t="37189" x="7234238" y="4506913"/>
          <p14:tracePt t="37197" x="7246938" y="4506913"/>
          <p14:tracePt t="37204" x="7246938" y="4519613"/>
          <p14:tracePt t="37211" x="7259638" y="4519613"/>
          <p14:tracePt t="37225" x="7259638" y="4530725"/>
          <p14:tracePt t="37232" x="7270750" y="4530725"/>
          <p14:tracePt t="37240" x="7270750" y="4543425"/>
          <p14:tracePt t="37255" x="7270750" y="4556125"/>
          <p14:tracePt t="37263" x="7283450" y="4556125"/>
          <p14:tracePt t="37277" x="7283450" y="4567238"/>
          <p14:tracePt t="37285" x="7296150" y="4567238"/>
          <p14:tracePt t="37292" x="7307263" y="4567238"/>
          <p14:tracePt t="37298" x="7307263" y="4579938"/>
          <p14:tracePt t="37306" x="7319963" y="4579938"/>
          <p14:tracePt t="37327" x="7332663" y="4592638"/>
          <p14:tracePt t="37342" x="7332663" y="4603750"/>
          <p14:tracePt t="37803" x="7343775" y="4603750"/>
          <p14:tracePt t="37811" x="7343775" y="4616450"/>
          <p14:tracePt t="37824" x="7356475" y="4616450"/>
          <p14:tracePt t="37847" x="7369175" y="4629150"/>
          <p14:tracePt t="37868" x="7369175" y="4640263"/>
          <p14:tracePt t="37876" x="7380288" y="4652963"/>
          <p14:tracePt t="37898" x="7380288" y="4665663"/>
          <p14:tracePt t="37912" x="7392988" y="4678363"/>
          <p14:tracePt t="37934" x="7392988" y="4689475"/>
          <p14:tracePt t="37942" x="7405688" y="4702175"/>
          <p14:tracePt t="37956" x="7416800" y="4702175"/>
          <p14:tracePt t="37964" x="7416800" y="4714875"/>
          <p14:tracePt t="37978" x="7429500" y="4714875"/>
          <p14:tracePt t="37986" x="7429500" y="4725988"/>
          <p14:tracePt t="37999" x="7442200" y="4738688"/>
          <p14:tracePt t="38022" x="7442200" y="4751388"/>
          <p14:tracePt t="38044" x="7453313" y="4751388"/>
          <p14:tracePt t="38066" x="7466013" y="4762500"/>
          <p14:tracePt t="38124" x="7478713" y="4775200"/>
          <p14:tracePt t="38168" x="7489825" y="4775200"/>
          <p14:tracePt t="38176" x="7489825" y="4787900"/>
          <p14:tracePt t="38190" x="7502525" y="4799013"/>
          <p14:tracePt t="38205" x="7515225" y="4799013"/>
          <p14:tracePt t="38212" x="7515225" y="4811713"/>
          <p14:tracePt t="38219" x="7526338" y="4811713"/>
          <p14:tracePt t="38233" x="7526338" y="4824413"/>
          <p14:tracePt t="38240" x="7539038" y="4824413"/>
          <p14:tracePt t="38256" x="7539038" y="4835525"/>
          <p14:tracePt t="38263" x="7551738" y="4835525"/>
          <p14:tracePt t="38913" x="7564438" y="4835525"/>
          <p14:tracePt t="38943" x="7575550" y="4835525"/>
          <p14:tracePt t="38964" x="7588250" y="4835525"/>
          <p14:tracePt t="38978" x="7600950" y="4835525"/>
          <p14:tracePt t="38993" x="7612063" y="4835525"/>
          <p14:tracePt t="39015" x="7624763" y="4835525"/>
          <p14:tracePt t="39045" x="7637463" y="4835525"/>
          <p14:tracePt t="39081" x="7648575" y="4835525"/>
          <p14:tracePt t="39095" x="7661275" y="4835525"/>
          <p14:tracePt t="39132" x="7673975" y="4835525"/>
          <p14:tracePt t="39169" x="7685088" y="4835525"/>
          <p14:tracePt t="39219" x="7697788" y="4835525"/>
          <p14:tracePt t="39256" x="7710488" y="4835525"/>
          <p14:tracePt t="39323" x="7721600" y="4835525"/>
          <p14:tracePt t="39381" x="7734300" y="4835525"/>
          <p14:tracePt t="39826" x="7747000" y="4835525"/>
          <p14:tracePt t="39834" x="7758113" y="4835525"/>
          <p14:tracePt t="39855" x="7770813" y="4835525"/>
          <p14:tracePt t="39870" x="7783513" y="4835525"/>
          <p14:tracePt t="39884" x="7794625" y="4835525"/>
          <p14:tracePt t="39906" x="7807325" y="4835525"/>
          <p14:tracePt t="39914" x="7820025" y="4835525"/>
          <p14:tracePt t="39928" x="7820025" y="4824413"/>
          <p14:tracePt t="39935" x="7831138" y="4824413"/>
          <p14:tracePt t="39942" x="7843838" y="4824413"/>
          <p14:tracePt t="39951" x="7856538" y="4824413"/>
          <p14:tracePt t="39972" x="7867650" y="4811713"/>
          <p14:tracePt t="39986" x="7880350" y="4811713"/>
          <p14:tracePt t="39994" x="7880350" y="4799013"/>
          <p14:tracePt t="40001" x="7880350" y="4787900"/>
          <p14:tracePt t="40008" x="7893050" y="4787900"/>
          <p14:tracePt t="40015" x="7904163" y="4775200"/>
          <p14:tracePt t="40029" x="7916863" y="4762500"/>
          <p14:tracePt t="40038" x="7916863" y="4751388"/>
          <p14:tracePt t="40045" x="7916863" y="4738688"/>
          <p14:tracePt t="40053" x="7929563" y="4738688"/>
          <p14:tracePt t="40074" x="7929563" y="4725988"/>
          <p14:tracePt t="40097" x="7940675" y="4725988"/>
          <p14:tracePt t="40119" x="7953375" y="4725988"/>
          <p14:tracePt t="40147" x="7966075" y="4725988"/>
          <p14:tracePt t="40169" x="7977188" y="4725988"/>
          <p14:tracePt t="40197" x="7989888" y="4725988"/>
          <p14:tracePt t="40213" x="8002588" y="4725988"/>
          <p14:tracePt t="40235" x="8013700" y="4725988"/>
          <p14:tracePt t="40264" x="8026400" y="4725988"/>
          <p14:tracePt t="40286" x="8039100" y="4714875"/>
          <p14:tracePt t="40300" x="8050213" y="4702175"/>
          <p14:tracePt t="40322" x="8062913" y="4702175"/>
          <p14:tracePt t="40330" x="8062913" y="4689475"/>
          <p14:tracePt t="40351" x="8075613" y="4689475"/>
          <p14:tracePt t="40366" x="8075613" y="4678363"/>
          <p14:tracePt t="40373" x="8086725" y="4678363"/>
          <p14:tracePt t="40389" x="8099425" y="4678363"/>
          <p14:tracePt t="40417" x="8112125" y="4678363"/>
          <p14:tracePt t="40440" x="8123238" y="4678363"/>
          <p14:tracePt t="40461" x="8135938" y="4678363"/>
          <p14:tracePt t="40483" x="8148638" y="4678363"/>
          <p14:tracePt t="40498" x="8159750" y="4678363"/>
          <p14:tracePt t="40520" x="8172450" y="4678363"/>
          <p14:tracePt t="40541" x="8185150" y="4678363"/>
          <p14:tracePt t="40557" x="8208963" y="4678363"/>
          <p14:tracePt t="40570" x="8221663" y="4678363"/>
          <p14:tracePt t="40577" x="8232775" y="4678363"/>
          <p14:tracePt t="40585" x="8245475" y="4678363"/>
          <p14:tracePt t="40600" x="8258175" y="4678363"/>
          <p14:tracePt t="40607" x="8270875" y="4678363"/>
          <p14:tracePt t="40614" x="8281988" y="4678363"/>
          <p14:tracePt t="40630" x="8294688" y="4678363"/>
          <p14:tracePt t="40637" x="8307388" y="4689475"/>
          <p14:tracePt t="40644" x="8318500" y="4689475"/>
          <p14:tracePt t="40650" x="8331200" y="4689475"/>
          <p14:tracePt t="40658" x="8343900" y="4702175"/>
          <p14:tracePt t="40671" x="8355013" y="4702175"/>
          <p14:tracePt t="40673" x="8380413" y="4714875"/>
          <p14:tracePt t="40687" x="8391525" y="4714875"/>
          <p14:tracePt t="40703" x="8404225" y="4714875"/>
          <p14:tracePt t="40717" x="8416925" y="4725988"/>
          <p14:tracePt t="40724" x="8428038" y="4725988"/>
          <p14:tracePt t="40739" x="8440738" y="4725988"/>
          <p14:tracePt t="40767" x="8453438" y="4725988"/>
          <p14:tracePt t="40797" x="8464550" y="4725988"/>
          <p14:tracePt t="40826" x="8477250" y="4725988"/>
          <p14:tracePt t="40834" x="8489950" y="4725988"/>
          <p14:tracePt t="40856" x="8501063" y="4725988"/>
          <p14:tracePt t="40862" x="8513763" y="4725988"/>
          <p14:tracePt t="40870" x="8526463" y="4725988"/>
          <p14:tracePt t="40878" x="8550275" y="4725988"/>
          <p14:tracePt t="40884" x="8574088" y="4725988"/>
          <p14:tracePt t="40891" x="8599488" y="4738688"/>
          <p14:tracePt t="40900" x="8610600" y="4738688"/>
          <p14:tracePt t="40906" x="8636000" y="4738688"/>
          <p14:tracePt t="40914" x="8647113" y="4738688"/>
          <p14:tracePt t="40922" x="8659813" y="4738688"/>
          <p14:tracePt t="40929" x="8672513" y="4751388"/>
          <p14:tracePt t="40936" x="8683625" y="4751388"/>
          <p14:tracePt t="40951" x="8696325" y="4751388"/>
          <p14:tracePt t="40957" x="8709025" y="4751388"/>
          <p14:tracePt t="40973" x="8720138" y="4751388"/>
          <p14:tracePt t="40995" x="8732838" y="4751388"/>
          <p14:tracePt t="41258" x="8745538" y="4751388"/>
          <p14:tracePt t="41266" x="8756650" y="4751388"/>
          <p14:tracePt t="41272" x="8769350" y="4751388"/>
          <p14:tracePt t="41286" x="8793163" y="4751388"/>
          <p14:tracePt t="41293" x="8805863" y="4751388"/>
          <p14:tracePt t="41301" x="8818563" y="4751388"/>
          <p14:tracePt t="41308" x="8842375" y="4738688"/>
          <p14:tracePt t="41316" x="8866188" y="4738688"/>
          <p14:tracePt t="41323" x="8891588" y="4725988"/>
          <p14:tracePt t="41330" x="8902700" y="4725988"/>
          <p14:tracePt t="41337" x="8915400" y="4725988"/>
          <p14:tracePt t="41345" x="8939213" y="4725988"/>
          <p14:tracePt t="41352" x="8964613" y="4725988"/>
          <p14:tracePt t="41367" x="8988425" y="4725988"/>
          <p14:tracePt t="41374" x="8988425" y="4714875"/>
          <p14:tracePt t="41382" x="9001125" y="4714875"/>
          <p14:tracePt t="41389" x="9013825" y="4714875"/>
          <p14:tracePt t="41404" x="9024938" y="4714875"/>
          <p14:tracePt t="41417" x="9037638" y="4714875"/>
          <p14:tracePt t="41447" x="9050338" y="4714875"/>
          <p14:tracePt t="41944" x="9024938" y="4714875"/>
          <p14:tracePt t="41951" x="9001125" y="4714875"/>
          <p14:tracePt t="41958" x="8964613" y="4725988"/>
          <p14:tracePt t="41966" x="8928100" y="4738688"/>
          <p14:tracePt t="41973" x="8891588" y="4751388"/>
          <p14:tracePt t="41980" x="8842375" y="4751388"/>
          <p14:tracePt t="41987" x="8782050" y="4762500"/>
          <p14:tracePt t="41995" x="8732838" y="4775200"/>
          <p14:tracePt t="42003" x="8683625" y="4775200"/>
          <p14:tracePt t="42009" x="8636000" y="4787900"/>
          <p14:tracePt t="42017" x="8562975" y="4787900"/>
          <p14:tracePt t="42024" x="8526463" y="4787900"/>
          <p14:tracePt t="42031" x="8489950" y="4787900"/>
          <p14:tracePt t="42038" x="8453438" y="4787900"/>
          <p14:tracePt t="42045" x="8404225" y="4799013"/>
          <p14:tracePt t="42054" x="8380413" y="4799013"/>
          <p14:tracePt t="42061" x="8343900" y="4799013"/>
          <p14:tracePt t="42068" x="8318500" y="4799013"/>
          <p14:tracePt t="42075" x="8281988" y="4799013"/>
          <p14:tracePt t="42082" x="8258175" y="4799013"/>
          <p14:tracePt t="42090" x="8221663" y="4799013"/>
          <p14:tracePt t="42097" x="8208963" y="4799013"/>
          <p14:tracePt t="42104" x="8185150" y="4799013"/>
          <p14:tracePt t="42112" x="8172450" y="4799013"/>
          <p14:tracePt t="42118" x="8148638" y="4799013"/>
          <p14:tracePt t="42126" x="8123238" y="4799013"/>
          <p14:tracePt t="42133" x="8086725" y="4799013"/>
          <p14:tracePt t="42140" x="8075613" y="4799013"/>
          <p14:tracePt t="42149" x="8062913" y="4799013"/>
          <p14:tracePt t="42155" x="8050213" y="4799013"/>
          <p14:tracePt t="42162" x="8013700" y="4799013"/>
          <p14:tracePt t="42177" x="8002588" y="4799013"/>
          <p14:tracePt t="42192" x="7989888" y="4799013"/>
          <p14:tracePt t="42207" x="7977188" y="4799013"/>
          <p14:tracePt t="42228" x="7966075" y="4799013"/>
          <p14:tracePt t="42272" x="7953375" y="4799013"/>
          <p14:tracePt t="42294" x="7940675" y="4799013"/>
          <p14:tracePt t="42309" x="7916863" y="4799013"/>
          <p14:tracePt t="42324" x="7904163" y="4799013"/>
          <p14:tracePt t="42331" x="7880350" y="4787900"/>
          <p14:tracePt t="42338" x="7867650" y="4787900"/>
          <p14:tracePt t="42346" x="7843838" y="4775200"/>
          <p14:tracePt t="42353" x="7820025" y="4775200"/>
          <p14:tracePt t="42360" x="7794625" y="4775200"/>
          <p14:tracePt t="42367" x="7783513" y="4775200"/>
          <p14:tracePt t="42374" x="7758113" y="4762500"/>
          <p14:tracePt t="42382" x="7721600" y="4762500"/>
          <p14:tracePt t="42389" x="7697788" y="4751388"/>
          <p14:tracePt t="42396" x="7661275" y="4751388"/>
          <p14:tracePt t="42404" x="7637463" y="4738688"/>
          <p14:tracePt t="42411" x="7624763" y="4738688"/>
          <p14:tracePt t="42418" x="7612063" y="4738688"/>
          <p14:tracePt t="42426" x="7588250" y="4738688"/>
          <p14:tracePt t="42434" x="7575550" y="4738688"/>
          <p14:tracePt t="42448" x="7564438" y="4738688"/>
          <p14:tracePt t="42981" x="7564438" y="4751388"/>
          <p14:tracePt t="42988" x="7575550" y="4751388"/>
          <p14:tracePt t="43002" x="7600950" y="4762500"/>
          <p14:tracePt t="43017" x="7612063" y="4762500"/>
          <p14:tracePt t="43024" x="7612063" y="4775200"/>
          <p14:tracePt t="43032" x="7624763" y="4775200"/>
          <p14:tracePt t="43039" x="7637463" y="4775200"/>
          <p14:tracePt t="43046" x="7648575" y="4787900"/>
          <p14:tracePt t="43055" x="7661275" y="4787900"/>
          <p14:tracePt t="43061" x="7673975" y="4787900"/>
          <p14:tracePt t="43069" x="7685088" y="4787900"/>
          <p14:tracePt t="43084" x="7697788" y="4787900"/>
          <p14:tracePt t="43090" x="7710488" y="4787900"/>
          <p14:tracePt t="43097" x="7721600" y="4787900"/>
          <p14:tracePt t="43105" x="7734300" y="4787900"/>
          <p14:tracePt t="43119" x="7747000" y="4787900"/>
          <p14:tracePt t="43127" x="7758113" y="4775200"/>
          <p14:tracePt t="43134" x="7770813" y="4775200"/>
          <p14:tracePt t="43141" x="7770813" y="4762500"/>
          <p14:tracePt t="43149" x="7783513" y="4762500"/>
          <p14:tracePt t="43164" x="7794625" y="4751388"/>
          <p14:tracePt t="43171" x="7807325" y="4738688"/>
          <p14:tracePt t="43186" x="7820025" y="4725988"/>
          <p14:tracePt t="43207" x="7831138" y="4725988"/>
          <p14:tracePt t="43228" x="7831138" y="4714875"/>
          <p14:tracePt t="43258" x="7843838" y="4714875"/>
          <p14:tracePt t="43281" x="7856538" y="4714875"/>
          <p14:tracePt t="43309" x="7867650" y="4714875"/>
          <p14:tracePt t="43324" x="7880350" y="4714875"/>
          <p14:tracePt t="43345" x="7893050" y="4714875"/>
          <p14:tracePt t="43361" x="7904163" y="4725988"/>
          <p14:tracePt t="43382" x="7916863" y="4725988"/>
          <p14:tracePt t="43405" x="7916863" y="4738688"/>
          <p14:tracePt t="43420" x="7929563" y="4738688"/>
          <p14:tracePt t="43434" x="7929563" y="4751388"/>
          <p14:tracePt t="43441" x="7940675" y="4751388"/>
          <p14:tracePt t="43462" x="7953375" y="4751388"/>
          <p14:tracePt t="43469" x="7966075" y="4751388"/>
          <p14:tracePt t="43484" x="7977188" y="4751388"/>
          <p14:tracePt t="43507" x="7989888" y="4751388"/>
          <p14:tracePt t="43522" x="8002588" y="4751388"/>
          <p14:tracePt t="43529" x="8013700" y="4751388"/>
          <p14:tracePt t="43543" x="8026400" y="4751388"/>
          <p14:tracePt t="43551" x="8039100" y="4751388"/>
          <p14:tracePt t="43557" x="8050213" y="4762500"/>
          <p14:tracePt t="43565" x="8062913" y="4762500"/>
          <p14:tracePt t="43579" x="8086725" y="4762500"/>
          <p14:tracePt t="43586" x="8086725" y="4775200"/>
          <p14:tracePt t="43594" x="8099425" y="4775200"/>
          <p14:tracePt t="43602" x="8112125" y="4775200"/>
          <p14:tracePt t="43616" x="8123238" y="4787900"/>
          <p14:tracePt t="43624" x="8135938" y="4787900"/>
          <p14:tracePt t="43631" x="8135938" y="4799013"/>
          <p14:tracePt t="43638" x="8148638" y="4799013"/>
          <p14:tracePt t="43660" x="8159750" y="4799013"/>
          <p14:tracePt t="43674" x="8172450" y="4799013"/>
          <p14:tracePt t="43682" x="8185150" y="4799013"/>
          <p14:tracePt t="43688" x="8196263" y="4799013"/>
          <p14:tracePt t="43704" x="8221663" y="4799013"/>
          <p14:tracePt t="43719" x="8232775" y="4799013"/>
          <p14:tracePt t="43725" x="8245475" y="4799013"/>
          <p14:tracePt t="43733" x="8258175" y="4799013"/>
          <p14:tracePt t="43741" x="8270875" y="4799013"/>
          <p14:tracePt t="43748" x="8281988" y="4799013"/>
          <p14:tracePt t="43763" x="8294688" y="4799013"/>
          <p14:tracePt t="43770" x="8307388" y="4799013"/>
          <p14:tracePt t="43784" x="8318500" y="4799013"/>
          <p14:tracePt t="43791" x="8331200" y="4799013"/>
          <p14:tracePt t="43799" x="8343900" y="4799013"/>
          <p14:tracePt t="43807" x="8355013" y="4799013"/>
          <p14:tracePt t="43812" x="8367713" y="4799013"/>
          <p14:tracePt t="43820" x="8380413" y="4799013"/>
          <p14:tracePt t="43828" x="8391525" y="4799013"/>
          <p14:tracePt t="43836" x="8404225" y="4799013"/>
          <p14:tracePt t="43842" x="8416925" y="4799013"/>
          <p14:tracePt t="43850" x="8440738" y="4799013"/>
          <p14:tracePt t="43864" x="8453438" y="4811713"/>
          <p14:tracePt t="43872" x="8464550" y="4811713"/>
          <p14:tracePt t="43879" x="8477250" y="4811713"/>
          <p14:tracePt t="43886" x="8489950" y="4811713"/>
          <p14:tracePt t="44186" x="8501063" y="4811713"/>
          <p14:tracePt t="44201" x="8513763" y="4811713"/>
          <p14:tracePt t="44209" x="8526463" y="4824413"/>
          <p14:tracePt t="44215" x="8550275" y="4824413"/>
          <p14:tracePt t="44223" x="8574088" y="4835525"/>
          <p14:tracePt t="44229" x="8599488" y="4835525"/>
          <p14:tracePt t="44236" x="8610600" y="4835525"/>
          <p14:tracePt t="44244" x="8636000" y="4835525"/>
          <p14:tracePt t="44252" x="8647113" y="4835525"/>
          <p14:tracePt t="44259" x="8659813" y="4835525"/>
          <p14:tracePt t="44266" x="8672513" y="4835525"/>
          <p14:tracePt t="44273" x="8683625" y="4835525"/>
          <p14:tracePt t="44281" x="8696325" y="4835525"/>
          <p14:tracePt t="44289" x="8709025" y="4835525"/>
          <p14:tracePt t="44295" x="8720138" y="4835525"/>
          <p14:tracePt t="44303" x="8732838" y="4835525"/>
          <p14:tracePt t="44310" x="8745538" y="4835525"/>
          <p14:tracePt t="44325" x="8756650" y="4835525"/>
          <p14:tracePt t="44339" x="8769350" y="4835525"/>
          <p14:tracePt t="44346" x="8782050" y="4835525"/>
          <p14:tracePt t="44361" x="8793163" y="4835525"/>
          <p14:tracePt t="44383" x="8805863" y="4835525"/>
          <p14:tracePt t="44390" x="8818563" y="4835525"/>
          <p14:tracePt t="44397" x="8829675" y="4835525"/>
          <p14:tracePt t="44412" x="8842375" y="4835525"/>
          <p14:tracePt t="44420" x="8855075" y="4835525"/>
          <p14:tracePt t="44427" x="8866188" y="4835525"/>
          <p14:tracePt t="44434" x="8878888" y="4835525"/>
          <p14:tracePt t="44449" x="8902700" y="4835525"/>
          <p14:tracePt t="44463" x="8915400" y="4835525"/>
          <p14:tracePt t="44470" x="8939213" y="4835525"/>
          <p14:tracePt t="44485" x="8951913" y="4835525"/>
          <p14:tracePt t="44500" x="8977313" y="4835525"/>
          <p14:tracePt t="44514" x="8988425" y="4835525"/>
          <p14:tracePt t="44530" x="9001125" y="4835525"/>
          <p14:tracePt t="44544" x="9013825" y="4835525"/>
          <p14:tracePt t="44550" x="9024938" y="4835525"/>
          <p14:tracePt t="44566" x="9037638" y="4835525"/>
          <p14:tracePt t="44573" x="9050338" y="4835525"/>
          <p14:tracePt t="44587" x="9074150" y="4835525"/>
          <p14:tracePt t="44594" x="9086850" y="4835525"/>
          <p14:tracePt t="44610" x="9110663" y="4835525"/>
          <p14:tracePt t="44617" x="9123363" y="4835525"/>
          <p14:tracePt t="44624" x="9134475" y="4835525"/>
          <p14:tracePt t="44632" x="9147175" y="4835525"/>
          <p14:tracePt t="48867" x="9123363" y="4835525"/>
          <p14:tracePt t="48874" x="9097963" y="4835525"/>
          <p14:tracePt t="48882" x="9074150" y="4824413"/>
          <p14:tracePt t="48890" x="9050338" y="4824413"/>
          <p14:tracePt t="48896" x="9024938" y="4824413"/>
          <p14:tracePt t="48903" x="8977313" y="4811713"/>
          <p14:tracePt t="48910" x="8939213" y="4811713"/>
          <p14:tracePt t="48918" x="8902700" y="4811713"/>
          <p14:tracePt t="48925" x="8866188" y="4811713"/>
          <p14:tracePt t="48932" x="8829675" y="4811713"/>
          <p14:tracePt t="48939" x="8793163" y="4811713"/>
          <p14:tracePt t="48947" x="8769350" y="4811713"/>
          <p14:tracePt t="48954" x="8745538" y="4811713"/>
          <p14:tracePt t="48962" x="8720138" y="4811713"/>
          <p14:tracePt t="48969" x="8709025" y="4811713"/>
          <p14:tracePt t="48976" x="8683625" y="4811713"/>
          <p14:tracePt t="48984" x="8672513" y="4811713"/>
          <p14:tracePt t="48999" x="8659813" y="4811713"/>
          <p14:tracePt t="49006" x="8647113" y="4811713"/>
          <p14:tracePt t="49085" x="8659813" y="4811713"/>
          <p14:tracePt t="49093" x="8696325" y="4824413"/>
          <p14:tracePt t="49101" x="8732838" y="4835525"/>
          <p14:tracePt t="49107" x="8756650" y="4848225"/>
          <p14:tracePt t="49115" x="8805863" y="4848225"/>
          <p14:tracePt t="49124" x="8842375" y="4860925"/>
          <p14:tracePt t="49129" x="8866188" y="4860925"/>
          <p14:tracePt t="49138" x="8902700" y="4872038"/>
          <p14:tracePt t="49144" x="8928100" y="4872038"/>
          <p14:tracePt t="49152" x="8988425" y="4884738"/>
          <p14:tracePt t="49160" x="9024938" y="4884738"/>
          <p14:tracePt t="49166" x="9074150" y="4884738"/>
          <p14:tracePt t="49174" x="9097963" y="4884738"/>
          <p14:tracePt t="49180" x="9123363" y="4884738"/>
          <p14:tracePt t="49187" x="9147175" y="4884738"/>
          <p14:tracePt t="49195" x="9170988" y="4884738"/>
          <p14:tracePt t="49203" x="9183688" y="4884738"/>
          <p14:tracePt t="49210" x="9207500" y="4897438"/>
          <p14:tracePt t="49217" x="9220200" y="4897438"/>
          <p14:tracePt t="49224" x="9232900" y="4897438"/>
          <p14:tracePt t="49232" x="9244013" y="4897438"/>
          <p14:tracePt t="49240" x="9256713" y="4897438"/>
          <p14:tracePt t="49246" x="9269413" y="4897438"/>
          <p14:tracePt t="49255" x="9280525" y="48974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/>
          <a:lstStyle/>
          <a:p>
            <a:pPr algn="ctr" eaLnBrk="1" hangingPunct="1"/>
            <a:r>
              <a:rPr lang="es-MX" altLang="es-AR" sz="3600" dirty="0">
                <a:solidFill>
                  <a:srgbClr val="000000"/>
                </a:solidFill>
              </a:rPr>
              <a:t>Colocación del balón esofágico</a:t>
            </a:r>
            <a:br>
              <a:rPr lang="es-MX" altLang="es-AR" sz="3600" dirty="0">
                <a:solidFill>
                  <a:srgbClr val="000000"/>
                </a:solidFill>
              </a:rPr>
            </a:br>
            <a:r>
              <a:rPr lang="es-MX" altLang="es-AR" sz="3600" dirty="0">
                <a:solidFill>
                  <a:srgbClr val="000000"/>
                </a:solidFill>
              </a:rPr>
              <a:t>Oscilaciones cardíacas</a:t>
            </a:r>
            <a:endParaRPr lang="es-AR" altLang="es-AR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1981201"/>
            <a:ext cx="58388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4367213" y="3933825"/>
            <a:ext cx="0" cy="5032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5735638" y="3933825"/>
            <a:ext cx="0" cy="5032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7175500" y="3933825"/>
            <a:ext cx="0" cy="5032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C2054-737E-1773-84E2-F09EDB5F5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7"/>
    </mc:Choice>
    <mc:Fallback xmlns="">
      <p:transition spd="slow" advTm="3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4" x="9269413" y="4897438"/>
          <p14:tracePt t="1221" x="9244013" y="4897438"/>
          <p14:tracePt t="1228" x="9220200" y="4897438"/>
          <p14:tracePt t="1236" x="9196388" y="4897438"/>
          <p14:tracePt t="1244" x="9159875" y="4897438"/>
          <p14:tracePt t="1251" x="9110663" y="4897438"/>
          <p14:tracePt t="1257" x="9024938" y="4897438"/>
          <p14:tracePt t="1265" x="8928100" y="4897438"/>
          <p14:tracePt t="1273" x="8782050" y="4884738"/>
          <p14:tracePt t="1281" x="8574088" y="4860925"/>
          <p14:tracePt t="1287" x="8208963" y="4751388"/>
          <p14:tracePt t="1295" x="7588250" y="4579938"/>
          <p14:tracePt t="1302" x="7088188" y="4421188"/>
          <p14:tracePt t="1309" x="6540500" y="4287838"/>
          <p14:tracePt t="1317" x="6040438" y="4178300"/>
          <p14:tracePt t="1324" x="5260975" y="3995738"/>
          <p14:tracePt t="1331" x="4968875" y="3922713"/>
          <p14:tracePt t="1339" x="4470400" y="3787775"/>
          <p14:tracePt t="1346" x="4006850" y="3654425"/>
          <p14:tracePt t="1353" x="3775075" y="3594100"/>
          <p14:tracePt t="1361" x="3422650" y="3508375"/>
          <p14:tracePt t="1368" x="3190875" y="3459163"/>
          <p14:tracePt t="1376" x="3032125" y="3435350"/>
          <p14:tracePt t="1383" x="2935288" y="3435350"/>
          <p14:tracePt t="1389" x="2849563" y="3422650"/>
          <p14:tracePt t="1396" x="2801938" y="3422650"/>
          <p14:tracePt t="1404" x="2776538" y="3422650"/>
          <p14:tracePt t="1412" x="2752725" y="3422650"/>
          <p14:tracePt t="1419" x="2728913" y="3422650"/>
          <p14:tracePt t="1893" x="2728913" y="3459163"/>
          <p14:tracePt t="1901" x="2728913" y="3484563"/>
          <p14:tracePt t="1908" x="2765425" y="3521075"/>
          <p14:tracePt t="1915" x="2776538" y="3557588"/>
          <p14:tracePt t="1923" x="2813050" y="3630613"/>
          <p14:tracePt t="1930" x="2886075" y="3740150"/>
          <p14:tracePt t="1938" x="2984500" y="3897313"/>
          <p14:tracePt t="1945" x="3081338" y="4081463"/>
          <p14:tracePt t="1952" x="3154363" y="4202113"/>
          <p14:tracePt t="1959" x="3289300" y="4373563"/>
          <p14:tracePt t="1967" x="3386138" y="4506913"/>
          <p14:tracePt t="1974" x="3495675" y="4665663"/>
          <p14:tracePt t="1981" x="3568700" y="4799013"/>
          <p14:tracePt t="1988" x="3641725" y="4957763"/>
          <p14:tracePt t="1995" x="3702050" y="5054600"/>
          <p14:tracePt t="2003" x="3751263" y="5116513"/>
          <p14:tracePt t="2011" x="3800475" y="5200650"/>
          <p14:tracePt t="2018" x="3860800" y="5273675"/>
          <p14:tracePt t="2026" x="3933825" y="5395913"/>
          <p14:tracePt t="2033" x="3970338" y="5505450"/>
          <p14:tracePt t="2040" x="4019550" y="5603875"/>
          <p14:tracePt t="2047" x="4056063" y="5664200"/>
          <p14:tracePt t="2055" x="4079875" y="5688013"/>
          <p14:tracePt t="2989" x="4068763" y="5688013"/>
          <p14:tracePt t="2996" x="4056063" y="5676900"/>
          <p14:tracePt t="3010" x="4032250" y="5664200"/>
          <p14:tracePt t="3018" x="4032250" y="5651500"/>
          <p14:tracePt t="3026" x="4006850" y="5640388"/>
          <p14:tracePt t="3033" x="3995738" y="5627688"/>
          <p14:tracePt t="3040" x="3970338" y="5591175"/>
          <p14:tracePt t="3048" x="3946525" y="5554663"/>
          <p14:tracePt t="3054" x="3921125" y="5530850"/>
          <p14:tracePt t="3061" x="3873500" y="5468938"/>
          <p14:tracePt t="3069" x="3836988" y="5445125"/>
          <p14:tracePt t="3077" x="3800475" y="5395913"/>
          <p14:tracePt t="3084" x="3714750" y="5286375"/>
          <p14:tracePt t="3092" x="3665538" y="5200650"/>
          <p14:tracePt t="3099" x="3629025" y="5140325"/>
          <p14:tracePt t="3107" x="3581400" y="5067300"/>
          <p14:tracePt t="3112" x="3556000" y="5030788"/>
          <p14:tracePt t="3120" x="3532188" y="4957763"/>
          <p14:tracePt t="3128" x="3508375" y="4908550"/>
          <p14:tracePt t="3135" x="3482975" y="4835525"/>
          <p14:tracePt t="3143" x="3482975" y="4787900"/>
          <p14:tracePt t="3149" x="3471863" y="4725988"/>
          <p14:tracePt t="3157" x="3471863" y="4678363"/>
          <p14:tracePt t="3165" x="3471863" y="4616450"/>
          <p14:tracePt t="3171" x="3471863" y="4567238"/>
          <p14:tracePt t="3179" x="3471863" y="4483100"/>
          <p14:tracePt t="3186" x="3482975" y="4384675"/>
          <p14:tracePt t="3193" x="3508375" y="4275138"/>
          <p14:tracePt t="3200" x="3568700" y="4178300"/>
          <p14:tracePt t="3208" x="3617913" y="4068763"/>
          <p14:tracePt t="3216" x="3678238" y="3933825"/>
          <p14:tracePt t="3222" x="3751263" y="3787775"/>
          <p14:tracePt t="3229" x="3811588" y="3667125"/>
          <p14:tracePt t="3237" x="3873500" y="3581400"/>
          <p14:tracePt t="3245" x="3910013" y="3495675"/>
          <p14:tracePt t="3251" x="3933825" y="3448050"/>
          <p14:tracePt t="3259" x="3970338" y="3409950"/>
          <p14:tracePt t="3267" x="3995738" y="3362325"/>
          <p14:tracePt t="3275" x="4019550" y="3349625"/>
          <p14:tracePt t="3281" x="4032250" y="3336925"/>
          <p14:tracePt t="3288" x="4068763" y="3300413"/>
          <p14:tracePt t="3296" x="4079875" y="3289300"/>
          <p14:tracePt t="3302" x="4105275" y="3263900"/>
          <p14:tracePt t="3311" x="4141788" y="3240088"/>
          <p14:tracePt t="3317" x="4178300" y="3227388"/>
          <p14:tracePt t="3324" x="4225925" y="3203575"/>
          <p14:tracePt t="3332" x="4238625" y="3190875"/>
          <p14:tracePt t="3339" x="4262438" y="3190875"/>
          <p14:tracePt t="3346" x="4287838" y="3179763"/>
          <p14:tracePt t="3353" x="4298950" y="3179763"/>
          <p14:tracePt t="3361" x="4324350" y="3167063"/>
          <p14:tracePt t="3368" x="4335463" y="3167063"/>
          <p14:tracePt t="3377" x="4360863" y="3154363"/>
          <p14:tracePt t="3384" x="4371975" y="3154363"/>
          <p14:tracePt t="3390" x="4397375" y="3154363"/>
          <p14:tracePt t="3399" x="4433888" y="3143250"/>
          <p14:tracePt t="3405" x="4445000" y="3130550"/>
          <p14:tracePt t="3413" x="4481513" y="3117850"/>
          <p14:tracePt t="3420" x="4506913" y="3106738"/>
          <p14:tracePt t="3427" x="4543425" y="3094038"/>
          <p14:tracePt t="3434" x="4579938" y="3081338"/>
          <p14:tracePt t="3442" x="4603750" y="3057525"/>
          <p14:tracePt t="3449" x="4627563" y="3044825"/>
          <p14:tracePt t="3456" x="4652963" y="3033713"/>
          <p14:tracePt t="3463" x="4676775" y="3008313"/>
          <p14:tracePt t="3470" x="4702175" y="2997200"/>
          <p14:tracePt t="3478" x="4725988" y="2971800"/>
          <p14:tracePt t="3485" x="4749800" y="2947988"/>
          <p14:tracePt t="3493" x="4775200" y="2935288"/>
          <p14:tracePt t="3501" x="4799013" y="2911475"/>
          <p14:tracePt t="3507" x="4799013" y="2898775"/>
          <p14:tracePt t="3515" x="4822825" y="2874963"/>
          <p14:tracePt t="3523" x="4822825" y="2862263"/>
          <p14:tracePt t="3530" x="4822825" y="2851150"/>
          <p14:tracePt t="3536" x="4835525" y="2825750"/>
          <p14:tracePt t="3551" x="4835525" y="2814638"/>
          <p14:tracePt t="3559" x="4835525" y="2801938"/>
          <p14:tracePt t="3580" x="4835525" y="2789238"/>
          <p14:tracePt t="3587" x="4835525" y="2776538"/>
          <p14:tracePt t="3602" x="4822825" y="2776538"/>
          <p14:tracePt t="3610" x="4799013" y="2776538"/>
          <p14:tracePt t="3617" x="4775200" y="2776538"/>
          <p14:tracePt t="3624" x="4749800" y="2776538"/>
          <p14:tracePt t="3632" x="4725988" y="2776538"/>
          <p14:tracePt t="3639" x="4702175" y="2776538"/>
          <p14:tracePt t="3645" x="4676775" y="2776538"/>
          <p14:tracePt t="3653" x="4627563" y="2776538"/>
          <p14:tracePt t="3661" x="4591050" y="2776538"/>
          <p14:tracePt t="3668" x="4567238" y="2801938"/>
          <p14:tracePt t="3676" x="4530725" y="2825750"/>
          <p14:tracePt t="3683" x="4481513" y="2874963"/>
          <p14:tracePt t="3690" x="4421188" y="2935288"/>
          <p14:tracePt t="3697" x="4348163" y="3008313"/>
          <p14:tracePt t="3704" x="4287838" y="3070225"/>
          <p14:tracePt t="3712" x="4214813" y="3154363"/>
          <p14:tracePt t="3719" x="4152900" y="3252788"/>
          <p14:tracePt t="3726" x="4056063" y="3386138"/>
          <p14:tracePt t="3734" x="3983038" y="3521075"/>
          <p14:tracePt t="3741" x="3921125" y="3594100"/>
          <p14:tracePt t="3748" x="3873500" y="3703638"/>
          <p14:tracePt t="3756" x="3811588" y="3824288"/>
          <p14:tracePt t="3764" x="3775075" y="3983038"/>
          <p14:tracePt t="3771" x="3738563" y="4105275"/>
          <p14:tracePt t="3778" x="3714750" y="4214813"/>
          <p14:tracePt t="3785" x="3690938" y="4337050"/>
          <p14:tracePt t="3793" x="3654425" y="4483100"/>
          <p14:tracePt t="3799" x="3641725" y="4616450"/>
          <p14:tracePt t="3806" x="3629025" y="4775200"/>
          <p14:tracePt t="3813" x="3629025" y="4872038"/>
          <p14:tracePt t="3821" x="3629025" y="5006975"/>
          <p14:tracePt t="3828" x="3629025" y="5116513"/>
          <p14:tracePt t="3836" x="3629025" y="5226050"/>
          <p14:tracePt t="3843" x="3629025" y="5372100"/>
          <p14:tracePt t="3851" x="3654425" y="5505450"/>
          <p14:tracePt t="3857" x="3714750" y="5676900"/>
          <p14:tracePt t="3866" x="3751263" y="5797550"/>
          <p14:tracePt t="3872" x="3824288" y="5945188"/>
          <p14:tracePt t="3879" x="3910013" y="6065838"/>
          <p14:tracePt t="3887" x="3983038" y="6188075"/>
          <p14:tracePt t="3900" x="4056063" y="6261100"/>
          <p14:tracePt t="3902" x="4141788" y="6357938"/>
          <p14:tracePt t="3909" x="4225925" y="6430963"/>
          <p14:tracePt t="3916" x="4335463" y="6503988"/>
          <p14:tracePt t="3924" x="4518025" y="6626225"/>
          <p14:tracePt t="3930" x="4652963" y="6711950"/>
          <p14:tracePt t="3938" x="4811713" y="6797675"/>
          <p14:tracePt t="4354" x="6978650" y="6784975"/>
          <p14:tracePt t="4363" x="7197725" y="6735763"/>
          <p14:tracePt t="4369" x="7356475" y="6699250"/>
          <p14:tracePt t="4376" x="7685088" y="6626225"/>
          <p14:tracePt t="4384" x="7916863" y="6540500"/>
          <p14:tracePt t="4392" x="8221663" y="6456363"/>
          <p14:tracePt t="4398" x="8440738" y="6346825"/>
          <p14:tracePt t="4406" x="8818563" y="6188075"/>
          <p14:tracePt t="4412" x="8964613" y="6115050"/>
          <p14:tracePt t="4420" x="9159875" y="6042025"/>
          <p14:tracePt t="4427" x="9305925" y="5969000"/>
          <p14:tracePt t="4436" x="9415463" y="5919788"/>
          <p14:tracePt t="4442" x="9499600" y="5883275"/>
          <p14:tracePt t="4449" x="9572625" y="5846763"/>
          <p14:tracePt t="4456" x="9634538" y="5810250"/>
          <p14:tracePt t="4464" x="9707563" y="5773738"/>
          <p14:tracePt t="4471" x="9756775" y="5724525"/>
          <p14:tracePt t="4479" x="9793288" y="5700713"/>
          <p14:tracePt t="4485" x="9853613" y="5640388"/>
          <p14:tracePt t="4493" x="9902825" y="5578475"/>
          <p14:tracePt t="4501" x="9913938" y="5541963"/>
          <p14:tracePt t="4508" x="9950450" y="5468938"/>
          <p14:tracePt t="4516" x="9975850" y="5432425"/>
          <p14:tracePt t="4523" x="10012363" y="5359400"/>
          <p14:tracePt t="4529" x="10023475" y="5286375"/>
          <p14:tracePt t="4536" x="10036175" y="5189538"/>
          <p14:tracePt t="4544" x="10048875" y="5164138"/>
          <p14:tracePt t="4551" x="10048875" y="5127625"/>
          <p14:tracePt t="4786" x="10048875" y="5116513"/>
          <p14:tracePt t="4800" x="10048875" y="5103813"/>
          <p14:tracePt t="4814" x="10048875" y="5080000"/>
          <p14:tracePt t="4829" x="10048875" y="5054600"/>
          <p14:tracePt t="4836" x="10048875" y="5006975"/>
          <p14:tracePt t="4844" x="10048875" y="4957763"/>
          <p14:tracePt t="4852" x="10048875" y="4921250"/>
          <p14:tracePt t="4858" x="10036175" y="4848225"/>
          <p14:tracePt t="4866" x="9986963" y="4714875"/>
          <p14:tracePt t="4873" x="9950450" y="4592638"/>
          <p14:tracePt t="4880" x="9926638" y="4506913"/>
          <p14:tracePt t="4888" x="9890125" y="4410075"/>
          <p14:tracePt t="4895" x="9817100" y="4238625"/>
          <p14:tracePt t="4902" x="9756775" y="4056063"/>
          <p14:tracePt t="4910" x="9658350" y="3849688"/>
          <p14:tracePt t="4916" x="9609138" y="3714750"/>
          <p14:tracePt t="4923" x="9499600" y="3508375"/>
          <p14:tracePt t="4932" x="9402763" y="3325813"/>
          <p14:tracePt t="4939" x="9317038" y="3203575"/>
          <p14:tracePt t="4945" x="9232900" y="3081338"/>
          <p14:tracePt t="4954" x="9134475" y="2971800"/>
          <p14:tracePt t="4961" x="9024938" y="2862263"/>
          <p14:tracePt t="4968" x="8915400" y="2740025"/>
          <p14:tracePt t="4976" x="8793163" y="2619375"/>
          <p14:tracePt t="4983" x="8683625" y="2520950"/>
          <p14:tracePt t="4990" x="8513763" y="2424113"/>
          <p14:tracePt t="4997" x="8355013" y="2338388"/>
          <p14:tracePt t="5005" x="8172450" y="2278063"/>
          <p14:tracePt t="5018" x="7977188" y="2228850"/>
          <p14:tracePt t="5019" x="7904163" y="2217738"/>
          <p14:tracePt t="5026" x="6699250" y="2106613"/>
          <p14:tracePt t="5033" x="6503988" y="2106613"/>
          <p14:tracePt t="5040" x="6321425" y="2106613"/>
          <p14:tracePt t="5048" x="6089650" y="2143125"/>
          <p14:tracePt t="5056" x="5857875" y="2192338"/>
          <p14:tracePt t="5063" x="5591175" y="2301875"/>
          <p14:tracePt t="5070" x="5334000" y="2411413"/>
          <p14:tracePt t="5077" x="5127625" y="2509838"/>
          <p14:tracePt t="5085" x="4884738" y="2593975"/>
          <p14:tracePt t="5092" x="4676775" y="2679700"/>
          <p14:tracePt t="5100" x="4518025" y="2740025"/>
          <p14:tracePt t="5107" x="4324350" y="2851150"/>
          <p14:tracePt t="5114" x="4178300" y="2947988"/>
          <p14:tracePt t="5121" x="3946525" y="3094038"/>
          <p14:tracePt t="5128" x="3811588" y="3190875"/>
          <p14:tracePt t="5136" x="3654425" y="3313113"/>
          <p14:tracePt t="5144" x="3519488" y="3409950"/>
          <p14:tracePt t="5150" x="3409950" y="3484563"/>
          <p14:tracePt t="5157" x="3240088" y="3617913"/>
          <p14:tracePt t="5166" x="3117850" y="3714750"/>
          <p14:tracePt t="5173" x="3021013" y="3824288"/>
          <p14:tracePt t="5180" x="2911475" y="3946525"/>
          <p14:tracePt t="5188" x="2813050" y="4043363"/>
          <p14:tracePt t="5195" x="2740025" y="4117975"/>
          <p14:tracePt t="5202" x="2679700" y="4191000"/>
          <p14:tracePt t="5209" x="2619375" y="4275138"/>
          <p14:tracePt t="5217" x="2546350" y="4384675"/>
          <p14:tracePt t="5224" x="2497138" y="4470400"/>
          <p14:tracePt t="5231" x="2447925" y="4603750"/>
          <p14:tracePt t="5238" x="2411413" y="4678363"/>
          <p14:tracePt t="5246" x="2387600" y="4751388"/>
          <p14:tracePt t="5253" x="2351088" y="4811713"/>
          <p14:tracePt t="5260" x="2314575" y="4908550"/>
          <p14:tracePt t="5267" x="2301875" y="4994275"/>
          <p14:tracePt t="5274" x="2265363" y="5127625"/>
          <p14:tracePt t="5283" x="2241550" y="5213350"/>
          <p14:tracePt t="5290" x="2228850" y="5273675"/>
          <p14:tracePt t="5297" x="2216150" y="5348288"/>
          <p14:tracePt t="5304" x="2216150" y="5372100"/>
          <p14:tracePt t="5312" x="2216150" y="5408613"/>
          <p14:tracePt t="5319" x="2216150" y="5432425"/>
          <p14:tracePt t="5326" x="2216150" y="5457825"/>
          <p14:tracePt t="5333" x="2216150" y="5518150"/>
          <p14:tracePt t="5341" x="2228850" y="5554663"/>
          <p14:tracePt t="5347" x="2252663" y="5578475"/>
          <p14:tracePt t="5355" x="2265363" y="5614988"/>
          <p14:tracePt t="5362" x="2289175" y="5640388"/>
          <p14:tracePt t="5369" x="2314575" y="5676900"/>
          <p14:tracePt t="5377" x="2338388" y="5700713"/>
          <p14:tracePt t="5384" x="2374900" y="5724525"/>
          <p14:tracePt t="5391" x="2424113" y="5761038"/>
          <p14:tracePt t="5398" x="2471738" y="5797550"/>
          <p14:tracePt t="5406" x="2508250" y="5822950"/>
          <p14:tracePt t="5413" x="2557463" y="5859463"/>
          <p14:tracePt t="5421" x="2619375" y="5907088"/>
          <p14:tracePt t="5429" x="2692400" y="5956300"/>
          <p14:tracePt t="5436" x="2765425" y="6005513"/>
          <p14:tracePt t="5443" x="2838450" y="6065838"/>
          <p14:tracePt t="5450" x="2922588" y="6115050"/>
          <p14:tracePt t="5457" x="3044825" y="6164263"/>
          <p14:tracePt t="5465" x="3141663" y="6211888"/>
          <p14:tracePt t="5472" x="3276600" y="6248400"/>
          <p14:tracePt t="5480" x="3446463" y="6310313"/>
          <p14:tracePt t="5486" x="3592513" y="6334125"/>
          <p14:tracePt t="5494" x="3800475" y="6370638"/>
          <p14:tracePt t="5500" x="3933825" y="6407150"/>
          <p14:tracePt t="5508" x="4165600" y="6443663"/>
          <p14:tracePt t="5515" x="4384675" y="6480175"/>
          <p14:tracePt t="5523" x="4579938" y="6503988"/>
          <p14:tracePt t="5531" x="4689475" y="6516688"/>
          <p14:tracePt t="5538" x="4848225" y="6540500"/>
          <p14:tracePt t="5544" x="5030788" y="6540500"/>
          <p14:tracePt t="5552" x="5224463" y="6540500"/>
          <p14:tracePt t="5560" x="5408613" y="6540500"/>
          <p14:tracePt t="5566" x="5578475" y="6540500"/>
          <p14:tracePt t="5574" x="5846763" y="6540500"/>
          <p14:tracePt t="5582" x="6076950" y="6540500"/>
          <p14:tracePt t="5588" x="6357938" y="6529388"/>
          <p14:tracePt t="5595" x="6699250" y="6516688"/>
          <p14:tracePt t="5603" x="7040563" y="6492875"/>
          <p14:tracePt t="5611" x="7270750" y="6480175"/>
          <p14:tracePt t="5618" x="7466013" y="6443663"/>
          <p14:tracePt t="5625" x="7807325" y="6430963"/>
          <p14:tracePt t="5632" x="7989888" y="6394450"/>
          <p14:tracePt t="5640" x="8172450" y="6370638"/>
          <p14:tracePt t="5647" x="8294688" y="6357938"/>
          <p14:tracePt t="5655" x="8453438" y="6321425"/>
          <p14:tracePt t="5661" x="8586788" y="6297613"/>
          <p14:tracePt t="5669" x="8720138" y="6248400"/>
          <p14:tracePt t="5676" x="8855075" y="6211888"/>
          <p14:tracePt t="5684" x="8951913" y="6175375"/>
          <p14:tracePt t="5692" x="9061450" y="6127750"/>
          <p14:tracePt t="5698" x="9134475" y="6054725"/>
          <p14:tracePt t="5705" x="9244013" y="5981700"/>
          <p14:tracePt t="5712" x="9329738" y="5870575"/>
          <p14:tracePt t="5720" x="9426575" y="5761038"/>
          <p14:tracePt t="5728" x="9499600" y="5676900"/>
          <p14:tracePt t="5735" x="9585325" y="5591175"/>
          <p14:tracePt t="5741" x="9645650" y="5481638"/>
          <p14:tracePt t="5750" x="9731375" y="5348288"/>
          <p14:tracePt t="5757" x="9780588" y="5226050"/>
          <p14:tracePt t="5764" x="9829800" y="5127625"/>
          <p14:tracePt t="5772" x="9902825" y="4981575"/>
          <p14:tracePt t="5778" x="9950450" y="4872038"/>
          <p14:tracePt t="5786" x="9986963" y="4738688"/>
          <p14:tracePt t="5793" x="10048875" y="4603750"/>
          <p14:tracePt t="5800" x="10085388" y="4494213"/>
          <p14:tracePt t="5808" x="10145713" y="4311650"/>
          <p14:tracePt t="5814" x="10169525" y="4178300"/>
          <p14:tracePt t="5823" x="10206038" y="3922713"/>
          <p14:tracePt t="5830" x="10218738" y="3776663"/>
          <p14:tracePt t="5837" x="10218738" y="3594100"/>
          <p14:tracePt t="5845" x="10218738" y="3435350"/>
          <p14:tracePt t="5851" x="10206038" y="3289300"/>
          <p14:tracePt t="5858" x="10158413" y="3081338"/>
          <p14:tracePt t="5866" x="10121900" y="2960688"/>
          <p14:tracePt t="5875" x="10059988" y="2862263"/>
          <p14:tracePt t="5882" x="9986963" y="2716213"/>
          <p14:tracePt t="5889" x="9902825" y="2593975"/>
          <p14:tracePt t="5896" x="9829800" y="2497138"/>
          <p14:tracePt t="5902" x="9731375" y="2387600"/>
          <p14:tracePt t="5911" x="9658350" y="2314575"/>
          <p14:tracePt t="5916" x="9561513" y="2228850"/>
          <p14:tracePt t="5925" x="9378950" y="2106613"/>
          <p14:tracePt t="5932" x="9293225" y="2033588"/>
          <p14:tracePt t="5940" x="9134475" y="1936750"/>
          <p14:tracePt t="5946" x="9024938" y="1851025"/>
          <p14:tracePt t="5953" x="8891588" y="1754188"/>
          <p14:tracePt t="5961" x="8732838" y="1668463"/>
          <p14:tracePt t="5968" x="8599488" y="1620838"/>
          <p14:tracePt t="5975" x="8380413" y="1558925"/>
          <p14:tracePt t="5983" x="8270875" y="1509713"/>
          <p14:tracePt t="5991" x="8123238" y="1473200"/>
          <p14:tracePt t="5998" x="7989888" y="1449388"/>
          <p14:tracePt t="6005" x="7856538" y="1425575"/>
          <p14:tracePt t="6012" x="7637463" y="1425575"/>
          <p14:tracePt t="6019" x="7489825" y="1412875"/>
          <p14:tracePt t="6027" x="7307263" y="1412875"/>
          <p14:tracePt t="6035" x="7161213" y="1412875"/>
          <p14:tracePt t="6041" x="6967538" y="1412875"/>
          <p14:tracePt t="6050" x="6772275" y="1449388"/>
          <p14:tracePt t="6056" x="6626225" y="1462088"/>
          <p14:tracePt t="6063" x="6418263" y="1498600"/>
          <p14:tracePt t="6071" x="6261100" y="1546225"/>
          <p14:tracePt t="6077" x="6040438" y="1608138"/>
          <p14:tracePt t="6085" x="5834063" y="1668463"/>
          <p14:tracePt t="6092" x="5651500" y="1766888"/>
          <p14:tracePt t="6100" x="5408613" y="1863725"/>
          <p14:tracePt t="6108" x="5164138" y="1949450"/>
          <p14:tracePt t="6114" x="4921250" y="2033588"/>
          <p14:tracePt t="6122" x="4676775" y="2168525"/>
          <p14:tracePt t="6130" x="4408488" y="2314575"/>
          <p14:tracePt t="6136" x="4238625" y="2436813"/>
          <p14:tracePt t="6144" x="3910013" y="2667000"/>
          <p14:tracePt t="6152" x="3775075" y="2765425"/>
          <p14:tracePt t="6158" x="3654425" y="2851150"/>
          <p14:tracePt t="6166" x="3471863" y="2971800"/>
          <p14:tracePt t="6174" x="3362325" y="3070225"/>
          <p14:tracePt t="6180" x="3252788" y="3167063"/>
          <p14:tracePt t="6188" x="3105150" y="3313113"/>
          <p14:tracePt t="6196" x="3021013" y="3386138"/>
          <p14:tracePt t="6202" x="2922588" y="3471863"/>
          <p14:tracePt t="6209" x="2849563" y="3544888"/>
          <p14:tracePt t="6217" x="2789238" y="3605213"/>
          <p14:tracePt t="6225" x="2740025" y="3641725"/>
          <p14:tracePt t="6231" x="2703513" y="3703638"/>
          <p14:tracePt t="6239" x="2643188" y="3787775"/>
          <p14:tracePt t="6246" x="2593975" y="3897313"/>
          <p14:tracePt t="6253" x="2533650" y="4006850"/>
          <p14:tracePt t="6261" x="2497138" y="4092575"/>
          <p14:tracePt t="6268" x="2460625" y="4191000"/>
          <p14:tracePt t="6275" x="2411413" y="4311650"/>
          <p14:tracePt t="6284" x="2374900" y="4446588"/>
          <p14:tracePt t="6290" x="2351088" y="4543425"/>
          <p14:tracePt t="6298" x="2325688" y="4702175"/>
          <p14:tracePt t="6305" x="2301875" y="4787900"/>
          <p14:tracePt t="6313" x="2289175" y="4860925"/>
          <p14:tracePt t="6319" x="2289175" y="4921250"/>
          <p14:tracePt t="6326" x="2289175" y="5030788"/>
          <p14:tracePt t="6333" x="2301875" y="5080000"/>
          <p14:tracePt t="6342" x="2325688" y="5153025"/>
          <p14:tracePt t="6348" x="2325688" y="5176838"/>
          <p14:tracePt t="6356" x="2351088" y="5213350"/>
          <p14:tracePt t="6364" x="2387600" y="5262563"/>
          <p14:tracePt t="6370" x="2398713" y="5299075"/>
          <p14:tracePt t="6378" x="2460625" y="5348288"/>
          <p14:tracePt t="6384" x="2508250" y="5372100"/>
          <p14:tracePt t="6393" x="2557463" y="5408613"/>
          <p14:tracePt t="6400" x="2619375" y="5457825"/>
          <p14:tracePt t="6407" x="2692400" y="5505450"/>
          <p14:tracePt t="6413" x="2765425" y="5554663"/>
          <p14:tracePt t="6421" x="2874963" y="5614988"/>
          <p14:tracePt t="6428" x="2971800" y="5688013"/>
          <p14:tracePt t="6436" x="3044825" y="5724525"/>
          <p14:tracePt t="6443" x="3154363" y="5773738"/>
          <p14:tracePt t="6450" x="3227388" y="5810250"/>
          <p14:tracePt t="6458" x="3325813" y="5834063"/>
          <p14:tracePt t="6465" x="3398838" y="5859463"/>
          <p14:tracePt t="6473" x="3495675" y="5883275"/>
          <p14:tracePt t="6480" x="3568700" y="5907088"/>
          <p14:tracePt t="6487" x="3654425" y="5919788"/>
          <p14:tracePt t="6495" x="3714750" y="5945188"/>
          <p14:tracePt t="6502" x="3763963" y="5945188"/>
          <p14:tracePt t="6509" x="3824288" y="5969000"/>
          <p14:tracePt t="6516" x="3884613" y="5969000"/>
          <p14:tracePt t="6523" x="3959225" y="5969000"/>
          <p14:tracePt t="6530" x="3995738" y="5981700"/>
          <p14:tracePt t="6538" x="4043363" y="5992813"/>
          <p14:tracePt t="6546" x="4105275" y="6005513"/>
          <p14:tracePt t="6553" x="4152900" y="6018213"/>
          <p14:tracePt t="6561" x="4202113" y="6029325"/>
          <p14:tracePt t="6567" x="4262438" y="6029325"/>
          <p14:tracePt t="6574" x="4335463" y="6042025"/>
          <p14:tracePt t="6581" x="4408488" y="6054725"/>
          <p14:tracePt t="6590" x="4481513" y="6078538"/>
          <p14:tracePt t="6597" x="4530725" y="6078538"/>
          <p14:tracePt t="6604" x="4603750" y="6091238"/>
          <p14:tracePt t="6611" x="4640263" y="6102350"/>
          <p14:tracePt t="6619" x="4689475" y="6115050"/>
          <p14:tracePt t="6626" x="4725988" y="6138863"/>
          <p14:tracePt t="6633" x="4775200" y="6138863"/>
          <p14:tracePt t="6640" x="4822825" y="6151563"/>
          <p14:tracePt t="6647" x="4848225" y="6164263"/>
          <p14:tracePt t="6655" x="4884738" y="6175375"/>
          <p14:tracePt t="6663" x="4921250" y="6188075"/>
          <p14:tracePt t="6669" x="4957763" y="6188075"/>
          <p14:tracePt t="6677" x="4981575" y="6200775"/>
          <p14:tracePt t="6684" x="4981575" y="6211888"/>
          <p14:tracePt t="6691" x="5005388" y="6211888"/>
          <p14:tracePt t="6698" x="5030788" y="6211888"/>
          <p14:tracePt t="7050" x="5018088" y="6211888"/>
          <p14:tracePt t="7056" x="5005388" y="6188075"/>
          <p14:tracePt t="7063" x="4968875" y="6127750"/>
          <p14:tracePt t="7070" x="4945063" y="6102350"/>
          <p14:tracePt t="7078" x="4921250" y="6054725"/>
          <p14:tracePt t="7086" x="4895850" y="6018213"/>
          <p14:tracePt t="7092" x="4872038" y="5992813"/>
          <p14:tracePt t="7100" x="4835525" y="5945188"/>
          <p14:tracePt t="7107" x="4799013" y="5907088"/>
          <p14:tracePt t="7114" x="4786313" y="5883275"/>
          <p14:tracePt t="7122" x="4738688" y="5834063"/>
          <p14:tracePt t="7130" x="4725988" y="5797550"/>
          <p14:tracePt t="7137" x="4702175" y="5773738"/>
          <p14:tracePt t="7145" x="4665663" y="5737225"/>
          <p14:tracePt t="7152" x="4640263" y="5713413"/>
          <p14:tracePt t="7159" x="4616450" y="5700713"/>
          <p14:tracePt t="7166" x="4603750" y="5676900"/>
          <p14:tracePt t="7174" x="4591050" y="5651500"/>
          <p14:tracePt t="7181" x="4579938" y="5640388"/>
          <p14:tracePt t="7187" x="4567238" y="5640388"/>
          <p14:tracePt t="7196" x="4554538" y="5614988"/>
          <p14:tracePt t="7202" x="4543425" y="5614988"/>
          <p14:tracePt t="7210" x="4530725" y="5591175"/>
          <p14:tracePt t="7217" x="4518025" y="5591175"/>
          <p14:tracePt t="7231" x="4506913" y="5578475"/>
          <p14:tracePt t="7247" x="4494213" y="5578475"/>
          <p14:tracePt t="7262" x="4481513" y="5567363"/>
          <p14:tracePt t="7268" x="4470400" y="5567363"/>
          <p14:tracePt t="7276" x="4470400" y="5554663"/>
          <p14:tracePt t="7284" x="4457700" y="5554663"/>
          <p14:tracePt t="7297" x="4445000" y="5541963"/>
          <p14:tracePt t="7313" x="4433888" y="5541963"/>
          <p14:tracePt t="7319" x="4421188" y="5541963"/>
          <p14:tracePt t="7327" x="4421188" y="5530850"/>
          <p14:tracePt t="7341" x="4408488" y="5530850"/>
          <p14:tracePt t="7364" x="4397375" y="5530850"/>
          <p14:tracePt t="7378" x="4397375" y="5518150"/>
          <p14:tracePt t="7393" x="4384675" y="5518150"/>
          <p14:tracePt t="7429" x="4371975" y="5518150"/>
          <p14:tracePt t="7597" x="4360863" y="5518150"/>
          <p14:tracePt t="7656" x="4348163" y="5518150"/>
          <p14:tracePt t="7685" x="4335463" y="5530850"/>
          <p14:tracePt t="7700" x="4324350" y="5530850"/>
          <p14:tracePt t="7713" x="4324350" y="5541963"/>
          <p14:tracePt t="7729" x="4311650" y="5541963"/>
          <p14:tracePt t="7736" x="4311650" y="5554663"/>
          <p14:tracePt t="7744" x="4311650" y="5567363"/>
          <p14:tracePt t="7751" x="4298950" y="5567363"/>
          <p14:tracePt t="7766" x="4298950" y="5578475"/>
          <p14:tracePt t="7772" x="4287838" y="5578475"/>
          <p14:tracePt t="7787" x="4287838" y="5591175"/>
          <p14:tracePt t="7795" x="4275138" y="5591175"/>
          <p14:tracePt t="7809" x="4262438" y="5591175"/>
          <p14:tracePt t="7815" x="4262438" y="5603875"/>
          <p14:tracePt t="7823" x="4262438" y="5614988"/>
          <p14:tracePt t="7837" x="4251325" y="5614988"/>
          <p14:tracePt t="7860" x="4251325" y="5627688"/>
          <p14:tracePt t="7868" x="4238625" y="5627688"/>
          <p14:tracePt t="7897" x="4225925" y="5640388"/>
          <p14:tracePt t="7918" x="4214813" y="5640388"/>
          <p14:tracePt t="7947" x="4214813" y="5651500"/>
          <p14:tracePt t="7954" x="4202113" y="5651500"/>
          <p14:tracePt t="7984" x="4202113" y="5664200"/>
          <p14:tracePt t="7998" x="4189413" y="5664200"/>
          <p14:tracePt t="8028" x="4178300" y="5664200"/>
          <p14:tracePt t="8043" x="4165600" y="5664200"/>
          <p14:tracePt t="8056" x="4152900" y="5664200"/>
          <p14:tracePt t="8071" x="4141788" y="5664200"/>
          <p14:tracePt t="8079" x="4129088" y="5664200"/>
          <p14:tracePt t="8087" x="4116388" y="5664200"/>
          <p14:tracePt t="8093" x="4092575" y="5664200"/>
          <p14:tracePt t="8101" x="4079875" y="5664200"/>
          <p14:tracePt t="8108" x="4068763" y="5664200"/>
          <p14:tracePt t="8116" x="4043363" y="5651500"/>
          <p14:tracePt t="8122" x="4032250" y="5640388"/>
          <p14:tracePt t="8131" x="4019550" y="5640388"/>
          <p14:tracePt t="8137" x="3995738" y="5640388"/>
          <p14:tracePt t="8145" x="3970338" y="5627688"/>
          <p14:tracePt t="8153" x="3959225" y="5614988"/>
          <p14:tracePt t="8160" x="3933825" y="5614988"/>
          <p14:tracePt t="8167" x="3910013" y="5603875"/>
          <p14:tracePt t="8173" x="3897313" y="5591175"/>
          <p14:tracePt t="8181" x="3873500" y="5591175"/>
          <p14:tracePt t="8189" x="3873500" y="5578475"/>
          <p14:tracePt t="8195" x="3860800" y="5567363"/>
          <p14:tracePt t="8211" x="3848100" y="5567363"/>
          <p14:tracePt t="8225" x="3848100" y="5554663"/>
          <p14:tracePt t="8233" x="3836988" y="5554663"/>
          <p14:tracePt t="8248" x="3824288" y="5554663"/>
          <p14:tracePt t="8541" x="3811588" y="5554663"/>
          <p14:tracePt t="8546" x="3811588" y="5541963"/>
          <p14:tracePt t="8554" x="3800475" y="5505450"/>
          <p14:tracePt t="8560" x="3787775" y="5481638"/>
          <p14:tracePt t="8568" x="3775075" y="5457825"/>
          <p14:tracePt t="8576" x="3763963" y="5432425"/>
          <p14:tracePt t="8583" x="3751263" y="5408613"/>
          <p14:tracePt t="8590" x="3751263" y="5372100"/>
          <p14:tracePt t="8602" x="3738563" y="5359400"/>
          <p14:tracePt t="8604" x="3738563" y="5335588"/>
          <p14:tracePt t="8612" x="3727450" y="5311775"/>
          <p14:tracePt t="8620" x="3714750" y="5286375"/>
          <p14:tracePt t="8626" x="3714750" y="5249863"/>
          <p14:tracePt t="8635" x="3714750" y="5226050"/>
          <p14:tracePt t="8641" x="3714750" y="5213350"/>
          <p14:tracePt t="8648" x="3702050" y="5200650"/>
          <p14:tracePt t="8656" x="3690938" y="5164138"/>
          <p14:tracePt t="8664" x="3690938" y="5153025"/>
          <p14:tracePt t="8671" x="3690938" y="5140325"/>
          <p14:tracePt t="8677" x="3678238" y="5127625"/>
          <p14:tracePt t="8684" x="3678238" y="5116513"/>
          <p14:tracePt t="8693" x="3678238" y="5103813"/>
          <p14:tracePt t="8700" x="3665538" y="5091113"/>
          <p14:tracePt t="8715" x="3654425" y="5080000"/>
          <p14:tracePt t="8721" x="3654425" y="5067300"/>
          <p14:tracePt t="8729" x="3641725" y="5067300"/>
          <p14:tracePt t="8736" x="3641725" y="5054600"/>
          <p14:tracePt t="8744" x="3629025" y="5054600"/>
          <p14:tracePt t="8751" x="3617913" y="5043488"/>
          <p14:tracePt t="8758" x="3605213" y="5043488"/>
          <p14:tracePt t="8766" x="3605213" y="5030788"/>
          <p14:tracePt t="8773" x="3592513" y="5018088"/>
          <p14:tracePt t="8787" x="3581400" y="5018088"/>
          <p14:tracePt t="8795" x="3568700" y="5006975"/>
          <p14:tracePt t="8809" x="3556000" y="4994275"/>
          <p14:tracePt t="8816" x="3556000" y="4981575"/>
          <p14:tracePt t="8824" x="3544888" y="4981575"/>
          <p14:tracePt t="8839" x="3532188" y="4981575"/>
          <p14:tracePt t="8846" x="3532188" y="4970463"/>
          <p14:tracePt t="8854" x="3519488" y="4970463"/>
          <p14:tracePt t="8868" x="3508375" y="4970463"/>
          <p14:tracePt t="8875" x="3508375" y="4957763"/>
          <p14:tracePt t="8890" x="3495675" y="4957763"/>
          <p14:tracePt t="8897" x="3495675" y="4945063"/>
          <p14:tracePt t="9218" x="3495675" y="4933950"/>
          <p14:tracePt t="9226" x="3495675" y="4921250"/>
          <p14:tracePt t="9240" x="3508375" y="4908550"/>
          <p14:tracePt t="9254" x="3519488" y="4884738"/>
          <p14:tracePt t="9263" x="3532188" y="4884738"/>
          <p14:tracePt t="9270" x="3532188" y="4872038"/>
          <p14:tracePt t="9277" x="3544888" y="4872038"/>
          <p14:tracePt t="9285" x="3556000" y="4848225"/>
          <p14:tracePt t="9292" x="3568700" y="4848225"/>
          <p14:tracePt t="9298" x="3581400" y="4835525"/>
          <p14:tracePt t="9305" x="3592513" y="4824413"/>
          <p14:tracePt t="9313" x="3617913" y="4799013"/>
          <p14:tracePt t="9320" x="3617913" y="4787900"/>
          <p14:tracePt t="9328" x="3641725" y="4762500"/>
          <p14:tracePt t="9335" x="3641725" y="4751388"/>
          <p14:tracePt t="9343" x="3665538" y="4738688"/>
          <p14:tracePt t="9356" x="3678238" y="4725988"/>
          <p14:tracePt t="9365" x="3690938" y="4714875"/>
          <p14:tracePt t="9371" x="3690938" y="4702175"/>
          <p14:tracePt t="9379" x="3702050" y="4689475"/>
          <p14:tracePt t="9386" x="3714750" y="4689475"/>
          <p14:tracePt t="9394" x="3727450" y="4678363"/>
          <p14:tracePt t="9402" x="3727450" y="4665663"/>
          <p14:tracePt t="9408" x="3738563" y="4665663"/>
          <p14:tracePt t="9415" x="3751263" y="4652963"/>
          <p14:tracePt t="9422" x="3763963" y="4640263"/>
          <p14:tracePt t="9430" x="3763963" y="4629150"/>
          <p14:tracePt t="9437" x="3775075" y="4629150"/>
          <p14:tracePt t="9445" x="3787775" y="4616450"/>
          <p14:tracePt t="9459" x="3800475" y="4603750"/>
          <p14:tracePt t="9481" x="3811588" y="4592638"/>
          <p14:tracePt t="9488" x="3811588" y="4579938"/>
          <p14:tracePt t="9510" x="3824288" y="4567238"/>
          <p14:tracePt t="9525" x="3824288" y="4556125"/>
          <p14:tracePt t="9531" x="3836988" y="4556125"/>
          <p14:tracePt t="9547" x="3848100" y="4543425"/>
          <p14:tracePt t="9554" x="3860800" y="4530725"/>
          <p14:tracePt t="9576" x="3873500" y="4519613"/>
          <p14:tracePt t="9602" x="3884613" y="4519613"/>
          <p14:tracePt t="9620" x="3884613" y="4506913"/>
          <p14:tracePt t="9671" x="3897313" y="4506913"/>
          <p14:tracePt t="9701" x="3910013" y="4506913"/>
          <p14:tracePt t="9760" x="3921125" y="4506913"/>
          <p14:tracePt t="9787" x="3933825" y="4506913"/>
          <p14:tracePt t="9810" x="3946525" y="4506913"/>
          <p14:tracePt t="9817" x="3959225" y="4506913"/>
          <p14:tracePt t="9831" x="3970338" y="4506913"/>
          <p14:tracePt t="9846" x="3970338" y="4519613"/>
          <p14:tracePt t="9854" x="3983038" y="4519613"/>
          <p14:tracePt t="9868" x="3995738" y="4530725"/>
          <p14:tracePt t="9875" x="4006850" y="4543425"/>
          <p14:tracePt t="9883" x="4019550" y="4543425"/>
          <p14:tracePt t="9897" x="4043363" y="4556125"/>
          <p14:tracePt t="9911" x="4056063" y="4567238"/>
          <p14:tracePt t="9919" x="4068763" y="4579938"/>
          <p14:tracePt t="9927" x="4079875" y="4579938"/>
          <p14:tracePt t="9935" x="4105275" y="4579938"/>
          <p14:tracePt t="9942" x="4105275" y="4592638"/>
          <p14:tracePt t="9949" x="4116388" y="4592638"/>
          <p14:tracePt t="9956" x="4152900" y="4603750"/>
          <p14:tracePt t="9963" x="4165600" y="4616450"/>
          <p14:tracePt t="9970" x="4178300" y="4616450"/>
          <p14:tracePt t="9977" x="4202113" y="4629150"/>
          <p14:tracePt t="9985" x="4214813" y="4629150"/>
          <p14:tracePt t="9993" x="4225925" y="4640263"/>
          <p14:tracePt t="10000" x="4238625" y="4640263"/>
          <p14:tracePt t="10006" x="4251325" y="4640263"/>
          <p14:tracePt t="10014" x="4262438" y="4652963"/>
          <p14:tracePt t="10021" x="4275138" y="4665663"/>
          <p14:tracePt t="10028" x="4287838" y="4665663"/>
          <p14:tracePt t="10037" x="4298950" y="4665663"/>
          <p14:tracePt t="10044" x="4311650" y="4678363"/>
          <p14:tracePt t="10051" x="4324350" y="4678363"/>
          <p14:tracePt t="10058" x="4324350" y="4689475"/>
          <p14:tracePt t="10066" x="4335463" y="4689475"/>
          <p14:tracePt t="10079" x="4348163" y="4689475"/>
          <p14:tracePt t="10087" x="4360863" y="4702175"/>
          <p14:tracePt t="10102" x="4371975" y="4702175"/>
          <p14:tracePt t="10116" x="4384675" y="4702175"/>
          <p14:tracePt t="10124" x="4384675" y="4714875"/>
          <p14:tracePt t="10547" x="4397375" y="4714875"/>
          <p14:tracePt t="10555" x="4408488" y="4714875"/>
          <p14:tracePt t="10576" x="4421188" y="4714875"/>
          <p14:tracePt t="10591" x="4433888" y="4714875"/>
          <p14:tracePt t="10606" x="4445000" y="4714875"/>
          <p14:tracePt t="10613" x="4457700" y="4714875"/>
          <p14:tracePt t="10628" x="4470400" y="4702175"/>
          <p14:tracePt t="10634" x="4481513" y="4689475"/>
          <p14:tracePt t="10641" x="4494213" y="4689475"/>
          <p14:tracePt t="10649" x="4518025" y="4678363"/>
          <p14:tracePt t="10656" x="4518025" y="4665663"/>
          <p14:tracePt t="10664" x="4543425" y="4652963"/>
          <p14:tracePt t="10678" x="4567238" y="4640263"/>
          <p14:tracePt t="10686" x="4579938" y="4629150"/>
          <p14:tracePt t="10694" x="4591050" y="4629150"/>
          <p14:tracePt t="10701" x="4603750" y="4616450"/>
          <p14:tracePt t="10708" x="4616450" y="4603750"/>
          <p14:tracePt t="10716" x="4616450" y="4592638"/>
          <p14:tracePt t="10722" x="4640263" y="4592638"/>
          <p14:tracePt t="10730" x="4640263" y="4567238"/>
          <p14:tracePt t="10737" x="4665663" y="4567238"/>
          <p14:tracePt t="10745" x="4665663" y="4543425"/>
          <p14:tracePt t="10751" x="4689475" y="4543425"/>
          <p14:tracePt t="10758" x="4702175" y="4530725"/>
          <p14:tracePt t="10766" x="4713288" y="4519613"/>
          <p14:tracePt t="10781" x="4725988" y="4506913"/>
          <p14:tracePt t="10788" x="4738688" y="4506913"/>
          <p14:tracePt t="10796" x="4749800" y="4494213"/>
          <p14:tracePt t="10803" x="4762500" y="4483100"/>
          <p14:tracePt t="10818" x="4775200" y="4483100"/>
          <p14:tracePt t="10825" x="4786313" y="4470400"/>
          <p14:tracePt t="10839" x="4799013" y="4470400"/>
          <p14:tracePt t="10847" x="4799013" y="4457700"/>
          <p14:tracePt t="10862" x="4811713" y="4457700"/>
          <p14:tracePt t="10883" x="4822825" y="4446588"/>
          <p14:tracePt t="10890" x="4835525" y="4446588"/>
          <p14:tracePt t="10919" x="4848225" y="4433888"/>
          <p14:tracePt t="10948" x="4859338" y="4433888"/>
          <p14:tracePt t="11015" x="4872038" y="4433888"/>
          <p14:tracePt t="11051" x="4884738" y="4433888"/>
          <p14:tracePt t="11081" x="4895850" y="4433888"/>
          <p14:tracePt t="11102" x="4908550" y="4433888"/>
          <p14:tracePt t="11116" x="4921250" y="4433888"/>
          <p14:tracePt t="11132" x="4932363" y="4433888"/>
          <p14:tracePt t="11139" x="4932363" y="4446588"/>
          <p14:tracePt t="11146" x="4945063" y="4446588"/>
          <p14:tracePt t="11161" x="4945063" y="4457700"/>
          <p14:tracePt t="11169" x="4957763" y="4457700"/>
          <p14:tracePt t="11183" x="4968875" y="4470400"/>
          <p14:tracePt t="11198" x="4981575" y="4470400"/>
          <p14:tracePt t="11212" x="4981575" y="4483100"/>
          <p14:tracePt t="11219" x="4994275" y="4483100"/>
          <p14:tracePt t="11233" x="5005388" y="4494213"/>
          <p14:tracePt t="11240" x="5005388" y="4506913"/>
          <p14:tracePt t="11255" x="5018088" y="4506913"/>
          <p14:tracePt t="11263" x="5030788" y="4519613"/>
          <p14:tracePt t="11278" x="5041900" y="4519613"/>
          <p14:tracePt t="11286" x="5054600" y="4530725"/>
          <p14:tracePt t="11292" x="5067300" y="4543425"/>
          <p14:tracePt t="11306" x="5078413" y="4543425"/>
          <p14:tracePt t="11314" x="5091113" y="4556125"/>
          <p14:tracePt t="11328" x="5103813" y="4556125"/>
          <p14:tracePt t="11336" x="5114925" y="4567238"/>
          <p14:tracePt t="11350" x="5127625" y="4579938"/>
          <p14:tracePt t="11357" x="5140325" y="4592638"/>
          <p14:tracePt t="11364" x="5151438" y="4592638"/>
          <p14:tracePt t="11380" x="5164138" y="4603750"/>
          <p14:tracePt t="11395" x="5176838" y="4616450"/>
          <p14:tracePt t="11402" x="5187950" y="4616450"/>
          <p14:tracePt t="11409" x="5187950" y="4629150"/>
          <p14:tracePt t="11417" x="5200650" y="4629150"/>
          <p14:tracePt t="12198" x="5187950" y="4640263"/>
          <p14:tracePt t="12204" x="5164138" y="4640263"/>
          <p14:tracePt t="12213" x="5127625" y="4652963"/>
          <p14:tracePt t="12220" x="5103813" y="4665663"/>
          <p14:tracePt t="12226" x="5078413" y="4665663"/>
          <p14:tracePt t="12235" x="5041900" y="4678363"/>
          <p14:tracePt t="12241" x="5018088" y="4678363"/>
          <p14:tracePt t="12248" x="4968875" y="4689475"/>
          <p14:tracePt t="12255" x="4908550" y="4702175"/>
          <p14:tracePt t="12264" x="4859338" y="4714875"/>
          <p14:tracePt t="12271" x="4786313" y="4714875"/>
          <p14:tracePt t="12278" x="4738688" y="4725988"/>
          <p14:tracePt t="12286" x="4689475" y="4738688"/>
          <p14:tracePt t="12293" x="4591050" y="4738688"/>
          <p14:tracePt t="12300" x="4470400" y="4738688"/>
          <p14:tracePt t="12307" x="4348163" y="4738688"/>
          <p14:tracePt t="12315" x="4251325" y="4738688"/>
          <p14:tracePt t="12321" x="4165600" y="4738688"/>
          <p14:tracePt t="12329" x="4019550" y="4738688"/>
          <p14:tracePt t="12336" x="3946525" y="4738688"/>
          <p14:tracePt t="12344" x="3848100" y="4725988"/>
          <p14:tracePt t="12351" x="3787775" y="4725988"/>
          <p14:tracePt t="12357" x="3714750" y="4714875"/>
          <p14:tracePt t="12365" x="3665538" y="4702175"/>
          <p14:tracePt t="12372" x="3629025" y="4702175"/>
          <p14:tracePt t="12380" x="3605213" y="4702175"/>
          <p14:tracePt t="12386" x="3568700" y="4689475"/>
          <p14:tracePt t="12395" x="3508375" y="4678363"/>
          <p14:tracePt t="12403" x="3482975" y="4678363"/>
          <p14:tracePt t="12409" x="3459163" y="4678363"/>
          <p14:tracePt t="12417" x="3422650" y="4678363"/>
          <p14:tracePt t="12424" x="3409950" y="4678363"/>
          <p14:tracePt t="12432" x="3398838" y="4678363"/>
          <p14:tracePt t="12438" x="3373438" y="4678363"/>
          <p14:tracePt t="12446" x="3362325" y="4678363"/>
          <p14:tracePt t="12453" x="3349625" y="4678363"/>
          <p14:tracePt t="12461" x="3336925" y="4678363"/>
          <p14:tracePt t="12468" x="3325813" y="4678363"/>
          <p14:tracePt t="12475" x="3313113" y="4678363"/>
          <p14:tracePt t="12482" x="3300413" y="4678363"/>
          <p14:tracePt t="12489" x="3289300" y="4678363"/>
          <p14:tracePt t="12496" x="3276600" y="4678363"/>
          <p14:tracePt t="12505" x="3263900" y="4678363"/>
          <p14:tracePt t="12512" x="3252788" y="4678363"/>
          <p14:tracePt t="12519" x="3240088" y="4678363"/>
          <p14:tracePt t="12526" x="3227388" y="4678363"/>
          <p14:tracePt t="12534" x="3214688" y="4678363"/>
          <p14:tracePt t="12555" x="3203575" y="4678363"/>
          <p14:tracePt t="12650" x="3214688" y="4678363"/>
          <p14:tracePt t="12658" x="3227388" y="4678363"/>
          <p14:tracePt t="12665" x="3227388" y="4665663"/>
          <p14:tracePt t="12672" x="3252788" y="4652963"/>
          <p14:tracePt t="12680" x="3276600" y="4652963"/>
          <p14:tracePt t="12686" x="3300413" y="4652963"/>
          <p14:tracePt t="12695" x="3313113" y="4640263"/>
          <p14:tracePt t="12702" x="3336925" y="4629150"/>
          <p14:tracePt t="12709" x="3362325" y="4629150"/>
          <p14:tracePt t="12716" x="3386138" y="4616450"/>
          <p14:tracePt t="12723" x="3398838" y="4616450"/>
          <p14:tracePt t="12730" x="3422650" y="4603750"/>
          <p14:tracePt t="12737" x="3435350" y="4592638"/>
          <p14:tracePt t="12746" x="3446463" y="4592638"/>
          <p14:tracePt t="12753" x="3471863" y="4579938"/>
          <p14:tracePt t="12767" x="3482975" y="4567238"/>
          <p14:tracePt t="12775" x="3508375" y="4556125"/>
          <p14:tracePt t="12789" x="3532188" y="4543425"/>
          <p14:tracePt t="12797" x="3544888" y="4530725"/>
          <p14:tracePt t="12803" x="3556000" y="4530725"/>
          <p14:tracePt t="12811" x="3568700" y="4530725"/>
          <p14:tracePt t="12818" x="3568700" y="4519613"/>
          <p14:tracePt t="12826" x="3592513" y="4519613"/>
          <p14:tracePt t="12839" x="3605213" y="4519613"/>
          <p14:tracePt t="12847" x="3629025" y="4506913"/>
          <p14:tracePt t="12854" x="3641725" y="4494213"/>
          <p14:tracePt t="12863" x="3654425" y="4494213"/>
          <p14:tracePt t="12870" x="3665538" y="4494213"/>
          <p14:tracePt t="12877" x="3678238" y="4494213"/>
          <p14:tracePt t="12884" x="3690938" y="4494213"/>
          <p14:tracePt t="12891" x="3714750" y="4494213"/>
          <p14:tracePt t="12898" x="3727450" y="4494213"/>
          <p14:tracePt t="12906" x="3738563" y="4494213"/>
          <p14:tracePt t="12914" x="3763963" y="4494213"/>
          <p14:tracePt t="12920" x="3775075" y="4494213"/>
          <p14:tracePt t="12928" x="3787775" y="4494213"/>
          <p14:tracePt t="12936" x="3811588" y="4494213"/>
          <p14:tracePt t="12950" x="3824288" y="4506913"/>
          <p14:tracePt t="12956" x="3848100" y="4506913"/>
          <p14:tracePt t="12963" x="3860800" y="4519613"/>
          <p14:tracePt t="12971" x="3873500" y="4530725"/>
          <p14:tracePt t="12979" x="3884613" y="4530725"/>
          <p14:tracePt t="12986" x="3897313" y="4530725"/>
          <p14:tracePt t="12994" x="3921125" y="4543425"/>
          <p14:tracePt t="13001" x="3933825" y="4543425"/>
          <p14:tracePt t="13008" x="3946525" y="4556125"/>
          <p14:tracePt t="13016" x="3959225" y="4567238"/>
          <p14:tracePt t="13023" x="3970338" y="4567238"/>
          <p14:tracePt t="13030" x="3995738" y="4579938"/>
          <p14:tracePt t="13037" x="4006850" y="4592638"/>
          <p14:tracePt t="13045" x="4019550" y="4592638"/>
          <p14:tracePt t="13053" x="4032250" y="4603750"/>
          <p14:tracePt t="13059" x="4056063" y="4616450"/>
          <p14:tracePt t="13067" x="4068763" y="4629150"/>
          <p14:tracePt t="13073" x="4079875" y="4640263"/>
          <p14:tracePt t="13080" x="4116388" y="4652963"/>
          <p14:tracePt t="13088" x="4141788" y="4665663"/>
          <p14:tracePt t="13095" x="4152900" y="4678363"/>
          <p14:tracePt t="13103" x="4178300" y="4689475"/>
          <p14:tracePt t="13111" x="4214813" y="4702175"/>
          <p14:tracePt t="13118" x="4238625" y="4714875"/>
          <p14:tracePt t="13125" x="4262438" y="4725988"/>
          <p14:tracePt t="13133" x="4287838" y="4738688"/>
          <p14:tracePt t="13139" x="4311650" y="4738688"/>
          <p14:tracePt t="13147" x="4348163" y="4751388"/>
          <p14:tracePt t="13154" x="4360863" y="4751388"/>
          <p14:tracePt t="13162" x="4384675" y="4762500"/>
          <p14:tracePt t="13615" x="4397375" y="4762500"/>
          <p14:tracePt t="13629" x="4408488" y="4762500"/>
          <p14:tracePt t="13636" x="4421188" y="4762500"/>
          <p14:tracePt t="13644" x="4445000" y="4751388"/>
          <p14:tracePt t="13651" x="4470400" y="4738688"/>
          <p14:tracePt t="13658" x="4481513" y="4725988"/>
          <p14:tracePt t="13666" x="4506913" y="4702175"/>
          <p14:tracePt t="13672" x="4530725" y="4702175"/>
          <p14:tracePt t="13680" x="4554538" y="4678363"/>
          <p14:tracePt t="13687" x="4567238" y="4665663"/>
          <p14:tracePt t="13695" x="4591050" y="4640263"/>
          <p14:tracePt t="13702" x="4603750" y="4640263"/>
          <p14:tracePt t="13709" x="4627563" y="4616450"/>
          <p14:tracePt t="13716" x="4640263" y="4603750"/>
          <p14:tracePt t="13723" x="4652963" y="4592638"/>
          <p14:tracePt t="13731" x="4665663" y="4592638"/>
          <p14:tracePt t="13738" x="4676775" y="4567238"/>
          <p14:tracePt t="13746" x="4702175" y="4567238"/>
          <p14:tracePt t="13754" x="4702175" y="4556125"/>
          <p14:tracePt t="13760" x="4713288" y="4543425"/>
          <p14:tracePt t="13768" x="4725988" y="4543425"/>
          <p14:tracePt t="13775" x="4738688" y="4543425"/>
          <p14:tracePt t="13783" x="4749800" y="4530725"/>
          <p14:tracePt t="13796" x="4775200" y="4519613"/>
          <p14:tracePt t="13812" x="4786313" y="4506913"/>
          <p14:tracePt t="13818" x="4799013" y="4506913"/>
          <p14:tracePt t="13826" x="4811713" y="4506913"/>
          <p14:tracePt t="13832" x="4822825" y="4506913"/>
          <p14:tracePt t="13840" x="4835525" y="4506913"/>
          <p14:tracePt t="13848" x="4848225" y="4506913"/>
          <p14:tracePt t="13856" x="4859338" y="4506913"/>
          <p14:tracePt t="13870" x="4884738" y="4506913"/>
          <p14:tracePt t="13883" x="4895850" y="4506913"/>
          <p14:tracePt t="13892" x="4921250" y="4506913"/>
          <p14:tracePt t="13898" x="4932363" y="4506913"/>
          <p14:tracePt t="13907" x="4945063" y="4506913"/>
          <p14:tracePt t="13914" x="4981575" y="4519613"/>
          <p14:tracePt t="13920" x="4994275" y="4519613"/>
          <p14:tracePt t="13928" x="5005388" y="4530725"/>
          <p14:tracePt t="13936" x="5030788" y="4530725"/>
          <p14:tracePt t="13942" x="5041900" y="4543425"/>
          <p14:tracePt t="13949" x="5054600" y="4556125"/>
          <p14:tracePt t="13957" x="5091113" y="4567238"/>
          <p14:tracePt t="13965" x="5103813" y="4579938"/>
          <p14:tracePt t="13972" x="5114925" y="4579938"/>
          <p14:tracePt t="13979" x="5140325" y="4603750"/>
          <p14:tracePt t="13987" x="5151438" y="4603750"/>
          <p14:tracePt t="13994" x="5164138" y="4616450"/>
          <p14:tracePt t="14002" x="5187950" y="4629150"/>
          <p14:tracePt t="14008" x="5187950" y="4640263"/>
          <p14:tracePt t="14016" x="5200650" y="4652963"/>
          <p14:tracePt t="14023" x="5213350" y="4652963"/>
          <p14:tracePt t="16658" x="5200650" y="4652963"/>
          <p14:tracePt t="16666" x="5187950" y="4652963"/>
          <p14:tracePt t="16674" x="5164138" y="4652963"/>
          <p14:tracePt t="16681" x="5140325" y="4652963"/>
          <p14:tracePt t="16688" x="5114925" y="4652963"/>
          <p14:tracePt t="16695" x="5091113" y="4652963"/>
          <p14:tracePt t="16702" x="5054600" y="4652963"/>
          <p14:tracePt t="16710" x="5018088" y="4652963"/>
          <p14:tracePt t="16718" x="4968875" y="4652963"/>
          <p14:tracePt t="16725" x="4945063" y="4652963"/>
          <p14:tracePt t="16733" x="4895850" y="4652963"/>
          <p14:tracePt t="16739" x="4859338" y="4652963"/>
          <p14:tracePt t="16747" x="4799013" y="4652963"/>
          <p14:tracePt t="16755" x="4749800" y="4652963"/>
          <p14:tracePt t="16761" x="4702175" y="4652963"/>
          <p14:tracePt t="16768" x="4603750" y="4652963"/>
          <p14:tracePt t="16776" x="4530725" y="4652963"/>
          <p14:tracePt t="16784" x="4481513" y="4652963"/>
          <p14:tracePt t="16791" x="4421188" y="4652963"/>
          <p14:tracePt t="16798" x="4348163" y="4652963"/>
          <p14:tracePt t="16805" x="4311650" y="4652963"/>
          <p14:tracePt t="16813" x="4251325" y="4652963"/>
          <p14:tracePt t="16820" x="4225925" y="4652963"/>
          <p14:tracePt t="16826" x="4189413" y="4652963"/>
          <p14:tracePt t="16835" x="4165600" y="4652963"/>
          <p14:tracePt t="16841" x="4152900" y="4652963"/>
          <p14:tracePt t="16849" x="4141788" y="4652963"/>
          <p14:tracePt t="16856" x="4129088" y="4652963"/>
          <p14:tracePt t="16863" x="4116388" y="4652963"/>
          <p14:tracePt t="16871" x="4105275" y="4652963"/>
          <p14:tracePt t="16877" x="4092575" y="4652963"/>
          <p14:tracePt t="16885" x="4068763" y="4652963"/>
          <p14:tracePt t="16900" x="4056063" y="4652963"/>
          <p14:tracePt t="16907" x="4043363" y="4652963"/>
          <p14:tracePt t="16915" x="4032250" y="4652963"/>
          <p14:tracePt t="16922" x="4019550" y="4652963"/>
          <p14:tracePt t="16929" x="4006850" y="4652963"/>
          <p14:tracePt t="16944" x="3983038" y="4652963"/>
          <p14:tracePt t="16958" x="3970338" y="4652963"/>
          <p14:tracePt t="16966" x="3959225" y="4652963"/>
          <p14:tracePt t="16972" x="3946525" y="4652963"/>
          <p14:tracePt t="16988" x="3933825" y="4652963"/>
          <p14:tracePt t="17002" x="3921125" y="4652963"/>
          <p14:tracePt t="17024" x="3910013" y="4652963"/>
          <p14:tracePt t="17046" x="3897313" y="4652963"/>
          <p14:tracePt t="17126" x="3910013" y="4665663"/>
          <p14:tracePt t="17134" x="3921125" y="4665663"/>
          <p14:tracePt t="17148" x="3933825" y="4665663"/>
          <p14:tracePt t="17155" x="3946525" y="4678363"/>
          <p14:tracePt t="17163" x="3959225" y="4689475"/>
          <p14:tracePt t="17178" x="3970338" y="4702175"/>
          <p14:tracePt t="17192" x="3983038" y="4714875"/>
          <p14:tracePt t="17200" x="3995738" y="4714875"/>
          <p14:tracePt t="17207" x="3995738" y="4725988"/>
          <p14:tracePt t="17215" x="4006850" y="4738688"/>
          <p14:tracePt t="17228" x="4019550" y="4738688"/>
          <p14:tracePt t="17235" x="4019550" y="4751388"/>
          <p14:tracePt t="17243" x="4032250" y="4751388"/>
          <p14:tracePt t="17258" x="4043363" y="4762500"/>
          <p14:tracePt t="17280" x="4056063" y="4762500"/>
          <p14:tracePt t="17316" x="4068763" y="4762500"/>
          <p14:tracePt t="17339" x="4079875" y="4762500"/>
          <p14:tracePt t="17346" x="4092575" y="4762500"/>
          <p14:tracePt t="17353" x="4092575" y="4751388"/>
          <p14:tracePt t="17359" x="4105275" y="4738688"/>
          <p14:tracePt t="17367" x="4105275" y="4714875"/>
          <p14:tracePt t="17375" x="4116388" y="4689475"/>
          <p14:tracePt t="17382" x="4129088" y="4665663"/>
          <p14:tracePt t="17389" x="4129088" y="4652963"/>
          <p14:tracePt t="17405" x="4129088" y="4629150"/>
          <p14:tracePt t="17419" x="4141788" y="4629150"/>
          <p14:tracePt t="17425" x="4141788" y="4616450"/>
          <p14:tracePt t="17514" x="4152900" y="4616450"/>
          <p14:tracePt t="17543" x="4165600" y="4616450"/>
          <p14:tracePt t="17557" x="4165600" y="4629150"/>
          <p14:tracePt t="17565" x="4178300" y="4640263"/>
          <p14:tracePt t="17572" x="4178300" y="4652963"/>
          <p14:tracePt t="17593" x="4178300" y="4665663"/>
          <p14:tracePt t="17600" x="4189413" y="4665663"/>
          <p14:tracePt t="17616" x="4189413" y="4678363"/>
          <p14:tracePt t="17638" x="4202113" y="4689475"/>
          <p14:tracePt t="17674" x="4214813" y="4689475"/>
          <p14:tracePt t="17696" x="4225925" y="4689475"/>
          <p14:tracePt t="17710" x="4238625" y="4689475"/>
          <p14:tracePt t="17717" x="4251325" y="4689475"/>
          <p14:tracePt t="17733" x="4262438" y="4678363"/>
          <p14:tracePt t="17748" x="4275138" y="4678363"/>
          <p14:tracePt t="17755" x="4275138" y="4665663"/>
          <p14:tracePt t="17769" x="4287838" y="4652963"/>
          <p14:tracePt t="17776" x="4298950" y="4652963"/>
          <p14:tracePt t="17798" x="4311650" y="4652963"/>
          <p14:tracePt t="17805" x="4311650" y="4640263"/>
          <p14:tracePt t="17821" x="4324350" y="4640263"/>
          <p14:tracePt t="17842" x="4335463" y="4640263"/>
          <p14:tracePt t="17857" x="4348163" y="4640263"/>
          <p14:tracePt t="17864" x="4360863" y="4640263"/>
          <p14:tracePt t="17886" x="4371975" y="4640263"/>
          <p14:tracePt t="17893" x="4371975" y="4652963"/>
          <p14:tracePt t="17907" x="4384675" y="4652963"/>
          <p14:tracePt t="17915" x="4384675" y="4665663"/>
          <p14:tracePt t="17922" x="4397375" y="4665663"/>
          <p14:tracePt t="17929" x="4408488" y="4665663"/>
          <p14:tracePt t="17951" x="4421188" y="4678363"/>
          <p14:tracePt t="17974" x="4433888" y="4678363"/>
          <p14:tracePt t="18003" x="4445000" y="4678363"/>
          <p14:tracePt t="18025" x="4457700" y="4678363"/>
          <p14:tracePt t="18061" x="4470400" y="4678363"/>
          <p14:tracePt t="18075" x="4481513" y="4678363"/>
          <p14:tracePt t="18082" x="4494213" y="4678363"/>
          <p14:tracePt t="18091" x="4506913" y="4689475"/>
          <p14:tracePt t="18098" x="4518025" y="4689475"/>
          <p14:tracePt t="18106" x="4530725" y="4689475"/>
          <p14:tracePt t="18113" x="4554538" y="4689475"/>
          <p14:tracePt t="18120" x="4579938" y="4702175"/>
          <p14:tracePt t="18127" x="4603750" y="4702175"/>
          <p14:tracePt t="18133" x="4616450" y="4714875"/>
          <p14:tracePt t="18141" x="4627563" y="4714875"/>
          <p14:tracePt t="18148" x="4640263" y="4714875"/>
          <p14:tracePt t="18156" x="4652963" y="4725988"/>
          <p14:tracePt t="18171" x="4665663" y="4725988"/>
          <p14:tracePt t="18462" x="4676775" y="4725988"/>
          <p14:tracePt t="18469" x="4689475" y="4725988"/>
          <p14:tracePt t="18477" x="4702175" y="4725988"/>
          <p14:tracePt t="18485" x="4738688" y="4738688"/>
          <p14:tracePt t="18492" x="4762500" y="4738688"/>
          <p14:tracePt t="18500" x="4786313" y="4738688"/>
          <p14:tracePt t="18507" x="4799013" y="4738688"/>
          <p14:tracePt t="18514" x="4811713" y="4738688"/>
          <p14:tracePt t="18522" x="4848225" y="4738688"/>
          <p14:tracePt t="18528" x="4859338" y="4738688"/>
          <p14:tracePt t="18536" x="4884738" y="4738688"/>
          <p14:tracePt t="18543" x="4895850" y="4738688"/>
          <p14:tracePt t="18551" x="4908550" y="4738688"/>
          <p14:tracePt t="18558" x="4921250" y="4738688"/>
          <p14:tracePt t="18565" x="4932363" y="4738688"/>
          <p14:tracePt t="18589" x="4945063" y="4738688"/>
          <p14:tracePt t="18593" x="4957763" y="4738688"/>
          <p14:tracePt t="18609" x="4968875" y="4738688"/>
          <p14:tracePt t="18616" x="4968875" y="4714875"/>
          <p14:tracePt t="18624" x="4981575" y="4714875"/>
          <p14:tracePt t="18631" x="4981575" y="4702175"/>
          <p14:tracePt t="18639" x="4994275" y="4689475"/>
          <p14:tracePt t="18653" x="5005388" y="4678363"/>
          <p14:tracePt t="18668" x="5018088" y="4678363"/>
          <p14:tracePt t="18674" x="5018088" y="4665663"/>
          <p14:tracePt t="18689" x="5030788" y="4665663"/>
          <p14:tracePt t="18696" x="5030788" y="4652963"/>
          <p14:tracePt t="18703" x="5041900" y="4652963"/>
          <p14:tracePt t="18710" x="5054600" y="4652963"/>
          <p14:tracePt t="18718" x="5054600" y="4640263"/>
          <p14:tracePt t="18725" x="5067300" y="4640263"/>
          <p14:tracePt t="18741" x="5078413" y="4640263"/>
          <p14:tracePt t="18747" x="5091113" y="4640263"/>
          <p14:tracePt t="18756" x="5103813" y="4640263"/>
          <p14:tracePt t="18762" x="5114925" y="4640263"/>
          <p14:tracePt t="18770" x="5127625" y="4640263"/>
          <p14:tracePt t="18777" x="5140325" y="4640263"/>
          <p14:tracePt t="18784" x="5151438" y="4640263"/>
          <p14:tracePt t="18791" x="5164138" y="4640263"/>
          <p14:tracePt t="18799" x="5176838" y="4640263"/>
          <p14:tracePt t="18806" x="5187950" y="4640263"/>
          <p14:tracePt t="18820" x="5200650" y="4640263"/>
          <p14:tracePt t="18827" x="5213350" y="4640263"/>
          <p14:tracePt t="18835" x="5224463" y="4640263"/>
          <p14:tracePt t="18850" x="5237163" y="4640263"/>
          <p14:tracePt t="18872" x="5249863" y="4640263"/>
          <p14:tracePt t="18886" x="5260975" y="4640263"/>
          <p14:tracePt t="18931" x="5273675" y="4629150"/>
          <p14:tracePt t="18952" x="5286375" y="4629150"/>
          <p14:tracePt t="18966" x="5297488" y="4629150"/>
          <p14:tracePt t="18975" x="5310188" y="4616450"/>
          <p14:tracePt t="18989" x="5322888" y="4616450"/>
          <p14:tracePt t="18996" x="5334000" y="4616450"/>
          <p14:tracePt t="19010" x="5346700" y="4616450"/>
          <p14:tracePt t="19018" x="5359400" y="4616450"/>
          <p14:tracePt t="19025" x="5383213" y="4616450"/>
          <p14:tracePt t="19039" x="5395913" y="4616450"/>
          <p14:tracePt t="19053" x="5408613" y="4616450"/>
          <p14:tracePt t="19061" x="5419725" y="4616450"/>
          <p14:tracePt t="19069" x="5432425" y="4629150"/>
          <p14:tracePt t="19084" x="5445125" y="4629150"/>
          <p14:tracePt t="19098" x="5456238" y="4629150"/>
          <p14:tracePt t="19120" x="5481638" y="4629150"/>
          <p14:tracePt t="19141" x="5492750" y="4629150"/>
          <p14:tracePt t="19164" x="5505450" y="4629150"/>
          <p14:tracePt t="19170" x="5518150" y="4629150"/>
          <p14:tracePt t="19192" x="5529263" y="4629150"/>
          <p14:tracePt t="19200" x="5529263" y="4616450"/>
          <p14:tracePt t="19207" x="5541963" y="4616450"/>
          <p14:tracePt t="19222" x="5554663" y="4616450"/>
          <p14:tracePt t="19230" x="5565775" y="4616450"/>
          <p14:tracePt t="19237" x="5578475" y="4616450"/>
          <p14:tracePt t="19244" x="5591175" y="4616450"/>
          <p14:tracePt t="19259" x="5614988" y="4616450"/>
          <p14:tracePt t="19265" x="5627688" y="4629150"/>
          <p14:tracePt t="19273" x="5638800" y="4629150"/>
          <p14:tracePt t="19281" x="5664200" y="4629150"/>
          <p14:tracePt t="19288" x="5664200" y="4640263"/>
          <p14:tracePt t="19295" x="5675313" y="4640263"/>
          <p14:tracePt t="19302" x="5688013" y="4640263"/>
          <p14:tracePt t="19309" x="5700713" y="4652963"/>
          <p14:tracePt t="19325" x="5711825" y="4652963"/>
          <p14:tracePt t="19332" x="5711825" y="4665663"/>
          <p14:tracePt t="19339" x="5724525" y="4665663"/>
          <p14:tracePt t="19346" x="5737225" y="4665663"/>
          <p14:tracePt t="19361" x="5748338" y="4665663"/>
          <p14:tracePt t="19376" x="5761038" y="4665663"/>
          <p14:tracePt t="19383" x="5773738" y="4665663"/>
          <p14:tracePt t="19390" x="5784850" y="4665663"/>
          <p14:tracePt t="19398" x="5810250" y="4678363"/>
          <p14:tracePt t="19406" x="5821363" y="4678363"/>
          <p14:tracePt t="19412" x="5846763" y="4678363"/>
          <p14:tracePt t="19418" x="5857875" y="4678363"/>
          <p14:tracePt t="19426" x="5894388" y="4678363"/>
          <p14:tracePt t="19434" x="5919788" y="4678363"/>
          <p14:tracePt t="19442" x="5930900" y="4689475"/>
          <p14:tracePt t="19448" x="5956300" y="4702175"/>
          <p14:tracePt t="19456" x="5967413" y="4702175"/>
          <p14:tracePt t="19463" x="5980113" y="4702175"/>
          <p14:tracePt t="19471" x="5992813" y="4702175"/>
          <p14:tracePt t="19478" x="6016625" y="4714875"/>
          <p14:tracePt t="19486" x="6029325" y="4714875"/>
          <p14:tracePt t="19500" x="6053138" y="4714875"/>
          <p14:tracePt t="22610" x="6065838" y="4725988"/>
          <p14:tracePt t="22632" x="6076950" y="4738688"/>
          <p14:tracePt t="22640" x="6089650" y="4738688"/>
          <p14:tracePt t="22647" x="6089650" y="4751388"/>
          <p14:tracePt t="22654" x="6102350" y="4762500"/>
          <p14:tracePt t="22669" x="6126163" y="4775200"/>
          <p14:tracePt t="22676" x="6138863" y="4787900"/>
          <p14:tracePt t="22682" x="6151563" y="4811713"/>
          <p14:tracePt t="22690" x="6188075" y="4824413"/>
          <p14:tracePt t="22698" x="6211888" y="4835525"/>
          <p14:tracePt t="22706" x="6235700" y="4848225"/>
          <p14:tracePt t="22712" x="6261100" y="4860925"/>
          <p14:tracePt t="22720" x="6297613" y="4884738"/>
          <p14:tracePt t="22727" x="6334125" y="4884738"/>
          <p14:tracePt t="22735" x="6357938" y="4897438"/>
          <p14:tracePt t="22741" x="6381750" y="4897438"/>
          <p14:tracePt t="22749" x="6418263" y="4908550"/>
          <p14:tracePt t="22756" x="6443663" y="4908550"/>
          <p14:tracePt t="22763" x="6467475" y="4921250"/>
          <p14:tracePt t="22771" x="6491288" y="4921250"/>
          <p14:tracePt t="22778" x="6503988" y="4921250"/>
          <p14:tracePt t="22786" x="6516688" y="4921250"/>
          <p14:tracePt t="22793" x="6527800" y="4921250"/>
          <p14:tracePt t="22807" x="6540500" y="4933950"/>
          <p14:tracePt t="23114" x="6553200" y="4933950"/>
          <p14:tracePt t="23122" x="6577013" y="4933950"/>
          <p14:tracePt t="23128" x="6613525" y="4933950"/>
          <p14:tracePt t="23135" x="6662738" y="4933950"/>
          <p14:tracePt t="23143" x="6686550" y="4921250"/>
          <p14:tracePt t="23151" x="6723063" y="4921250"/>
          <p14:tracePt t="23158" x="6735763" y="4921250"/>
          <p14:tracePt t="23165" x="6772275" y="4921250"/>
          <p14:tracePt t="23173" x="6796088" y="4908550"/>
          <p14:tracePt t="23180" x="6821488" y="4897438"/>
          <p14:tracePt t="23186" x="6858000" y="4884738"/>
          <p14:tracePt t="23194" x="6881813" y="4884738"/>
          <p14:tracePt t="23201" x="6905625" y="4884738"/>
          <p14:tracePt t="23209" x="6931025" y="4872038"/>
          <p14:tracePt t="23216" x="6954838" y="4860925"/>
          <p14:tracePt t="23224" x="6967538" y="4860925"/>
          <p14:tracePt t="23238" x="6991350" y="4860925"/>
          <p14:tracePt t="23245" x="6991350" y="4848225"/>
          <p14:tracePt t="23253" x="7004050" y="4848225"/>
          <p14:tracePt t="23268" x="7015163" y="4848225"/>
          <p14:tracePt t="23296" x="7027863" y="4848225"/>
          <p14:tracePt t="23303" x="7040563" y="4835525"/>
          <p14:tracePt t="23327" x="7051675" y="4824413"/>
          <p14:tracePt t="23341" x="7064375" y="4811713"/>
          <p14:tracePt t="23347" x="7077075" y="4799013"/>
          <p14:tracePt t="23355" x="7077075" y="4787900"/>
          <p14:tracePt t="23363" x="7077075" y="4775200"/>
          <p14:tracePt t="23370" x="7088188" y="4738688"/>
          <p14:tracePt t="23377" x="7088188" y="4725988"/>
          <p14:tracePt t="23385" x="7100888" y="4702175"/>
          <p14:tracePt t="23391" x="7100888" y="4689475"/>
          <p14:tracePt t="23398" x="7100888" y="4665663"/>
          <p14:tracePt t="23406" x="7100888" y="4652963"/>
          <p14:tracePt t="23413" x="7100888" y="4640263"/>
          <p14:tracePt t="23420" x="7100888" y="4616450"/>
          <p14:tracePt t="23427" x="7100888" y="4603750"/>
          <p14:tracePt t="23444" x="7100888" y="4592638"/>
          <p14:tracePt t="23450" x="7100888" y="4579938"/>
          <p14:tracePt t="23465" x="7088188" y="4567238"/>
          <p14:tracePt t="23487" x="7088188" y="4556125"/>
          <p14:tracePt t="23589" x="7100888" y="4556125"/>
          <p14:tracePt t="23604" x="7113588" y="4567238"/>
          <p14:tracePt t="23610" x="7124700" y="4579938"/>
          <p14:tracePt t="23618" x="7137400" y="4579938"/>
          <p14:tracePt t="23625" x="7137400" y="4592638"/>
          <p14:tracePt t="23633" x="7161213" y="4603750"/>
          <p14:tracePt t="23640" x="7186613" y="4616450"/>
          <p14:tracePt t="23654" x="7197725" y="4640263"/>
          <p14:tracePt t="23661" x="7223125" y="4640263"/>
          <p14:tracePt t="23668" x="7234238" y="4665663"/>
          <p14:tracePt t="23676" x="7259638" y="4665663"/>
          <p14:tracePt t="23683" x="7259638" y="4678363"/>
          <p14:tracePt t="23692" x="7270750" y="4689475"/>
          <p14:tracePt t="23699" x="7296150" y="4702175"/>
          <p14:tracePt t="27386" x="7307263" y="4702175"/>
          <p14:tracePt t="27400" x="7319963" y="4702175"/>
          <p14:tracePt t="27408" x="7332663" y="4702175"/>
          <p14:tracePt t="27415" x="7343775" y="4702175"/>
          <p14:tracePt t="27429" x="7369175" y="4714875"/>
          <p14:tracePt t="27437" x="7380288" y="4725988"/>
          <p14:tracePt t="27445" x="7392988" y="4725988"/>
          <p14:tracePt t="27452" x="7405688" y="4725988"/>
          <p14:tracePt t="27459" x="7416800" y="4725988"/>
          <p14:tracePt t="27466" x="7429500" y="4725988"/>
          <p14:tracePt t="27472" x="7453313" y="4725988"/>
          <p14:tracePt t="27480" x="7466013" y="4725988"/>
          <p14:tracePt t="27487" x="7478713" y="4725988"/>
          <p14:tracePt t="27495" x="7489825" y="4725988"/>
          <p14:tracePt t="27503" x="7502525" y="4725988"/>
          <p14:tracePt t="27510" x="7515225" y="4725988"/>
          <p14:tracePt t="27525" x="7526338" y="4725988"/>
          <p14:tracePt t="27532" x="7539038" y="4725988"/>
          <p14:tracePt t="27539" x="7551738" y="4714875"/>
          <p14:tracePt t="27546" x="7564438" y="4714875"/>
          <p14:tracePt t="27554" x="7575550" y="4702175"/>
          <p14:tracePt t="27562" x="7600950" y="4689475"/>
          <p14:tracePt t="27568" x="7600950" y="4678363"/>
          <p14:tracePt t="27576" x="7612063" y="4678363"/>
          <p14:tracePt t="27583" x="7637463" y="4665663"/>
          <p14:tracePt t="27593" x="7661275" y="4652963"/>
          <p14:tracePt t="27597" x="7673975" y="4652963"/>
          <p14:tracePt t="27604" x="7697788" y="4640263"/>
          <p14:tracePt t="27611" x="7710488" y="4629150"/>
          <p14:tracePt t="27619" x="7721600" y="4616450"/>
          <p14:tracePt t="27626" x="7747000" y="4616450"/>
          <p14:tracePt t="27634" x="7747000" y="4603750"/>
          <p14:tracePt t="27642" x="7770813" y="4603750"/>
          <p14:tracePt t="27648" x="7783513" y="4603750"/>
          <p14:tracePt t="27656" x="7794625" y="4603750"/>
          <p14:tracePt t="27663" x="7820025" y="4592638"/>
          <p14:tracePt t="27671" x="7843838" y="4592638"/>
          <p14:tracePt t="27677" x="7856538" y="4592638"/>
          <p14:tracePt t="27685" x="7867650" y="4592638"/>
          <p14:tracePt t="27693" x="7880350" y="4592638"/>
          <p14:tracePt t="27700" x="7893050" y="4592638"/>
          <p14:tracePt t="28028" x="7867650" y="4592638"/>
          <p14:tracePt t="28036" x="7843838" y="4603750"/>
          <p14:tracePt t="28044" x="7820025" y="4616450"/>
          <p14:tracePt t="28050" x="7783513" y="4616450"/>
          <p14:tracePt t="28058" x="7747000" y="4616450"/>
          <p14:tracePt t="28065" x="7721600" y="4616450"/>
          <p14:tracePt t="28073" x="7673975" y="4629150"/>
          <p14:tracePt t="28080" x="7624763" y="4629150"/>
          <p14:tracePt t="28086" x="7588250" y="4629150"/>
          <p14:tracePt t="28093" x="7539038" y="4629150"/>
          <p14:tracePt t="28100" x="7515225" y="4629150"/>
          <p14:tracePt t="28108" x="7478713" y="4629150"/>
          <p14:tracePt t="28116" x="7453313" y="4629150"/>
          <p14:tracePt t="28123" x="7416800" y="4629150"/>
          <p14:tracePt t="28130" x="7392988" y="4629150"/>
          <p14:tracePt t="28138" x="7380288" y="4629150"/>
          <p14:tracePt t="28146" x="7369175" y="4629150"/>
          <p14:tracePt t="28153" x="7343775" y="4629150"/>
          <p14:tracePt t="28167" x="7332663" y="4629150"/>
          <p14:tracePt t="28188" x="7319963" y="4629150"/>
          <p14:tracePt t="28233" x="7319963" y="4640263"/>
          <p14:tracePt t="28247" x="7319963" y="4652963"/>
          <p14:tracePt t="28254" x="7319963" y="4665663"/>
          <p14:tracePt t="28262" x="7332663" y="4689475"/>
          <p14:tracePt t="28269" x="7356475" y="4702175"/>
          <p14:tracePt t="28276" x="7380288" y="4725988"/>
          <p14:tracePt t="28284" x="7429500" y="4751388"/>
          <p14:tracePt t="28291" x="7466013" y="4762500"/>
          <p14:tracePt t="28298" x="7539038" y="4787900"/>
          <p14:tracePt t="28305" x="7575550" y="4799013"/>
          <p14:tracePt t="28312" x="7648575" y="4811713"/>
          <p14:tracePt t="28320" x="7747000" y="4824413"/>
          <p14:tracePt t="28328" x="7843838" y="4835525"/>
          <p14:tracePt t="28335" x="7929563" y="4835525"/>
          <p14:tracePt t="28343" x="7989888" y="4835525"/>
          <p14:tracePt t="28350" x="8013700" y="4848225"/>
          <p14:tracePt t="28357" x="8062913" y="4848225"/>
          <p14:tracePt t="28364" x="8099425" y="4848225"/>
          <p14:tracePt t="28817" x="8086725" y="4848225"/>
          <p14:tracePt t="28824" x="8075613" y="4848225"/>
          <p14:tracePt t="28831" x="8062913" y="4848225"/>
          <p14:tracePt t="28838" x="8039100" y="4848225"/>
          <p14:tracePt t="28846" x="8013700" y="4848225"/>
          <p14:tracePt t="28854" x="7989888" y="4848225"/>
          <p14:tracePt t="28860" x="7966075" y="4848225"/>
          <p14:tracePt t="28868" x="7940675" y="4835525"/>
          <p14:tracePt t="28875" x="7916863" y="4835525"/>
          <p14:tracePt t="28883" x="7880350" y="4835525"/>
          <p14:tracePt t="28890" x="7856538" y="4824413"/>
          <p14:tracePt t="28897" x="7820025" y="4824413"/>
          <p14:tracePt t="28905" x="7783513" y="4811713"/>
          <p14:tracePt t="28913" x="7758113" y="4811713"/>
          <p14:tracePt t="28919" x="7734300" y="4799013"/>
          <p14:tracePt t="28926" x="7710488" y="4799013"/>
          <p14:tracePt t="28933" x="7685088" y="4799013"/>
          <p14:tracePt t="28941" x="7673975" y="4799013"/>
          <p14:tracePt t="28948" x="7661275" y="4799013"/>
          <p14:tracePt t="28956" x="7648575" y="4799013"/>
          <p14:tracePt t="28970" x="7648575" y="4787900"/>
          <p14:tracePt t="28977" x="7637463" y="4787900"/>
          <p14:tracePt t="28993" x="7624763" y="4787900"/>
          <p14:tracePt t="29057" x="7637463" y="4787900"/>
          <p14:tracePt t="29065" x="7661275" y="4787900"/>
          <p14:tracePt t="29073" x="7685088" y="4787900"/>
          <p14:tracePt t="29079" x="7721600" y="4787900"/>
          <p14:tracePt t="29087" x="7758113" y="4787900"/>
          <p14:tracePt t="29094" x="7794625" y="4787900"/>
          <p14:tracePt t="29102" x="7856538" y="4787900"/>
          <p14:tracePt t="29109" x="7893050" y="4775200"/>
          <p14:tracePt t="29116" x="7953375" y="4775200"/>
          <p14:tracePt t="29123" x="7989888" y="4775200"/>
          <p14:tracePt t="29131" x="8026400" y="4775200"/>
          <p14:tracePt t="29138" x="8050213" y="4775200"/>
          <p14:tracePt t="29146" x="8075613" y="4775200"/>
          <p14:tracePt t="29153" x="8099425" y="4775200"/>
          <p14:tracePt t="29159" x="8123238" y="4775200"/>
          <p14:tracePt t="29167" x="8148638" y="4775200"/>
          <p14:tracePt t="29175" x="8172450" y="4775200"/>
          <p14:tracePt t="29460" x="8172450" y="4762500"/>
          <p14:tracePt t="29467" x="8159750" y="4751388"/>
          <p14:tracePt t="29481" x="8159750" y="4738688"/>
          <p14:tracePt t="29489" x="8135938" y="4714875"/>
          <p14:tracePt t="29496" x="8135938" y="4702175"/>
          <p14:tracePt t="29504" x="8123238" y="4678363"/>
          <p14:tracePt t="29511" x="8112125" y="4652963"/>
          <p14:tracePt t="29518" x="8099425" y="4640263"/>
          <p14:tracePt t="29525" x="8086725" y="4616450"/>
          <p14:tracePt t="29533" x="8075613" y="4579938"/>
          <p14:tracePt t="29540" x="8075613" y="4567238"/>
          <p14:tracePt t="29547" x="8075613" y="4556125"/>
          <p14:tracePt t="29554" x="8075613" y="4543425"/>
          <p14:tracePt t="29569" x="8075613" y="4530725"/>
          <p14:tracePt t="29598" x="8075613" y="4519613"/>
          <p14:tracePt t="29694" x="8075613" y="4530725"/>
          <p14:tracePt t="29701" x="8062913" y="4556125"/>
          <p14:tracePt t="29708" x="8062913" y="4567238"/>
          <p14:tracePt t="29715" x="8050213" y="4579938"/>
          <p14:tracePt t="29723" x="8026400" y="4603750"/>
          <p14:tracePt t="29737" x="8002588" y="4629150"/>
          <p14:tracePt t="29744" x="7953375" y="4652963"/>
          <p14:tracePt t="29752" x="7916863" y="4665663"/>
          <p14:tracePt t="29759" x="7893050" y="4678363"/>
          <p14:tracePt t="29766" x="7856538" y="4689475"/>
          <p14:tracePt t="29774" x="7807325" y="4702175"/>
          <p14:tracePt t="29781" x="7770813" y="4702175"/>
          <p14:tracePt t="29787" x="7710488" y="4702175"/>
          <p14:tracePt t="29795" x="7673975" y="4702175"/>
          <p14:tracePt t="29802" x="7637463" y="4702175"/>
          <p14:tracePt t="29811" x="7600950" y="4702175"/>
          <p14:tracePt t="29818" x="7575550" y="4702175"/>
          <p14:tracePt t="29825" x="7564438" y="4702175"/>
          <p14:tracePt t="29832" x="7539038" y="4702175"/>
          <p14:tracePt t="29840" x="7526338" y="4702175"/>
          <p14:tracePt t="29846" x="7502525" y="4702175"/>
          <p14:tracePt t="29854" x="7489825" y="4702175"/>
          <p14:tracePt t="29868" x="7478713" y="4702175"/>
          <p14:tracePt t="29891" x="7466013" y="4702175"/>
          <p14:tracePt t="29956" x="7489825" y="4702175"/>
          <p14:tracePt t="29963" x="7515225" y="4714875"/>
          <p14:tracePt t="29971" x="7539038" y="4714875"/>
          <p14:tracePt t="29977" x="7564438" y="4725988"/>
          <p14:tracePt t="29986" x="7600950" y="4738688"/>
          <p14:tracePt t="29993" x="7637463" y="4751388"/>
          <p14:tracePt t="30000" x="7673975" y="4751388"/>
          <p14:tracePt t="30007" x="7721600" y="4751388"/>
          <p14:tracePt t="30014" x="7758113" y="4762500"/>
          <p14:tracePt t="30021" x="7843838" y="4775200"/>
          <p14:tracePt t="30028" x="7893050" y="4787900"/>
          <p14:tracePt t="30037" x="7929563" y="4787900"/>
          <p14:tracePt t="30044" x="7966075" y="4787900"/>
          <p14:tracePt t="30051" x="8013700" y="4787900"/>
          <p14:tracePt t="30058" x="8062913" y="4787900"/>
          <p14:tracePt t="30065" x="8148638" y="4787900"/>
          <p14:tracePt t="30073" x="8196263" y="4799013"/>
          <p14:tracePt t="30080" x="8221663" y="4799013"/>
          <p14:tracePt t="30088" x="8258175" y="4799013"/>
          <p14:tracePt t="30095" x="8294688" y="4811713"/>
          <p14:tracePt t="30614" x="8307388" y="4811713"/>
          <p14:tracePt t="30622" x="8318500" y="4811713"/>
          <p14:tracePt t="30630" x="8331200" y="4811713"/>
          <p14:tracePt t="30636" x="8355013" y="4799013"/>
          <p14:tracePt t="30642" x="8391525" y="4787900"/>
          <p14:tracePt t="30649" x="8428038" y="4762500"/>
          <p14:tracePt t="30656" x="8453438" y="4751388"/>
          <p14:tracePt t="30664" x="8489950" y="4738688"/>
          <p14:tracePt t="30672" x="8526463" y="4714875"/>
          <p14:tracePt t="30678" x="8537575" y="4714875"/>
          <p14:tracePt t="30686" x="8562975" y="4702175"/>
          <p14:tracePt t="30694" x="8586788" y="4689475"/>
          <p14:tracePt t="30700" x="8610600" y="4678363"/>
          <p14:tracePt t="30708" x="8623300" y="4665663"/>
          <p14:tracePt t="30715" x="8647113" y="4665663"/>
          <p14:tracePt t="30723" x="8659813" y="4652963"/>
          <p14:tracePt t="30730" x="8672513" y="4652963"/>
          <p14:tracePt t="30738" x="8683625" y="4652963"/>
          <p14:tracePt t="30744" x="8696325" y="4652963"/>
          <p14:tracePt t="30752" x="8720138" y="4640263"/>
          <p14:tracePt t="30759" x="8732838" y="4640263"/>
          <p14:tracePt t="30766" x="8745538" y="4640263"/>
          <p14:tracePt t="30773" x="8756650" y="4640263"/>
          <p14:tracePt t="30781" x="8769350" y="4640263"/>
          <p14:tracePt t="30788" x="8782050" y="4640263"/>
          <p14:tracePt t="30796" x="8793163" y="4640263"/>
          <p14:tracePt t="30803" x="8829675" y="4640263"/>
          <p14:tracePt t="30811" x="8855075" y="4640263"/>
          <p14:tracePt t="30817" x="8866188" y="4640263"/>
          <p14:tracePt t="30825" x="8891588" y="4640263"/>
          <p14:tracePt t="30832" x="8915400" y="4652963"/>
          <p14:tracePt t="30840" x="8964613" y="4665663"/>
          <p14:tracePt t="30846" x="8977313" y="4665663"/>
          <p14:tracePt t="30855" x="8988425" y="4665663"/>
          <p14:tracePt t="30861" x="9013825" y="4678363"/>
          <p14:tracePt t="30868" x="9037638" y="4689475"/>
          <p14:tracePt t="30876" x="9050338" y="4689475"/>
          <p14:tracePt t="30883" x="9061450" y="4702175"/>
          <p14:tracePt t="30890" x="9086850" y="47021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MX" altLang="es-AR" sz="3600" dirty="0">
                <a:solidFill>
                  <a:srgbClr val="000000"/>
                </a:solidFill>
              </a:rPr>
              <a:t>Colocación del balón esofágico</a:t>
            </a:r>
            <a:br>
              <a:rPr lang="es-MX" altLang="es-AR" sz="3600" dirty="0">
                <a:solidFill>
                  <a:srgbClr val="000000"/>
                </a:solidFill>
              </a:rPr>
            </a:br>
            <a:r>
              <a:rPr lang="es-MX" altLang="es-AR" sz="3600" dirty="0">
                <a:solidFill>
                  <a:srgbClr val="000000"/>
                </a:solidFill>
              </a:rPr>
              <a:t>Maniobra de </a:t>
            </a:r>
            <a:r>
              <a:rPr lang="es-MX" altLang="es-AR" sz="3600" dirty="0" err="1">
                <a:solidFill>
                  <a:srgbClr val="000000"/>
                </a:solidFill>
              </a:rPr>
              <a:t>Baydur</a:t>
            </a:r>
            <a:endParaRPr lang="es-AR" altLang="es-AR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1962151"/>
            <a:ext cx="61626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7319963" y="2349500"/>
            <a:ext cx="0" cy="7191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7319963" y="3933825"/>
            <a:ext cx="0" cy="7191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99922-D389-CA31-53C6-69DC82337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1"/>
    </mc:Choice>
    <mc:Fallback xmlns="">
      <p:transition spd="slow" advTm="6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6" x="9074150" y="4702175"/>
          <p14:tracePt t="1015" x="9050338" y="4702175"/>
          <p14:tracePt t="1022" x="9024938" y="4702175"/>
          <p14:tracePt t="1029" x="9001125" y="4702175"/>
          <p14:tracePt t="1037" x="8964613" y="4702175"/>
          <p14:tracePt t="1044" x="8928100" y="4702175"/>
          <p14:tracePt t="1051" x="8891588" y="4702175"/>
          <p14:tracePt t="1058" x="8842375" y="4702175"/>
          <p14:tracePt t="1065" x="8793163" y="4678363"/>
          <p14:tracePt t="1072" x="8720138" y="4640263"/>
          <p14:tracePt t="1079" x="8574088" y="4567238"/>
          <p14:tracePt t="1087" x="8416925" y="4506913"/>
          <p14:tracePt t="1095" x="8196263" y="4373563"/>
          <p14:tracePt t="1102" x="7807325" y="4178300"/>
          <p14:tracePt t="1109" x="7416800" y="3946525"/>
          <p14:tracePt t="1117" x="6869113" y="3678238"/>
          <p14:tracePt t="1123" x="6394450" y="3448050"/>
          <p14:tracePt t="1132" x="5846763" y="3190875"/>
          <p14:tracePt t="1139" x="5554663" y="3021013"/>
          <p14:tracePt t="1146" x="5005388" y="2728913"/>
          <p14:tracePt t="1154" x="4786313" y="2630488"/>
          <p14:tracePt t="1161" x="4543425" y="2546350"/>
          <p14:tracePt t="1167" x="4335463" y="2460625"/>
          <p14:tracePt t="1175" x="4141788" y="2400300"/>
          <p14:tracePt t="1183" x="4032250" y="2363788"/>
          <p14:tracePt t="1189" x="3946525" y="2338388"/>
          <p14:tracePt t="1196" x="3897313" y="2327275"/>
          <p14:tracePt t="1204" x="3860800" y="2301875"/>
          <p14:tracePt t="1211" x="3824288" y="2301875"/>
          <p14:tracePt t="1590" x="3811588" y="2301875"/>
          <p14:tracePt t="1598" x="3775075" y="2301875"/>
          <p14:tracePt t="1606" x="3763963" y="2290763"/>
          <p14:tracePt t="1613" x="3727450" y="2278063"/>
          <p14:tracePt t="1620" x="3702050" y="2278063"/>
          <p14:tracePt t="1628" x="3665538" y="2254250"/>
          <p14:tracePt t="1635" x="3617913" y="2228850"/>
          <p14:tracePt t="1642" x="3581400" y="2217738"/>
          <p14:tracePt t="1650" x="3508375" y="2192338"/>
          <p14:tracePt t="1657" x="3459163" y="2168525"/>
          <p14:tracePt t="1664" x="3409950" y="2143125"/>
          <p14:tracePt t="1671" x="3373438" y="2132013"/>
          <p14:tracePt t="1679" x="3276600" y="2095500"/>
          <p14:tracePt t="1686" x="3190875" y="2070100"/>
          <p14:tracePt t="1692" x="3105150" y="2046288"/>
          <p14:tracePt t="1700" x="3032125" y="2033588"/>
          <p14:tracePt t="1708" x="2984500" y="2022475"/>
          <p14:tracePt t="1715" x="2947988" y="2022475"/>
          <p14:tracePt t="1722" x="2911475" y="2009775"/>
          <p14:tracePt t="1730" x="2874963" y="1997075"/>
          <p14:tracePt t="1737" x="2849563" y="1985963"/>
          <p14:tracePt t="1752" x="2825750" y="1985963"/>
          <p14:tracePt t="1767" x="2813050" y="1973263"/>
          <p14:tracePt t="1804" x="2801938" y="1973263"/>
          <p14:tracePt t="2323" x="2789238" y="1973263"/>
          <p14:tracePt t="2343" x="2776538" y="1973263"/>
          <p14:tracePt t="2380" x="2776538" y="1985963"/>
          <p14:tracePt t="2387" x="2776538" y="1997075"/>
          <p14:tracePt t="2394" x="2765425" y="2009775"/>
          <p14:tracePt t="2402" x="2765425" y="2046288"/>
          <p14:tracePt t="2408" x="2765425" y="2058988"/>
          <p14:tracePt t="2417" x="2752725" y="2082800"/>
          <p14:tracePt t="2424" x="2752725" y="2095500"/>
          <p14:tracePt t="2431" x="2752725" y="2119313"/>
          <p14:tracePt t="2438" x="2752725" y="2155825"/>
          <p14:tracePt t="2445" x="2740025" y="2179638"/>
          <p14:tracePt t="2453" x="2728913" y="2205038"/>
          <p14:tracePt t="2459" x="2728913" y="2217738"/>
          <p14:tracePt t="2466" x="2728913" y="2254250"/>
          <p14:tracePt t="2474" x="2716213" y="2278063"/>
          <p14:tracePt t="2482" x="2716213" y="2290763"/>
          <p14:tracePt t="2489" x="2716213" y="2301875"/>
          <p14:tracePt t="2497" x="2703513" y="2314575"/>
          <p14:tracePt t="2511" x="2703513" y="2327275"/>
          <p14:tracePt t="2519" x="2703513" y="2338388"/>
          <p14:tracePt t="2534" x="2703513" y="2351088"/>
          <p14:tracePt t="2547" x="2703513" y="2363788"/>
          <p14:tracePt t="13113" x="2716213" y="2374900"/>
          <p14:tracePt t="13121" x="2740025" y="2387600"/>
          <p14:tracePt t="13128" x="2776538" y="2400300"/>
          <p14:tracePt t="13135" x="2838450" y="2424113"/>
          <p14:tracePt t="13143" x="2874963" y="2447925"/>
          <p14:tracePt t="13149" x="2922588" y="2473325"/>
          <p14:tracePt t="13156" x="2984500" y="2497138"/>
          <p14:tracePt t="13164" x="3057525" y="2533650"/>
          <p14:tracePt t="13172" x="3154363" y="2570163"/>
          <p14:tracePt t="13178" x="3263900" y="2619375"/>
          <p14:tracePt t="13186" x="3398838" y="2667000"/>
          <p14:tracePt t="13192" x="3482975" y="2692400"/>
          <p14:tracePt t="13201" x="3581400" y="2728913"/>
          <p14:tracePt t="13208" x="3665538" y="2765425"/>
          <p14:tracePt t="13215" x="3787775" y="2825750"/>
          <p14:tracePt t="13222" x="3921125" y="2874963"/>
          <p14:tracePt t="13230" x="4032250" y="2924175"/>
          <p14:tracePt t="13237" x="4165600" y="2997200"/>
          <p14:tracePt t="13245" x="4287838" y="3057525"/>
          <p14:tracePt t="13252" x="4506913" y="3154363"/>
          <p14:tracePt t="13259" x="4640263" y="3203575"/>
          <p14:tracePt t="13265" x="4799013" y="3289300"/>
          <p14:tracePt t="13273" x="4945063" y="3362325"/>
          <p14:tracePt t="13281" x="5114925" y="3448050"/>
          <p14:tracePt t="13289" x="5237163" y="3544888"/>
          <p14:tracePt t="13295" x="5383213" y="3617913"/>
          <p14:tracePt t="13303" x="5554663" y="3703638"/>
          <p14:tracePt t="13310" x="5627688" y="3740150"/>
          <p14:tracePt t="13317" x="5700713" y="3776663"/>
          <p14:tracePt t="14114" x="5675313" y="3776663"/>
          <p14:tracePt t="14121" x="5638800" y="3776663"/>
          <p14:tracePt t="14128" x="5602288" y="3763963"/>
          <p14:tracePt t="14135" x="5529263" y="3740150"/>
          <p14:tracePt t="14143" x="5481638" y="3714750"/>
          <p14:tracePt t="14150" x="5383213" y="3690938"/>
          <p14:tracePt t="14157" x="5297488" y="3678238"/>
          <p14:tracePt t="14164" x="5187950" y="3641725"/>
          <p14:tracePt t="14171" x="5005388" y="3605213"/>
          <p14:tracePt t="14179" x="4859338" y="3557588"/>
          <p14:tracePt t="14186" x="4749800" y="3532188"/>
          <p14:tracePt t="14194" x="4652963" y="3495675"/>
          <p14:tracePt t="14201" x="4494213" y="3471863"/>
          <p14:tracePt t="14209" x="4348163" y="3459163"/>
          <p14:tracePt t="14216" x="4178300" y="3435350"/>
          <p14:tracePt t="14223" x="4032250" y="3409950"/>
          <p14:tracePt t="14230" x="3933825" y="3409950"/>
          <p14:tracePt t="14238" x="3787775" y="3409950"/>
          <p14:tracePt t="14245" x="3678238" y="3422650"/>
          <p14:tracePt t="14252" x="3556000" y="3435350"/>
          <p14:tracePt t="14260" x="3471863" y="3448050"/>
          <p14:tracePt t="14267" x="3349625" y="3459163"/>
          <p14:tracePt t="14275" x="3276600" y="3484563"/>
          <p14:tracePt t="14281" x="3227388" y="3484563"/>
          <p14:tracePt t="14288" x="3154363" y="3495675"/>
          <p14:tracePt t="14296" x="3117850" y="3508375"/>
          <p14:tracePt t="14304" x="3081338" y="3521075"/>
          <p14:tracePt t="14310" x="3057525" y="3532188"/>
          <p14:tracePt t="14317" x="3008313" y="3544888"/>
          <p14:tracePt t="14326" x="2971800" y="3557588"/>
          <p14:tracePt t="14333" x="2947988" y="3568700"/>
          <p14:tracePt t="14340" x="2935288" y="3568700"/>
          <p14:tracePt t="14347" x="2922588" y="3568700"/>
          <p14:tracePt t="14355" x="2911475" y="3568700"/>
          <p14:tracePt t="14361" x="2898775" y="3581400"/>
          <p14:tracePt t="14376" x="2886075" y="3581400"/>
          <p14:tracePt t="14397" x="2874963" y="3581400"/>
          <p14:tracePt t="14464" x="2874963" y="3594100"/>
          <p14:tracePt t="14486" x="2862263" y="3594100"/>
          <p14:tracePt t="14494" x="2862263" y="3605213"/>
          <p14:tracePt t="14515" x="2849563" y="3605213"/>
          <p14:tracePt t="14529" x="2849563" y="3617913"/>
          <p14:tracePt t="14536" x="2849563" y="3630613"/>
          <p14:tracePt t="14543" x="2849563" y="3641725"/>
          <p14:tracePt t="14552" x="2849563" y="3667125"/>
          <p14:tracePt t="14559" x="2849563" y="3678238"/>
          <p14:tracePt t="14566" x="2849563" y="3690938"/>
          <p14:tracePt t="14574" x="2849563" y="3703638"/>
          <p14:tracePt t="14581" x="2849563" y="3727450"/>
          <p14:tracePt t="14588" x="2849563" y="3763963"/>
          <p14:tracePt t="14596" x="2849563" y="3787775"/>
          <p14:tracePt t="14603" x="2849563" y="3824288"/>
          <p14:tracePt t="14610" x="2849563" y="3836988"/>
          <p14:tracePt t="14618" x="2849563" y="3849688"/>
          <p14:tracePt t="21897" x="2935288" y="3860800"/>
          <p14:tracePt t="21913" x="2947988" y="3860800"/>
          <p14:tracePt t="21919" x="2959100" y="3860800"/>
          <p14:tracePt t="21927" x="2971800" y="3860800"/>
          <p14:tracePt t="21934" x="2995613" y="3860800"/>
          <p14:tracePt t="21940" x="3032125" y="3860800"/>
          <p14:tracePt t="21948" x="3068638" y="3860800"/>
          <p14:tracePt t="21955" x="3105150" y="3860800"/>
          <p14:tracePt t="21963" x="3141663" y="3873500"/>
          <p14:tracePt t="21970" x="3178175" y="3886200"/>
          <p14:tracePt t="21977" x="3203575" y="3886200"/>
          <p14:tracePt t="21985" x="3263900" y="3897313"/>
          <p14:tracePt t="21992" x="3300413" y="3897313"/>
          <p14:tracePt t="21999" x="3336925" y="3897313"/>
          <p14:tracePt t="22007" x="3398838" y="3910013"/>
          <p14:tracePt t="22015" x="3435350" y="3910013"/>
          <p14:tracePt t="22022" x="3508375" y="3910013"/>
          <p14:tracePt t="22028" x="3592513" y="3910013"/>
          <p14:tracePt t="22036" x="3678238" y="3910013"/>
          <p14:tracePt t="22044" x="3763963" y="3910013"/>
          <p14:tracePt t="22050" x="3824288" y="3910013"/>
          <p14:tracePt t="22057" x="3921125" y="3910013"/>
          <p14:tracePt t="22065" x="3983038" y="3910013"/>
          <p14:tracePt t="22072" x="4068763" y="3910013"/>
          <p14:tracePt t="22079" x="4141788" y="3910013"/>
          <p14:tracePt t="22087" x="4202113" y="3910013"/>
          <p14:tracePt t="22095" x="4251325" y="3910013"/>
          <p14:tracePt t="22101" x="4287838" y="3910013"/>
          <p14:tracePt t="22109" x="4348163" y="3910013"/>
          <p14:tracePt t="22116" x="4397375" y="3910013"/>
          <p14:tracePt t="22124" x="4421188" y="3910013"/>
          <p14:tracePt t="22132" x="4457700" y="3910013"/>
          <p14:tracePt t="22138" x="4494213" y="3910013"/>
          <p14:tracePt t="22145" x="4518025" y="3910013"/>
          <p14:tracePt t="22153" x="4530725" y="3910013"/>
          <p14:tracePt t="22160" x="4543425" y="3910013"/>
          <p14:tracePt t="22167" x="4554538" y="3910013"/>
          <p14:tracePt t="22175" x="4567238" y="3910013"/>
          <p14:tracePt t="22182" x="4579938" y="3910013"/>
          <p14:tracePt t="22196" x="4591050" y="3910013"/>
          <p14:tracePt t="22204" x="4603750" y="3910013"/>
          <p14:tracePt t="22212" x="4616450" y="3910013"/>
          <p14:tracePt t="22226" x="4640263" y="3910013"/>
          <p14:tracePt t="22233" x="4652963" y="3897313"/>
          <p14:tracePt t="22241" x="4702175" y="3897313"/>
          <p14:tracePt t="22247" x="4738688" y="3897313"/>
          <p14:tracePt t="22255" x="4786313" y="3897313"/>
          <p14:tracePt t="22263" x="4822825" y="3897313"/>
          <p14:tracePt t="22270" x="4859338" y="3897313"/>
          <p14:tracePt t="22277" x="4908550" y="3897313"/>
          <p14:tracePt t="22284" x="4932363" y="3897313"/>
          <p14:tracePt t="22292" x="4968875" y="3897313"/>
          <p14:tracePt t="22299" x="4994275" y="3897313"/>
          <p14:tracePt t="22305" x="5018088" y="3897313"/>
          <p14:tracePt t="22313" x="5041900" y="3897313"/>
          <p14:tracePt t="22576" x="5005388" y="3886200"/>
          <p14:tracePt t="22583" x="4968875" y="3860800"/>
          <p14:tracePt t="22592" x="4895850" y="3849688"/>
          <p14:tracePt t="22598" x="4848225" y="3824288"/>
          <p14:tracePt t="22605" x="4725988" y="3763963"/>
          <p14:tracePt t="22613" x="4579938" y="3703638"/>
          <p14:tracePt t="22620" x="4445000" y="3641725"/>
          <p14:tracePt t="22627" x="4189413" y="3532188"/>
          <p14:tracePt t="22635" x="3884613" y="3398838"/>
          <p14:tracePt t="22642" x="3690938" y="3300413"/>
          <p14:tracePt t="22649" x="3519488" y="3227388"/>
          <p14:tracePt t="22657" x="3263900" y="3117850"/>
          <p14:tracePt t="22664" x="3130550" y="3057525"/>
          <p14:tracePt t="22672" x="2995613" y="2984500"/>
          <p14:tracePt t="22679" x="2874963" y="2935288"/>
          <p14:tracePt t="22686" x="2776538" y="2898775"/>
          <p14:tracePt t="22693" x="2703513" y="2862263"/>
          <p14:tracePt t="22700" x="2655888" y="2851150"/>
          <p14:tracePt t="22707" x="2630488" y="2825750"/>
          <p14:tracePt t="22715" x="2606675" y="2825750"/>
          <p14:tracePt t="22723" x="2593975" y="2825750"/>
          <p14:tracePt t="22730" x="2582863" y="2825750"/>
          <p14:tracePt t="22737" x="2570163" y="2814638"/>
          <p14:tracePt t="22752" x="2557463" y="2814638"/>
          <p14:tracePt t="22759" x="2546350" y="2814638"/>
          <p14:tracePt t="22774" x="2533650" y="2814638"/>
          <p14:tracePt t="22810" x="2520950" y="2814638"/>
          <p14:tracePt t="22905" x="2546350" y="2814638"/>
          <p14:tracePt t="22913" x="2582863" y="2814638"/>
          <p14:tracePt t="22920" x="2606675" y="2814638"/>
          <p14:tracePt t="22927" x="2655888" y="2814638"/>
          <p14:tracePt t="22934" x="2692400" y="2814638"/>
          <p14:tracePt t="22941" x="2740025" y="2825750"/>
          <p14:tracePt t="22948" x="2789238" y="2825750"/>
          <p14:tracePt t="22955" x="2862263" y="2838450"/>
          <p14:tracePt t="22964" x="2911475" y="2851150"/>
          <p14:tracePt t="22971" x="2971800" y="2862263"/>
          <p14:tracePt t="22978" x="3021013" y="2874963"/>
          <p14:tracePt t="22985" x="3117850" y="2887663"/>
          <p14:tracePt t="22993" x="3214688" y="2898775"/>
          <p14:tracePt t="23000" x="3300413" y="2924175"/>
          <p14:tracePt t="23007" x="3422650" y="2935288"/>
          <p14:tracePt t="23015" x="3482975" y="2935288"/>
          <p14:tracePt t="23022" x="3556000" y="2947988"/>
          <p14:tracePt t="23030" x="3654425" y="2960688"/>
          <p14:tracePt t="23036" x="3727450" y="2971800"/>
          <p14:tracePt t="23044" x="3811588" y="2984500"/>
          <p14:tracePt t="23050" x="3873500" y="2997200"/>
          <p14:tracePt t="23057" x="3946525" y="3008313"/>
          <p14:tracePt t="23066" x="4006850" y="3021013"/>
          <p14:tracePt t="23073" x="4079875" y="3033713"/>
          <p14:tracePt t="23080" x="4141788" y="3033713"/>
          <p14:tracePt t="23087" x="4202113" y="3044825"/>
          <p14:tracePt t="23095" x="4262438" y="3044825"/>
          <p14:tracePt t="23102" x="4324350" y="3044825"/>
          <p14:tracePt t="23110" x="4371975" y="3044825"/>
          <p14:tracePt t="23116" x="4408488" y="3057525"/>
          <p14:tracePt t="23124" x="4457700" y="3070225"/>
          <p14:tracePt t="23132" x="4494213" y="3070225"/>
          <p14:tracePt t="23139" x="4543425" y="3081338"/>
          <p14:tracePt t="23146" x="4579938" y="3094038"/>
          <p14:tracePt t="23153" x="4616450" y="3094038"/>
          <p14:tracePt t="23161" x="4652963" y="3094038"/>
          <p14:tracePt t="23167" x="4665663" y="3094038"/>
          <p14:tracePt t="23174" x="4676775" y="3094038"/>
          <p14:tracePt t="23182" x="4689475" y="3094038"/>
          <p14:tracePt t="23402" x="4713288" y="3094038"/>
          <p14:tracePt t="23409" x="4762500" y="3094038"/>
          <p14:tracePt t="23416" x="4822825" y="3106738"/>
          <p14:tracePt t="23423" x="4908550" y="3106738"/>
          <p14:tracePt t="23432" x="4994275" y="3106738"/>
          <p14:tracePt t="23438" x="5151438" y="3106738"/>
          <p14:tracePt t="23444" x="5297488" y="3106738"/>
          <p14:tracePt t="23452" x="5395913" y="3106738"/>
          <p14:tracePt t="23460" x="5505450" y="3106738"/>
          <p14:tracePt t="23467" x="5602288" y="3106738"/>
          <p14:tracePt t="23475" x="5700713" y="3117850"/>
          <p14:tracePt t="23483" x="5784850" y="3117850"/>
          <p14:tracePt t="23489" x="5870575" y="3117850"/>
          <p14:tracePt t="23497" x="5956300" y="3130550"/>
          <p14:tracePt t="23504" x="6016625" y="3130550"/>
          <p14:tracePt t="23511" x="6102350" y="3130550"/>
          <p14:tracePt t="23518" x="6151563" y="3130550"/>
          <p14:tracePt t="23526" x="6248400" y="3130550"/>
          <p14:tracePt t="23533" x="6308725" y="3130550"/>
          <p14:tracePt t="23541" x="6381750" y="3130550"/>
          <p14:tracePt t="23547" x="6430963" y="3130550"/>
          <p14:tracePt t="23554" x="6491288" y="3130550"/>
          <p14:tracePt t="23561" x="6564313" y="3130550"/>
          <p14:tracePt t="23568" x="6626225" y="3130550"/>
          <p14:tracePt t="23577" x="6699250" y="3130550"/>
          <p14:tracePt t="23583" x="6746875" y="3130550"/>
          <p14:tracePt t="23592" x="6796088" y="3130550"/>
          <p14:tracePt t="23599" x="6832600" y="3143250"/>
          <p14:tracePt t="23606" x="6905625" y="3167063"/>
          <p14:tracePt t="23614" x="6954838" y="3179763"/>
          <p14:tracePt t="23621" x="6978650" y="3190875"/>
          <p14:tracePt t="23628" x="7015163" y="3190875"/>
          <p14:tracePt t="24161" x="7015163" y="3203575"/>
          <p14:tracePt t="24191" x="7015163" y="3216275"/>
          <p14:tracePt t="24234" x="7015163" y="3227388"/>
          <p14:tracePt t="24241" x="7004050" y="3227388"/>
          <p14:tracePt t="24248" x="6991350" y="3227388"/>
          <p14:tracePt t="24256" x="6978650" y="3240088"/>
          <p14:tracePt t="24265" x="6978650" y="3252788"/>
          <p14:tracePt t="24270" x="6967538" y="3252788"/>
          <p14:tracePt t="24277" x="6954838" y="3263900"/>
          <p14:tracePt t="24285" x="6931025" y="3263900"/>
          <p14:tracePt t="24292" x="6918325" y="3276600"/>
          <p14:tracePt t="24300" x="6918325" y="3289300"/>
          <p14:tracePt t="24307" x="6905625" y="3289300"/>
          <p14:tracePt t="24314" x="6894513" y="3289300"/>
          <p14:tracePt t="24322" x="6894513" y="3300413"/>
          <p14:tracePt t="24329" x="6881813" y="3300413"/>
          <p14:tracePt t="24344" x="6869113" y="3313113"/>
          <p14:tracePt t="24358" x="6858000" y="3325813"/>
          <p14:tracePt t="24366" x="6858000" y="3336925"/>
          <p14:tracePt t="24372" x="6845300" y="3336925"/>
          <p14:tracePt t="24381" x="6845300" y="3349625"/>
          <p14:tracePt t="24387" x="6845300" y="3373438"/>
          <p14:tracePt t="24394" x="6845300" y="3398838"/>
          <p14:tracePt t="24402" x="6832600" y="3422650"/>
          <p14:tracePt t="24409" x="6832600" y="3448050"/>
          <p14:tracePt t="24416" x="6832600" y="3471863"/>
          <p14:tracePt t="24423" x="6832600" y="3495675"/>
          <p14:tracePt t="24431" x="6832600" y="3521075"/>
          <p14:tracePt t="24439" x="6832600" y="3532188"/>
          <p14:tracePt t="24446" x="6832600" y="3557588"/>
          <p14:tracePt t="24453" x="6832600" y="3568700"/>
          <p14:tracePt t="24461" x="6832600" y="3605213"/>
          <p14:tracePt t="24467" x="6832600" y="3617913"/>
          <p14:tracePt t="24475" x="6832600" y="3641725"/>
          <p14:tracePt t="24482" x="6845300" y="3667125"/>
          <p14:tracePt t="24490" x="6858000" y="3690938"/>
          <p14:tracePt t="24497" x="6858000" y="3703638"/>
          <p14:tracePt t="24504" x="6869113" y="3714750"/>
          <p14:tracePt t="24511" x="6881813" y="3740150"/>
          <p14:tracePt t="24519" x="6881813" y="3751263"/>
          <p14:tracePt t="24526" x="6905625" y="3763963"/>
          <p14:tracePt t="24533" x="6918325" y="3776663"/>
          <p14:tracePt t="24540" x="6931025" y="3800475"/>
          <p14:tracePt t="24547" x="6942138" y="3813175"/>
          <p14:tracePt t="24554" x="6967538" y="3836988"/>
          <p14:tracePt t="24563" x="6978650" y="3836988"/>
          <p14:tracePt t="24570" x="7004050" y="3860800"/>
          <p14:tracePt t="24577" x="7015163" y="3873500"/>
          <p14:tracePt t="24584" x="7040563" y="3886200"/>
          <p14:tracePt t="24592" x="7064375" y="3897313"/>
          <p14:tracePt t="24598" x="7088188" y="3910013"/>
          <p14:tracePt t="24607" x="7100888" y="3922713"/>
          <p14:tracePt t="24613" x="7124700" y="3922713"/>
          <p14:tracePt t="24621" x="7161213" y="3933825"/>
          <p14:tracePt t="24628" x="7173913" y="3946525"/>
          <p14:tracePt t="24636" x="7197725" y="3959225"/>
          <p14:tracePt t="24643" x="7223125" y="3959225"/>
          <p14:tracePt t="24650" x="7259638" y="3970338"/>
          <p14:tracePt t="24657" x="7283450" y="3970338"/>
          <p14:tracePt t="24664" x="7307263" y="3983038"/>
          <p14:tracePt t="24671" x="7332663" y="3983038"/>
          <p14:tracePt t="24680" x="7356475" y="3983038"/>
          <p14:tracePt t="24687" x="7369175" y="3983038"/>
          <p14:tracePt t="24694" x="7392988" y="3983038"/>
          <p14:tracePt t="24701" x="7416800" y="3983038"/>
          <p14:tracePt t="24709" x="7442200" y="3983038"/>
          <p14:tracePt t="24715" x="7453313" y="3983038"/>
          <p14:tracePt t="24724" x="7478713" y="3983038"/>
          <p14:tracePt t="24731" x="7502525" y="3983038"/>
          <p14:tracePt t="24738" x="7526338" y="3983038"/>
          <p14:tracePt t="24745" x="7539038" y="3983038"/>
          <p14:tracePt t="24752" x="7564438" y="3970338"/>
          <p14:tracePt t="24759" x="7575550" y="3959225"/>
          <p14:tracePt t="24767" x="7588250" y="3946525"/>
          <p14:tracePt t="24774" x="7612063" y="3946525"/>
          <p14:tracePt t="24781" x="7624763" y="3922713"/>
          <p14:tracePt t="24788" x="7648575" y="3910013"/>
          <p14:tracePt t="24797" x="7661275" y="3886200"/>
          <p14:tracePt t="24804" x="7673975" y="3873500"/>
          <p14:tracePt t="24811" x="7685088" y="3860800"/>
          <p14:tracePt t="24818" x="7697788" y="3849688"/>
          <p14:tracePt t="24826" x="7697788" y="3836988"/>
          <p14:tracePt t="24833" x="7721600" y="3824288"/>
          <p14:tracePt t="24841" x="7734300" y="3800475"/>
          <p14:tracePt t="24847" x="7734300" y="3787775"/>
          <p14:tracePt t="24855" x="7747000" y="3763963"/>
          <p14:tracePt t="24869" x="7747000" y="3740150"/>
          <p14:tracePt t="24877" x="7758113" y="3714750"/>
          <p14:tracePt t="24883" x="7758113" y="3703638"/>
          <p14:tracePt t="24891" x="7758113" y="3678238"/>
          <p14:tracePt t="24897" x="7758113" y="3667125"/>
          <p14:tracePt t="24905" x="7758113" y="3641725"/>
          <p14:tracePt t="24913" x="7758113" y="3617913"/>
          <p14:tracePt t="24920" x="7758113" y="3605213"/>
          <p14:tracePt t="24928" x="7758113" y="3581400"/>
          <p14:tracePt t="24934" x="7758113" y="3557588"/>
          <p14:tracePt t="24943" x="7758113" y="3521075"/>
          <p14:tracePt t="24950" x="7758113" y="3508375"/>
          <p14:tracePt t="24957" x="7734300" y="3484563"/>
          <p14:tracePt t="24964" x="7734300" y="3471863"/>
          <p14:tracePt t="24972" x="7721600" y="3435350"/>
          <p14:tracePt t="24979" x="7721600" y="3409950"/>
          <p14:tracePt t="24986" x="7697788" y="3386138"/>
          <p14:tracePt t="24994" x="7685088" y="3362325"/>
          <p14:tracePt t="25000" x="7685088" y="3325813"/>
          <p14:tracePt t="25008" x="7673975" y="3300413"/>
          <p14:tracePt t="25014" x="7661275" y="3289300"/>
          <p14:tracePt t="25022" x="7648575" y="3263900"/>
          <p14:tracePt t="25029" x="7637463" y="3240088"/>
          <p14:tracePt t="25037" x="7624763" y="3227388"/>
          <p14:tracePt t="25045" x="7612063" y="3216275"/>
          <p14:tracePt t="25051" x="7588250" y="3190875"/>
          <p14:tracePt t="25059" x="7564438" y="3154363"/>
          <p14:tracePt t="25066" x="7539038" y="3130550"/>
          <p14:tracePt t="25073" x="7515225" y="3094038"/>
          <p14:tracePt t="25081" x="7502525" y="3081338"/>
          <p14:tracePt t="25087" x="7478713" y="3057525"/>
          <p14:tracePt t="25095" x="7453313" y="3044825"/>
          <p14:tracePt t="25102" x="7442200" y="3021013"/>
          <p14:tracePt t="25109" x="7405688" y="3008313"/>
          <p14:tracePt t="25117" x="7380288" y="2984500"/>
          <p14:tracePt t="25124" x="7356475" y="2971800"/>
          <p14:tracePt t="25131" x="7332663" y="2960688"/>
          <p14:tracePt t="25139" x="7307263" y="2947988"/>
          <p14:tracePt t="25146" x="7270750" y="2947988"/>
          <p14:tracePt t="25153" x="7259638" y="2947988"/>
          <p14:tracePt t="25160" x="7234238" y="2947988"/>
          <p14:tracePt t="25168" x="7223125" y="2935288"/>
          <p14:tracePt t="25175" x="7197725" y="2935288"/>
          <p14:tracePt t="25183" x="7173913" y="2935288"/>
          <p14:tracePt t="25190" x="7150100" y="2935288"/>
          <p14:tracePt t="25197" x="7124700" y="2935288"/>
          <p14:tracePt t="25204" x="7100888" y="2935288"/>
          <p14:tracePt t="25212" x="7077075" y="2935288"/>
          <p14:tracePt t="25219" x="7040563" y="2947988"/>
          <p14:tracePt t="25226" x="7015163" y="2971800"/>
          <p14:tracePt t="25233" x="6991350" y="2984500"/>
          <p14:tracePt t="25241" x="6967538" y="2997200"/>
          <p14:tracePt t="25248" x="6954838" y="3008313"/>
          <p14:tracePt t="25255" x="6942138" y="3033713"/>
          <p14:tracePt t="25263" x="6918325" y="3044825"/>
          <p14:tracePt t="25270" x="6918325" y="3057525"/>
          <p14:tracePt t="25277" x="6894513" y="3070225"/>
          <p14:tracePt t="25285" x="6881813" y="3094038"/>
          <p14:tracePt t="25292" x="6869113" y="3106738"/>
          <p14:tracePt t="25307" x="6858000" y="3130550"/>
          <p14:tracePt t="25314" x="6858000" y="3143250"/>
          <p14:tracePt t="25321" x="6845300" y="3167063"/>
          <p14:tracePt t="25328" x="6845300" y="3190875"/>
          <p14:tracePt t="25336" x="6845300" y="3216275"/>
          <p14:tracePt t="25343" x="6845300" y="3252788"/>
          <p14:tracePt t="25351" x="6845300" y="3263900"/>
          <p14:tracePt t="25358" x="6845300" y="3289300"/>
          <p14:tracePt t="25365" x="6845300" y="3300413"/>
          <p14:tracePt t="25372" x="6845300" y="3336925"/>
          <p14:tracePt t="25379" x="6858000" y="3362325"/>
          <p14:tracePt t="25387" x="6858000" y="3373438"/>
          <p14:tracePt t="25394" x="6869113" y="3386138"/>
          <p14:tracePt t="25401" x="6881813" y="3435350"/>
          <p14:tracePt t="25409" x="6894513" y="3448050"/>
          <p14:tracePt t="25417" x="6905625" y="3459163"/>
          <p14:tracePt t="25423" x="6918325" y="3484563"/>
          <p14:tracePt t="25431" x="6942138" y="3495675"/>
          <p14:tracePt t="25438" x="6942138" y="3521075"/>
          <p14:tracePt t="25445" x="6967538" y="3532188"/>
          <p14:tracePt t="25453" x="6978650" y="3544888"/>
          <p14:tracePt t="25460" x="7004050" y="3568700"/>
          <p14:tracePt t="25468" x="7015163" y="3581400"/>
          <p14:tracePt t="25474" x="7040563" y="3605213"/>
          <p14:tracePt t="25482" x="7051675" y="3630613"/>
          <p14:tracePt t="25489" x="7077075" y="3641725"/>
          <p14:tracePt t="25496" x="7113588" y="3667125"/>
          <p14:tracePt t="25504" x="7137400" y="3678238"/>
          <p14:tracePt t="25511" x="7161213" y="3714750"/>
          <p14:tracePt t="25518" x="7186613" y="3727450"/>
          <p14:tracePt t="25525" x="7223125" y="3751263"/>
          <p14:tracePt t="25534" x="7259638" y="3751263"/>
          <p14:tracePt t="25540" x="7296150" y="3776663"/>
          <p14:tracePt t="25548" x="7332663" y="3787775"/>
          <p14:tracePt t="25555" x="7356475" y="3800475"/>
          <p14:tracePt t="25562" x="7380288" y="3800475"/>
          <p14:tracePt t="25569" x="7429500" y="3813175"/>
          <p14:tracePt t="25576" x="7453313" y="3813175"/>
          <p14:tracePt t="25584" x="7478713" y="3824288"/>
          <p14:tracePt t="25591" x="7502525" y="3824288"/>
          <p14:tracePt t="25598" x="7515225" y="3824288"/>
          <p14:tracePt t="25606" x="7539038" y="3824288"/>
          <p14:tracePt t="25613" x="7564438" y="3824288"/>
          <p14:tracePt t="25620" x="7575550" y="3824288"/>
          <p14:tracePt t="25628" x="7588250" y="3824288"/>
          <p14:tracePt t="25635" x="7600950" y="3824288"/>
          <p14:tracePt t="25642" x="7612063" y="3824288"/>
          <p14:tracePt t="25650" x="7624763" y="3824288"/>
          <p14:tracePt t="25665" x="7637463" y="3824288"/>
          <p14:tracePt t="25671" x="7648575" y="3824288"/>
          <p14:tracePt t="25679" x="7661275" y="3824288"/>
          <p14:tracePt t="25693" x="7673975" y="3824288"/>
          <p14:tracePt t="25708" x="7685088" y="3813175"/>
          <p14:tracePt t="25722" x="7697788" y="3813175"/>
          <p14:tracePt t="25730" x="7697788" y="3800475"/>
          <p14:tracePt t="25737" x="7721600" y="3787775"/>
          <p14:tracePt t="25744" x="7721600" y="3776663"/>
          <p14:tracePt t="25752" x="7734300" y="3776663"/>
          <p14:tracePt t="25759" x="7747000" y="3751263"/>
          <p14:tracePt t="26197" x="7758113" y="3751263"/>
          <p14:tracePt t="26204" x="7758113" y="3740150"/>
          <p14:tracePt t="26214" x="7770813" y="3740150"/>
          <p14:tracePt t="26220" x="7794625" y="3740150"/>
          <p14:tracePt t="26227" x="7807325" y="3727450"/>
          <p14:tracePt t="26234" x="7820025" y="3714750"/>
          <p14:tracePt t="26242" x="7843838" y="3703638"/>
          <p14:tracePt t="26249" x="7843838" y="3690938"/>
          <p14:tracePt t="26257" x="7867650" y="3678238"/>
          <p14:tracePt t="26265" x="7893050" y="3667125"/>
          <p14:tracePt t="26271" x="7904163" y="3654425"/>
          <p14:tracePt t="26278" x="7916863" y="3641725"/>
          <p14:tracePt t="26285" x="7953375" y="3605213"/>
          <p14:tracePt t="26293" x="7977188" y="3568700"/>
          <p14:tracePt t="26300" x="8002588" y="3544888"/>
          <p14:tracePt t="26308" x="8026400" y="3495675"/>
          <p14:tracePt t="26315" x="8039100" y="3471863"/>
          <p14:tracePt t="26321" x="8062913" y="3435350"/>
          <p14:tracePt t="26329" x="8062913" y="3398838"/>
          <p14:tracePt t="26337" x="8075613" y="3313113"/>
          <p14:tracePt t="26345" x="8086725" y="3252788"/>
          <p14:tracePt t="26351" x="8086725" y="3203575"/>
          <p14:tracePt t="26359" x="8086725" y="3143250"/>
          <p14:tracePt t="26366" x="8086725" y="3106738"/>
          <p14:tracePt t="26374" x="8086725" y="3044825"/>
          <p14:tracePt t="26381" x="8086725" y="3008313"/>
          <p14:tracePt t="26388" x="8062913" y="2960688"/>
          <p14:tracePt t="26396" x="8039100" y="2887663"/>
          <p14:tracePt t="26402" x="8002588" y="2851150"/>
          <p14:tracePt t="26410" x="7977188" y="2776538"/>
          <p14:tracePt t="26417" x="7940675" y="2740025"/>
          <p14:tracePt t="26424" x="7904163" y="2667000"/>
          <p14:tracePt t="26431" x="7867650" y="2606675"/>
          <p14:tracePt t="26438" x="7843838" y="2570163"/>
          <p14:tracePt t="26445" x="7794625" y="2520950"/>
          <p14:tracePt t="26454" x="7758113" y="2473325"/>
          <p14:tracePt t="26461" x="7734300" y="2447925"/>
          <p14:tracePt t="26468" x="7697788" y="2424113"/>
          <p14:tracePt t="26475" x="7648575" y="2387600"/>
          <p14:tracePt t="26482" x="7612063" y="2351088"/>
          <p14:tracePt t="26490" x="7551738" y="2314575"/>
          <p14:tracePt t="26497" x="7515225" y="2290763"/>
          <p14:tracePt t="26505" x="7466013" y="2265363"/>
          <p14:tracePt t="26513" x="7429500" y="2254250"/>
          <p14:tracePt t="26519" x="7392988" y="2241550"/>
          <p14:tracePt t="26527" x="7356475" y="2217738"/>
          <p14:tracePt t="26534" x="7319963" y="2205038"/>
          <p14:tracePt t="26542" x="7270750" y="2205038"/>
          <p14:tracePt t="26548" x="7234238" y="2192338"/>
          <p14:tracePt t="26555" x="7186613" y="2179638"/>
          <p14:tracePt t="26562" x="7137400" y="2179638"/>
          <p14:tracePt t="26570" x="7113588" y="2179638"/>
          <p14:tracePt t="26577" x="7077075" y="2179638"/>
          <p14:tracePt t="26584" x="7051675" y="2179638"/>
          <p14:tracePt t="26592" x="7027863" y="2179638"/>
          <p14:tracePt t="26599" x="7004050" y="2179638"/>
          <p14:tracePt t="26606" x="6978650" y="2179638"/>
          <p14:tracePt t="26614" x="6942138" y="2179638"/>
          <p14:tracePt t="26621" x="6918325" y="2179638"/>
          <p14:tracePt t="26628" x="6894513" y="2192338"/>
          <p14:tracePt t="26635" x="6881813" y="2205038"/>
          <p14:tracePt t="26643" x="6858000" y="2217738"/>
          <p14:tracePt t="26651" x="6845300" y="2228850"/>
          <p14:tracePt t="26657" x="6821488" y="2241550"/>
          <p14:tracePt t="26665" x="6808788" y="2254250"/>
          <p14:tracePt t="26672" x="6783388" y="2278063"/>
          <p14:tracePt t="26679" x="6759575" y="2314575"/>
          <p14:tracePt t="26688" x="6746875" y="2351088"/>
          <p14:tracePt t="26695" x="6723063" y="2363788"/>
          <p14:tracePt t="26702" x="6710363" y="2387600"/>
          <p14:tracePt t="26710" x="6699250" y="2424113"/>
          <p14:tracePt t="26718" x="6686550" y="2460625"/>
          <p14:tracePt t="26725" x="6673850" y="2497138"/>
          <p14:tracePt t="26734" x="6650038" y="2533650"/>
          <p14:tracePt t="26739" x="6626225" y="2593975"/>
          <p14:tracePt t="26746" x="6626225" y="2630488"/>
          <p14:tracePt t="26755" x="6613525" y="2679700"/>
          <p14:tracePt t="26761" x="6600825" y="2716213"/>
          <p14:tracePt t="26768" x="6589713" y="2752725"/>
          <p14:tracePt t="26776" x="6589713" y="2801938"/>
          <p14:tracePt t="26785" x="6589713" y="2851150"/>
          <p14:tracePt t="26790" x="6589713" y="2911475"/>
          <p14:tracePt t="26798" x="6589713" y="2960688"/>
          <p14:tracePt t="26806" x="6589713" y="2997200"/>
          <p14:tracePt t="26812" x="6589713" y="3033713"/>
          <p14:tracePt t="26819" x="6589713" y="3070225"/>
          <p14:tracePt t="26826" x="6613525" y="3106738"/>
          <p14:tracePt t="26833" x="6626225" y="3143250"/>
          <p14:tracePt t="26840" x="6637338" y="3179763"/>
          <p14:tracePt t="26847" x="6673850" y="3227388"/>
          <p14:tracePt t="26856" x="6686550" y="3276600"/>
          <p14:tracePt t="26863" x="6723063" y="3325813"/>
          <p14:tracePt t="26871" x="6759575" y="3362325"/>
          <p14:tracePt t="26878" x="6783388" y="3398838"/>
          <p14:tracePt t="26886" x="6796088" y="3422650"/>
          <p14:tracePt t="26893" x="6832600" y="3448050"/>
          <p14:tracePt t="26901" x="6869113" y="3495675"/>
          <p14:tracePt t="26906" x="6905625" y="3521075"/>
          <p14:tracePt t="26915" x="6931025" y="3557588"/>
          <p14:tracePt t="26922" x="6954838" y="3581400"/>
          <p14:tracePt t="26929" x="6991350" y="3594100"/>
          <p14:tracePt t="26939" x="7027863" y="3630613"/>
          <p14:tracePt t="26944" x="7051675" y="3654425"/>
          <p14:tracePt t="26950" x="7113588" y="3690938"/>
          <p14:tracePt t="26957" x="7150100" y="3714750"/>
          <p14:tracePt t="26965" x="7223125" y="3727450"/>
          <p14:tracePt t="26971" x="7270750" y="3751263"/>
          <p14:tracePt t="26979" x="7332663" y="3776663"/>
          <p14:tracePt t="26986" x="7380288" y="3800475"/>
          <p14:tracePt t="26993" x="7442200" y="3813175"/>
          <p14:tracePt t="27001" x="7502525" y="3824288"/>
          <p14:tracePt t="27009" x="7588250" y="3849688"/>
          <p14:tracePt t="27018" x="7661275" y="3873500"/>
          <p14:tracePt t="27024" x="7734300" y="3886200"/>
          <p14:tracePt t="27032" x="7783513" y="3886200"/>
          <p14:tracePt t="27040" x="7843838" y="3897313"/>
          <p14:tracePt t="27046" x="7893050" y="3897313"/>
          <p14:tracePt t="27054" x="7940675" y="3897313"/>
          <p14:tracePt t="27060" x="7989888" y="3897313"/>
          <p14:tracePt t="27069" x="8039100" y="3897313"/>
          <p14:tracePt t="27075" x="8075613" y="3897313"/>
          <p14:tracePt t="27085" x="8112125" y="3897313"/>
          <p14:tracePt t="27091" x="8135938" y="3897313"/>
          <p14:tracePt t="27101" x="8159750" y="3897313"/>
          <p14:tracePt t="27104" x="8185150" y="3897313"/>
          <p14:tracePt t="27110" x="8196263" y="3886200"/>
          <p14:tracePt t="27117" x="8208963" y="3886200"/>
          <p14:tracePt t="27125" x="8232775" y="3873500"/>
          <p14:tracePt t="27136" x="8232775" y="3849688"/>
          <p14:tracePt t="27141" x="8258175" y="3836988"/>
          <p14:tracePt t="27148" x="8270875" y="3813175"/>
          <p14:tracePt t="27155" x="8281988" y="3787775"/>
          <p14:tracePt t="27162" x="8307388" y="3776663"/>
          <p14:tracePt t="27170" x="8307388" y="3751263"/>
          <p14:tracePt t="27178" x="8318500" y="3727450"/>
          <p14:tracePt t="27185" x="8331200" y="3714750"/>
          <p14:tracePt t="27192" x="8331200" y="3690938"/>
          <p14:tracePt t="27201" x="8343900" y="3667125"/>
          <p14:tracePt t="27207" x="8343900" y="3641725"/>
          <p14:tracePt t="27214" x="8355013" y="3605213"/>
          <p14:tracePt t="27222" x="8355013" y="3568700"/>
          <p14:tracePt t="27229" x="8355013" y="3544888"/>
          <p14:tracePt t="27236" x="8355013" y="3508375"/>
          <p14:tracePt t="27242" x="8355013" y="3471863"/>
          <p14:tracePt t="27249" x="8355013" y="3435350"/>
          <p14:tracePt t="27256" x="8355013" y="3373438"/>
          <p14:tracePt t="27263" x="8331200" y="3325813"/>
          <p14:tracePt t="27272" x="8307388" y="3276600"/>
          <p14:tracePt t="27280" x="8294688" y="3240088"/>
          <p14:tracePt t="27289" x="8270875" y="3203575"/>
          <p14:tracePt t="27294" x="8245475" y="3167063"/>
          <p14:tracePt t="27301" x="8221663" y="3143250"/>
          <p14:tracePt t="27308" x="8172450" y="3094038"/>
          <p14:tracePt t="27318" x="8123238" y="3057525"/>
          <p14:tracePt t="27324" x="8099425" y="3033713"/>
          <p14:tracePt t="27331" x="8062913" y="3008313"/>
          <p14:tracePt t="27340" x="8039100" y="2984500"/>
          <p14:tracePt t="27345" x="7989888" y="2960688"/>
          <p14:tracePt t="27353" x="7953375" y="2924175"/>
          <p14:tracePt t="27360" x="7904163" y="2911475"/>
          <p14:tracePt t="27369" x="7867650" y="2887663"/>
          <p14:tracePt t="27374" x="7794625" y="2862263"/>
          <p14:tracePt t="27381" x="7758113" y="2838450"/>
          <p14:tracePt t="27388" x="7710488" y="2838450"/>
          <p14:tracePt t="27395" x="7673975" y="2825750"/>
          <p14:tracePt t="27402" x="7624763" y="2801938"/>
          <p14:tracePt t="27409" x="7588250" y="2789238"/>
          <p14:tracePt t="27419" x="7575550" y="2789238"/>
          <p14:tracePt t="27425" x="7539038" y="2789238"/>
          <p14:tracePt t="27434" x="7515225" y="2789238"/>
          <p14:tracePt t="27440" x="7489825" y="2789238"/>
          <p14:tracePt t="27447" x="7466013" y="2789238"/>
          <p14:tracePt t="27456" x="7429500" y="2789238"/>
          <p14:tracePt t="27462" x="7392988" y="2789238"/>
          <p14:tracePt t="27470" x="7369175" y="2789238"/>
          <p14:tracePt t="27478" x="7343775" y="2789238"/>
          <p14:tracePt t="27485" x="7332663" y="2789238"/>
          <p14:tracePt t="27491" x="7307263" y="2789238"/>
          <p14:tracePt t="27499" x="7283450" y="2789238"/>
          <p14:tracePt t="27507" x="7246938" y="2789238"/>
          <p14:tracePt t="27513" x="7223125" y="2789238"/>
          <p14:tracePt t="27521" x="7197725" y="2789238"/>
          <p14:tracePt t="27528" x="7161213" y="2801938"/>
          <p14:tracePt t="27538" x="7150100" y="2801938"/>
          <p14:tracePt t="27543" x="7113588" y="2825750"/>
          <p14:tracePt t="27550" x="7088188" y="2838450"/>
          <p14:tracePt t="27556" x="7077075" y="2851150"/>
          <p14:tracePt t="27563" x="7051675" y="2874963"/>
          <p14:tracePt t="27570" x="7040563" y="2887663"/>
          <p14:tracePt t="27578" x="7027863" y="2898775"/>
          <p14:tracePt t="27585" x="7015163" y="2898775"/>
          <p14:tracePt t="27594" x="7004050" y="2924175"/>
          <p14:tracePt t="27602" x="6978650" y="2935288"/>
          <p14:tracePt t="27609" x="6967538" y="2947988"/>
          <p14:tracePt t="27616" x="6954838" y="2984500"/>
          <p14:tracePt t="27623" x="6942138" y="3008313"/>
          <p14:tracePt t="27630" x="6931025" y="3044825"/>
          <p14:tracePt t="27641" x="6918325" y="3081338"/>
          <p14:tracePt t="27645" x="6905625" y="3094038"/>
          <p14:tracePt t="27652" x="6905625" y="3130550"/>
          <p14:tracePt t="27659" x="6905625" y="3167063"/>
          <p14:tracePt t="27668" x="6894513" y="3190875"/>
          <p14:tracePt t="27675" x="6894513" y="3216275"/>
          <p14:tracePt t="27682" x="6894513" y="3252788"/>
          <p14:tracePt t="27689" x="6894513" y="3289300"/>
          <p14:tracePt t="27695" x="6894513" y="3300413"/>
          <p14:tracePt t="27703" x="6894513" y="3325813"/>
          <p14:tracePt t="27709" x="6894513" y="3349625"/>
          <p14:tracePt t="27716" x="6894513" y="3373438"/>
          <p14:tracePt t="27724" x="6905625" y="3386138"/>
          <p14:tracePt t="27733" x="6918325" y="3409950"/>
          <p14:tracePt t="27740" x="6918325" y="3435350"/>
          <p14:tracePt t="27747" x="6942138" y="3448050"/>
          <p14:tracePt t="27754" x="6954838" y="3471863"/>
          <p14:tracePt t="27762" x="6967538" y="3484563"/>
          <p14:tracePt t="27768" x="6978650" y="3495675"/>
          <p14:tracePt t="27776" x="7015163" y="3521075"/>
          <p14:tracePt t="27784" x="7027863" y="3544888"/>
          <p14:tracePt t="27790" x="7064375" y="3568700"/>
          <p14:tracePt t="27798" x="7100888" y="3568700"/>
          <p14:tracePt t="27806" x="7124700" y="3594100"/>
          <p14:tracePt t="27812" x="7161213" y="3617913"/>
          <p14:tracePt t="27821" x="7186613" y="3617913"/>
          <p14:tracePt t="27827" x="7223125" y="3630613"/>
          <p14:tracePt t="27839" x="7259638" y="3641725"/>
          <p14:tracePt t="27842" x="7332663" y="3641725"/>
          <p14:tracePt t="27852" x="7356475" y="3641725"/>
          <p14:tracePt t="27857" x="7392988" y="3641725"/>
          <p14:tracePt t="27863" x="7429500" y="3641725"/>
          <p14:tracePt t="27871" x="7466013" y="3641725"/>
          <p14:tracePt t="27877" x="7489825" y="3641725"/>
          <p14:tracePt t="27885" x="7526338" y="3641725"/>
          <p14:tracePt t="27892" x="7564438" y="3641725"/>
          <p14:tracePt t="27902" x="7588250" y="3641725"/>
          <p14:tracePt t="27907" x="7624763" y="3641725"/>
          <p14:tracePt t="27916" x="7648575" y="3630613"/>
          <p14:tracePt t="27923" x="7673975" y="3630613"/>
          <p14:tracePt t="27929" x="7685088" y="3617913"/>
          <p14:tracePt t="27939" x="7710488" y="3594100"/>
          <p14:tracePt t="27944" x="7734300" y="3594100"/>
          <p14:tracePt t="27952" x="7758113" y="3544888"/>
          <p14:tracePt t="27959" x="7783513" y="3532188"/>
          <p14:tracePt t="27966" x="7794625" y="3508375"/>
          <p14:tracePt t="27973" x="7820025" y="3484563"/>
          <p14:tracePt t="27981" x="7831138" y="3448050"/>
          <p14:tracePt t="27989" x="7856538" y="3422650"/>
          <p14:tracePt t="27995" x="7867650" y="3398838"/>
          <p14:tracePt t="28002" x="7880350" y="3373438"/>
          <p14:tracePt t="28009" x="7893050" y="3325813"/>
          <p14:tracePt t="28016" x="7904163" y="3300413"/>
          <p14:tracePt t="28023" x="7904163" y="3289300"/>
          <p14:tracePt t="28032" x="7916863" y="3252788"/>
          <p14:tracePt t="28039" x="7929563" y="3240088"/>
          <p14:tracePt t="28047" x="7929563" y="3203575"/>
          <p14:tracePt t="28055" x="7929563" y="3167063"/>
          <p14:tracePt t="28061" x="7929563" y="3143250"/>
          <p14:tracePt t="28068" x="7929563" y="3106738"/>
          <p14:tracePt t="28076" x="7929563" y="3057525"/>
          <p14:tracePt t="28085" x="7904163" y="3008313"/>
          <p14:tracePt t="28091" x="7880350" y="2960688"/>
          <p14:tracePt t="28097" x="7843838" y="2911475"/>
          <p14:tracePt t="28105" x="7794625" y="2838450"/>
          <p14:tracePt t="28112" x="7770813" y="2789238"/>
          <p14:tracePt t="28120" x="7721600" y="2752725"/>
          <p14:tracePt t="28127" x="7661275" y="2703513"/>
          <p14:tracePt t="28135" x="7612063" y="2667000"/>
          <p14:tracePt t="28141" x="7539038" y="2630488"/>
          <p14:tracePt t="28150" x="7466013" y="2593975"/>
          <p14:tracePt t="28157" x="7392988" y="2570163"/>
          <p14:tracePt t="28162" x="7343775" y="2557463"/>
          <p14:tracePt t="28170" x="7270750" y="2546350"/>
          <p14:tracePt t="28176" x="7186613" y="2533650"/>
          <p14:tracePt t="28184" x="7137400" y="2533650"/>
          <p14:tracePt t="28192" x="7077075" y="2533650"/>
          <p14:tracePt t="28201" x="7027863" y="2533650"/>
          <p14:tracePt t="28207" x="6991350" y="2533650"/>
          <p14:tracePt t="28214" x="6942138" y="2533650"/>
          <p14:tracePt t="28222" x="6894513" y="2557463"/>
          <p14:tracePt t="28229" x="6858000" y="2570163"/>
          <p14:tracePt t="28237" x="6821488" y="2593975"/>
          <p14:tracePt t="28243" x="6772275" y="2630488"/>
          <p14:tracePt t="28252" x="6735763" y="2655888"/>
          <p14:tracePt t="28258" x="6686550" y="2679700"/>
          <p14:tracePt t="28266" x="6650038" y="2728913"/>
          <p14:tracePt t="28273" x="6600825" y="2765425"/>
          <p14:tracePt t="28280" x="6577013" y="2801938"/>
          <p14:tracePt t="28289" x="6527800" y="2851150"/>
          <p14:tracePt t="28295" x="6491288" y="2924175"/>
          <p14:tracePt t="28302" x="6454775" y="2984500"/>
          <p14:tracePt t="28309" x="6430963" y="3044825"/>
          <p14:tracePt t="28317" x="6418263" y="3094038"/>
          <p14:tracePt t="28323" x="6394450" y="3154363"/>
          <p14:tracePt t="28330" x="6381750" y="3190875"/>
          <p14:tracePt t="28337" x="6381750" y="3227388"/>
          <p14:tracePt t="28344" x="6381750" y="3263900"/>
          <p14:tracePt t="28352" x="6381750" y="3300413"/>
          <p14:tracePt t="28359" x="6381750" y="3349625"/>
          <p14:tracePt t="28366" x="6381750" y="3398838"/>
          <p14:tracePt t="28374" x="6407150" y="3435350"/>
          <p14:tracePt t="28381" x="6418263" y="3471863"/>
          <p14:tracePt t="28388" x="6454775" y="3521075"/>
          <p14:tracePt t="28396" x="6503988" y="3581400"/>
          <p14:tracePt t="28403" x="6527800" y="3617913"/>
          <p14:tracePt t="28410" x="6577013" y="3678238"/>
          <p14:tracePt t="28417" x="6626225" y="3727450"/>
          <p14:tracePt t="28425" x="6662738" y="3763963"/>
          <p14:tracePt t="28434" x="6699250" y="3800475"/>
          <p14:tracePt t="28440" x="6746875" y="3824288"/>
          <p14:tracePt t="28447" x="6821488" y="3873500"/>
          <p14:tracePt t="28454" x="6881813" y="3910013"/>
          <p14:tracePt t="28461" x="6954838" y="3946525"/>
          <p14:tracePt t="28469" x="7027863" y="3983038"/>
          <p14:tracePt t="28476" x="7088188" y="3995738"/>
          <p14:tracePt t="28483" x="7161213" y="4019550"/>
          <p14:tracePt t="28491" x="7246938" y="4043363"/>
          <p14:tracePt t="28499" x="7283450" y="4056063"/>
          <p14:tracePt t="28506" x="7343775" y="4068763"/>
          <p14:tracePt t="30398" x="7356475" y="4068763"/>
          <p14:tracePt t="30405" x="7369175" y="4068763"/>
          <p14:tracePt t="30412" x="7380288" y="4068763"/>
          <p14:tracePt t="30419" x="7405688" y="4068763"/>
          <p14:tracePt t="30427" x="7416800" y="4068763"/>
          <p14:tracePt t="30433" x="7429500" y="4068763"/>
          <p14:tracePt t="30440" x="7442200" y="4068763"/>
          <p14:tracePt t="30447" x="7466013" y="4068763"/>
          <p14:tracePt t="30454" x="7489825" y="4068763"/>
          <p14:tracePt t="30462" x="7502525" y="4068763"/>
          <p14:tracePt t="30469" x="7515225" y="4068763"/>
          <p14:tracePt t="30477" x="7551738" y="4068763"/>
          <p14:tracePt t="30484" x="7575550" y="4056063"/>
          <p14:tracePt t="30491" x="7588250" y="4043363"/>
          <p14:tracePt t="30499" x="7600950" y="4043363"/>
          <p14:tracePt t="30506" x="7624763" y="4032250"/>
          <p14:tracePt t="30513" x="7637463" y="4019550"/>
          <p14:tracePt t="30521" x="7661275" y="4006850"/>
          <p14:tracePt t="30527" x="7685088" y="3995738"/>
          <p14:tracePt t="30535" x="7697788" y="3959225"/>
          <p14:tracePt t="30543" x="7734300" y="3946525"/>
          <p14:tracePt t="30549" x="7734300" y="3922713"/>
          <p14:tracePt t="30556" x="7770813" y="3886200"/>
          <p14:tracePt t="30565" x="7770813" y="3860800"/>
          <p14:tracePt t="30572" x="7794625" y="3836988"/>
          <p14:tracePt t="30579" x="7807325" y="3813175"/>
          <p14:tracePt t="30586" x="7807325" y="3776663"/>
          <p14:tracePt t="30594" x="7820025" y="3751263"/>
          <p14:tracePt t="30601" x="7820025" y="3727450"/>
          <p14:tracePt t="30609" x="7831138" y="3703638"/>
          <p14:tracePt t="30615" x="7843838" y="3678238"/>
          <p14:tracePt t="30623" x="7843838" y="3641725"/>
          <p14:tracePt t="30631" x="7843838" y="3605213"/>
          <p14:tracePt t="30638" x="7843838" y="3581400"/>
          <p14:tracePt t="30645" x="7843838" y="3508375"/>
          <p14:tracePt t="30652" x="7843838" y="3448050"/>
          <p14:tracePt t="30660" x="7843838" y="3398838"/>
          <p14:tracePt t="30667" x="7843838" y="3349625"/>
          <p14:tracePt t="30673" x="7843838" y="3276600"/>
          <p14:tracePt t="30682" x="7843838" y="3227388"/>
          <p14:tracePt t="30689" x="7843838" y="3179763"/>
          <p14:tracePt t="30696" x="7843838" y="3130550"/>
          <p14:tracePt t="30703" x="7820025" y="3070225"/>
          <p14:tracePt t="30711" x="7794625" y="3033713"/>
          <p14:tracePt t="30717" x="7783513" y="3008313"/>
          <p14:tracePt t="30725" x="7747000" y="2960688"/>
          <p14:tracePt t="30733" x="7721600" y="2935288"/>
          <p14:tracePt t="30740" x="7697788" y="2911475"/>
          <p14:tracePt t="30747" x="7673975" y="2887663"/>
          <p14:tracePt t="30754" x="7648575" y="2862263"/>
          <p14:tracePt t="30762" x="7600950" y="2825750"/>
          <p14:tracePt t="30768" x="7575550" y="2801938"/>
          <p14:tracePt t="30776" x="7502525" y="2752725"/>
          <p14:tracePt t="30783" x="7466013" y="2728913"/>
          <p14:tracePt t="30790" x="7416800" y="2716213"/>
          <p14:tracePt t="30798" x="7369175" y="2692400"/>
          <p14:tracePt t="30805" x="7343775" y="2679700"/>
          <p14:tracePt t="30813" x="7307263" y="2667000"/>
          <p14:tracePt t="30819" x="7270750" y="2667000"/>
          <p14:tracePt t="30828" x="7246938" y="2667000"/>
          <p14:tracePt t="30835" x="7234238" y="2667000"/>
          <p14:tracePt t="30842" x="7210425" y="2667000"/>
          <p14:tracePt t="30850" x="7186613" y="2667000"/>
          <p14:tracePt t="30857" x="7161213" y="2667000"/>
          <p14:tracePt t="30864" x="7137400" y="2667000"/>
          <p14:tracePt t="30871" x="7113588" y="2667000"/>
          <p14:tracePt t="30884" x="7100888" y="2667000"/>
          <p14:tracePt t="30886" x="7077075" y="2667000"/>
          <p14:tracePt t="30893" x="7051675" y="2667000"/>
          <p14:tracePt t="30900" x="7040563" y="2679700"/>
          <p14:tracePt t="30907" x="7027863" y="2679700"/>
          <p14:tracePt t="30915" x="7004050" y="2692400"/>
          <p14:tracePt t="30930" x="6991350" y="2703513"/>
          <p14:tracePt t="30937" x="6978650" y="2716213"/>
          <p14:tracePt t="30945" x="6967538" y="2728913"/>
          <p14:tracePt t="30952" x="6942138" y="2752725"/>
          <p14:tracePt t="30959" x="6931025" y="2776538"/>
          <p14:tracePt t="30967" x="6918325" y="2814638"/>
          <p14:tracePt t="30974" x="6905625" y="2838450"/>
          <p14:tracePt t="30981" x="6905625" y="2862263"/>
          <p14:tracePt t="30988" x="6894513" y="2887663"/>
          <p14:tracePt t="30995" x="6881813" y="2924175"/>
          <p14:tracePt t="31002" x="6881813" y="2947988"/>
          <p14:tracePt t="31009" x="6881813" y="2971800"/>
          <p14:tracePt t="31017" x="6881813" y="2984500"/>
          <p14:tracePt t="31024" x="6881813" y="3008313"/>
          <p14:tracePt t="31032" x="6881813" y="3021013"/>
          <p14:tracePt t="31039" x="6881813" y="3044825"/>
          <p14:tracePt t="31047" x="6881813" y="3070225"/>
          <p14:tracePt t="31053" x="6881813" y="3081338"/>
          <p14:tracePt t="31061" x="6881813" y="3106738"/>
          <p14:tracePt t="31069" x="6881813" y="3117850"/>
          <p14:tracePt t="31076" x="6881813" y="3130550"/>
          <p14:tracePt t="31084" x="6881813" y="3143250"/>
          <p14:tracePt t="31090" x="6881813" y="3154363"/>
          <p14:tracePt t="31098" x="6894513" y="3167063"/>
          <p14:tracePt t="31105" x="6905625" y="3190875"/>
          <p14:tracePt t="31113" x="6905625" y="3203575"/>
          <p14:tracePt t="31119" x="6918325" y="3216275"/>
          <p14:tracePt t="31127" x="6931025" y="3252788"/>
          <p14:tracePt t="31133" x="6931025" y="3263900"/>
          <p14:tracePt t="31141" x="6954838" y="3289300"/>
          <p14:tracePt t="31148" x="6967538" y="3313113"/>
          <p14:tracePt t="31156" x="6978650" y="3336925"/>
          <p14:tracePt t="31163" x="6991350" y="3349625"/>
          <p14:tracePt t="31170" x="7004050" y="3373438"/>
          <p14:tracePt t="31179" x="7027863" y="3409950"/>
          <p14:tracePt t="31186" x="7040563" y="3435350"/>
          <p14:tracePt t="31193" x="7064375" y="3448050"/>
          <p14:tracePt t="31201" x="7077075" y="3484563"/>
          <p14:tracePt t="31207" x="7100888" y="3508375"/>
          <p14:tracePt t="31215" x="7100888" y="3521075"/>
          <p14:tracePt t="31223" x="7124700" y="3544888"/>
          <p14:tracePt t="31231" x="7137400" y="3568700"/>
          <p14:tracePt t="31237" x="7150100" y="3568700"/>
          <p14:tracePt t="31244" x="7150100" y="3594100"/>
          <p14:tracePt t="31251" x="7173913" y="3594100"/>
          <p14:tracePt t="31258" x="7173913" y="3617913"/>
          <p14:tracePt t="31265" x="7186613" y="3617913"/>
          <p14:tracePt t="31272" x="7197725" y="3630613"/>
          <p14:tracePt t="31280" x="7210425" y="3630613"/>
          <p14:tracePt t="31287" x="7223125" y="3654425"/>
          <p14:tracePt t="31295" x="7234238" y="3654425"/>
          <p14:tracePt t="31303" x="7246938" y="3667125"/>
          <p14:tracePt t="31309" x="7259638" y="3678238"/>
          <p14:tracePt t="31317" x="7283450" y="3678238"/>
          <p14:tracePt t="31324" x="7296150" y="3690938"/>
          <p14:tracePt t="31332" x="7307263" y="3703638"/>
          <p14:tracePt t="31339" x="7319963" y="3703638"/>
          <p14:tracePt t="31353" x="7343775" y="3714750"/>
          <p14:tracePt t="31361" x="7356475" y="3714750"/>
          <p14:tracePt t="31367" x="7369175" y="3714750"/>
          <p14:tracePt t="31374" x="7392988" y="3714750"/>
          <p14:tracePt t="31383" x="7416800" y="3727450"/>
          <p14:tracePt t="31390" x="7429500" y="3727450"/>
          <p14:tracePt t="31397" x="7442200" y="3727450"/>
          <p14:tracePt t="31404" x="7466013" y="3727450"/>
          <p14:tracePt t="31411" x="7502525" y="3727450"/>
          <p14:tracePt t="31419" x="7526338" y="3727450"/>
          <p14:tracePt t="31427" x="7551738" y="3727450"/>
          <p14:tracePt t="31434" x="7564438" y="3727450"/>
          <p14:tracePt t="31441" x="7588250" y="3727450"/>
          <p14:tracePt t="31448" x="7600950" y="3727450"/>
          <p14:tracePt t="31455" x="7624763" y="3727450"/>
          <p14:tracePt t="31463" x="7637463" y="3714750"/>
          <p14:tracePt t="31470" x="7661275" y="3703638"/>
          <p14:tracePt t="31478" x="7673975" y="3703638"/>
          <p14:tracePt t="31484" x="7685088" y="3690938"/>
          <p14:tracePt t="31491" x="7697788" y="3690938"/>
          <p14:tracePt t="31500" x="7710488" y="3678238"/>
          <p14:tracePt t="31507" x="7734300" y="3667125"/>
          <p14:tracePt t="31521" x="7758113" y="3641725"/>
          <p14:tracePt t="31529" x="7770813" y="3617913"/>
          <p14:tracePt t="31536" x="7794625" y="3594100"/>
          <p14:tracePt t="31543" x="7794625" y="3557588"/>
          <p14:tracePt t="31551" x="7820025" y="3532188"/>
          <p14:tracePt t="31557" x="7831138" y="3484563"/>
          <p14:tracePt t="31565" x="7831138" y="3459163"/>
          <p14:tracePt t="31572" x="7843838" y="3435350"/>
          <p14:tracePt t="31580" x="7843838" y="3409950"/>
          <p14:tracePt t="31587" x="7843838" y="3386138"/>
          <p14:tracePt t="31594" x="7843838" y="3349625"/>
          <p14:tracePt t="31600" x="7843838" y="3313113"/>
          <p14:tracePt t="31608" x="7843838" y="3289300"/>
          <p14:tracePt t="31616" x="7843838" y="3252788"/>
          <p14:tracePt t="31624" x="7820025" y="3203575"/>
          <p14:tracePt t="31631" x="7783513" y="3154363"/>
          <p14:tracePt t="31637" x="7734300" y="3094038"/>
          <p14:tracePt t="31645" x="7697788" y="3021013"/>
          <p14:tracePt t="31653" x="7648575" y="2960688"/>
          <p14:tracePt t="31660" x="7624763" y="2924175"/>
          <p14:tracePt t="31667" x="7575550" y="2874963"/>
          <p14:tracePt t="31675" x="7539038" y="2838450"/>
          <p14:tracePt t="31682" x="7478713" y="2801938"/>
          <p14:tracePt t="31689" x="7416800" y="2765425"/>
          <p14:tracePt t="31697" x="7343775" y="2728913"/>
          <p14:tracePt t="31704" x="7296150" y="2703513"/>
          <p14:tracePt t="31711" x="7210425" y="2679700"/>
          <p14:tracePt t="31717" x="7173913" y="2667000"/>
          <p14:tracePt t="31725" x="7113588" y="2655888"/>
          <p14:tracePt t="31733" x="7051675" y="2643188"/>
          <p14:tracePt t="31741" x="7004050" y="2643188"/>
          <p14:tracePt t="31747" x="6967538" y="2643188"/>
          <p14:tracePt t="31754" x="6894513" y="2643188"/>
          <p14:tracePt t="31763" x="6832600" y="2643188"/>
          <p14:tracePt t="31769" x="6808788" y="2655888"/>
          <p14:tracePt t="31777" x="6759575" y="2679700"/>
          <p14:tracePt t="31784" x="6735763" y="2692400"/>
          <p14:tracePt t="31792" x="6686550" y="2716213"/>
          <p14:tracePt t="31799" x="6662738" y="2740025"/>
          <p14:tracePt t="31805" x="6626225" y="2776538"/>
          <p14:tracePt t="31813" x="6577013" y="2814638"/>
          <p14:tracePt t="31820" x="6540500" y="2862263"/>
          <p14:tracePt t="31827" x="6516688" y="2898775"/>
          <p14:tracePt t="31834" x="6480175" y="2947988"/>
          <p14:tracePt t="31842" x="6454775" y="2997200"/>
          <p14:tracePt t="31849" x="6443663" y="3033713"/>
          <p14:tracePt t="31857" x="6430963" y="3070225"/>
          <p14:tracePt t="31864" x="6418263" y="3106738"/>
          <p14:tracePt t="31871" x="6418263" y="3154363"/>
          <p14:tracePt t="31884" x="6418263" y="3240088"/>
          <p14:tracePt t="31885" x="6418263" y="3263900"/>
          <p14:tracePt t="31894" x="6418263" y="3313113"/>
          <p14:tracePt t="31901" x="6418263" y="3373438"/>
          <p14:tracePt t="31908" x="6443663" y="3422650"/>
          <p14:tracePt t="31915" x="6467475" y="3495675"/>
          <p14:tracePt t="31923" x="6491288" y="3532188"/>
          <p14:tracePt t="31931" x="6516688" y="3605213"/>
          <p14:tracePt t="31937" x="6553200" y="3654425"/>
          <p14:tracePt t="31945" x="6589713" y="3703638"/>
          <p14:tracePt t="31951" x="6637338" y="3751263"/>
          <p14:tracePt t="31958" x="6673850" y="3800475"/>
          <p14:tracePt t="31966" x="6723063" y="3824288"/>
          <p14:tracePt t="31974" x="6772275" y="3873500"/>
          <p14:tracePt t="31981" x="6832600" y="3922713"/>
          <p14:tracePt t="31988" x="6918325" y="3970338"/>
          <p14:tracePt t="31996" x="7015163" y="4019550"/>
          <p14:tracePt t="32003" x="7100888" y="4056063"/>
          <p14:tracePt t="32010" x="7197725" y="4092575"/>
          <p14:tracePt t="32017" x="7283450" y="4141788"/>
          <p14:tracePt t="32025" x="7392988" y="4154488"/>
          <p14:tracePt t="32032" x="7466013" y="4165600"/>
          <p14:tracePt t="32040" x="7600950" y="4178300"/>
          <p14:tracePt t="32047" x="7637463" y="4178300"/>
          <p14:tracePt t="32639" x="7624763" y="4178300"/>
          <p14:tracePt t="32646" x="7588250" y="4178300"/>
          <p14:tracePt t="32653" x="7564438" y="4178300"/>
          <p14:tracePt t="32661" x="7526338" y="4178300"/>
          <p14:tracePt t="32668" x="7489825" y="4191000"/>
          <p14:tracePt t="32675" x="7442200" y="4202113"/>
          <p14:tracePt t="32682" x="7405688" y="4227513"/>
          <p14:tracePt t="32690" x="7356475" y="4227513"/>
          <p14:tracePt t="32697" x="7319963" y="4251325"/>
          <p14:tracePt t="32704" x="7259638" y="4287838"/>
          <p14:tracePt t="32711" x="7223125" y="4311650"/>
          <p14:tracePt t="32718" x="7173913" y="4324350"/>
          <p14:tracePt t="32726" x="7113588" y="4373563"/>
          <p14:tracePt t="32734" x="7051675" y="4410075"/>
          <p14:tracePt t="32740" x="7015163" y="4446588"/>
          <p14:tracePt t="32748" x="6967538" y="4483100"/>
          <p14:tracePt t="32755" x="6931025" y="4519613"/>
          <p14:tracePt t="32763" x="6894513" y="4556125"/>
          <p14:tracePt t="32770" x="6869113" y="4592638"/>
          <p14:tracePt t="32777" x="6821488" y="4629150"/>
          <p14:tracePt t="32785" x="6796088" y="4689475"/>
          <p14:tracePt t="32792" x="6759575" y="4738688"/>
          <p14:tracePt t="32799" x="6746875" y="4811713"/>
          <p14:tracePt t="32806" x="6710363" y="4884738"/>
          <p14:tracePt t="32813" x="6699250" y="4957763"/>
          <p14:tracePt t="32821" x="6686550" y="4994275"/>
          <p14:tracePt t="32827" x="6673850" y="5043488"/>
          <p14:tracePt t="32836" x="6662738" y="5080000"/>
          <p14:tracePt t="32843" x="6662738" y="5127625"/>
          <p14:tracePt t="32851" x="6662738" y="5164138"/>
          <p14:tracePt t="32857" x="6662738" y="5200650"/>
          <p14:tracePt t="32869" x="6673850" y="5249863"/>
          <p14:tracePt t="32871" x="6686550" y="5286375"/>
          <p14:tracePt t="32879" x="6699250" y="5311775"/>
          <p14:tracePt t="32886" x="6723063" y="5335588"/>
          <p14:tracePt t="32894" x="6759575" y="5395913"/>
          <p14:tracePt t="32901" x="6796088" y="5421313"/>
          <p14:tracePt t="32909" x="6845300" y="5468938"/>
          <p14:tracePt t="32916" x="6894513" y="5518150"/>
          <p14:tracePt t="32923" x="6967538" y="5567363"/>
          <p14:tracePt t="32931" x="7040563" y="5627688"/>
          <p14:tracePt t="32938" x="7100888" y="5676900"/>
          <p14:tracePt t="32944" x="7173913" y="5737225"/>
          <p14:tracePt t="32951" x="7246938" y="5773738"/>
          <p14:tracePt t="32960" x="7307263" y="5797550"/>
          <p14:tracePt t="32968" x="7356475" y="5834063"/>
          <p14:tracePt t="32974" x="7416800" y="5859463"/>
          <p14:tracePt t="32981" x="7466013" y="5870575"/>
          <p14:tracePt t="32989" x="7502525" y="5883275"/>
          <p14:tracePt t="32997" x="7564438" y="5895975"/>
          <p14:tracePt t="33003" x="7600950" y="5895975"/>
          <p14:tracePt t="33011" x="7637463" y="5895975"/>
          <p14:tracePt t="33018" x="7661275" y="5895975"/>
          <p14:tracePt t="33026" x="7697788" y="5870575"/>
          <p14:tracePt t="33033" x="7721600" y="5846763"/>
          <p14:tracePt t="33040" x="7770813" y="5786438"/>
          <p14:tracePt t="33047" x="7807325" y="5724525"/>
          <p14:tracePt t="33054" x="7843838" y="5676900"/>
          <p14:tracePt t="33061" x="7880350" y="5603875"/>
          <p14:tracePt t="33068" x="7904163" y="5518150"/>
          <p14:tracePt t="33077" x="7929563" y="5432425"/>
          <p14:tracePt t="33084" x="7953375" y="5348288"/>
          <p14:tracePt t="33091" x="7977188" y="5273675"/>
          <p14:tracePt t="33099" x="7977188" y="5189538"/>
          <p14:tracePt t="33105" x="7989888" y="5103813"/>
          <p14:tracePt t="33113" x="7989888" y="5043488"/>
          <p14:tracePt t="33120" x="7989888" y="4957763"/>
          <p14:tracePt t="33127" x="7989888" y="4908550"/>
          <p14:tracePt t="33135" x="7989888" y="4872038"/>
          <p14:tracePt t="33142" x="7989888" y="4835525"/>
          <p14:tracePt t="33150" x="7977188" y="4799013"/>
          <p14:tracePt t="33157" x="7953375" y="4738688"/>
          <p14:tracePt t="33165" x="7929563" y="4702175"/>
          <p14:tracePt t="33171" x="7904163" y="4665663"/>
          <p14:tracePt t="33178" x="7856538" y="4592638"/>
          <p14:tracePt t="33185" x="7820025" y="4543425"/>
          <p14:tracePt t="33194" x="7794625" y="4519613"/>
          <p14:tracePt t="33201" x="7758113" y="4483100"/>
          <p14:tracePt t="33208" x="7697788" y="4446588"/>
          <p14:tracePt t="33215" x="7624763" y="4421188"/>
          <p14:tracePt t="33223" x="7551738" y="4384675"/>
          <p14:tracePt t="33230" x="7502525" y="4360863"/>
          <p14:tracePt t="33236" x="7429500" y="4337050"/>
          <p14:tracePt t="33245" x="7343775" y="4324350"/>
          <p14:tracePt t="33251" x="7307263" y="4324350"/>
          <p14:tracePt t="33259" x="7246938" y="4324350"/>
          <p14:tracePt t="33267" x="7197725" y="4324350"/>
          <p14:tracePt t="33274" x="7124700" y="4324350"/>
          <p14:tracePt t="33282" x="7100888" y="4324350"/>
          <p14:tracePt t="33288" x="7064375" y="4337050"/>
          <p14:tracePt t="33295" x="7040563" y="4360863"/>
          <p14:tracePt t="33303" x="7004050" y="4373563"/>
          <p14:tracePt t="33311" x="6978650" y="4397375"/>
          <p14:tracePt t="33318" x="6954838" y="4457700"/>
          <p14:tracePt t="33325" x="6931025" y="4494213"/>
          <p14:tracePt t="33333" x="6905625" y="4567238"/>
          <p14:tracePt t="33339" x="6894513" y="4629150"/>
          <p14:tracePt t="33347" x="6881813" y="4725988"/>
          <p14:tracePt t="33354" x="6869113" y="4787900"/>
          <p14:tracePt t="33362" x="6869113" y="4860925"/>
          <p14:tracePt t="33368" x="6869113" y="4921250"/>
          <p14:tracePt t="33376" x="6869113" y="5006975"/>
          <p14:tracePt t="33384" x="6869113" y="5054600"/>
          <p14:tracePt t="33391" x="6869113" y="5103813"/>
          <p14:tracePt t="33397" x="6869113" y="5176838"/>
          <p14:tracePt t="33405" x="6869113" y="5226050"/>
          <p14:tracePt t="33412" x="6869113" y="5273675"/>
          <p14:tracePt t="33420" x="6869113" y="5322888"/>
          <p14:tracePt t="33427" x="6869113" y="5348288"/>
          <p14:tracePt t="33435" x="6869113" y="5372100"/>
          <p14:tracePt t="33442" x="6881813" y="5395913"/>
          <p14:tracePt t="33449" x="6905625" y="5421313"/>
          <p14:tracePt t="33456" x="6918325" y="5432425"/>
          <p14:tracePt t="33464" x="6942138" y="5457825"/>
          <p14:tracePt t="33471" x="6967538" y="5481638"/>
          <p14:tracePt t="33478" x="7015163" y="5518150"/>
          <p14:tracePt t="33485" x="7051675" y="5530850"/>
          <p14:tracePt t="33493" x="7113588" y="5554663"/>
          <p14:tracePt t="33500" x="7161213" y="5578475"/>
          <p14:tracePt t="33507" x="7246938" y="5591175"/>
          <p14:tracePt t="33515" x="7332663" y="5603875"/>
          <p14:tracePt t="33521" x="7405688" y="5603875"/>
          <p14:tracePt t="33528" x="7502525" y="5603875"/>
          <p14:tracePt t="33536" x="7564438" y="5603875"/>
          <p14:tracePt t="33544" x="7612063" y="5603875"/>
          <p14:tracePt t="33552" x="7685088" y="5603875"/>
          <p14:tracePt t="33559" x="7758113" y="5578475"/>
          <p14:tracePt t="33566" x="7794625" y="5567363"/>
          <p14:tracePt t="33573" x="7843838" y="5541963"/>
          <p14:tracePt t="33581" x="7893050" y="5518150"/>
          <p14:tracePt t="33588" x="7904163" y="5494338"/>
          <p14:tracePt t="33595" x="7940675" y="5468938"/>
          <p14:tracePt t="33602" x="7966075" y="5445125"/>
          <p14:tracePt t="33610" x="8002588" y="5372100"/>
          <p14:tracePt t="33617" x="8002588" y="5311775"/>
          <p14:tracePt t="33624" x="8013700" y="5237163"/>
          <p14:tracePt t="33632" x="8013700" y="5140325"/>
          <p14:tracePt t="33638" x="8013700" y="5054600"/>
          <p14:tracePt t="33645" x="7989888" y="4945063"/>
          <p14:tracePt t="33652" x="7966075" y="4884738"/>
          <p14:tracePt t="33661" x="7953375" y="4835525"/>
          <p14:tracePt t="33668" x="7929563" y="4799013"/>
          <p14:tracePt t="33675" x="7904163" y="4751388"/>
          <p14:tracePt t="33682" x="7893050" y="4725988"/>
          <p14:tracePt t="33690" x="7867650" y="4702175"/>
          <p14:tracePt t="33697" x="7867650" y="4678363"/>
          <p14:tracePt t="33705" x="7843838" y="4652963"/>
          <p14:tracePt t="33713" x="7831138" y="4629150"/>
          <p14:tracePt t="33719" x="7807325" y="4603750"/>
          <p14:tracePt t="33727" x="7794625" y="4567238"/>
          <p14:tracePt t="33735" x="7770813" y="4556125"/>
          <p14:tracePt t="33741" x="7734300" y="4530725"/>
          <p14:tracePt t="33748" x="7710488" y="4494213"/>
          <p14:tracePt t="33755" x="7673975" y="4470400"/>
          <p14:tracePt t="33762" x="7600950" y="4433888"/>
          <p14:tracePt t="33770" x="7526338" y="4410075"/>
          <p14:tracePt t="33777" x="7466013" y="4384675"/>
          <p14:tracePt t="33785" x="7416800" y="4373563"/>
          <p14:tracePt t="33792" x="7332663" y="4360863"/>
          <p14:tracePt t="33799" x="7270750" y="4360863"/>
          <p14:tracePt t="33807" x="7173913" y="4360863"/>
          <p14:tracePt t="33814" x="7100888" y="4360863"/>
          <p14:tracePt t="33821" x="7051675" y="4360863"/>
          <p14:tracePt t="33829" x="7004050" y="4373563"/>
          <p14:tracePt t="33836" x="6954838" y="4397375"/>
          <p14:tracePt t="33844" x="6931025" y="4410075"/>
          <p14:tracePt t="33851" x="6894513" y="4433888"/>
          <p14:tracePt t="33858" x="6869113" y="4446588"/>
          <p14:tracePt t="33865" x="6845300" y="4483100"/>
          <p14:tracePt t="33872" x="6821488" y="4519613"/>
          <p14:tracePt t="33879" x="6796088" y="4556125"/>
          <p14:tracePt t="33886" x="6772275" y="4603750"/>
          <p14:tracePt t="33895" x="6746875" y="4678363"/>
          <p14:tracePt t="33901" x="6746875" y="4725988"/>
          <p14:tracePt t="33909" x="6746875" y="4824413"/>
          <p14:tracePt t="33916" x="6746875" y="4897438"/>
          <p14:tracePt t="33923" x="6746875" y="4957763"/>
          <p14:tracePt t="33931" x="6746875" y="5030788"/>
          <p14:tracePt t="33938" x="6772275" y="5116513"/>
          <p14:tracePt t="33946" x="6796088" y="5200650"/>
          <p14:tracePt t="33953" x="6821488" y="5249863"/>
          <p14:tracePt t="33961" x="6845300" y="5286375"/>
          <p14:tracePt t="33967" x="6858000" y="5322888"/>
          <p14:tracePt t="35618" x="6832600" y="5311775"/>
          <p14:tracePt t="35625" x="6808788" y="5286375"/>
          <p14:tracePt t="35633" x="6759575" y="5249863"/>
          <p14:tracePt t="35639" x="6699250" y="5213350"/>
          <p14:tracePt t="35646" x="6613525" y="5127625"/>
          <p14:tracePt t="35653" x="6491288" y="5043488"/>
          <p14:tracePt t="35661" x="6381750" y="4945063"/>
          <p14:tracePt t="35668" x="6211888" y="4787900"/>
          <p14:tracePt t="35675" x="5883275" y="4543425"/>
          <p14:tracePt t="35684" x="5578475" y="4337050"/>
          <p14:tracePt t="35690" x="5383213" y="4202113"/>
          <p14:tracePt t="35698" x="5067300" y="4043363"/>
          <p14:tracePt t="35705" x="4872038" y="3933825"/>
          <p14:tracePt t="35713" x="4591050" y="3800475"/>
          <p14:tracePt t="35719" x="4360863" y="3678238"/>
          <p14:tracePt t="35727" x="4202113" y="3594100"/>
          <p14:tracePt t="35735" x="4068763" y="3544888"/>
          <p14:tracePt t="35742" x="3959225" y="3508375"/>
          <p14:tracePt t="35749" x="3836988" y="3448050"/>
          <p14:tracePt t="35755" x="3738563" y="3422650"/>
          <p14:tracePt t="35764" x="3605213" y="3398838"/>
          <p14:tracePt t="35771" x="3532188" y="3373438"/>
          <p14:tracePt t="35777" x="3471863" y="3362325"/>
          <p14:tracePt t="35786" x="3409950" y="3349625"/>
          <p14:tracePt t="35792" x="3386138" y="3349625"/>
          <p14:tracePt t="35801" x="3373438" y="3349625"/>
          <p14:tracePt t="35807" x="3349625" y="3349625"/>
          <p14:tracePt t="35815" x="3325813" y="3349625"/>
          <p14:tracePt t="35822" x="3300413" y="3349625"/>
          <p14:tracePt t="36033" x="3276600" y="3349625"/>
          <p14:tracePt t="36040" x="3240088" y="3336925"/>
          <p14:tracePt t="36048" x="3203575" y="3325813"/>
          <p14:tracePt t="36056" x="3154363" y="3313113"/>
          <p14:tracePt t="36063" x="3117850" y="3300413"/>
          <p14:tracePt t="36071" x="3057525" y="3289300"/>
          <p14:tracePt t="36077" x="2995613" y="3263900"/>
          <p14:tracePt t="36086" x="2922588" y="3240088"/>
          <p14:tracePt t="36092" x="2886075" y="3240088"/>
          <p14:tracePt t="36100" x="2801938" y="3227388"/>
          <p14:tracePt t="36107" x="2728913" y="3216275"/>
          <p14:tracePt t="36114" x="2679700" y="3203575"/>
          <p14:tracePt t="36122" x="2630488" y="3203575"/>
          <p14:tracePt t="36129" x="2570163" y="3203575"/>
          <p14:tracePt t="36136" x="2533650" y="3203575"/>
          <p14:tracePt t="36144" x="2497138" y="3203575"/>
          <p14:tracePt t="36150" x="2460625" y="3203575"/>
          <p14:tracePt t="36157" x="2435225" y="3216275"/>
          <p14:tracePt t="36165" x="2424113" y="3216275"/>
          <p14:tracePt t="36172" x="2411413" y="3216275"/>
          <p14:tracePt t="36187" x="2398713" y="3216275"/>
          <p14:tracePt t="36224" x="2387600" y="3216275"/>
          <p14:tracePt t="36267" x="2387600" y="3227388"/>
          <p14:tracePt t="36297" x="2398713" y="3240088"/>
          <p14:tracePt t="36311" x="2424113" y="3240088"/>
          <p14:tracePt t="36319" x="2460625" y="3240088"/>
          <p14:tracePt t="36325" x="2484438" y="3240088"/>
          <p14:tracePt t="36333" x="2557463" y="3240088"/>
          <p14:tracePt t="36341" x="2606675" y="3240088"/>
          <p14:tracePt t="36348" x="2643188" y="3240088"/>
          <p14:tracePt t="36355" x="2703513" y="3240088"/>
          <p14:tracePt t="36363" x="2765425" y="3240088"/>
          <p14:tracePt t="36370" x="2838450" y="3240088"/>
          <p14:tracePt t="36377" x="2959100" y="3240088"/>
          <p14:tracePt t="36385" x="3081338" y="3240088"/>
          <p14:tracePt t="36392" x="3190875" y="3240088"/>
          <p14:tracePt t="36398" x="3336925" y="3252788"/>
          <p14:tracePt t="36406" x="3544888" y="3276600"/>
          <p14:tracePt t="36414" x="3690938" y="3300413"/>
          <p14:tracePt t="36422" x="3811588" y="3325813"/>
          <p14:tracePt t="36427" x="3933825" y="3362325"/>
          <p14:tracePt t="36435" x="4092575" y="3398838"/>
          <p14:tracePt t="36443" x="4189413" y="3422650"/>
          <p14:tracePt t="36450" x="4287838" y="3448050"/>
          <p14:tracePt t="36457" x="4348163" y="3471863"/>
          <p14:tracePt t="36465" x="4384675" y="3484563"/>
          <p14:tracePt t="36471" x="4408488" y="3484563"/>
          <p14:tracePt t="36479" x="4445000" y="3495675"/>
          <p14:tracePt t="36884" x="4433888" y="3495675"/>
          <p14:tracePt t="36890" x="4433888" y="3508375"/>
          <p14:tracePt t="36896" x="4421188" y="3508375"/>
          <p14:tracePt t="36903" x="4397375" y="3508375"/>
          <p14:tracePt t="36909" x="4371975" y="3508375"/>
          <p14:tracePt t="36917" x="4348163" y="3508375"/>
          <p14:tracePt t="36924" x="4298950" y="3508375"/>
          <p14:tracePt t="36931" x="4262438" y="3508375"/>
          <p14:tracePt t="36939" x="4214813" y="3508375"/>
          <p14:tracePt t="36947" x="4165600" y="3508375"/>
          <p14:tracePt t="36954" x="4116388" y="3508375"/>
          <p14:tracePt t="36961" x="4032250" y="3508375"/>
          <p14:tracePt t="36969" x="3970338" y="3508375"/>
          <p14:tracePt t="36976" x="3884613" y="3508375"/>
          <p14:tracePt t="36983" x="3800475" y="3484563"/>
          <p14:tracePt t="36990" x="3702050" y="3471863"/>
          <p14:tracePt t="36997" x="3617913" y="3459163"/>
          <p14:tracePt t="37005" x="3544888" y="3435350"/>
          <p14:tracePt t="37012" x="3495675" y="3422650"/>
          <p14:tracePt t="37020" x="3459163" y="3422650"/>
          <p14:tracePt t="37026" x="3398838" y="3409950"/>
          <p14:tracePt t="37034" x="3373438" y="3398838"/>
          <p14:tracePt t="37042" x="3349625" y="3398838"/>
          <p14:tracePt t="37049" x="3336925" y="3398838"/>
          <p14:tracePt t="37056" x="3325813" y="3386138"/>
          <p14:tracePt t="37064" x="3313113" y="3386138"/>
          <p14:tracePt t="37071" x="3300413" y="3386138"/>
          <p14:tracePt t="37078" x="3300413" y="3373438"/>
          <p14:tracePt t="37085" x="3289300" y="3373438"/>
          <p14:tracePt t="37107" x="3276600" y="3373438"/>
          <p14:tracePt t="37129" x="3263900" y="3373438"/>
          <p14:tracePt t="37143" x="3252788" y="3373438"/>
          <p14:tracePt t="37386" x="3263900" y="3373438"/>
          <p14:tracePt t="37400" x="3276600" y="3373438"/>
          <p14:tracePt t="37407" x="3289300" y="3373438"/>
          <p14:tracePt t="37413" x="3300413" y="3373438"/>
          <p14:tracePt t="37420" x="3313113" y="3373438"/>
          <p14:tracePt t="37437" x="3336925" y="3386138"/>
          <p14:tracePt t="37451" x="3349625" y="3398838"/>
          <p14:tracePt t="37457" x="3373438" y="3409950"/>
          <p14:tracePt t="37465" x="3386138" y="3422650"/>
          <p14:tracePt t="37472" x="3409950" y="3435350"/>
          <p14:tracePt t="37480" x="3435350" y="3459163"/>
          <p14:tracePt t="37487" x="3446463" y="3471863"/>
          <p14:tracePt t="37495" x="3482975" y="3508375"/>
          <p14:tracePt t="37502" x="3508375" y="3532188"/>
          <p14:tracePt t="37509" x="3532188" y="3568700"/>
          <p14:tracePt t="37516" x="3568700" y="3605213"/>
          <p14:tracePt t="37523" x="3581400" y="3641725"/>
          <p14:tracePt t="37530" x="3617913" y="3667125"/>
          <p14:tracePt t="37537" x="3629025" y="3703638"/>
          <p14:tracePt t="37545" x="3654425" y="3727450"/>
          <p14:tracePt t="37553" x="3654425" y="3751263"/>
          <p14:tracePt t="37560" x="3678238" y="3776663"/>
          <p14:tracePt t="37567" x="3690938" y="3800475"/>
          <p14:tracePt t="37575" x="3702050" y="3824288"/>
          <p14:tracePt t="37582" x="3714750" y="3836988"/>
          <p14:tracePt t="37597" x="3727450" y="3849688"/>
          <p14:tracePt t="37786" x="3727450" y="3860800"/>
          <p14:tracePt t="37794" x="3714750" y="3873500"/>
          <p14:tracePt t="37801" x="3714750" y="3886200"/>
          <p14:tracePt t="37808" x="3690938" y="3910013"/>
          <p14:tracePt t="37816" x="3678238" y="3946525"/>
          <p14:tracePt t="37823" x="3665538" y="3970338"/>
          <p14:tracePt t="37830" x="3641725" y="4032250"/>
          <p14:tracePt t="37837" x="3617913" y="4092575"/>
          <p14:tracePt t="37845" x="3581400" y="4227513"/>
          <p14:tracePt t="37852" x="3544888" y="4311650"/>
          <p14:tracePt t="37860" x="3519488" y="4397375"/>
          <p14:tracePt t="37867" x="3495675" y="4494213"/>
          <p14:tracePt t="37873" x="3471863" y="4592638"/>
          <p14:tracePt t="37882" x="3446463" y="4762500"/>
          <p14:tracePt t="37888" x="3422650" y="4848225"/>
          <p14:tracePt t="37895" x="3409950" y="4945063"/>
          <p14:tracePt t="37902" x="3398838" y="5018088"/>
          <p14:tracePt t="37911" x="3398838" y="5080000"/>
          <p14:tracePt t="37918" x="3398838" y="5140325"/>
          <p14:tracePt t="37925" x="3398838" y="5213350"/>
          <p14:tracePt t="37933" x="3398838" y="5262563"/>
          <p14:tracePt t="37939" x="3398838" y="5286375"/>
          <p14:tracePt t="37947" x="3398838" y="5311775"/>
          <p14:tracePt t="37954" x="3398838" y="5335588"/>
          <p14:tracePt t="37968" x="3409950" y="5348288"/>
          <p14:tracePt t="38181" x="3422650" y="5348288"/>
          <p14:tracePt t="38187" x="3446463" y="5348288"/>
          <p14:tracePt t="38196" x="3471863" y="5348288"/>
          <p14:tracePt t="38203" x="3508375" y="5359400"/>
          <p14:tracePt t="38210" x="3568700" y="5372100"/>
          <p14:tracePt t="38217" x="3605213" y="5384800"/>
          <p14:tracePt t="38224" x="3629025" y="5395913"/>
          <p14:tracePt t="38231" x="3665538" y="5408613"/>
          <p14:tracePt t="38239" x="3702050" y="5421313"/>
          <p14:tracePt t="38247" x="3727450" y="5432425"/>
          <p14:tracePt t="38254" x="3751263" y="5445125"/>
          <p14:tracePt t="38260" x="3775075" y="5445125"/>
          <p14:tracePt t="38267" x="3787775" y="5457825"/>
          <p14:tracePt t="38276" x="3800475" y="5457825"/>
          <p14:tracePt t="38283" x="3811588" y="5457825"/>
          <p14:tracePt t="38327" x="3811588" y="5445125"/>
          <p14:tracePt t="38334" x="3811588" y="5421313"/>
          <p14:tracePt t="38341" x="3811588" y="5384800"/>
          <p14:tracePt t="38349" x="3811588" y="5348288"/>
          <p14:tracePt t="38356" x="3811588" y="5311775"/>
          <p14:tracePt t="38364" x="3811588" y="5226050"/>
          <p14:tracePt t="38370" x="3811588" y="5153025"/>
          <p14:tracePt t="38377" x="3811588" y="5067300"/>
          <p14:tracePt t="38384" x="3811588" y="5006975"/>
          <p14:tracePt t="38392" x="3811588" y="4957763"/>
          <p14:tracePt t="38400" x="3811588" y="4933950"/>
          <p14:tracePt t="38407" x="3811588" y="4897438"/>
          <p14:tracePt t="38415" x="3824288" y="4860925"/>
          <p14:tracePt t="38422" x="3824288" y="4835525"/>
          <p14:tracePt t="38429" x="3824288" y="4811713"/>
          <p14:tracePt t="38437" x="3836988" y="4787900"/>
          <p14:tracePt t="38451" x="3836988" y="4775200"/>
          <p14:tracePt t="38458" x="3836988" y="4762500"/>
          <p14:tracePt t="38554" x="3848100" y="4762500"/>
          <p14:tracePt t="38568" x="3860800" y="4775200"/>
          <p14:tracePt t="38575" x="3873500" y="4787900"/>
          <p14:tracePt t="38583" x="3884613" y="4811713"/>
          <p14:tracePt t="38589" x="3884613" y="4835525"/>
          <p14:tracePt t="38597" x="3910013" y="4884738"/>
          <p14:tracePt t="38604" x="3921125" y="4908550"/>
          <p14:tracePt t="38611" x="3921125" y="4921250"/>
          <p14:tracePt t="38618" x="3933825" y="4945063"/>
          <p14:tracePt t="38625" x="3946525" y="4957763"/>
          <p14:tracePt t="38640" x="3946525" y="4970463"/>
          <p14:tracePt t="38648" x="3959225" y="4981575"/>
          <p14:tracePt t="38655" x="3959225" y="4994275"/>
          <p14:tracePt t="38677" x="3970338" y="5006975"/>
          <p14:tracePt t="38685" x="3983038" y="5018088"/>
          <p14:tracePt t="38699" x="3995738" y="5030788"/>
          <p14:tracePt t="38714" x="4006850" y="5043488"/>
          <p14:tracePt t="38720" x="4019550" y="5043488"/>
          <p14:tracePt t="38727" x="4032250" y="5054600"/>
          <p14:tracePt t="38735" x="4032250" y="5067300"/>
          <p14:tracePt t="38743" x="4043363" y="5067300"/>
          <p14:tracePt t="38773" x="4056063" y="5067300"/>
          <p14:tracePt t="38802" x="4068763" y="5054600"/>
          <p14:tracePt t="38809" x="4079875" y="5018088"/>
          <p14:tracePt t="38816" x="4092575" y="4981575"/>
          <p14:tracePt t="38823" x="4105275" y="4933950"/>
          <p14:tracePt t="38831" x="4105275" y="4897438"/>
          <p14:tracePt t="38837" x="4116388" y="4860925"/>
          <p14:tracePt t="38844" x="4141788" y="4824413"/>
          <p14:tracePt t="38852" x="4141788" y="4787900"/>
          <p14:tracePt t="38860" x="4152900" y="4751388"/>
          <p14:tracePt t="38867" x="4152900" y="4738688"/>
          <p14:tracePt t="38887" x="4165600" y="4702175"/>
          <p14:tracePt t="38889" x="4178300" y="4702175"/>
          <p14:tracePt t="38896" x="4178300" y="4689475"/>
          <p14:tracePt t="38911" x="4178300" y="4678363"/>
          <p14:tracePt t="38933" x="4189413" y="4678363"/>
          <p14:tracePt t="38961" x="4202113" y="4678363"/>
          <p14:tracePt t="38968" x="4214813" y="4678363"/>
          <p14:tracePt t="38976" x="4225925" y="4678363"/>
          <p14:tracePt t="38984" x="4225925" y="4689475"/>
          <p14:tracePt t="38991" x="4251325" y="4702175"/>
          <p14:tracePt t="38998" x="4262438" y="4738688"/>
          <p14:tracePt t="39006" x="4287838" y="4775200"/>
          <p14:tracePt t="39013" x="4298950" y="4811713"/>
          <p14:tracePt t="39021" x="4298950" y="4835525"/>
          <p14:tracePt t="39028" x="4324350" y="4872038"/>
          <p14:tracePt t="39035" x="4348163" y="4908550"/>
          <p14:tracePt t="39042" x="4360863" y="4957763"/>
          <p14:tracePt t="39050" x="4397375" y="5043488"/>
          <p14:tracePt t="39057" x="4433888" y="5091113"/>
          <p14:tracePt t="39065" x="4481513" y="5153025"/>
          <p14:tracePt t="39071" x="4506913" y="5200650"/>
          <p14:tracePt t="39078" x="4543425" y="5237163"/>
          <p14:tracePt t="39085" x="4567238" y="5262563"/>
          <p14:tracePt t="39093" x="4579938" y="5299075"/>
          <p14:tracePt t="39101" x="4591050" y="5311775"/>
          <p14:tracePt t="39107" x="4603750" y="5322888"/>
          <p14:tracePt t="39115" x="4616450" y="5322888"/>
          <p14:tracePt t="39393" x="4640263" y="5311775"/>
          <p14:tracePt t="39401" x="4652963" y="5286375"/>
          <p14:tracePt t="39407" x="4676775" y="5273675"/>
          <p14:tracePt t="39415" x="4702175" y="5213350"/>
          <p14:tracePt t="39422" x="4725988" y="5189538"/>
          <p14:tracePt t="39429" x="4738688" y="5164138"/>
          <p14:tracePt t="39436" x="4762500" y="5140325"/>
          <p14:tracePt t="39444" x="4775200" y="5103813"/>
          <p14:tracePt t="39452" x="4786313" y="5067300"/>
          <p14:tracePt t="39458" x="4799013" y="5054600"/>
          <p14:tracePt t="39466" x="4811713" y="5043488"/>
          <p14:tracePt t="39472" x="4822825" y="5018088"/>
          <p14:tracePt t="39479" x="4835525" y="5006975"/>
          <p14:tracePt t="39487" x="4835525" y="4994275"/>
          <p14:tracePt t="39503" x="4848225" y="4994275"/>
          <p14:tracePt t="39510" x="4848225" y="4981575"/>
          <p14:tracePt t="39524" x="4859338" y="4981575"/>
          <p14:tracePt t="39547" x="4884738" y="4981575"/>
          <p14:tracePt t="39561" x="4895850" y="4981575"/>
          <p14:tracePt t="39575" x="4921250" y="4994275"/>
          <p14:tracePt t="39583" x="4932363" y="5030788"/>
          <p14:tracePt t="39589" x="4957763" y="5080000"/>
          <p14:tracePt t="39596" x="4968875" y="5127625"/>
          <p14:tracePt t="39604" x="4981575" y="5164138"/>
          <p14:tracePt t="39612" x="4994275" y="5200650"/>
          <p14:tracePt t="39619" x="4994275" y="5226050"/>
          <p14:tracePt t="39626" x="5018088" y="5273675"/>
          <p14:tracePt t="39634" x="5018088" y="5286375"/>
          <p14:tracePt t="39640" x="5030788" y="5311775"/>
          <p14:tracePt t="39648" x="5030788" y="5335588"/>
          <p14:tracePt t="39656" x="5041900" y="5348288"/>
          <p14:tracePt t="39663" x="5041900" y="5359400"/>
          <p14:tracePt t="39671" x="5041900" y="5372100"/>
          <p14:tracePt t="39677" x="5054600" y="5384800"/>
          <p14:tracePt t="39700" x="5054600" y="5395913"/>
          <p14:tracePt t="39713" x="5067300" y="5408613"/>
          <p14:tracePt t="39743" x="5078413" y="5408613"/>
          <p14:tracePt t="39765" x="5091113" y="5408613"/>
          <p14:tracePt t="39773" x="5103813" y="5384800"/>
          <p14:tracePt t="39780" x="5127625" y="5359400"/>
          <p14:tracePt t="39788" x="5140325" y="5335588"/>
          <p14:tracePt t="39794" x="5164138" y="5311775"/>
          <p14:tracePt t="39802" x="5187950" y="5262563"/>
          <p14:tracePt t="39809" x="5213350" y="5213350"/>
          <p14:tracePt t="39816" x="5224463" y="5189538"/>
          <p14:tracePt t="39823" x="5249863" y="5153025"/>
          <p14:tracePt t="39830" x="5260975" y="5127625"/>
          <p14:tracePt t="39837" x="5273675" y="5116513"/>
          <p14:tracePt t="39846" x="5286375" y="5103813"/>
          <p14:tracePt t="39860" x="5286375" y="5091113"/>
          <p14:tracePt t="39867" x="5297488" y="5080000"/>
          <p14:tracePt t="39888" x="5310188" y="5080000"/>
          <p14:tracePt t="39897" x="5322888" y="5080000"/>
          <p14:tracePt t="39904" x="5322888" y="5067300"/>
          <p14:tracePt t="39918" x="5334000" y="5067300"/>
          <p14:tracePt t="39925" x="5346700" y="5067300"/>
          <p14:tracePt t="39934" x="5359400" y="5067300"/>
          <p14:tracePt t="39940" x="5370513" y="5067300"/>
          <p14:tracePt t="39947" x="5395913" y="5080000"/>
          <p14:tracePt t="39954" x="5408613" y="5103813"/>
          <p14:tracePt t="39961" x="5432425" y="5116513"/>
          <p14:tracePt t="39970" x="5445125" y="5140325"/>
          <p14:tracePt t="39977" x="5468938" y="5176838"/>
          <p14:tracePt t="39985" x="5492750" y="5226050"/>
          <p14:tracePt t="39991" x="5518150" y="5249863"/>
          <p14:tracePt t="39999" x="5529263" y="5286375"/>
          <p14:tracePt t="40006" x="5541963" y="5311775"/>
          <p14:tracePt t="40014" x="5554663" y="5322888"/>
          <p14:tracePt t="40021" x="5554663" y="5335588"/>
          <p14:tracePt t="40028" x="5565775" y="5335588"/>
          <p14:tracePt t="40036" x="5565775" y="5348288"/>
          <p14:tracePt t="40043" x="5578475" y="5348288"/>
          <p14:tracePt t="40058" x="5578475" y="5359400"/>
          <p14:tracePt t="40087" x="5591175" y="5359400"/>
          <p14:tracePt t="40094" x="5602288" y="5359400"/>
          <p14:tracePt t="40108" x="5614988" y="5348288"/>
          <p14:tracePt t="40116" x="5614988" y="5322888"/>
          <p14:tracePt t="40123" x="5627688" y="5311775"/>
          <p14:tracePt t="40131" x="5638800" y="5286375"/>
          <p14:tracePt t="40138" x="5651500" y="5273675"/>
          <p14:tracePt t="40144" x="5664200" y="5249863"/>
          <p14:tracePt t="40153" x="5675313" y="5237163"/>
          <p14:tracePt t="40167" x="5688013" y="5226050"/>
          <p14:tracePt t="40174" x="5700713" y="5213350"/>
          <p14:tracePt t="40180" x="5711825" y="5213350"/>
          <p14:tracePt t="40188" x="5724525" y="5200650"/>
          <p14:tracePt t="40196" x="5737225" y="5189538"/>
          <p14:tracePt t="40204" x="5761038" y="5189538"/>
          <p14:tracePt t="40211" x="5773738" y="5176838"/>
          <p14:tracePt t="40218" x="5784850" y="5176838"/>
          <p14:tracePt t="40225" x="5810250" y="5164138"/>
          <p14:tracePt t="40233" x="5834063" y="5164138"/>
          <p14:tracePt t="40240" x="5846763" y="5164138"/>
          <p14:tracePt t="40247" x="5870575" y="5164138"/>
          <p14:tracePt t="40255" x="5883275" y="5164138"/>
          <p14:tracePt t="40269" x="5894388" y="5164138"/>
          <p14:tracePt t="40276" x="5907088" y="5164138"/>
          <p14:tracePt t="40284" x="5919788" y="5164138"/>
          <p14:tracePt t="40297" x="5930900" y="5164138"/>
          <p14:tracePt t="40312" x="5943600" y="5164138"/>
          <p14:tracePt t="40327" x="5956300" y="5164138"/>
          <p14:tracePt t="40342" x="5967413" y="5164138"/>
          <p14:tracePt t="40597" x="5967413" y="5153025"/>
          <p14:tracePt t="40605" x="5967413" y="5116513"/>
          <p14:tracePt t="40612" x="5967413" y="5091113"/>
          <p14:tracePt t="40620" x="5967413" y="5067300"/>
          <p14:tracePt t="40627" x="5967413" y="5030788"/>
          <p14:tracePt t="40635" x="5980113" y="4981575"/>
          <p14:tracePt t="40641" x="6003925" y="4933950"/>
          <p14:tracePt t="40649" x="6016625" y="4872038"/>
          <p14:tracePt t="40657" x="6029325" y="4835525"/>
          <p14:tracePt t="40663" x="6053138" y="4762500"/>
          <p14:tracePt t="40670" x="6053138" y="4725988"/>
          <p14:tracePt t="40677" x="6065838" y="4665663"/>
          <p14:tracePt t="40685" x="6076950" y="4640263"/>
          <p14:tracePt t="40692" x="6089650" y="4616450"/>
          <p14:tracePt t="40700" x="6102350" y="4603750"/>
          <p14:tracePt t="40707" x="6115050" y="4579938"/>
          <p14:tracePt t="40715" x="6126163" y="4567238"/>
          <p14:tracePt t="40729" x="6126163" y="4556125"/>
          <p14:tracePt t="40737" x="6138863" y="4556125"/>
          <p14:tracePt t="40751" x="6151563" y="4556125"/>
          <p14:tracePt t="40758" x="6162675" y="4556125"/>
          <p14:tracePt t="40765" x="6175375" y="4556125"/>
          <p14:tracePt t="40773" x="6188075" y="4556125"/>
          <p14:tracePt t="40779" x="6199188" y="4556125"/>
          <p14:tracePt t="40786" x="6224588" y="4556125"/>
          <p14:tracePt t="40794" x="6248400" y="4556125"/>
          <p14:tracePt t="40803" x="6261100" y="4567238"/>
          <p14:tracePt t="40809" x="6272213" y="4579938"/>
          <p14:tracePt t="40817" x="6297613" y="4616450"/>
          <p14:tracePt t="40824" x="6321425" y="4640263"/>
          <p14:tracePt t="40832" x="6345238" y="4665663"/>
          <p14:tracePt t="40838" x="6345238" y="4689475"/>
          <p14:tracePt t="40846" x="6370638" y="4725988"/>
          <p14:tracePt t="40854" x="6381750" y="4751388"/>
          <p14:tracePt t="40860" x="6394450" y="4775200"/>
          <p14:tracePt t="40868" x="6407150" y="4824413"/>
          <p14:tracePt t="40874" x="6418263" y="4848225"/>
          <p14:tracePt t="40889" x="6418263" y="4884738"/>
          <p14:tracePt t="40890" x="6418263" y="4908550"/>
          <p14:tracePt t="40896" x="6430963" y="4945063"/>
          <p14:tracePt t="40903" x="6443663" y="4970463"/>
          <p14:tracePt t="40911" x="6443663" y="4994275"/>
          <p14:tracePt t="40919" x="6454775" y="5018088"/>
          <p14:tracePt t="40926" x="6454775" y="5054600"/>
          <p14:tracePt t="40934" x="6480175" y="5127625"/>
          <p14:tracePt t="40940" x="6503988" y="5189538"/>
          <p14:tracePt t="40948" x="6516688" y="5213350"/>
          <p14:tracePt t="40955" x="6527800" y="5237163"/>
          <p14:tracePt t="40962" x="6553200" y="5262563"/>
          <p14:tracePt t="40970" x="6564313" y="5286375"/>
          <p14:tracePt t="40977" x="6577013" y="5286375"/>
          <p14:tracePt t="40985" x="6589713" y="5311775"/>
          <p14:tracePt t="40991" x="6600825" y="5311775"/>
          <p14:tracePt t="40999" x="6613525" y="5322888"/>
          <p14:tracePt t="41007" x="6626225" y="5335588"/>
          <p14:tracePt t="41013" x="6626225" y="5348288"/>
          <p14:tracePt t="41020" x="6637338" y="5348288"/>
          <p14:tracePt t="41028" x="6650038" y="5359400"/>
          <p14:tracePt t="41036" x="6662738" y="5359400"/>
          <p14:tracePt t="41058" x="6673850" y="5359400"/>
          <p14:tracePt t="41358" x="6686550" y="5359400"/>
          <p14:tracePt t="41366" x="6686550" y="5348288"/>
          <p14:tracePt t="41374" x="6710363" y="5322888"/>
          <p14:tracePt t="41380" x="6723063" y="5311775"/>
          <p14:tracePt t="41386" x="6735763" y="5273675"/>
          <p14:tracePt t="41394" x="6759575" y="5213350"/>
          <p14:tracePt t="41400" x="6783388" y="5164138"/>
          <p14:tracePt t="41408" x="6808788" y="5103813"/>
          <p14:tracePt t="41415" x="6821488" y="5054600"/>
          <p14:tracePt t="41422" x="6845300" y="4994275"/>
          <p14:tracePt t="41430" x="6869113" y="4933950"/>
          <p14:tracePt t="41437" x="6881813" y="4884738"/>
          <p14:tracePt t="41444" x="6894513" y="4835525"/>
          <p14:tracePt t="41452" x="6918325" y="4787900"/>
          <p14:tracePt t="41459" x="6918325" y="4738688"/>
          <p14:tracePt t="41466" x="6942138" y="4714875"/>
          <p14:tracePt t="41474" x="6954838" y="4702175"/>
          <p14:tracePt t="41481" x="6954838" y="4678363"/>
          <p14:tracePt t="41489" x="6967538" y="4665663"/>
          <p14:tracePt t="41504" x="6967538" y="4652963"/>
          <p14:tracePt t="41510" x="6978650" y="4640263"/>
          <p14:tracePt t="41517" x="6978650" y="4629150"/>
          <p14:tracePt t="41524" x="6991350" y="4629150"/>
          <p14:tracePt t="41539" x="6991350" y="4616450"/>
          <p14:tracePt t="41547" x="7004050" y="4603750"/>
          <p14:tracePt t="41562" x="7015163" y="4603750"/>
          <p14:tracePt t="41568" x="7015163" y="4592638"/>
          <p14:tracePt t="41575" x="7040563" y="4592638"/>
          <p14:tracePt t="41591" x="7051675" y="4592638"/>
          <p14:tracePt t="41597" x="7064375" y="4579938"/>
          <p14:tracePt t="41606" x="7077075" y="4579938"/>
          <p14:tracePt t="41620" x="7077075" y="4567238"/>
          <p14:tracePt t="41626" x="7088188" y="4567238"/>
          <p14:tracePt t="41641" x="7100888" y="4567238"/>
          <p14:tracePt t="41649" x="7100888" y="4556125"/>
          <p14:tracePt t="41686" x="7113588" y="4556125"/>
          <p14:tracePt t="41714" x="7124700" y="4556125"/>
          <p14:tracePt t="41765" x="7124700" y="4543425"/>
          <p14:tracePt t="41781" x="7124700" y="4530725"/>
          <p14:tracePt t="41788" x="7124700" y="4519613"/>
          <p14:tracePt t="41795" x="7124700" y="4483100"/>
          <p14:tracePt t="41803" x="7124700" y="4446588"/>
          <p14:tracePt t="41810" x="7124700" y="4410075"/>
          <p14:tracePt t="41817" x="7124700" y="4373563"/>
          <p14:tracePt t="41824" x="7124700" y="4324350"/>
          <p14:tracePt t="41832" x="7113588" y="4251325"/>
          <p14:tracePt t="41839" x="7113588" y="4141788"/>
          <p14:tracePt t="41846" x="7100888" y="4019550"/>
          <p14:tracePt t="41854" x="7100888" y="3946525"/>
          <p14:tracePt t="41861" x="7100888" y="3813175"/>
          <p14:tracePt t="41872" x="7100888" y="3617913"/>
          <p14:tracePt t="41875" x="7100888" y="3386138"/>
          <p14:tracePt t="41882" x="7088188" y="3263900"/>
          <p14:tracePt t="41890" x="7077075" y="3154363"/>
          <p14:tracePt t="41897" x="7064375" y="3033713"/>
          <p14:tracePt t="41906" x="7064375" y="2924175"/>
          <p14:tracePt t="41911" x="7064375" y="2814638"/>
          <p14:tracePt t="41919" x="7064375" y="2728913"/>
          <p14:tracePt t="41926" x="7064375" y="2643188"/>
          <p14:tracePt t="41934" x="7051675" y="2606675"/>
          <p14:tracePt t="41941" x="7051675" y="2582863"/>
          <p14:tracePt t="41948" x="7051675" y="2570163"/>
          <p14:tracePt t="41955" x="7051675" y="2557463"/>
          <p14:tracePt t="41970" x="7051675" y="2546350"/>
          <p14:tracePt t="42379" x="7040563" y="2546350"/>
          <p14:tracePt t="42409" x="7040563" y="2557463"/>
          <p14:tracePt t="42415" x="7040563" y="2570163"/>
          <p14:tracePt t="42422" x="7027863" y="2593975"/>
          <p14:tracePt t="42430" x="7015163" y="2643188"/>
          <p14:tracePt t="42438" x="7004050" y="2667000"/>
          <p14:tracePt t="42445" x="7004050" y="2703513"/>
          <p14:tracePt t="42452" x="7004050" y="2740025"/>
          <p14:tracePt t="42459" x="7004050" y="2776538"/>
          <p14:tracePt t="42467" x="6991350" y="2838450"/>
          <p14:tracePt t="42474" x="6978650" y="2874963"/>
          <p14:tracePt t="42482" x="6978650" y="2960688"/>
          <p14:tracePt t="42489" x="6967538" y="3021013"/>
          <p14:tracePt t="42496" x="6954838" y="3106738"/>
          <p14:tracePt t="42503" x="6942138" y="3190875"/>
          <p14:tracePt t="42510" x="6931025" y="3276600"/>
          <p14:tracePt t="42517" x="6931025" y="3362325"/>
          <p14:tracePt t="42525" x="6918325" y="3448050"/>
          <p14:tracePt t="42532" x="6918325" y="3495675"/>
          <p14:tracePt t="42540" x="6918325" y="3557588"/>
          <p14:tracePt t="42547" x="6905625" y="3630613"/>
          <p14:tracePt t="42555" x="6905625" y="3703638"/>
          <p14:tracePt t="42562" x="6905625" y="3763963"/>
          <p14:tracePt t="42568" x="6905625" y="3824288"/>
          <p14:tracePt t="42576" x="6905625" y="3873500"/>
          <p14:tracePt t="42584" x="6905625" y="3922713"/>
          <p14:tracePt t="42591" x="6905625" y="3959225"/>
          <p14:tracePt t="42598" x="6905625" y="4006850"/>
          <p14:tracePt t="42605" x="6905625" y="4043363"/>
          <p14:tracePt t="42613" x="6905625" y="4092575"/>
          <p14:tracePt t="42619" x="6905625" y="4117975"/>
          <p14:tracePt t="42627" x="6905625" y="4165600"/>
          <p14:tracePt t="42634" x="6905625" y="4202113"/>
          <p14:tracePt t="42642" x="6894513" y="4238625"/>
          <p14:tracePt t="42650" x="6894513" y="4275138"/>
          <p14:tracePt t="42657" x="6894513" y="4324350"/>
          <p14:tracePt t="42665" x="6894513" y="4384675"/>
          <p14:tracePt t="42670" x="6881813" y="4433888"/>
          <p14:tracePt t="42679" x="6881813" y="4483100"/>
          <p14:tracePt t="42686" x="6881813" y="4494213"/>
          <p14:tracePt t="42693" x="6881813" y="4519613"/>
          <p14:tracePt t="42701" x="6881813" y="4556125"/>
          <p14:tracePt t="42708" x="6881813" y="4579938"/>
          <p14:tracePt t="42715" x="6881813" y="4603750"/>
          <p14:tracePt t="42722" x="6881813" y="4616450"/>
          <p14:tracePt t="42730" x="6881813" y="4629150"/>
          <p14:tracePt t="42736" x="6881813" y="4640263"/>
          <p14:tracePt t="42743" x="6881813" y="4652963"/>
          <p14:tracePt t="42751" x="6881813" y="4665663"/>
          <p14:tracePt t="42758" x="6881813" y="4689475"/>
          <p14:tracePt t="42767" x="6881813" y="4702175"/>
          <p14:tracePt t="42773" x="6881813" y="4714875"/>
          <p14:tracePt t="42781" x="6881813" y="4738688"/>
          <p14:tracePt t="42789" x="6881813" y="4762500"/>
          <p14:tracePt t="42796" x="6881813" y="4787900"/>
          <p14:tracePt t="42803" x="6881813" y="4799013"/>
          <p14:tracePt t="42810" x="6881813" y="4824413"/>
          <p14:tracePt t="42816" x="6881813" y="4848225"/>
          <p14:tracePt t="42825" x="6894513" y="4897438"/>
          <p14:tracePt t="42832" x="6894513" y="4933950"/>
          <p14:tracePt t="42839" x="6905625" y="4957763"/>
          <p14:tracePt t="42846" x="6905625" y="4994275"/>
          <p14:tracePt t="42853" x="6918325" y="5006975"/>
          <p14:tracePt t="42860" x="6931025" y="5054600"/>
          <p14:tracePt t="42873" x="6931025" y="5067300"/>
          <p14:tracePt t="42875" x="6942138" y="5080000"/>
          <p14:tracePt t="42884" x="6954838" y="5116513"/>
          <p14:tracePt t="42890" x="6967538" y="5153025"/>
          <p14:tracePt t="42897" x="6978650" y="5176838"/>
          <p14:tracePt t="42905" x="6978650" y="5189538"/>
          <p14:tracePt t="42912" x="6978650" y="5200650"/>
          <p14:tracePt t="42920" x="6991350" y="5213350"/>
          <p14:tracePt t="43438" x="6991350" y="5200650"/>
          <p14:tracePt t="43445" x="7004050" y="5176838"/>
          <p14:tracePt t="43452" x="7004050" y="5127625"/>
          <p14:tracePt t="43460" x="7015163" y="5067300"/>
          <p14:tracePt t="43467" x="7015163" y="5006975"/>
          <p14:tracePt t="43475" x="7027863" y="4884738"/>
          <p14:tracePt t="43482" x="7040563" y="4775200"/>
          <p14:tracePt t="43489" x="7051675" y="4640263"/>
          <p14:tracePt t="43496" x="7064375" y="4470400"/>
          <p14:tracePt t="43503" x="7077075" y="4300538"/>
          <p14:tracePt t="43510" x="7088188" y="4056063"/>
          <p14:tracePt t="43517" x="7113588" y="3813175"/>
          <p14:tracePt t="43526" x="7124700" y="3667125"/>
          <p14:tracePt t="43533" x="7124700" y="3521075"/>
          <p14:tracePt t="43540" x="7124700" y="3362325"/>
          <p14:tracePt t="43548" x="7124700" y="3216275"/>
          <p14:tracePt t="43556" x="7124700" y="3117850"/>
          <p14:tracePt t="43562" x="7124700" y="2984500"/>
          <p14:tracePt t="43570" x="7137400" y="2887663"/>
          <p14:tracePt t="43577" x="7137400" y="2801938"/>
          <p14:tracePt t="43585" x="7150100" y="2692400"/>
          <p14:tracePt t="43592" x="7150100" y="2619375"/>
          <p14:tracePt t="43599" x="7161213" y="2546350"/>
          <p14:tracePt t="43606" x="7161213" y="2509838"/>
          <p14:tracePt t="43614" x="7173913" y="2436813"/>
          <p14:tracePt t="43620" x="7173913" y="2424113"/>
          <p14:tracePt t="43627" x="7173913" y="2387600"/>
          <p14:tracePt t="43634" x="7173913" y="2374900"/>
          <p14:tracePt t="43642" x="7173913" y="2351088"/>
          <p14:tracePt t="43650" x="7186613" y="2338388"/>
          <p14:tracePt t="43665" x="7186613" y="2314575"/>
          <p14:tracePt t="43679" x="7186613" y="2301875"/>
          <p14:tracePt t="43687" x="7186613" y="2290763"/>
          <p14:tracePt t="43693" x="7186613" y="2278063"/>
          <p14:tracePt t="43701" x="7186613" y="2265363"/>
          <p14:tracePt t="43708" x="7186613" y="2254250"/>
          <p14:tracePt t="43716" x="7186613" y="2241550"/>
          <p14:tracePt t="43731" x="7186613" y="2228850"/>
          <p14:tracePt t="43737" x="7186613" y="2217738"/>
          <p14:tracePt t="43744" x="7186613" y="2205038"/>
          <p14:tracePt t="43759" x="7186613" y="2192338"/>
          <p14:tracePt t="43782" x="7186613" y="2179638"/>
          <p14:tracePt t="43898" x="7173913" y="2179638"/>
          <p14:tracePt t="43905" x="7173913" y="2192338"/>
          <p14:tracePt t="43913" x="7173913" y="2205038"/>
          <p14:tracePt t="43920" x="7161213" y="2228850"/>
          <p14:tracePt t="43927" x="7150100" y="2254250"/>
          <p14:tracePt t="43935" x="7150100" y="2265363"/>
          <p14:tracePt t="43942" x="7137400" y="2290763"/>
          <p14:tracePt t="43949" x="7124700" y="2327275"/>
          <p14:tracePt t="43956" x="7124700" y="2351088"/>
          <p14:tracePt t="43964" x="7113588" y="2387600"/>
          <p14:tracePt t="43972" x="7113588" y="2411413"/>
          <p14:tracePt t="43978" x="7113588" y="2436813"/>
          <p14:tracePt t="43985" x="7113588" y="2473325"/>
          <p14:tracePt t="43992" x="7100888" y="2509838"/>
          <p14:tracePt t="44001" x="7088188" y="2546350"/>
          <p14:tracePt t="44007" x="7088188" y="2582863"/>
          <p14:tracePt t="44015" x="7064375" y="2655888"/>
          <p14:tracePt t="44023" x="7064375" y="2728913"/>
          <p14:tracePt t="44030" x="7051675" y="2801938"/>
          <p14:tracePt t="44037" x="7040563" y="2874963"/>
          <p14:tracePt t="44044" x="7027863" y="2960688"/>
          <p14:tracePt t="44052" x="7015163" y="3057525"/>
          <p14:tracePt t="44059" x="7004050" y="3130550"/>
          <p14:tracePt t="44066" x="6978650" y="3276600"/>
          <p14:tracePt t="44073" x="6967538" y="3398838"/>
          <p14:tracePt t="44081" x="6942138" y="3544888"/>
          <p14:tracePt t="44088" x="6918325" y="3678238"/>
          <p14:tracePt t="44094" x="6905625" y="3800475"/>
          <p14:tracePt t="44102" x="6881813" y="3946525"/>
          <p14:tracePt t="44109" x="6845300" y="4117975"/>
          <p14:tracePt t="44117" x="6821488" y="4264025"/>
          <p14:tracePt t="44125" x="6808788" y="4360863"/>
          <p14:tracePt t="44132" x="6783388" y="4457700"/>
          <p14:tracePt t="44140" x="6783388" y="4543425"/>
          <p14:tracePt t="44147" x="6772275" y="4640263"/>
          <p14:tracePt t="44153" x="6759575" y="4738688"/>
          <p14:tracePt t="44161" x="6759575" y="4872038"/>
          <p14:tracePt t="44168" x="6759575" y="4957763"/>
          <p14:tracePt t="44176" x="6759575" y="5043488"/>
          <p14:tracePt t="44183" x="6759575" y="5103813"/>
          <p14:tracePt t="44190" x="6759575" y="5153025"/>
          <p14:tracePt t="44197" x="6759575" y="5200650"/>
          <p14:tracePt t="44205" x="6759575" y="5226050"/>
          <p14:tracePt t="44212" x="6759575" y="5262563"/>
          <p14:tracePt t="44219" x="6759575" y="5299075"/>
          <p14:tracePt t="44226" x="6759575" y="5322888"/>
          <p14:tracePt t="44233" x="6759575" y="5348288"/>
          <p14:tracePt t="44241" x="6759575" y="5384800"/>
          <p14:tracePt t="45541" x="6759575" y="5372100"/>
          <p14:tracePt t="45548" x="6759575" y="5348288"/>
          <p14:tracePt t="45555" x="6772275" y="5335588"/>
          <p14:tracePt t="45562" x="6796088" y="5311775"/>
          <p14:tracePt t="45571" x="6796088" y="5273675"/>
          <p14:tracePt t="45577" x="6808788" y="5237163"/>
          <p14:tracePt t="45585" x="6832600" y="5189538"/>
          <p14:tracePt t="45592" x="6845300" y="5153025"/>
          <p14:tracePt t="45600" x="6845300" y="5103813"/>
          <p14:tracePt t="45607" x="6858000" y="5067300"/>
          <p14:tracePt t="45614" x="6881813" y="4957763"/>
          <p14:tracePt t="45622" x="6894513" y="4860925"/>
          <p14:tracePt t="45629" x="6905625" y="4775200"/>
          <p14:tracePt t="45636" x="6918325" y="4678363"/>
          <p14:tracePt t="45643" x="6918325" y="4592638"/>
          <p14:tracePt t="45651" x="6931025" y="4506913"/>
          <p14:tracePt t="45657" x="6931025" y="4457700"/>
          <p14:tracePt t="45665" x="6931025" y="4337050"/>
          <p14:tracePt t="45673" x="6931025" y="4264025"/>
          <p14:tracePt t="45680" x="6931025" y="4165600"/>
          <p14:tracePt t="45686" x="6931025" y="4092575"/>
          <p14:tracePt t="45694" x="6931025" y="4006850"/>
          <p14:tracePt t="45702" x="6931025" y="3959225"/>
          <p14:tracePt t="45709" x="6931025" y="3897313"/>
          <p14:tracePt t="45716" x="6931025" y="3824288"/>
          <p14:tracePt t="45724" x="6931025" y="3763963"/>
          <p14:tracePt t="45731" x="6918325" y="3727450"/>
          <p14:tracePt t="45738" x="6905625" y="3678238"/>
          <p14:tracePt t="45745" x="6894513" y="3605213"/>
          <p14:tracePt t="45753" x="6881813" y="3568700"/>
          <p14:tracePt t="45760" x="6881813" y="3521075"/>
          <p14:tracePt t="45767" x="6869113" y="3471863"/>
          <p14:tracePt t="45774" x="6869113" y="3422650"/>
          <p14:tracePt t="45782" x="6869113" y="3373438"/>
          <p14:tracePt t="45790" x="6869113" y="3336925"/>
          <p14:tracePt t="45797" x="6869113" y="3313113"/>
          <p14:tracePt t="45804" x="6869113" y="3300413"/>
          <p14:tracePt t="45811" x="6869113" y="3276600"/>
          <p14:tracePt t="45818" x="6869113" y="3263900"/>
          <p14:tracePt t="45833" x="6869113" y="3252788"/>
          <p14:tracePt t="45847" x="6869113" y="3240088"/>
          <p14:tracePt t="45862" x="6869113" y="3216275"/>
          <p14:tracePt t="45877" x="6869113" y="3203575"/>
          <p14:tracePt t="45891" x="6869113" y="3179763"/>
          <p14:tracePt t="45892" x="6869113" y="3154363"/>
          <p14:tracePt t="45907" x="6869113" y="3130550"/>
          <p14:tracePt t="45921" x="6869113" y="3117850"/>
          <p14:tracePt t="45927" x="6869113" y="3106738"/>
          <p14:tracePt t="45934" x="6869113" y="3094038"/>
          <p14:tracePt t="45957" x="6869113" y="3081338"/>
          <p14:tracePt t="45987" x="6869113" y="3070225"/>
          <p14:tracePt t="45993" x="6881813" y="3070225"/>
          <p14:tracePt t="46007" x="6881813" y="3057525"/>
          <p14:tracePt t="46037" x="6881813" y="3044825"/>
          <p14:tracePt t="46148" x="6894513" y="3057525"/>
          <p14:tracePt t="46155" x="6894513" y="3070225"/>
          <p14:tracePt t="46162" x="6905625" y="3081338"/>
          <p14:tracePt t="46169" x="6905625" y="3094038"/>
          <p14:tracePt t="46176" x="6905625" y="3117850"/>
          <p14:tracePt t="46183" x="6918325" y="3130550"/>
          <p14:tracePt t="46190" x="6931025" y="3143250"/>
          <p14:tracePt t="46198" x="6931025" y="3167063"/>
          <p14:tracePt t="46205" x="6942138" y="3179763"/>
          <p14:tracePt t="46213" x="6954838" y="3203575"/>
          <p14:tracePt t="46220" x="6954838" y="3216275"/>
          <p14:tracePt t="46227" x="6967538" y="3240088"/>
          <p14:tracePt t="46235" x="6991350" y="3276600"/>
          <p14:tracePt t="46242" x="6991350" y="3289300"/>
          <p14:tracePt t="46249" x="7004050" y="3300413"/>
          <p14:tracePt t="46257" x="7015163" y="3313113"/>
          <p14:tracePt t="46264" x="7015163" y="3336925"/>
          <p14:tracePt t="46272" x="7015163" y="3349625"/>
          <p14:tracePt t="46278" x="7027863" y="3362325"/>
          <p14:tracePt t="46285" x="7040563" y="3386138"/>
          <p14:tracePt t="46293" x="7040563" y="3409950"/>
          <p14:tracePt t="46300" x="7051675" y="3422650"/>
          <p14:tracePt t="46307" x="7064375" y="3448050"/>
          <p14:tracePt t="46315" x="7064375" y="3459163"/>
          <p14:tracePt t="46323" x="7064375" y="3471863"/>
          <p14:tracePt t="46329" x="7077075" y="3471863"/>
          <p14:tracePt t="46337" x="7077075" y="3484563"/>
          <p14:tracePt t="46344" x="7088188" y="3508375"/>
          <p14:tracePt t="46359" x="7088188" y="3521075"/>
          <p14:tracePt t="46366" x="7100888" y="3532188"/>
          <p14:tracePt t="46374" x="7113588" y="3544888"/>
          <p14:tracePt t="46381" x="7113588" y="3557588"/>
          <p14:tracePt t="46388" x="7113588" y="3568700"/>
          <p14:tracePt t="46395" x="7124700" y="3581400"/>
          <p14:tracePt t="46402" x="7124700" y="3594100"/>
          <p14:tracePt t="46410" x="7137400" y="3617913"/>
          <p14:tracePt t="46417" x="7137400" y="3630613"/>
          <p14:tracePt t="46424" x="7150100" y="3630613"/>
          <p14:tracePt t="46432" x="7150100" y="3641725"/>
          <p14:tracePt t="46439" x="7150100" y="3654425"/>
          <p14:tracePt t="46446" x="7161213" y="3654425"/>
          <p14:tracePt t="46454" x="7161213" y="3667125"/>
          <p14:tracePt t="46490" x="7173913" y="3667125"/>
          <p14:tracePt t="46497" x="7173913" y="3678238"/>
          <p14:tracePt t="46519" x="7186613" y="3678238"/>
          <p14:tracePt t="46527" x="7197725" y="3678238"/>
          <p14:tracePt t="46541" x="7210425" y="3678238"/>
          <p14:tracePt t="46556" x="7210425" y="3690938"/>
          <p14:tracePt t="46563" x="7223125" y="3690938"/>
          <p14:tracePt t="46577" x="7234238" y="3690938"/>
          <p14:tracePt t="46585" x="7246938" y="3690938"/>
          <p14:tracePt t="46600" x="7259638" y="3690938"/>
          <p14:tracePt t="46614" x="7270750" y="3690938"/>
          <p14:tracePt t="46629" x="7283450" y="3690938"/>
          <p14:tracePt t="46635" x="7296150" y="3690938"/>
          <p14:tracePt t="46643" x="7307263" y="3690938"/>
          <p14:tracePt t="46657" x="7319963" y="3690938"/>
          <p14:tracePt t="46666" x="7332663" y="3690938"/>
          <p14:tracePt t="46673" x="7343775" y="3690938"/>
          <p14:tracePt t="46680" x="7343775" y="3678238"/>
          <p14:tracePt t="46687" x="7369175" y="3678238"/>
          <p14:tracePt t="46702" x="7380288" y="3667125"/>
          <p14:tracePt t="46716" x="7392988" y="3654425"/>
          <p14:tracePt t="46724" x="7405688" y="3641725"/>
          <p14:tracePt t="46731" x="7416800" y="3630613"/>
          <p14:tracePt t="46739" x="7429500" y="3617913"/>
          <p14:tracePt t="46745" x="7442200" y="3605213"/>
          <p14:tracePt t="46752" x="7453313" y="3594100"/>
          <p14:tracePt t="46760" x="7478713" y="3557588"/>
          <p14:tracePt t="46767" x="7478713" y="3544888"/>
          <p14:tracePt t="46775" x="7489825" y="3521075"/>
          <p14:tracePt t="46783" x="7502525" y="3495675"/>
          <p14:tracePt t="46790" x="7502525" y="3471863"/>
          <p14:tracePt t="46797" x="7515225" y="3459163"/>
          <p14:tracePt t="46805" x="7526338" y="3448050"/>
          <p14:tracePt t="46811" x="7526338" y="3422650"/>
          <p14:tracePt t="46818" x="7526338" y="3409950"/>
          <p14:tracePt t="46826" x="7539038" y="3398838"/>
          <p14:tracePt t="46833" x="7551738" y="3373438"/>
          <p14:tracePt t="46848" x="7551738" y="3349625"/>
          <p14:tracePt t="46855" x="7564438" y="3349625"/>
          <p14:tracePt t="46862" x="7564438" y="3336925"/>
          <p14:tracePt t="46877" x="7564438" y="3325813"/>
          <p14:tracePt t="46891" x="7575550" y="3313113"/>
          <p14:tracePt t="46928" x="7575550" y="3300413"/>
          <p14:tracePt t="47330" x="7575550" y="3313113"/>
          <p14:tracePt t="47337" x="7575550" y="3325813"/>
          <p14:tracePt t="47344" x="7564438" y="3349625"/>
          <p14:tracePt t="47352" x="7551738" y="3373438"/>
          <p14:tracePt t="47359" x="7539038" y="3398838"/>
          <p14:tracePt t="47367" x="7515225" y="3435350"/>
          <p14:tracePt t="47375" x="7515225" y="3484563"/>
          <p14:tracePt t="47381" x="7489825" y="3544888"/>
          <p14:tracePt t="47388" x="7466013" y="3594100"/>
          <p14:tracePt t="47395" x="7429500" y="3714750"/>
          <p14:tracePt t="47402" x="7392988" y="3813175"/>
          <p14:tracePt t="47410" x="7307263" y="4032250"/>
          <p14:tracePt t="47417" x="7259638" y="4129088"/>
          <p14:tracePt t="47425" x="7210425" y="4238625"/>
          <p14:tracePt t="47433" x="7150100" y="4360863"/>
          <p14:tracePt t="47440" x="7100888" y="4470400"/>
          <p14:tracePt t="47447" x="7051675" y="4579938"/>
          <p14:tracePt t="47455" x="7015163" y="4665663"/>
          <p14:tracePt t="47461" x="6978650" y="4738688"/>
          <p14:tracePt t="47469" x="6954838" y="4799013"/>
          <p14:tracePt t="47476" x="6931025" y="4835525"/>
          <p14:tracePt t="47484" x="6918325" y="4872038"/>
          <p14:tracePt t="47490" x="6905625" y="4908550"/>
          <p14:tracePt t="47498" x="6881813" y="4933950"/>
          <p14:tracePt t="47504" x="6881813" y="4945063"/>
          <p14:tracePt t="47512" x="6869113" y="4970463"/>
          <p14:tracePt t="47519" x="6858000" y="4981575"/>
          <p14:tracePt t="47527" x="6845300" y="5006975"/>
          <p14:tracePt t="47535" x="6832600" y="5030788"/>
          <p14:tracePt t="47879" x="6832600" y="5054600"/>
          <p14:tracePt t="47891" x="6832600" y="5067300"/>
          <p14:tracePt t="47899" x="6832600" y="5080000"/>
          <p14:tracePt t="47906" x="6832600" y="5103813"/>
          <p14:tracePt t="47914" x="6845300" y="5127625"/>
          <p14:tracePt t="47922" x="6858000" y="5164138"/>
          <p14:tracePt t="47929" x="6858000" y="5176838"/>
          <p14:tracePt t="47936" x="6869113" y="5213350"/>
          <p14:tracePt t="47944" x="6894513" y="5237163"/>
          <p14:tracePt t="47951" x="6894513" y="5262563"/>
          <p14:tracePt t="47958" x="6905625" y="5273675"/>
          <p14:tracePt t="47966" x="6931025" y="5299075"/>
          <p14:tracePt t="47973" x="6931025" y="5322888"/>
          <p14:tracePt t="47980" x="6942138" y="5348288"/>
          <p14:tracePt t="47988" x="6954838" y="5372100"/>
          <p14:tracePt t="47994" x="6967538" y="5395913"/>
          <p14:tracePt t="48002" x="6991350" y="5432425"/>
          <p14:tracePt t="48008" x="6991350" y="5445125"/>
          <p14:tracePt t="48016" x="7015163" y="5481638"/>
          <p14:tracePt t="48023" x="7027863" y="5505450"/>
          <p14:tracePt t="48031" x="7040563" y="5530850"/>
          <p14:tracePt t="48038" x="7051675" y="5541963"/>
          <p14:tracePt t="48045" x="7064375" y="5567363"/>
          <p14:tracePt t="48053" x="7077075" y="5603875"/>
          <p14:tracePt t="48060" x="7088188" y="5603875"/>
          <p14:tracePt t="48067" x="7100888" y="5627688"/>
          <p14:tracePt t="48075" x="7113588" y="5640388"/>
          <p14:tracePt t="48089" x="7124700" y="5651500"/>
          <p14:tracePt t="48096" x="7124700" y="5664200"/>
          <p14:tracePt t="48111" x="7137400" y="5664200"/>
          <p14:tracePt t="48125" x="7137400" y="5676900"/>
          <p14:tracePt t="48132" x="7150100" y="5676900"/>
          <p14:tracePt t="48140" x="7161213" y="5676900"/>
          <p14:tracePt t="48155" x="7173913" y="5676900"/>
          <p14:tracePt t="48170" x="7186613" y="5676900"/>
          <p14:tracePt t="48177" x="7197725" y="5676900"/>
          <p14:tracePt t="48185" x="7210425" y="5676900"/>
          <p14:tracePt t="48192" x="7223125" y="5676900"/>
          <p14:tracePt t="48199" x="7234238" y="5664200"/>
          <p14:tracePt t="48206" x="7246938" y="5664200"/>
          <p14:tracePt t="48214" x="7259638" y="5640388"/>
          <p14:tracePt t="48221" x="7283450" y="5627688"/>
          <p14:tracePt t="48228" x="7296150" y="5603875"/>
          <p14:tracePt t="48235" x="7319963" y="5578475"/>
          <p14:tracePt t="48242" x="7319963" y="5554663"/>
          <p14:tracePt t="48249" x="7343775" y="5530850"/>
          <p14:tracePt t="48257" x="7356475" y="5505450"/>
          <p14:tracePt t="48265" x="7369175" y="5468938"/>
          <p14:tracePt t="48272" x="7369175" y="5457825"/>
          <p14:tracePt t="48279" x="7380288" y="5445125"/>
          <p14:tracePt t="48287" x="7392988" y="5408613"/>
          <p14:tracePt t="48294" x="7392988" y="5395913"/>
          <p14:tracePt t="48302" x="7392988" y="5372100"/>
          <p14:tracePt t="48308" x="7392988" y="5335588"/>
          <p14:tracePt t="48316" x="7405688" y="5299075"/>
          <p14:tracePt t="48323" x="7405688" y="5286375"/>
          <p14:tracePt t="48331" x="7405688" y="5262563"/>
          <p14:tracePt t="48337" x="7416800" y="5226050"/>
          <p14:tracePt t="48344" x="7416800" y="5200650"/>
          <p14:tracePt t="48353" x="7416800" y="5189538"/>
          <p14:tracePt t="48359" x="7416800" y="5176838"/>
          <p14:tracePt t="48366" x="7416800" y="5153025"/>
          <p14:tracePt t="48382" x="7416800" y="5140325"/>
          <p14:tracePt t="48396" x="7416800" y="5127625"/>
          <p14:tracePt t="48433" x="7416800" y="5116513"/>
          <p14:tracePt t="48476" x="7416800" y="5103813"/>
          <p14:tracePt t="48587" x="7416800" y="5116513"/>
          <p14:tracePt t="48594" x="7416800" y="5153025"/>
          <p14:tracePt t="48601" x="7416800" y="5189538"/>
          <p14:tracePt t="48608" x="7416800" y="5226050"/>
          <p14:tracePt t="48615" x="7416800" y="5273675"/>
          <p14:tracePt t="48622" x="7416800" y="5322888"/>
          <p14:tracePt t="48629" x="7416800" y="5395913"/>
          <p14:tracePt t="48637" x="7405688" y="5481638"/>
          <p14:tracePt t="48644" x="7392988" y="5541963"/>
          <p14:tracePt t="48651" x="7380288" y="5614988"/>
          <p14:tracePt t="48658" x="7356475" y="5700713"/>
          <p14:tracePt t="48666" x="7332663" y="5786438"/>
          <p14:tracePt t="48673" x="7307263" y="5859463"/>
          <p14:tracePt t="48681" x="7283450" y="5895975"/>
          <p14:tracePt t="48688" x="7270750" y="5969000"/>
          <p14:tracePt t="48695" x="7234238" y="6005513"/>
          <p14:tracePt t="48703" x="7210425" y="6054725"/>
          <p14:tracePt t="48710" x="7197725" y="6091238"/>
          <p14:tracePt t="48717" x="7173913" y="6115050"/>
          <p14:tracePt t="48725" x="7161213" y="6151563"/>
          <p14:tracePt t="60788" x="7161213" y="6138863"/>
          <p14:tracePt t="60795" x="7161213" y="6127750"/>
          <p14:tracePt t="60802" x="7161213" y="6102350"/>
          <p14:tracePt t="60810" x="7173913" y="6078538"/>
          <p14:tracePt t="60817" x="7186613" y="6054725"/>
          <p14:tracePt t="60823" x="7197725" y="6005513"/>
          <p14:tracePt t="60831" x="7223125" y="5956300"/>
          <p14:tracePt t="60837" x="7234238" y="5883275"/>
          <p14:tracePt t="60845" x="7259638" y="5846763"/>
          <p14:tracePt t="60853" x="7270750" y="5810250"/>
          <p14:tracePt t="60860" x="7283450" y="5786438"/>
          <p14:tracePt t="60867" x="7307263" y="5749925"/>
          <p14:tracePt t="60875" x="7332663" y="5700713"/>
          <p14:tracePt t="60897" x="7405688" y="5591175"/>
          <p14:tracePt t="60903" x="7429500" y="5567363"/>
          <p14:tracePt t="60911" x="7453313" y="5541963"/>
          <p14:tracePt t="60918" x="7466013" y="5541963"/>
          <p14:tracePt t="60926" x="7489825" y="5518150"/>
          <p14:tracePt t="60941" x="7502525" y="5505450"/>
          <p14:tracePt t="60947" x="7515225" y="5505450"/>
          <p14:tracePt t="60954" x="7539038" y="5494338"/>
          <p14:tracePt t="60961" x="7551738" y="5481638"/>
          <p14:tracePt t="60969" x="7575550" y="5468938"/>
          <p14:tracePt t="60984" x="7588250" y="5468938"/>
          <p14:tracePt t="60992" x="7600950" y="5457825"/>
          <p14:tracePt t="60998" x="7612063" y="5457825"/>
          <p14:tracePt t="61006" x="7624763" y="5445125"/>
          <p14:tracePt t="61020" x="7637463" y="5432425"/>
          <p14:tracePt t="61028" x="7637463" y="5421313"/>
          <p14:tracePt t="61035" x="7648575" y="5421313"/>
          <p14:tracePt t="61043" x="7648575" y="5408613"/>
          <p14:tracePt t="61050" x="7661275" y="5395913"/>
          <p14:tracePt t="61057" x="7661275" y="5384800"/>
          <p14:tracePt t="61064" x="7661275" y="5372100"/>
          <p14:tracePt t="61071" x="7673975" y="5359400"/>
          <p14:tracePt t="61078" x="7673975" y="5348288"/>
          <p14:tracePt t="61086" x="7673975" y="5335588"/>
          <p14:tracePt t="61094" x="7673975" y="5322888"/>
          <p14:tracePt t="61101" x="7673975" y="5299075"/>
          <p14:tracePt t="61109" x="7673975" y="5273675"/>
          <p14:tracePt t="61116" x="7673975" y="5249863"/>
          <p14:tracePt t="61122" x="7673975" y="5213350"/>
          <p14:tracePt t="61131" x="7661275" y="5164138"/>
          <p14:tracePt t="61137" x="7661275" y="5140325"/>
          <p14:tracePt t="61145" x="7637463" y="5116513"/>
          <p14:tracePt t="61152" x="7624763" y="5091113"/>
          <p14:tracePt t="61160" x="7600950" y="5054600"/>
          <p14:tracePt t="61167" x="7588250" y="5043488"/>
          <p14:tracePt t="61174" x="7575550" y="5030788"/>
          <p14:tracePt t="61181" x="7564438" y="5006975"/>
          <p14:tracePt t="61188" x="7551738" y="5006975"/>
          <p14:tracePt t="61195" x="7526338" y="4981575"/>
          <p14:tracePt t="61211" x="7515225" y="4970463"/>
          <p14:tracePt t="61217" x="7489825" y="4957763"/>
          <p14:tracePt t="61225" x="7478713" y="4957763"/>
          <p14:tracePt t="61232" x="7466013" y="4957763"/>
          <p14:tracePt t="61248" x="7453313" y="4957763"/>
          <p14:tracePt t="61254" x="7442200" y="4957763"/>
          <p14:tracePt t="61262" x="7429500" y="4957763"/>
          <p14:tracePt t="61269" x="7416800" y="4957763"/>
          <p14:tracePt t="61277" x="7405688" y="4957763"/>
          <p14:tracePt t="61291" x="7380288" y="4981575"/>
          <p14:tracePt t="61298" x="7369175" y="4994275"/>
          <p14:tracePt t="61305" x="7343775" y="5030788"/>
          <p14:tracePt t="61312" x="7319963" y="5091113"/>
          <p14:tracePt t="61320" x="7307263" y="5140325"/>
          <p14:tracePt t="61327" x="7307263" y="5176838"/>
          <p14:tracePt t="61334" x="7296150" y="5213350"/>
          <p14:tracePt t="61343" x="7283450" y="5273675"/>
          <p14:tracePt t="61350" x="7283450" y="5348288"/>
          <p14:tracePt t="61357" x="7283450" y="5421313"/>
          <p14:tracePt t="61364" x="7283450" y="5468938"/>
          <p14:tracePt t="61371" x="7283450" y="5541963"/>
          <p14:tracePt t="61378" x="7283450" y="5591175"/>
          <p14:tracePt t="61385" x="7296150" y="5651500"/>
          <p14:tracePt t="61394" x="7319963" y="5700713"/>
          <p14:tracePt t="61400" x="7332663" y="5761038"/>
          <p14:tracePt t="61407" x="7380288" y="5846763"/>
          <p14:tracePt t="61415" x="7392988" y="5883275"/>
          <p14:tracePt t="61421" x="7442200" y="5945188"/>
          <p14:tracePt t="61429" x="7466013" y="5981700"/>
          <p14:tracePt t="61437" x="7489825" y="6029325"/>
          <p14:tracePt t="61445" x="7515225" y="6054725"/>
          <p14:tracePt t="61452" x="7539038" y="6078538"/>
          <p14:tracePt t="61459" x="7564438" y="61515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848775E9-64B2-4F03-8FEF-BF2F9DC3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es-MX" altLang="es-AR" sz="3600" dirty="0">
                <a:solidFill>
                  <a:srgbClr val="000000"/>
                </a:solidFill>
              </a:rPr>
              <a:t>Colocación del balón esofágico</a:t>
            </a:r>
            <a:br>
              <a:rPr lang="es-MX" altLang="es-AR" sz="3600" dirty="0">
                <a:solidFill>
                  <a:srgbClr val="000000"/>
                </a:solidFill>
              </a:rPr>
            </a:br>
            <a:r>
              <a:rPr lang="es-MX" altLang="es-AR" sz="3600" dirty="0">
                <a:solidFill>
                  <a:srgbClr val="000000"/>
                </a:solidFill>
              </a:rPr>
              <a:t>Compresión torácica</a:t>
            </a:r>
            <a:endParaRPr lang="es-AR" altLang="es-AR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33E16911-F7BC-493F-A37A-301C51937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57" y="2247918"/>
            <a:ext cx="4735286" cy="3845379"/>
          </a:xfrm>
        </p:spPr>
      </p:pic>
      <p:cxnSp>
        <p:nvCxnSpPr>
          <p:cNvPr id="6" name="8 Conector recto de flecha">
            <a:extLst>
              <a:ext uri="{FF2B5EF4-FFF2-40B4-BE49-F238E27FC236}">
                <a16:creationId xmlns:a16="http://schemas.microsoft.com/office/drawing/2014/main" id="{53B958C7-7175-A6C2-D410-EBE403DD495B}"/>
              </a:ext>
            </a:extLst>
          </p:cNvPr>
          <p:cNvCxnSpPr/>
          <p:nvPr/>
        </p:nvCxnSpPr>
        <p:spPr>
          <a:xfrm>
            <a:off x="6710363" y="3069431"/>
            <a:ext cx="0" cy="7191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8 Conector recto de flecha">
            <a:extLst>
              <a:ext uri="{FF2B5EF4-FFF2-40B4-BE49-F238E27FC236}">
                <a16:creationId xmlns:a16="http://schemas.microsoft.com/office/drawing/2014/main" id="{C9BBC42C-CFE5-B228-129D-D41A8CD1EE2D}"/>
              </a:ext>
            </a:extLst>
          </p:cNvPr>
          <p:cNvCxnSpPr/>
          <p:nvPr/>
        </p:nvCxnSpPr>
        <p:spPr>
          <a:xfrm>
            <a:off x="6708500" y="4586805"/>
            <a:ext cx="0" cy="7191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E67E09-B0DB-1FBC-1386-71586ACBD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0"/>
    </mc:Choice>
    <mc:Fallback xmlns=""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8" x="7551738" y="6151563"/>
          <p14:tracePt t="7851" x="7526338" y="6151563"/>
          <p14:tracePt t="7859" x="7515225" y="6151563"/>
          <p14:tracePt t="7874" x="7489825" y="6151563"/>
          <p14:tracePt t="7881" x="7478713" y="6151563"/>
          <p14:tracePt t="7888" x="7466013" y="6151563"/>
          <p14:tracePt t="7896" x="7442200" y="6151563"/>
          <p14:tracePt t="7902" x="7416800" y="6151563"/>
          <p14:tracePt t="7911" x="7405688" y="6151563"/>
          <p14:tracePt t="7918" x="7392988" y="6151563"/>
          <p14:tracePt t="7926" x="7369175" y="6151563"/>
          <p14:tracePt t="7932" x="7343775" y="6151563"/>
          <p14:tracePt t="7940" x="7332663" y="6151563"/>
          <p14:tracePt t="7947" x="7319963" y="6151563"/>
          <p14:tracePt t="7955" x="7296150" y="6151563"/>
          <p14:tracePt t="7962" x="7270750" y="6151563"/>
          <p14:tracePt t="7969" x="7270750" y="6138863"/>
          <p14:tracePt t="7976" x="7246938" y="6127750"/>
          <p14:tracePt t="7983" x="7234238" y="6127750"/>
          <p14:tracePt t="7991" x="7223125" y="6127750"/>
          <p14:tracePt t="7998" x="7210425" y="6115050"/>
          <p14:tracePt t="8005" x="7197725" y="6115050"/>
          <p14:tracePt t="8012" x="7186613" y="6102350"/>
          <p14:tracePt t="8019" x="7161213" y="6102350"/>
          <p14:tracePt t="8028" x="7150100" y="6102350"/>
          <p14:tracePt t="8035" x="7137400" y="6091238"/>
          <p14:tracePt t="8042" x="7113588" y="6091238"/>
          <p14:tracePt t="8050" x="7088188" y="6078538"/>
          <p14:tracePt t="8057" x="7077075" y="6078538"/>
          <p14:tracePt t="8064" x="7051675" y="6065838"/>
          <p14:tracePt t="8071" x="7015163" y="6054725"/>
          <p14:tracePt t="8078" x="6978650" y="6054725"/>
          <p14:tracePt t="8086" x="6918325" y="6042025"/>
          <p14:tracePt t="8092" x="6894513" y="6042025"/>
          <p14:tracePt t="8100" x="6832600" y="6029325"/>
          <p14:tracePt t="8108" x="6772275" y="6029325"/>
          <p14:tracePt t="8115" x="6723063" y="6029325"/>
          <p14:tracePt t="8122" x="6637338" y="6018213"/>
          <p14:tracePt t="8129" x="6540500" y="6018213"/>
          <p14:tracePt t="8136" x="6430963" y="6005513"/>
          <p14:tracePt t="8144" x="6321425" y="6005513"/>
          <p14:tracePt t="8151" x="6224588" y="6005513"/>
          <p14:tracePt t="8159" x="6138863" y="6005513"/>
          <p14:tracePt t="8167" x="6076950" y="6005513"/>
          <p14:tracePt t="8173" x="6016625" y="6005513"/>
          <p14:tracePt t="8181" x="5943600" y="5992813"/>
          <p14:tracePt t="8188" x="5857875" y="5992813"/>
          <p14:tracePt t="8195" x="5797550" y="5992813"/>
          <p14:tracePt t="8203" x="5675313" y="5981700"/>
          <p14:tracePt t="8210" x="5627688" y="5969000"/>
          <p14:tracePt t="8218" x="5554663" y="5956300"/>
          <p14:tracePt t="8225" x="5505450" y="5956300"/>
          <p14:tracePt t="8232" x="5481638" y="5945188"/>
          <p14:tracePt t="8239" x="5468938" y="5945188"/>
          <p14:tracePt t="8246" x="5445125" y="5945188"/>
          <p14:tracePt t="8253" x="5432425" y="5945188"/>
          <p14:tracePt t="8261" x="5419725" y="5932488"/>
          <p14:tracePt t="8737" x="5408613" y="5932488"/>
          <p14:tracePt t="8743" x="5370513" y="5932488"/>
          <p14:tracePt t="8751" x="5334000" y="5932488"/>
          <p14:tracePt t="8757" x="5273675" y="5932488"/>
          <p14:tracePt t="8765" x="5187950" y="5932488"/>
          <p14:tracePt t="8772" x="5114925" y="5932488"/>
          <p14:tracePt t="8779" x="5041900" y="5932488"/>
          <p14:tracePt t="8786" x="4895850" y="5932488"/>
          <p14:tracePt t="8794" x="4762500" y="5932488"/>
          <p14:tracePt t="8802" x="4627563" y="5932488"/>
          <p14:tracePt t="8809" x="4506913" y="5932488"/>
          <p14:tracePt t="8816" x="4348163" y="5932488"/>
          <p14:tracePt t="8823" x="4141788" y="5932488"/>
          <p14:tracePt t="8830" x="3946525" y="5932488"/>
          <p14:tracePt t="8838" x="3800475" y="5932488"/>
          <p14:tracePt t="8845" x="3690938" y="5932488"/>
          <p14:tracePt t="8853" x="3519488" y="5932488"/>
          <p14:tracePt t="8860" x="3435350" y="5919788"/>
          <p14:tracePt t="8867" x="3336925" y="5919788"/>
          <p14:tracePt t="8875" x="3289300" y="5919788"/>
          <p14:tracePt t="8881" x="3252788" y="5919788"/>
          <p14:tracePt t="8888" x="3240088" y="5919788"/>
          <p14:tracePt t="8896" x="3227388" y="5919788"/>
          <p14:tracePt t="8903" x="3203575" y="5919788"/>
          <p14:tracePt t="9007" x="3214688" y="5919788"/>
          <p14:tracePt t="9014" x="3240088" y="5919788"/>
          <p14:tracePt t="9021" x="3276600" y="5919788"/>
          <p14:tracePt t="9027" x="3313113" y="5919788"/>
          <p14:tracePt t="9034" x="3362325" y="5932488"/>
          <p14:tracePt t="9042" x="3409950" y="5932488"/>
          <p14:tracePt t="9050" x="3482975" y="5932488"/>
          <p14:tracePt t="9057" x="3544888" y="5945188"/>
          <p14:tracePt t="9064" x="3629025" y="5945188"/>
          <p14:tracePt t="9072" x="3763963" y="5945188"/>
          <p14:tracePt t="9079" x="3884613" y="5956300"/>
          <p14:tracePt t="9087" x="4019550" y="5956300"/>
          <p14:tracePt t="9093" x="4152900" y="5956300"/>
          <p14:tracePt t="9101" x="4348163" y="5956300"/>
          <p14:tracePt t="9108" x="4481513" y="5969000"/>
          <p14:tracePt t="9116" x="4603750" y="5969000"/>
          <p14:tracePt t="9123" x="4725988" y="5992813"/>
          <p14:tracePt t="9130" x="4835525" y="6005513"/>
          <p14:tracePt t="9138" x="4981575" y="6018213"/>
          <p14:tracePt t="9144" x="5078413" y="6042025"/>
          <p14:tracePt t="9151" x="5140325" y="6054725"/>
          <p14:tracePt t="9158" x="5187950" y="6054725"/>
          <p14:tracePt t="9167" x="5237163" y="6065838"/>
          <p14:tracePt t="14344" x="5249863" y="6065838"/>
          <p14:tracePt t="14351" x="5249863" y="6054725"/>
          <p14:tracePt t="14359" x="5260975" y="6029325"/>
          <p14:tracePt t="14365" x="5273675" y="6005513"/>
          <p14:tracePt t="14373" x="5273675" y="5956300"/>
          <p14:tracePt t="14380" x="5273675" y="5846763"/>
          <p14:tracePt t="14388" x="5273675" y="5676900"/>
          <p14:tracePt t="14396" x="5286375" y="5530850"/>
          <p14:tracePt t="14402" x="5286375" y="5286375"/>
          <p14:tracePt t="14410" x="5286375" y="4725988"/>
          <p14:tracePt t="14416" x="5286375" y="4360863"/>
          <p14:tracePt t="14423" x="5286375" y="3922713"/>
          <p14:tracePt t="14432" x="5286375" y="3459163"/>
          <p14:tracePt t="14439" x="5286375" y="2935288"/>
          <p14:tracePt t="14446" x="5249863" y="2716213"/>
          <p14:tracePt t="14453" x="5213350" y="2301875"/>
          <p14:tracePt t="14461" x="5151438" y="1924050"/>
          <p14:tracePt t="14468" x="5091113" y="1631950"/>
          <p14:tracePt t="14475" x="5041900" y="1462088"/>
          <p14:tracePt t="14482" x="5005388" y="1327150"/>
          <p14:tracePt t="14490" x="4957763" y="1217613"/>
          <p14:tracePt t="14497" x="4945063" y="1181100"/>
          <p14:tracePt t="14504" x="4908550" y="1144588"/>
          <p14:tracePt t="14942" x="4908550" y="1157288"/>
          <p14:tracePt t="14949" x="4908550" y="1169988"/>
          <p14:tracePt t="14957" x="4908550" y="1181100"/>
          <p14:tracePt t="14964" x="4908550" y="1206500"/>
          <p14:tracePt t="14973" x="4908550" y="1230313"/>
          <p14:tracePt t="14981" x="4908550" y="1254125"/>
          <p14:tracePt t="14987" x="4908550" y="1279525"/>
          <p14:tracePt t="14994" x="4921250" y="1303338"/>
          <p14:tracePt t="15001" x="4921250" y="1327150"/>
          <p14:tracePt t="15009" x="4932363" y="1363663"/>
          <p14:tracePt t="15016" x="4932363" y="1389063"/>
          <p14:tracePt t="15023" x="4945063" y="1425575"/>
          <p14:tracePt t="15031" x="4945063" y="1473200"/>
          <p14:tracePt t="15038" x="4957763" y="1522413"/>
          <p14:tracePt t="15046" x="4957763" y="1558925"/>
          <p14:tracePt t="15052" x="4968875" y="1620838"/>
          <p14:tracePt t="15059" x="4994275" y="1730375"/>
          <p14:tracePt t="15066" x="5005388" y="1827213"/>
          <p14:tracePt t="15073" x="5018088" y="1900238"/>
          <p14:tracePt t="15081" x="5030788" y="1973263"/>
          <p14:tracePt t="15089" x="5041900" y="2082800"/>
          <p14:tracePt t="15096" x="5054600" y="2205038"/>
          <p14:tracePt t="15103" x="5067300" y="2351088"/>
          <p14:tracePt t="15111" x="5067300" y="2447925"/>
          <p14:tracePt t="15118" x="5078413" y="2570163"/>
          <p14:tracePt t="15125" x="5114925" y="2752725"/>
          <p14:tracePt t="15132" x="5127625" y="2924175"/>
          <p14:tracePt t="15140" x="5151438" y="3081338"/>
          <p14:tracePt t="15148" x="5164138" y="3216275"/>
          <p14:tracePt t="15154" x="5176838" y="3362325"/>
          <p14:tracePt t="15162" x="5200650" y="3508375"/>
          <p14:tracePt t="15168" x="5237163" y="3654425"/>
          <p14:tracePt t="15175" x="5260975" y="3751263"/>
          <p14:tracePt t="15183" x="5286375" y="3824288"/>
          <p14:tracePt t="15191" x="5310188" y="3897313"/>
          <p14:tracePt t="15198" x="5322888" y="3946525"/>
          <p14:tracePt t="15206" x="5334000" y="3995738"/>
          <p14:tracePt t="15212" x="5359400" y="4043363"/>
          <p14:tracePt t="15548" x="5359400" y="4056063"/>
          <p14:tracePt t="15555" x="5359400" y="4081463"/>
          <p14:tracePt t="15562" x="5359400" y="4117975"/>
          <p14:tracePt t="15570" x="5359400" y="4154488"/>
          <p14:tracePt t="15579" x="5359400" y="4178300"/>
          <p14:tracePt t="15585" x="5370513" y="4202113"/>
          <p14:tracePt t="15593" x="5370513" y="4251325"/>
          <p14:tracePt t="15599" x="5370513" y="4275138"/>
          <p14:tracePt t="15607" x="5370513" y="4311650"/>
          <p14:tracePt t="15614" x="5370513" y="4337050"/>
          <p14:tracePt t="15622" x="5383213" y="4360863"/>
          <p14:tracePt t="15629" x="5383213" y="4397375"/>
          <p14:tracePt t="15636" x="5383213" y="4421188"/>
          <p14:tracePt t="15644" x="5383213" y="4433888"/>
          <p14:tracePt t="15651" x="5383213" y="4457700"/>
          <p14:tracePt t="15659" x="5383213" y="4494213"/>
          <p14:tracePt t="15665" x="5383213" y="4519613"/>
          <p14:tracePt t="15672" x="5383213" y="4556125"/>
          <p14:tracePt t="15679" x="5383213" y="4592638"/>
          <p14:tracePt t="15687" x="5383213" y="4616450"/>
          <p14:tracePt t="15695" x="5395913" y="4652963"/>
          <p14:tracePt t="15702" x="5395913" y="4678363"/>
          <p14:tracePt t="15710" x="5395913" y="4702175"/>
          <p14:tracePt t="15716" x="5395913" y="4725988"/>
          <p14:tracePt t="15724" x="5395913" y="4762500"/>
          <p14:tracePt t="15731" x="5395913" y="4775200"/>
          <p14:tracePt t="15738" x="5408613" y="4799013"/>
          <p14:tracePt t="15746" x="5408613" y="4824413"/>
          <p14:tracePt t="15753" x="5408613" y="4860925"/>
          <p14:tracePt t="15768" x="5408613" y="4884738"/>
          <p14:tracePt t="16009" x="5408613" y="4897438"/>
          <p14:tracePt t="16037" x="5383213" y="4908550"/>
          <p14:tracePt t="16045" x="5359400" y="4921250"/>
          <p14:tracePt t="16052" x="5322888" y="4933950"/>
          <p14:tracePt t="16059" x="5273675" y="4945063"/>
          <p14:tracePt t="16067" x="5237163" y="4945063"/>
          <p14:tracePt t="16074" x="5176838" y="4957763"/>
          <p14:tracePt t="16082" x="5091113" y="4970463"/>
          <p14:tracePt t="16089" x="5018088" y="4970463"/>
          <p14:tracePt t="16096" x="4957763" y="4970463"/>
          <p14:tracePt t="16104" x="4835525" y="4970463"/>
          <p14:tracePt t="16111" x="4725988" y="4970463"/>
          <p14:tracePt t="16118" x="4627563" y="4981575"/>
          <p14:tracePt t="16126" x="4530725" y="4981575"/>
          <p14:tracePt t="16132" x="4433888" y="4994275"/>
          <p14:tracePt t="16140" x="4360863" y="4994275"/>
          <p14:tracePt t="16148" x="4311650" y="5006975"/>
          <p14:tracePt t="16154" x="4238625" y="5018088"/>
          <p14:tracePt t="16161" x="4178300" y="5030788"/>
          <p14:tracePt t="16168" x="4141788" y="5043488"/>
          <p14:tracePt t="16177" x="4092575" y="5054600"/>
          <p14:tracePt t="16184" x="4056063" y="5080000"/>
          <p14:tracePt t="16191" x="4032250" y="5080000"/>
          <p14:tracePt t="16198" x="4019550" y="5103813"/>
          <p14:tracePt t="16206" x="3983038" y="5127625"/>
          <p14:tracePt t="16213" x="3970338" y="5153025"/>
          <p14:tracePt t="16220" x="3946525" y="5164138"/>
          <p14:tracePt t="16228" x="3946525" y="5176838"/>
          <p14:tracePt t="16235" x="3933825" y="5189538"/>
          <p14:tracePt t="16242" x="3933825" y="5200650"/>
          <p14:tracePt t="16249" x="3921125" y="5226050"/>
          <p14:tracePt t="16257" x="3921125" y="5249863"/>
          <p14:tracePt t="16265" x="3921125" y="5262563"/>
          <p14:tracePt t="16271" x="3921125" y="5273675"/>
          <p14:tracePt t="16278" x="3921125" y="5311775"/>
          <p14:tracePt t="16285" x="3921125" y="5335588"/>
          <p14:tracePt t="16294" x="3946525" y="5372100"/>
          <p14:tracePt t="16301" x="3946525" y="5384800"/>
          <p14:tracePt t="16308" x="3970338" y="5408613"/>
          <p14:tracePt t="16315" x="3983038" y="5432425"/>
          <p14:tracePt t="16323" x="4019550" y="5457825"/>
          <p14:tracePt t="16329" x="4032250" y="5481638"/>
          <p14:tracePt t="16338" x="4056063" y="5505450"/>
          <p14:tracePt t="16345" x="4079875" y="5530850"/>
          <p14:tracePt t="16352" x="4092575" y="5554663"/>
          <p14:tracePt t="16359" x="4116388" y="5578475"/>
          <p14:tracePt t="16366" x="4141788" y="5603875"/>
          <p14:tracePt t="16374" x="4165600" y="5614988"/>
          <p14:tracePt t="16381" x="4189413" y="5640388"/>
          <p14:tracePt t="16396" x="4262438" y="5664200"/>
          <p14:tracePt t="16402" x="4298950" y="5688013"/>
          <p14:tracePt t="16410" x="4335463" y="5700713"/>
          <p14:tracePt t="16418" x="4371975" y="5700713"/>
          <p14:tracePt t="16425" x="4433888" y="5713413"/>
          <p14:tracePt t="16432" x="4457700" y="5713413"/>
          <p14:tracePt t="16440" x="4530725" y="5724525"/>
          <p14:tracePt t="16446" x="4591050" y="5724525"/>
          <p14:tracePt t="16454" x="4665663" y="5724525"/>
          <p14:tracePt t="16462" x="4713288" y="5737225"/>
          <p14:tracePt t="16469" x="4799013" y="5737225"/>
          <p14:tracePt t="16476" x="4859338" y="5749925"/>
          <p14:tracePt t="16483" x="4945063" y="5749925"/>
          <p14:tracePt t="16490" x="5067300" y="5749925"/>
          <p14:tracePt t="16498" x="5127625" y="5749925"/>
          <p14:tracePt t="16504" x="5213350" y="5749925"/>
          <p14:tracePt t="16512" x="5310188" y="5749925"/>
          <p14:tracePt t="16519" x="5383213" y="5749925"/>
          <p14:tracePt t="16528" x="5468938" y="5749925"/>
          <p14:tracePt t="16534" x="5541963" y="5749925"/>
          <p14:tracePt t="16542" x="5591175" y="5737225"/>
          <p14:tracePt t="16549" x="5627688" y="5724525"/>
          <p14:tracePt t="16556" x="5688013" y="5724525"/>
          <p14:tracePt t="16563" x="5711825" y="5713413"/>
          <p14:tracePt t="16571" x="5761038" y="5700713"/>
          <p14:tracePt t="16579" x="5784850" y="5688013"/>
          <p14:tracePt t="16586" x="5810250" y="5676900"/>
          <p14:tracePt t="16592" x="5846763" y="5676900"/>
          <p14:tracePt t="16600" x="5870575" y="5676900"/>
          <p14:tracePt t="16607" x="5894388" y="5664200"/>
          <p14:tracePt t="16615" x="5907088" y="5664200"/>
          <p14:tracePt t="20515" x="5907088" y="5651500"/>
          <p14:tracePt t="20522" x="5907088" y="5627688"/>
          <p14:tracePt t="20529" x="5907088" y="5603875"/>
          <p14:tracePt t="20536" x="5907088" y="5578475"/>
          <p14:tracePt t="20542" x="5907088" y="5541963"/>
          <p14:tracePt t="20550" x="5907088" y="5481638"/>
          <p14:tracePt t="20557" x="5894388" y="5335588"/>
          <p14:tracePt t="20565" x="5883275" y="5226050"/>
          <p14:tracePt t="20573" x="5870575" y="5054600"/>
          <p14:tracePt t="20579" x="5857875" y="4835525"/>
          <p14:tracePt t="20587" x="5821363" y="4579938"/>
          <p14:tracePt t="20594" x="5810250" y="4311650"/>
          <p14:tracePt t="20601" x="5773738" y="4056063"/>
          <p14:tracePt t="20609" x="5773738" y="3787775"/>
          <p14:tracePt t="20616" x="5773738" y="3617913"/>
          <p14:tracePt t="20623" x="5773738" y="3325813"/>
          <p14:tracePt t="20632" x="5773738" y="3057525"/>
          <p14:tracePt t="20638" x="5773738" y="2935288"/>
          <p14:tracePt t="20646" x="5784850" y="2814638"/>
          <p14:tracePt t="20653" x="5797550" y="2667000"/>
          <p14:tracePt t="20659" x="5810250" y="2533650"/>
          <p14:tracePt t="20667" x="5821363" y="2447925"/>
          <p14:tracePt t="20674" x="5821363" y="2400300"/>
          <p14:tracePt t="20681" x="5821363" y="2374900"/>
          <p14:tracePt t="20690" x="5821363" y="2351088"/>
          <p14:tracePt t="20697" x="5821363" y="2338388"/>
          <p14:tracePt t="20960" x="5821363" y="2327275"/>
          <p14:tracePt t="20967" x="5821363" y="2314575"/>
          <p14:tracePt t="20981" x="5821363" y="2301875"/>
          <p14:tracePt t="20989" x="5821363" y="2290763"/>
          <p14:tracePt t="20995" x="5821363" y="2278063"/>
          <p14:tracePt t="21011" x="5821363" y="2265363"/>
          <p14:tracePt t="21025" x="5821363" y="2254250"/>
          <p14:tracePt t="21031" x="5821363" y="2241550"/>
          <p14:tracePt t="21048" x="5821363" y="2228850"/>
          <p14:tracePt t="21083" x="5821363" y="2217738"/>
          <p14:tracePt t="21433" x="5821363" y="2254250"/>
          <p14:tracePt t="21440" x="5821363" y="2265363"/>
          <p14:tracePt t="21448" x="5821363" y="2278063"/>
          <p14:tracePt t="21456" x="5821363" y="2301875"/>
          <p14:tracePt t="21463" x="5821363" y="2327275"/>
          <p14:tracePt t="21470" x="5821363" y="2363788"/>
          <p14:tracePt t="21479" x="5821363" y="2424113"/>
          <p14:tracePt t="21485" x="5821363" y="2447925"/>
          <p14:tracePt t="21492" x="5821363" y="2484438"/>
          <p14:tracePt t="21500" x="5821363" y="2520950"/>
          <p14:tracePt t="21507" x="5834063" y="2557463"/>
          <p14:tracePt t="21515" x="5846763" y="2655888"/>
          <p14:tracePt t="21521" x="5846763" y="2752725"/>
          <p14:tracePt t="21529" x="5857875" y="2851150"/>
          <p14:tracePt t="21536" x="5870575" y="2947988"/>
          <p14:tracePt t="21544" x="5870575" y="3044825"/>
          <p14:tracePt t="21551" x="5883275" y="3227388"/>
          <p14:tracePt t="21558" x="5894388" y="3409950"/>
          <p14:tracePt t="21565" x="5894388" y="3544888"/>
          <p14:tracePt t="21572" x="5894388" y="3849688"/>
          <p14:tracePt t="21580" x="5894388" y="4043363"/>
          <p14:tracePt t="21587" x="5894388" y="4202113"/>
          <p14:tracePt t="21594" x="5919788" y="4530725"/>
          <p14:tracePt t="21601" x="5930900" y="4872038"/>
          <p14:tracePt t="21610" x="5943600" y="5043488"/>
          <p14:tracePt t="21616" x="5967413" y="5213350"/>
          <p14:tracePt t="21624" x="6029325" y="5591175"/>
          <p14:tracePt t="21631" x="6065838" y="5749925"/>
          <p14:tracePt t="21639" x="6076950" y="5822950"/>
          <p14:tracePt t="21646" x="6115050" y="5883275"/>
          <p14:tracePt t="22399" x="6126163" y="5883275"/>
          <p14:tracePt t="22406" x="6126163" y="5895975"/>
          <p14:tracePt t="22413" x="6151563" y="5895975"/>
          <p14:tracePt t="22421" x="6175375" y="5907088"/>
          <p14:tracePt t="22428" x="6211888" y="5907088"/>
          <p14:tracePt t="22435" x="6235700" y="5919788"/>
          <p14:tracePt t="22441" x="6297613" y="5919788"/>
          <p14:tracePt t="22449" x="6334125" y="5919788"/>
          <p14:tracePt t="22455" x="6381750" y="5919788"/>
          <p14:tracePt t="22463" x="6418263" y="5919788"/>
          <p14:tracePt t="22471" x="6454775" y="5919788"/>
          <p14:tracePt t="22479" x="6503988" y="5919788"/>
          <p14:tracePt t="22485" x="6540500" y="5919788"/>
          <p14:tracePt t="22493" x="6600825" y="5919788"/>
          <p14:tracePt t="22501" x="6626225" y="5919788"/>
          <p14:tracePt t="22508" x="6650038" y="5919788"/>
          <p14:tracePt t="22515" x="6673850" y="5919788"/>
          <p14:tracePt t="22522" x="6699250" y="5919788"/>
          <p14:tracePt t="22529" x="6710363" y="5919788"/>
          <p14:tracePt t="22536" x="6735763" y="5919788"/>
          <p14:tracePt t="22543" x="6746875" y="5919788"/>
          <p14:tracePt t="22551" x="6759575" y="5919788"/>
          <p14:tracePt t="22559" x="6772275" y="5919788"/>
          <p14:tracePt t="22565" x="6783388" y="5919788"/>
          <p14:tracePt t="22580" x="6796088" y="5919788"/>
          <p14:tracePt t="22595" x="6808788" y="5919788"/>
          <p14:tracePt t="22602" x="6821488" y="5919788"/>
          <p14:tracePt t="22617" x="6832600" y="5919788"/>
          <p14:tracePt t="22639" x="6845300" y="5919788"/>
          <p14:tracePt t="22690" x="6858000" y="5919788"/>
          <p14:tracePt t="23500" x="6845300" y="5919788"/>
          <p14:tracePt t="23516" x="6832600" y="5919788"/>
          <p14:tracePt t="23522" x="6821488" y="5919788"/>
          <p14:tracePt t="23530" x="6808788" y="5919788"/>
          <p14:tracePt t="23537" x="6783388" y="5907088"/>
          <p14:tracePt t="23544" x="6746875" y="5907088"/>
          <p14:tracePt t="23551" x="6723063" y="5907088"/>
          <p14:tracePt t="23560" x="6699250" y="5895975"/>
          <p14:tracePt t="23566" x="6673850" y="5883275"/>
          <p14:tracePt t="23574" x="6637338" y="5870575"/>
          <p14:tracePt t="23581" x="6613525" y="5859463"/>
          <p14:tracePt t="23588" x="6589713" y="5846763"/>
          <p14:tracePt t="23594" x="6564313" y="5834063"/>
          <p14:tracePt t="23602" x="6540500" y="5834063"/>
          <p14:tracePt t="23610" x="6503988" y="5822950"/>
          <p14:tracePt t="23618" x="6480175" y="5810250"/>
          <p14:tracePt t="23625" x="6454775" y="5797550"/>
          <p14:tracePt t="23633" x="6430963" y="5797550"/>
          <p14:tracePt t="23639" x="6407150" y="5773738"/>
          <p14:tracePt t="23647" x="6394450" y="5773738"/>
          <p14:tracePt t="23654" x="6381750" y="5773738"/>
          <p14:tracePt t="23661" x="6370638" y="5761038"/>
          <p14:tracePt t="23668" x="6370638" y="5749925"/>
          <p14:tracePt t="23676" x="6357938" y="5749925"/>
          <p14:tracePt t="23683" x="6345238" y="5749925"/>
          <p14:tracePt t="23741" x="6334125" y="5749925"/>
          <p14:tracePt t="24532" x="6321425" y="5749925"/>
          <p14:tracePt t="24545" x="6308725" y="5749925"/>
          <p14:tracePt t="24560" x="6297613" y="5749925"/>
          <p14:tracePt t="24573" x="6284913" y="5749925"/>
          <p14:tracePt t="24581" x="6284913" y="5737225"/>
          <p14:tracePt t="24588" x="6272213" y="5737225"/>
          <p14:tracePt t="24596" x="6261100" y="5737225"/>
          <p14:tracePt t="24603" x="6248400" y="5737225"/>
          <p14:tracePt t="24610" x="6224588" y="5737225"/>
          <p14:tracePt t="24618" x="6211888" y="5737225"/>
          <p14:tracePt t="24625" x="6188075" y="5724525"/>
          <p14:tracePt t="24633" x="6162675" y="5724525"/>
          <p14:tracePt t="24640" x="6138863" y="5713413"/>
          <p14:tracePt t="24647" x="6126163" y="5713413"/>
          <p14:tracePt t="24653" x="6115050" y="5713413"/>
          <p14:tracePt t="24661" x="6089650" y="5713413"/>
          <p14:tracePt t="24669" x="6076950" y="5713413"/>
          <p14:tracePt t="24676" x="6065838" y="5713413"/>
          <p14:tracePt t="24683" x="6053138" y="5700713"/>
          <p14:tracePt t="24704" x="6040438" y="5700713"/>
          <p14:tracePt t="24713" x="6029325" y="5700713"/>
          <p14:tracePt t="25106" x="6029325" y="5688013"/>
          <p14:tracePt t="25143" x="6029325" y="5676900"/>
          <p14:tracePt t="25157" x="6029325" y="5664200"/>
          <p14:tracePt t="25166" x="6029325" y="5651500"/>
          <p14:tracePt t="25173" x="6029325" y="5640388"/>
          <p14:tracePt t="25180" x="6040438" y="5627688"/>
          <p14:tracePt t="25187" x="6053138" y="5614988"/>
          <p14:tracePt t="25194" x="6065838" y="5591175"/>
          <p14:tracePt t="25201" x="6076950" y="5578475"/>
          <p14:tracePt t="25208" x="6089650" y="5567363"/>
          <p14:tracePt t="25224" x="6102350" y="5554663"/>
          <p14:tracePt t="25231" x="6115050" y="5554663"/>
          <p14:tracePt t="25238" x="6115050" y="5541963"/>
          <p14:tracePt t="25246" x="6126163" y="5530850"/>
          <p14:tracePt t="25260" x="6138863" y="5518150"/>
          <p14:tracePt t="25282" x="6151563" y="5505450"/>
          <p14:tracePt t="25290" x="6162675" y="5494338"/>
          <p14:tracePt t="25297" x="6175375" y="5494338"/>
          <p14:tracePt t="25303" x="6175375" y="5481638"/>
          <p14:tracePt t="25311" x="6188075" y="5481638"/>
          <p14:tracePt t="25318" x="6199188" y="5481638"/>
          <p14:tracePt t="25325" x="6211888" y="5468938"/>
          <p14:tracePt t="25333" x="6211888" y="5457825"/>
          <p14:tracePt t="25341" x="6224588" y="5457825"/>
          <p14:tracePt t="25348" x="6235700" y="5457825"/>
          <p14:tracePt t="25355" x="6248400" y="5445125"/>
          <p14:tracePt t="25370" x="6261100" y="5432425"/>
          <p14:tracePt t="25378" x="6272213" y="5432425"/>
          <p14:tracePt t="25384" x="6284913" y="5432425"/>
          <p14:tracePt t="25392" x="6297613" y="5421313"/>
          <p14:tracePt t="25400" x="6308725" y="5408613"/>
          <p14:tracePt t="25406" x="6334125" y="5408613"/>
          <p14:tracePt t="25413" x="6345238" y="5395913"/>
          <p14:tracePt t="25421" x="6357938" y="5384800"/>
          <p14:tracePt t="25428" x="6370638" y="5384800"/>
          <p14:tracePt t="25435" x="6381750" y="5372100"/>
          <p14:tracePt t="25442" x="6394450" y="5359400"/>
          <p14:tracePt t="25450" x="6418263" y="5359400"/>
          <p14:tracePt t="25458" x="6430963" y="5348288"/>
          <p14:tracePt t="25465" x="6454775" y="5335588"/>
          <p14:tracePt t="25472" x="6480175" y="5335588"/>
          <p14:tracePt t="25480" x="6491288" y="5322888"/>
          <p14:tracePt t="25486" x="6503988" y="5322888"/>
          <p14:tracePt t="25494" x="6516688" y="5311775"/>
          <p14:tracePt t="25501" x="6527800" y="5311775"/>
          <p14:tracePt t="25509" x="6540500" y="5311775"/>
          <p14:tracePt t="25516" x="6553200" y="5299075"/>
          <p14:tracePt t="25523" x="6564313" y="5299075"/>
          <p14:tracePt t="25530" x="6577013" y="5299075"/>
          <p14:tracePt t="25538" x="6577013" y="5286375"/>
          <p14:tracePt t="25544" x="6600825" y="5286375"/>
          <p14:tracePt t="25552" x="6600825" y="5273675"/>
          <p14:tracePt t="25559" x="6613525" y="5273675"/>
          <p14:tracePt t="25567" x="6626225" y="5273675"/>
          <p14:tracePt t="25574" x="6637338" y="5273675"/>
          <p14:tracePt t="25581" x="6650038" y="5273675"/>
          <p14:tracePt t="25589" x="6662738" y="5273675"/>
          <p14:tracePt t="25596" x="6673850" y="5273675"/>
          <p14:tracePt t="25603" x="6686550" y="5262563"/>
          <p14:tracePt t="25611" x="6699250" y="5262563"/>
          <p14:tracePt t="25618" x="6710363" y="5262563"/>
          <p14:tracePt t="25626" x="6723063" y="5262563"/>
          <p14:tracePt t="25640" x="6746875" y="5262563"/>
          <p14:tracePt t="25654" x="6759575" y="5262563"/>
          <p14:tracePt t="25661" x="6772275" y="5262563"/>
          <p14:tracePt t="25669" x="6783388" y="5262563"/>
          <p14:tracePt t="25675" x="6796088" y="5262563"/>
          <p14:tracePt t="25684" x="6808788" y="5262563"/>
          <p14:tracePt t="25699" x="6821488" y="5262563"/>
          <p14:tracePt t="25706" x="6832600" y="5262563"/>
          <p14:tracePt t="25713" x="6845300" y="5262563"/>
          <p14:tracePt t="25720" x="6858000" y="5262563"/>
          <p14:tracePt t="25728" x="6869113" y="5262563"/>
          <p14:tracePt t="25735" x="6881813" y="5262563"/>
          <p14:tracePt t="25742" x="6894513" y="5273675"/>
          <p14:tracePt t="25750" x="6905625" y="5286375"/>
          <p14:tracePt t="25757" x="6918325" y="5286375"/>
          <p14:tracePt t="25764" x="6931025" y="5299075"/>
          <p14:tracePt t="25771" x="6942138" y="5311775"/>
          <p14:tracePt t="25778" x="6942138" y="5322888"/>
          <p14:tracePt t="25786" x="6967538" y="5335588"/>
          <p14:tracePt t="25800" x="6991350" y="5348288"/>
          <p14:tracePt t="25808" x="6991350" y="5359400"/>
          <p14:tracePt t="25815" x="7004050" y="5372100"/>
          <p14:tracePt t="25822" x="7015163" y="5384800"/>
          <p14:tracePt t="25830" x="7027863" y="5395913"/>
          <p14:tracePt t="25837" x="7027863" y="5408613"/>
          <p14:tracePt t="25844" x="7040563" y="5421313"/>
          <p14:tracePt t="25853" x="7040563" y="5432425"/>
          <p14:tracePt t="25859" x="7064375" y="5445125"/>
          <p14:tracePt t="25867" x="7064375" y="5457825"/>
          <p14:tracePt t="25881" x="7077075" y="5468938"/>
          <p14:tracePt t="25888" x="7088188" y="5481638"/>
          <p14:tracePt t="25909" x="7088188" y="5494338"/>
          <p14:tracePt t="25925" x="7100888" y="5494338"/>
          <p14:tracePt t="25953" x="7100888" y="5505450"/>
          <p14:tracePt t="26041" x="7100888" y="5518150"/>
          <p14:tracePt t="26085" x="7100888" y="5530850"/>
          <p14:tracePt t="27319" x="7077075" y="5530850"/>
          <p14:tracePt t="27326" x="7064375" y="5530850"/>
          <p14:tracePt t="27333" x="7040563" y="5530850"/>
          <p14:tracePt t="27340" x="7015163" y="5530850"/>
          <p14:tracePt t="27349" x="7004050" y="5530850"/>
          <p14:tracePt t="27356" x="6978650" y="5530850"/>
          <p14:tracePt t="27363" x="6942138" y="5530850"/>
          <p14:tracePt t="27370" x="6905625" y="5505450"/>
          <p14:tracePt t="27378" x="6869113" y="5481638"/>
          <p14:tracePt t="27385" x="6821488" y="5432425"/>
          <p14:tracePt t="27393" x="6746875" y="5384800"/>
          <p14:tracePt t="27400" x="6673850" y="5322888"/>
          <p14:tracePt t="27407" x="6613525" y="5273675"/>
          <p14:tracePt t="27414" x="6540500" y="5200650"/>
          <p14:tracePt t="27421" x="6467475" y="5127625"/>
          <p14:tracePt t="27429" x="6394450" y="5054600"/>
          <p14:tracePt t="27435" x="6345238" y="5018088"/>
          <p14:tracePt t="27442" x="6284913" y="4957763"/>
          <p14:tracePt t="27451" x="6248400" y="4908550"/>
          <p14:tracePt t="27458" x="6199188" y="4872038"/>
          <p14:tracePt t="27466" x="6175375" y="4835525"/>
          <p14:tracePt t="27473" x="6126163" y="4787900"/>
          <p14:tracePt t="27481" x="6089650" y="4738688"/>
          <p14:tracePt t="27487" x="6076950" y="4702175"/>
          <p14:tracePt t="27495" x="6053138" y="4652963"/>
          <p14:tracePt t="27501" x="6029325" y="4640263"/>
          <p14:tracePt t="27510" x="6029325" y="4616450"/>
          <p14:tracePt t="27517" x="6016625" y="4592638"/>
          <p14:tracePt t="27524" x="6016625" y="4579938"/>
          <p14:tracePt t="27531" x="6003925" y="4579938"/>
          <p14:tracePt t="27538" x="6003925" y="4567238"/>
          <p14:tracePt t="27546" x="6003925" y="4556125"/>
          <p14:tracePt t="27559" x="6003925" y="4543425"/>
          <p14:tracePt t="27575" x="6003925" y="4530725"/>
          <p14:tracePt t="27597" x="6003925" y="4519613"/>
          <p14:tracePt t="27612" x="6003925" y="4506913"/>
          <p14:tracePt t="27626" x="6003925" y="4494213"/>
          <p14:tracePt t="27633" x="6003925" y="4483100"/>
          <p14:tracePt t="27640" x="6016625" y="4483100"/>
          <p14:tracePt t="27648" x="6016625" y="4457700"/>
          <p14:tracePt t="27655" x="6029325" y="4457700"/>
          <p14:tracePt t="27662" x="6029325" y="4446588"/>
          <p14:tracePt t="27670" x="6029325" y="4433888"/>
          <p14:tracePt t="27676" x="6040438" y="4421188"/>
          <p14:tracePt t="27692" x="6053138" y="4410075"/>
          <p14:tracePt t="27707" x="6053138" y="4397375"/>
          <p14:tracePt t="27714" x="6053138" y="4384675"/>
          <p14:tracePt t="27721" x="6065838" y="4373563"/>
          <p14:tracePt t="27729" x="6065838" y="4360863"/>
          <p14:tracePt t="27743" x="6065838" y="4337050"/>
          <p14:tracePt t="27751" x="6076950" y="4324350"/>
          <p14:tracePt t="27757" x="6089650" y="4311650"/>
          <p14:tracePt t="27765" x="6089650" y="4300538"/>
          <p14:tracePt t="27772" x="6089650" y="4287838"/>
          <p14:tracePt t="27780" x="6089650" y="4264025"/>
          <p14:tracePt t="27793" x="6102350" y="4251325"/>
          <p14:tracePt t="27801" x="6102350" y="4238625"/>
          <p14:tracePt t="27823" x="6102350" y="4227513"/>
          <p14:tracePt t="27831" x="6115050" y="4214813"/>
          <p14:tracePt t="27845" x="6126163" y="4202113"/>
          <p14:tracePt t="27860" x="6138863" y="4191000"/>
          <p14:tracePt t="27874" x="6151563" y="4191000"/>
          <p14:tracePt t="27882" x="6162675" y="4165600"/>
          <p14:tracePt t="27889" x="6175375" y="4165600"/>
          <p14:tracePt t="27897" x="6188075" y="4154488"/>
          <p14:tracePt t="27904" x="6199188" y="4154488"/>
          <p14:tracePt t="27910" x="6211888" y="4141788"/>
          <p14:tracePt t="27918" x="6211888" y="4129088"/>
          <p14:tracePt t="27926" x="6235700" y="4117975"/>
          <p14:tracePt t="27933" x="6248400" y="4105275"/>
          <p14:tracePt t="27940" x="6261100" y="4105275"/>
          <p14:tracePt t="27948" x="6284913" y="4081463"/>
          <p14:tracePt t="27962" x="6297613" y="4068763"/>
          <p14:tracePt t="27968" x="6308725" y="4068763"/>
          <p14:tracePt t="27977" x="6321425" y="4043363"/>
          <p14:tracePt t="27984" x="6334125" y="4043363"/>
          <p14:tracePt t="27990" x="6345238" y="4032250"/>
          <p14:tracePt t="27999" x="6357938" y="4032250"/>
          <p14:tracePt t="28006" x="6370638" y="4019550"/>
          <p14:tracePt t="28013" x="6381750" y="4006850"/>
          <p14:tracePt t="28021" x="6394450" y="4006850"/>
          <p14:tracePt t="28027" x="6407150" y="3995738"/>
          <p14:tracePt t="28035" x="6418263" y="3983038"/>
          <p14:tracePt t="28042" x="6430963" y="3983038"/>
          <p14:tracePt t="28050" x="6443663" y="3983038"/>
          <p14:tracePt t="28057" x="6454775" y="3970338"/>
          <p14:tracePt t="28064" x="6467475" y="3970338"/>
          <p14:tracePt t="28071" x="6480175" y="3970338"/>
          <p14:tracePt t="28079" x="6503988" y="3959225"/>
          <p14:tracePt t="28093" x="6527800" y="3946525"/>
          <p14:tracePt t="28101" x="6540500" y="3946525"/>
          <p14:tracePt t="28107" x="6553200" y="3946525"/>
          <p14:tracePt t="28116" x="6577013" y="3933825"/>
          <p14:tracePt t="28122" x="6589713" y="3933825"/>
          <p14:tracePt t="28130" x="6600825" y="3922713"/>
          <p14:tracePt t="28137" x="6613525" y="3922713"/>
          <p14:tracePt t="28144" x="6637338" y="3922713"/>
          <p14:tracePt t="28151" x="6650038" y="3922713"/>
          <p14:tracePt t="28159" x="6662738" y="3922713"/>
          <p14:tracePt t="28167" x="6673850" y="3922713"/>
          <p14:tracePt t="28174" x="6686550" y="3922713"/>
          <p14:tracePt t="28181" x="6710363" y="3922713"/>
          <p14:tracePt t="28188" x="6723063" y="3922713"/>
          <p14:tracePt t="28196" x="6746875" y="3922713"/>
          <p14:tracePt t="28203" x="6759575" y="3922713"/>
          <p14:tracePt t="28210" x="6783388" y="3922713"/>
          <p14:tracePt t="28218" x="6796088" y="3922713"/>
          <p14:tracePt t="28225" x="6821488" y="3922713"/>
          <p14:tracePt t="28232" x="6832600" y="3922713"/>
          <p14:tracePt t="28239" x="6858000" y="3922713"/>
          <p14:tracePt t="28247" x="6869113" y="3922713"/>
          <p14:tracePt t="28253" x="6894513" y="3922713"/>
          <p14:tracePt t="28260" x="6905625" y="3922713"/>
          <p14:tracePt t="28276" x="6931025" y="3922713"/>
          <p14:tracePt t="28283" x="6931025" y="3933825"/>
          <p14:tracePt t="28290" x="6942138" y="3933825"/>
          <p14:tracePt t="28298" x="6942138" y="3946525"/>
          <p14:tracePt t="28305" x="6954838" y="3946525"/>
          <p14:tracePt t="28320" x="6967538" y="3959225"/>
          <p14:tracePt t="28327" x="6978650" y="3959225"/>
          <p14:tracePt t="28335" x="6978650" y="3970338"/>
          <p14:tracePt t="28342" x="6991350" y="3983038"/>
          <p14:tracePt t="28349" x="6991350" y="3995738"/>
          <p14:tracePt t="28356" x="7004050" y="3995738"/>
          <p14:tracePt t="28364" x="7015163" y="4006850"/>
          <p14:tracePt t="28377" x="7015163" y="4032250"/>
          <p14:tracePt t="28385" x="7027863" y="4032250"/>
          <p14:tracePt t="28402" x="7027863" y="4043363"/>
          <p14:tracePt t="28407" x="7040563" y="4056063"/>
          <p14:tracePt t="28415" x="7040563" y="4068763"/>
          <p14:tracePt t="28430" x="7040563" y="4081463"/>
          <p14:tracePt t="28437" x="7051675" y="4081463"/>
          <p14:tracePt t="28443" x="7064375" y="4092575"/>
          <p14:tracePt t="28466" x="7064375" y="4105275"/>
          <p14:tracePt t="28473" x="7077075" y="4117975"/>
          <p14:tracePt t="28501" x="7077075" y="4129088"/>
          <p14:tracePt t="32774" x="7064375" y="4129088"/>
          <p14:tracePt t="32781" x="7051675" y="4129088"/>
          <p14:tracePt t="32787" x="7027863" y="4129088"/>
          <p14:tracePt t="32795" x="7015163" y="4129088"/>
          <p14:tracePt t="32803" x="7004050" y="4129088"/>
          <p14:tracePt t="32810" x="6978650" y="4117975"/>
          <p14:tracePt t="32818" x="6942138" y="4117975"/>
          <p14:tracePt t="32825" x="6894513" y="4105275"/>
          <p14:tracePt t="32832" x="6858000" y="4105275"/>
          <p14:tracePt t="32839" x="6821488" y="4105275"/>
          <p14:tracePt t="32846" x="6772275" y="4105275"/>
          <p14:tracePt t="32854" x="6723063" y="4105275"/>
          <p14:tracePt t="32862" x="6673850" y="4092575"/>
          <p14:tracePt t="32869" x="6626225" y="4092575"/>
          <p14:tracePt t="32876" x="6589713" y="4092575"/>
          <p14:tracePt t="32883" x="6553200" y="4092575"/>
          <p14:tracePt t="32890" x="6516688" y="4092575"/>
          <p14:tracePt t="32897" x="6480175" y="4092575"/>
          <p14:tracePt t="32904" x="6454775" y="4092575"/>
          <p14:tracePt t="32912" x="6430963" y="4092575"/>
          <p14:tracePt t="32920" x="6407150" y="4092575"/>
          <p14:tracePt t="32927" x="6394450" y="4092575"/>
          <p14:tracePt t="32935" x="6370638" y="4092575"/>
          <p14:tracePt t="32941" x="6345238" y="4105275"/>
          <p14:tracePt t="32949" x="6334125" y="4117975"/>
          <p14:tracePt t="32956" x="6321425" y="4117975"/>
          <p14:tracePt t="32963" x="6297613" y="4154488"/>
          <p14:tracePt t="32970" x="6284913" y="4178300"/>
          <p14:tracePt t="32978" x="6272213" y="4202113"/>
          <p14:tracePt t="32986" x="6261100" y="4238625"/>
          <p14:tracePt t="32993" x="6261100" y="4264025"/>
          <p14:tracePt t="33001" x="6248400" y="4300538"/>
          <p14:tracePt t="33007" x="6248400" y="4337050"/>
          <p14:tracePt t="33014" x="6248400" y="4421188"/>
          <p14:tracePt t="33021" x="6248400" y="4470400"/>
          <p14:tracePt t="33029" x="6248400" y="4543425"/>
          <p14:tracePt t="33037" x="6248400" y="4592638"/>
          <p14:tracePt t="33044" x="6248400" y="4652963"/>
          <p14:tracePt t="33051" x="6261100" y="4725988"/>
          <p14:tracePt t="33058" x="6272213" y="4775200"/>
          <p14:tracePt t="33065" x="6297613" y="4860925"/>
          <p14:tracePt t="33073" x="6321425" y="4945063"/>
          <p14:tracePt t="33081" x="6345238" y="5018088"/>
          <p14:tracePt t="33087" x="6370638" y="5080000"/>
          <p14:tracePt t="33095" x="6407150" y="5140325"/>
          <p14:tracePt t="33103" x="6418263" y="5200650"/>
          <p14:tracePt t="33109" x="6430963" y="5249863"/>
          <p14:tracePt t="33117" x="6467475" y="5299075"/>
          <p14:tracePt t="33124" x="6480175" y="5311775"/>
          <p14:tracePt t="33131" x="6491288" y="5335588"/>
          <p14:tracePt t="33138" x="6516688" y="5372100"/>
          <p14:tracePt t="33146" x="6527800" y="5384800"/>
          <p14:tracePt t="33153" x="6553200" y="5395913"/>
          <p14:tracePt t="33168" x="6564313" y="5408613"/>
          <p14:tracePt t="33183" x="6577013" y="5408613"/>
          <p14:tracePt t="33190" x="6589713" y="5421313"/>
          <p14:tracePt t="33198" x="6600825" y="5432425"/>
          <p14:tracePt t="33204" x="6626225" y="5432425"/>
          <p14:tracePt t="33212" x="6637338" y="5432425"/>
          <p14:tracePt t="33220" x="6650038" y="5432425"/>
          <p14:tracePt t="33227" x="6662738" y="5432425"/>
          <p14:tracePt t="33234" x="6699250" y="5432425"/>
          <p14:tracePt t="33241" x="6723063" y="5432425"/>
          <p14:tracePt t="33247" x="6746875" y="5432425"/>
          <p14:tracePt t="33255" x="6772275" y="5432425"/>
          <p14:tracePt t="33263" x="6808788" y="5432425"/>
          <p14:tracePt t="33271" x="6832600" y="5432425"/>
          <p14:tracePt t="33278" x="6858000" y="5432425"/>
          <p14:tracePt t="33285" x="6894513" y="5408613"/>
          <p14:tracePt t="33292" x="6905625" y="5408613"/>
          <p14:tracePt t="33300" x="6918325" y="5384800"/>
          <p14:tracePt t="33306" x="6954838" y="5372100"/>
          <p14:tracePt t="33314" x="6978650" y="5348288"/>
          <p14:tracePt t="33321" x="7004050" y="5311775"/>
          <p14:tracePt t="33329" x="7027863" y="5286375"/>
          <p14:tracePt t="33337" x="7051675" y="5249863"/>
          <p14:tracePt t="33343" x="7088188" y="5176838"/>
          <p14:tracePt t="33351" x="7124700" y="5067300"/>
          <p14:tracePt t="33357" x="7150100" y="4981575"/>
          <p14:tracePt t="33364" x="7161213" y="4921250"/>
          <p14:tracePt t="33372" x="7173913" y="4824413"/>
          <p14:tracePt t="33380" x="7173913" y="4762500"/>
          <p14:tracePt t="33387" x="7173913" y="4702175"/>
          <p14:tracePt t="33394" x="7173913" y="4640263"/>
          <p14:tracePt t="33402" x="7173913" y="4579938"/>
          <p14:tracePt t="33409" x="7173913" y="4530725"/>
          <p14:tracePt t="33417" x="7173913" y="4470400"/>
          <p14:tracePt t="33423" x="7150100" y="4397375"/>
          <p14:tracePt t="33431" x="7137400" y="4324350"/>
          <p14:tracePt t="33439" x="7124700" y="4275138"/>
          <p14:tracePt t="33446" x="7088188" y="4191000"/>
          <p14:tracePt t="33453" x="7064375" y="4117975"/>
          <p14:tracePt t="33460" x="7040563" y="4056063"/>
          <p14:tracePt t="33468" x="7004050" y="3995738"/>
          <p14:tracePt t="33474" x="6967538" y="3933825"/>
          <p14:tracePt t="33481" x="6942138" y="3897313"/>
          <p14:tracePt t="33489" x="6918325" y="3849688"/>
          <p14:tracePt t="33497" x="6894513" y="3824288"/>
          <p14:tracePt t="33504" x="6869113" y="3800475"/>
          <p14:tracePt t="33511" x="6858000" y="3776663"/>
          <p14:tracePt t="33518" x="6832600" y="3763963"/>
          <p14:tracePt t="33526" x="6808788" y="3740150"/>
          <p14:tracePt t="33533" x="6783388" y="3727450"/>
          <p14:tracePt t="33540" x="6759575" y="3714750"/>
          <p14:tracePt t="33548" x="6735763" y="3703638"/>
          <p14:tracePt t="33555" x="6723063" y="3703638"/>
          <p14:tracePt t="33562" x="6699250" y="3703638"/>
          <p14:tracePt t="33570" x="6673850" y="3703638"/>
          <p14:tracePt t="33577" x="6662738" y="3703638"/>
          <p14:tracePt t="33584" x="6637338" y="3703638"/>
          <p14:tracePt t="33591" x="6613525" y="3703638"/>
          <p14:tracePt t="33598" x="6589713" y="3703638"/>
          <p14:tracePt t="33606" x="6564313" y="3703638"/>
          <p14:tracePt t="33613" x="6540500" y="3703638"/>
          <p14:tracePt t="33621" x="6516688" y="3714750"/>
          <p14:tracePt t="33628" x="6503988" y="3740150"/>
          <p14:tracePt t="33636" x="6491288" y="3751263"/>
          <p14:tracePt t="33643" x="6467475" y="3776663"/>
          <p14:tracePt t="33650" x="6443663" y="3800475"/>
          <p14:tracePt t="33657" x="6418263" y="3836988"/>
          <p14:tracePt t="33671" x="6407150" y="3886200"/>
          <p14:tracePt t="33672" x="6381750" y="3933825"/>
          <p14:tracePt t="33679" x="6357938" y="4006850"/>
          <p14:tracePt t="33687" x="6345238" y="4081463"/>
          <p14:tracePt t="33694" x="6321425" y="4165600"/>
          <p14:tracePt t="33701" x="6308725" y="4238625"/>
          <p14:tracePt t="33708" x="6308725" y="4324350"/>
          <p14:tracePt t="33715" x="6297613" y="4446588"/>
          <p14:tracePt t="33723" x="6297613" y="4519613"/>
          <p14:tracePt t="33731" x="6297613" y="4592638"/>
          <p14:tracePt t="33737" x="6297613" y="4678363"/>
          <p14:tracePt t="33745" x="6297613" y="4787900"/>
          <p14:tracePt t="33752" x="6321425" y="4908550"/>
          <p14:tracePt t="33759" x="6345238" y="4994275"/>
          <p14:tracePt t="33768" x="6357938" y="5091113"/>
          <p14:tracePt t="33773" x="6381750" y="5189538"/>
          <p14:tracePt t="33782" x="6430963" y="5348288"/>
          <p14:tracePt t="33788" x="6454775" y="5457825"/>
          <p14:tracePt t="33796" x="6491288" y="5554663"/>
          <p14:tracePt t="33803" x="6516688" y="5614988"/>
          <p14:tracePt t="33810" x="6553200" y="5688013"/>
          <p14:tracePt t="33818" x="6564313" y="57134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C91607-2AA2-5737-D66E-02EA717D9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/>
    </mc:Choice>
    <mc:Fallback xmlns="">
      <p:transition spd="slow" advTm="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algn="ctr" eaLnBrk="1" hangingPunct="1"/>
            <a:r>
              <a:rPr lang="es-MX" altLang="es-AR" sz="3600" dirty="0">
                <a:solidFill>
                  <a:srgbClr val="000000"/>
                </a:solidFill>
              </a:rPr>
              <a:t>Colocación del balón esofágico</a:t>
            </a:r>
            <a:br>
              <a:rPr lang="es-MX" altLang="es-AR" sz="3600" dirty="0">
                <a:solidFill>
                  <a:srgbClr val="000000"/>
                </a:solidFill>
              </a:rPr>
            </a:br>
            <a:r>
              <a:rPr lang="es-MX" altLang="es-AR" sz="3600" dirty="0">
                <a:solidFill>
                  <a:srgbClr val="000000"/>
                </a:solidFill>
              </a:rPr>
              <a:t>Radiografía de tórax</a:t>
            </a:r>
            <a:endParaRPr lang="es-AR" altLang="es-AR" dirty="0"/>
          </a:p>
        </p:txBody>
      </p:sp>
      <p:pic>
        <p:nvPicPr>
          <p:cNvPr id="25603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1" y="1414464"/>
            <a:ext cx="6143625" cy="5038725"/>
          </a:xfrm>
        </p:spPr>
      </p:pic>
      <p:cxnSp>
        <p:nvCxnSpPr>
          <p:cNvPr id="6" name="5 Conector recto de flecha"/>
          <p:cNvCxnSpPr/>
          <p:nvPr/>
        </p:nvCxnSpPr>
        <p:spPr>
          <a:xfrm flipH="1">
            <a:off x="6743700" y="5157789"/>
            <a:ext cx="433388" cy="3587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095881-49DA-0660-61AA-0E45BF2C1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8"/>
    </mc:Choice>
    <mc:Fallback xmlns="">
      <p:transition spd="slow" advTm="5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7" x="6564313" y="5724525"/>
          <p14:tracePt t="2762" x="6564313" y="5737225"/>
          <p14:tracePt t="2769" x="6553200" y="5737225"/>
          <p14:tracePt t="2777" x="6540500" y="5749925"/>
          <p14:tracePt t="2792" x="6527800" y="5761038"/>
          <p14:tracePt t="2798" x="6516688" y="5761038"/>
          <p14:tracePt t="2805" x="6503988" y="5786438"/>
          <p14:tracePt t="2812" x="6491288" y="5786438"/>
          <p14:tracePt t="2819" x="6480175" y="5810250"/>
          <p14:tracePt t="2828" x="6454775" y="5822950"/>
          <p14:tracePt t="2835" x="6443663" y="5834063"/>
          <p14:tracePt t="2842" x="6430963" y="5859463"/>
          <p14:tracePt t="2850" x="6418263" y="5870575"/>
          <p14:tracePt t="2857" x="6407150" y="5883275"/>
          <p14:tracePt t="2864" x="6394450" y="5895975"/>
          <p14:tracePt t="2872" x="6370638" y="5919788"/>
          <p14:tracePt t="2887" x="6357938" y="5945188"/>
          <p14:tracePt t="2893" x="6357938" y="5956300"/>
          <p14:tracePt t="2908" x="6357938" y="5981700"/>
          <p14:tracePt t="2922" x="6357938" y="5992813"/>
          <p14:tracePt t="2930" x="6357938" y="6018213"/>
          <p14:tracePt t="2944" x="6357938" y="6029325"/>
          <p14:tracePt t="2952" x="6357938" y="6065838"/>
          <p14:tracePt t="2958" x="6357938" y="6078538"/>
          <p14:tracePt t="2967" x="6370638" y="6102350"/>
          <p14:tracePt t="2974" x="6381750" y="6127750"/>
          <p14:tracePt t="2981" x="6407150" y="6151563"/>
          <p14:tracePt t="2988" x="6418263" y="6164263"/>
          <p14:tracePt t="2995" x="6430963" y="6188075"/>
          <p14:tracePt t="3003" x="6467475" y="6200775"/>
          <p14:tracePt t="3010" x="6491288" y="6211888"/>
          <p14:tracePt t="3018" x="6516688" y="6224588"/>
          <p14:tracePt t="3024" x="6540500" y="6237288"/>
          <p14:tracePt t="3031" x="6577013" y="6248400"/>
          <p14:tracePt t="3038" x="6613525" y="6261100"/>
          <p14:tracePt t="3046" x="6637338" y="6261100"/>
          <p14:tracePt t="3054" x="6662738" y="6261100"/>
          <p14:tracePt t="3061" x="6699250" y="6261100"/>
          <p14:tracePt t="3068" x="6723063" y="6261100"/>
          <p14:tracePt t="3075" x="6746875" y="6261100"/>
          <p14:tracePt t="3084" x="6772275" y="6261100"/>
          <p14:tracePt t="3091" x="6796088" y="6261100"/>
          <p14:tracePt t="3098" x="6808788" y="6261100"/>
          <p14:tracePt t="3106" x="6821488" y="6261100"/>
          <p14:tracePt t="3112" x="6832600" y="6261100"/>
          <p14:tracePt t="3120" x="6869113" y="6261100"/>
          <p14:tracePt t="3135" x="6881813" y="6261100"/>
          <p14:tracePt t="3158" x="6918325" y="6261100"/>
          <p14:tracePt t="3163" x="6931025" y="6248400"/>
          <p14:tracePt t="3171" x="6942138" y="6237288"/>
          <p14:tracePt t="3178" x="6954838" y="6224588"/>
          <p14:tracePt t="3186" x="6978650" y="6200775"/>
          <p14:tracePt t="3193" x="6991350" y="6175375"/>
          <p14:tracePt t="3200" x="7015163" y="6151563"/>
          <p14:tracePt t="3208" x="7027863" y="6127750"/>
          <p14:tracePt t="3215" x="7051675" y="6091238"/>
          <p14:tracePt t="3222" x="7077075" y="6054725"/>
          <p14:tracePt t="3229" x="7088188" y="6005513"/>
          <p14:tracePt t="3236" x="7124700" y="5932488"/>
          <p14:tracePt t="3244" x="7137400" y="5883275"/>
          <p14:tracePt t="3251" x="7161213" y="5822950"/>
          <p14:tracePt t="3258" x="7161213" y="5773738"/>
          <p14:tracePt t="3265" x="7161213" y="5737225"/>
          <p14:tracePt t="3272" x="7173913" y="5713413"/>
          <p14:tracePt t="3280" x="7186613" y="5676900"/>
          <p14:tracePt t="3288" x="7186613" y="5640388"/>
          <p14:tracePt t="3295" x="7186613" y="5614988"/>
          <p14:tracePt t="3303" x="7186613" y="5578475"/>
          <p14:tracePt t="3309" x="7186613" y="5554663"/>
          <p14:tracePt t="3317" x="7186613" y="5518150"/>
          <p14:tracePt t="3325" x="7186613" y="5494338"/>
          <p14:tracePt t="3331" x="7186613" y="5481638"/>
          <p14:tracePt t="3339" x="7173913" y="5445125"/>
          <p14:tracePt t="3346" x="7161213" y="5432425"/>
          <p14:tracePt t="3354" x="7137400" y="5408613"/>
          <p14:tracePt t="3360" x="7124700" y="5384800"/>
          <p14:tracePt t="3368" x="7113588" y="5372100"/>
          <p14:tracePt t="3375" x="7088188" y="5359400"/>
          <p14:tracePt t="3382" x="7077075" y="5335588"/>
          <p14:tracePt t="3389" x="7051675" y="5322888"/>
          <p14:tracePt t="3396" x="7027863" y="5311775"/>
          <p14:tracePt t="3405" x="7004050" y="5286375"/>
          <p14:tracePt t="3411" x="6991350" y="5286375"/>
          <p14:tracePt t="3419" x="6942138" y="5273675"/>
          <p14:tracePt t="3427" x="6918325" y="5262563"/>
          <p14:tracePt t="3434" x="6894513" y="5262563"/>
          <p14:tracePt t="3442" x="6869113" y="5262563"/>
          <p14:tracePt t="3448" x="6845300" y="5262563"/>
          <p14:tracePt t="3456" x="6808788" y="5249863"/>
          <p14:tracePt t="3463" x="6783388" y="5249863"/>
          <p14:tracePt t="3470" x="6746875" y="5249863"/>
          <p14:tracePt t="3477" x="6723063" y="5249863"/>
          <p14:tracePt t="3485" x="6699250" y="5249863"/>
          <p14:tracePt t="3492" x="6662738" y="5249863"/>
          <p14:tracePt t="3498" x="6637338" y="5249863"/>
          <p14:tracePt t="3506" x="6613525" y="5262563"/>
          <p14:tracePt t="3514" x="6589713" y="5273675"/>
          <p14:tracePt t="3521" x="6564313" y="5273675"/>
          <p14:tracePt t="3528" x="6553200" y="5299075"/>
          <p14:tracePt t="3536" x="6527800" y="5311775"/>
          <p14:tracePt t="3544" x="6503988" y="5335588"/>
          <p14:tracePt t="3551" x="6491288" y="5348288"/>
          <p14:tracePt t="3558" x="6467475" y="5359400"/>
          <p14:tracePt t="3565" x="6454775" y="5372100"/>
          <p14:tracePt t="3573" x="6430963" y="5395913"/>
          <p14:tracePt t="3580" x="6418263" y="5408613"/>
          <p14:tracePt t="3587" x="6407150" y="5432425"/>
          <p14:tracePt t="3594" x="6381750" y="5457825"/>
          <p14:tracePt t="3602" x="6357938" y="5494338"/>
          <p14:tracePt t="3608" x="6345238" y="5518150"/>
          <p14:tracePt t="3615" x="6321425" y="5541963"/>
          <p14:tracePt t="3622" x="6321425" y="5554663"/>
          <p14:tracePt t="3630" x="6308725" y="5567363"/>
          <p14:tracePt t="3638" x="6308725" y="5591175"/>
          <p14:tracePt t="3645" x="6297613" y="5614988"/>
          <p14:tracePt t="3653" x="6297613" y="5640388"/>
          <p14:tracePt t="3660" x="6297613" y="5651500"/>
          <p14:tracePt t="3668" x="6297613" y="5688013"/>
          <p14:tracePt t="3675" x="6297613" y="5713413"/>
          <p14:tracePt t="3682" x="6297613" y="5749925"/>
          <p14:tracePt t="3689" x="6297613" y="5773738"/>
          <p14:tracePt t="3696" x="6308725" y="5797550"/>
          <p14:tracePt t="3704" x="6321425" y="5822950"/>
          <p14:tracePt t="3711" x="6334125" y="5846763"/>
          <p14:tracePt t="3719" x="6357938" y="5883275"/>
          <p14:tracePt t="3726" x="6381750" y="5895975"/>
          <p14:tracePt t="3732" x="6394450" y="5919788"/>
          <p14:tracePt t="3739" x="6418263" y="5956300"/>
          <p14:tracePt t="5931" x="6430963" y="5956300"/>
          <p14:tracePt t="5938" x="6430963" y="5969000"/>
          <p14:tracePt t="5945" x="6443663" y="5981700"/>
          <p14:tracePt t="5959" x="6454775" y="5992813"/>
          <p14:tracePt t="5967" x="6480175" y="5992813"/>
          <p14:tracePt t="5974" x="6480175" y="6005513"/>
          <p14:tracePt t="5982" x="6503988" y="6018213"/>
          <p14:tracePt t="5989" x="6516688" y="6018213"/>
          <p14:tracePt t="5996" x="6527800" y="6029325"/>
          <p14:tracePt t="6004" x="6553200" y="6042025"/>
          <p14:tracePt t="6010" x="6564313" y="6042025"/>
          <p14:tracePt t="6017" x="6589713" y="6065838"/>
          <p14:tracePt t="6026" x="6613525" y="6078538"/>
          <p14:tracePt t="6033" x="6637338" y="6078538"/>
          <p14:tracePt t="6040" x="6662738" y="6091238"/>
          <p14:tracePt t="6047" x="6686550" y="6115050"/>
          <p14:tracePt t="6055" x="6723063" y="6115050"/>
          <p14:tracePt t="6062" x="6735763" y="6127750"/>
          <p14:tracePt t="6070" x="6746875" y="6138863"/>
          <p14:tracePt t="6076" x="6783388" y="6138863"/>
          <p14:tracePt t="6084" x="6808788" y="6151563"/>
          <p14:tracePt t="6092" x="6821488" y="6164263"/>
          <p14:tracePt t="6098" x="6832600" y="6164263"/>
          <p14:tracePt t="6106" x="6869113" y="6164263"/>
          <p14:tracePt t="6113" x="6894513" y="6164263"/>
          <p14:tracePt t="6121" x="6918325" y="6164263"/>
          <p14:tracePt t="6127" x="6931025" y="6164263"/>
          <p14:tracePt t="6134" x="6954838" y="6164263"/>
          <p14:tracePt t="6143" x="6978650" y="6164263"/>
          <p14:tracePt t="6150" x="6991350" y="6164263"/>
          <p14:tracePt t="6157" x="7004050" y="6164263"/>
          <p14:tracePt t="6164" x="7015163" y="6164263"/>
          <p14:tracePt t="6172" x="7040563" y="6164263"/>
          <p14:tracePt t="6179" x="7051675" y="6164263"/>
          <p14:tracePt t="6186" x="7077075" y="6164263"/>
          <p14:tracePt t="6193" x="7100888" y="6151563"/>
          <p14:tracePt t="6201" x="7124700" y="6138863"/>
          <p14:tracePt t="6207" x="7137400" y="6115050"/>
          <p14:tracePt t="6216" x="7161213" y="6102350"/>
          <p14:tracePt t="6223" x="7173913" y="6078538"/>
          <p14:tracePt t="6229" x="7197725" y="6054725"/>
          <p14:tracePt t="6237" x="7223125" y="6029325"/>
          <p14:tracePt t="6244" x="7234238" y="6018213"/>
          <p14:tracePt t="6251" x="7246938" y="5992813"/>
          <p14:tracePt t="6260" x="7259638" y="5992813"/>
          <p14:tracePt t="6266" x="7270750" y="5969000"/>
          <p14:tracePt t="6274" x="7283450" y="5956300"/>
          <p14:tracePt t="6281" x="7283450" y="5945188"/>
          <p14:tracePt t="6289" x="7283450" y="5919788"/>
          <p14:tracePt t="6296" x="7283450" y="5883275"/>
          <p14:tracePt t="6304" x="7283450" y="5846763"/>
          <p14:tracePt t="6310" x="7283450" y="5822950"/>
          <p14:tracePt t="6318" x="7283450" y="5786438"/>
          <p14:tracePt t="6325" x="7283450" y="5749925"/>
          <p14:tracePt t="6333" x="7259638" y="5713413"/>
          <p14:tracePt t="6339" x="7223125" y="5651500"/>
          <p14:tracePt t="6347" x="7197725" y="5578475"/>
          <p14:tracePt t="6355" x="7161213" y="5541963"/>
          <p14:tracePt t="6361" x="7137400" y="5505450"/>
          <p14:tracePt t="6368" x="7100888" y="5457825"/>
          <p14:tracePt t="6376" x="7051675" y="5408613"/>
          <p14:tracePt t="6384" x="7027863" y="5384800"/>
          <p14:tracePt t="6391" x="7004050" y="5359400"/>
          <p14:tracePt t="6398" x="6991350" y="5335588"/>
          <p14:tracePt t="6406" x="6967538" y="5311775"/>
          <p14:tracePt t="6413" x="6931025" y="5286375"/>
          <p14:tracePt t="6421" x="6894513" y="5262563"/>
          <p14:tracePt t="6427" x="6881813" y="5237163"/>
          <p14:tracePt t="6435" x="6858000" y="5237163"/>
          <p14:tracePt t="6443" x="6845300" y="5226050"/>
          <p14:tracePt t="6449" x="6832600" y="5213350"/>
          <p14:tracePt t="6457" x="6808788" y="5213350"/>
          <p14:tracePt t="6463" x="6796088" y="5213350"/>
          <p14:tracePt t="6471" x="6783388" y="5200650"/>
          <p14:tracePt t="6478" x="6772275" y="5200650"/>
          <p14:tracePt t="6485" x="6759575" y="5189538"/>
          <p14:tracePt t="6493" x="6746875" y="5189538"/>
          <p14:tracePt t="6501" x="6735763" y="5189538"/>
          <p14:tracePt t="6508" x="6723063" y="5189538"/>
          <p14:tracePt t="6515" x="6699250" y="5189538"/>
          <p14:tracePt t="6522" x="6686550" y="5189538"/>
          <p14:tracePt t="6529" x="6673850" y="5189538"/>
          <p14:tracePt t="6537" x="6650038" y="5189538"/>
          <p14:tracePt t="6545" x="6626225" y="5213350"/>
          <p14:tracePt t="6552" x="6600825" y="5226050"/>
          <p14:tracePt t="6559" x="6589713" y="5237163"/>
          <p14:tracePt t="6566" x="6553200" y="5262563"/>
          <p14:tracePt t="6573" x="6553200" y="5273675"/>
          <p14:tracePt t="6580" x="6527800" y="5299075"/>
          <p14:tracePt t="6588" x="6503988" y="5311775"/>
          <p14:tracePt t="6595" x="6491288" y="5335588"/>
          <p14:tracePt t="6602" x="6467475" y="5395913"/>
          <p14:tracePt t="6609" x="6443663" y="5432425"/>
          <p14:tracePt t="6617" x="6443663" y="5457825"/>
          <p14:tracePt t="6624" x="6430963" y="5494338"/>
          <p14:tracePt t="6632" x="6418263" y="5518150"/>
          <p14:tracePt t="6639" x="6418263" y="5541963"/>
          <p14:tracePt t="6646" x="6418263" y="5627688"/>
          <p14:tracePt t="6654" x="6418263" y="5688013"/>
          <p14:tracePt t="6661" x="6418263" y="5737225"/>
          <p14:tracePt t="6668" x="6418263" y="5810250"/>
          <p14:tracePt t="6676" x="6418263" y="5870575"/>
          <p14:tracePt t="6683" x="6443663" y="5945188"/>
          <p14:tracePt t="6690" x="6467475" y="6029325"/>
          <p14:tracePt t="6697" x="6503988" y="6127750"/>
          <p14:tracePt t="6705" x="6516688" y="6164263"/>
          <p14:tracePt t="6711" x="6540500" y="6200775"/>
          <p14:tracePt t="18096" x="6553200" y="6200775"/>
          <p14:tracePt t="18102" x="6564313" y="6200775"/>
          <p14:tracePt t="18109" x="6577013" y="6200775"/>
          <p14:tracePt t="18117" x="6589713" y="6200775"/>
          <p14:tracePt t="18125" x="6626225" y="6200775"/>
          <p14:tracePt t="18132" x="6637338" y="6200775"/>
          <p14:tracePt t="18149" x="6686550" y="6200775"/>
          <p14:tracePt t="18154" x="6710363" y="6200775"/>
          <p14:tracePt t="18161" x="6735763" y="6200775"/>
          <p14:tracePt t="18168" x="6759575" y="6200775"/>
          <p14:tracePt t="18176" x="6796088" y="6200775"/>
          <p14:tracePt t="18183" x="6821488" y="6200775"/>
          <p14:tracePt t="18190" x="6858000" y="6200775"/>
          <p14:tracePt t="18198" x="6881813" y="6200775"/>
          <p14:tracePt t="18205" x="6905625" y="6200775"/>
          <p14:tracePt t="18211" x="6918325" y="6200775"/>
          <p14:tracePt t="18218" x="6942138" y="6200775"/>
          <p14:tracePt t="18226" x="6978650" y="6200775"/>
          <p14:tracePt t="18234" x="6991350" y="6200775"/>
          <p14:tracePt t="18241" x="7004050" y="6200775"/>
          <p14:tracePt t="18249" x="7027863" y="6188075"/>
          <p14:tracePt t="18255" x="7040563" y="6188075"/>
          <p14:tracePt t="18263" x="7051675" y="6188075"/>
          <p14:tracePt t="18270" x="7064375" y="6175375"/>
          <p14:tracePt t="18278" x="7088188" y="6164263"/>
          <p14:tracePt t="18284" x="7100888" y="6164263"/>
          <p14:tracePt t="18292" x="7113588" y="6151563"/>
          <p14:tracePt t="18298" x="7137400" y="6151563"/>
          <p14:tracePt t="18307" x="7137400" y="6138863"/>
          <p14:tracePt t="18315" x="7161213" y="6127750"/>
          <p14:tracePt t="18321" x="7173913" y="6115050"/>
          <p14:tracePt t="18328" x="7197725" y="6102350"/>
          <p14:tracePt t="18335" x="7197725" y="6078538"/>
          <p14:tracePt t="18343" x="7223125" y="6054725"/>
          <p14:tracePt t="18350" x="7223125" y="6042025"/>
          <p14:tracePt t="18357" x="7246938" y="6018213"/>
          <p14:tracePt t="18365" x="7259638" y="6005513"/>
          <p14:tracePt t="18372" x="7259638" y="5992813"/>
          <p14:tracePt t="18380" x="7259638" y="5969000"/>
          <p14:tracePt t="18387" x="7259638" y="5956300"/>
          <p14:tracePt t="18394" x="7259638" y="5945188"/>
          <p14:tracePt t="18401" x="7259638" y="5932488"/>
          <p14:tracePt t="18409" x="7259638" y="5907088"/>
          <p14:tracePt t="18424" x="7259638" y="5895975"/>
          <p14:tracePt t="18431" x="7259638" y="5870575"/>
          <p14:tracePt t="18445" x="7259638" y="5846763"/>
          <p14:tracePt t="18460" x="7246938" y="5834063"/>
          <p14:tracePt t="18475" x="7234238" y="5822950"/>
          <p14:tracePt t="18482" x="7234238" y="5810250"/>
          <p14:tracePt t="18490" x="7234238" y="5797550"/>
          <p14:tracePt t="18497" x="7210425" y="5797550"/>
          <p14:tracePt t="18504" x="7210425" y="5786438"/>
          <p14:tracePt t="18511" x="7197725" y="5786438"/>
          <p14:tracePt t="18518" x="7186613" y="5773738"/>
          <p14:tracePt t="18526" x="7173913" y="5761038"/>
          <p14:tracePt t="18534" x="7173913" y="5749925"/>
          <p14:tracePt t="18540" x="7161213" y="5737225"/>
          <p14:tracePt t="18548" x="7150100" y="5737225"/>
          <p14:tracePt t="18555" x="7137400" y="5724525"/>
          <p14:tracePt t="18561" x="7124700" y="5724525"/>
          <p14:tracePt t="18569" x="7113588" y="5724525"/>
          <p14:tracePt t="18577" x="7100888" y="5713413"/>
          <p14:tracePt t="18584" x="7077075" y="5700713"/>
          <p14:tracePt t="18592" x="7064375" y="5700713"/>
          <p14:tracePt t="18598" x="7051675" y="5700713"/>
          <p14:tracePt t="18606" x="7027863" y="5700713"/>
          <p14:tracePt t="18613" x="7015163" y="5700713"/>
          <p14:tracePt t="18621" x="7004050" y="5688013"/>
          <p14:tracePt t="18628" x="6978650" y="5688013"/>
          <p14:tracePt t="18635" x="6967538" y="5688013"/>
          <p14:tracePt t="18642" x="6954838" y="5688013"/>
          <p14:tracePt t="18650" x="6942138" y="5688013"/>
          <p14:tracePt t="18657" x="6918325" y="5688013"/>
          <p14:tracePt t="18665" x="6905625" y="5688013"/>
          <p14:tracePt t="18672" x="6894513" y="5688013"/>
          <p14:tracePt t="18678" x="6869113" y="5688013"/>
          <p14:tracePt t="18686" x="6858000" y="5688013"/>
          <p14:tracePt t="18694" x="6845300" y="5688013"/>
          <p14:tracePt t="18701" x="6832600" y="5688013"/>
          <p14:tracePt t="18708" x="6808788" y="5688013"/>
          <p14:tracePt t="18715" x="6796088" y="5688013"/>
          <p14:tracePt t="18723" x="6783388" y="5688013"/>
          <p14:tracePt t="18730" x="6772275" y="5700713"/>
          <p14:tracePt t="18738" x="6759575" y="5700713"/>
          <p14:tracePt t="18745" x="6746875" y="5713413"/>
          <p14:tracePt t="18752" x="6735763" y="5724525"/>
          <p14:tracePt t="18760" x="6723063" y="5724525"/>
          <p14:tracePt t="18767" x="6723063" y="5737225"/>
          <p14:tracePt t="18774" x="6710363" y="5737225"/>
          <p14:tracePt t="18782" x="6699250" y="5749925"/>
          <p14:tracePt t="18788" x="6686550" y="5761038"/>
          <p14:tracePt t="18795" x="6686550" y="5773738"/>
          <p14:tracePt t="18802" x="6673850" y="5773738"/>
          <p14:tracePt t="18811" x="6673850" y="5786438"/>
          <p14:tracePt t="18818" x="6662738" y="5797550"/>
          <p14:tracePt t="18826" x="6650038" y="5810250"/>
          <p14:tracePt t="18832" x="6637338" y="5822950"/>
          <p14:tracePt t="18840" x="6626225" y="5846763"/>
          <p14:tracePt t="18847" x="6626225" y="5859463"/>
          <p14:tracePt t="18855" x="6626225" y="5870575"/>
          <p14:tracePt t="18862" x="6626225" y="5883275"/>
          <p14:tracePt t="18868" x="6626225" y="5907088"/>
          <p14:tracePt t="18875" x="6626225" y="5919788"/>
          <p14:tracePt t="18885" x="6626225" y="5932488"/>
          <p14:tracePt t="18892" x="6626225" y="5945188"/>
          <p14:tracePt t="18905" x="6626225" y="5969000"/>
          <p14:tracePt t="18919" x="6626225" y="5981700"/>
          <p14:tracePt t="18927" x="6626225" y="5992813"/>
          <p14:tracePt t="18935" x="6626225" y="6005513"/>
          <p14:tracePt t="18942" x="6637338" y="6018213"/>
          <p14:tracePt t="18949" x="6650038" y="6018213"/>
          <p14:tracePt t="18957" x="6650038" y="6042025"/>
          <p14:tracePt t="18964" x="6662738" y="6042025"/>
          <p14:tracePt t="18971" x="6673850" y="6054725"/>
          <p14:tracePt t="18979" x="6699250" y="6065838"/>
          <p14:tracePt t="18985" x="6710363" y="6078538"/>
          <p14:tracePt t="18993" x="6735763" y="6091238"/>
          <p14:tracePt t="19000" x="6759575" y="6091238"/>
          <p14:tracePt t="19008" x="6783388" y="6102350"/>
          <p14:tracePt t="19015" x="6808788" y="6115050"/>
          <p14:tracePt t="19023" x="6832600" y="6127750"/>
          <p14:tracePt t="19029" x="6858000" y="6127750"/>
          <p14:tracePt t="19036" x="6894513" y="6127750"/>
          <p14:tracePt t="19043" x="6931025" y="6127750"/>
          <p14:tracePt t="19051" x="6967538" y="6127750"/>
          <p14:tracePt t="19059" x="6991350" y="6127750"/>
          <p14:tracePt t="19066" x="7015163" y="6127750"/>
          <p14:tracePt t="19073" x="7040563" y="6127750"/>
          <p14:tracePt t="19082" x="7051675" y="6127750"/>
          <p14:tracePt t="19088" x="7077075" y="6127750"/>
          <p14:tracePt t="19095" x="7100888" y="6127750"/>
          <p14:tracePt t="19102" x="7113588" y="6127750"/>
          <p14:tracePt t="19110" x="7137400" y="6115050"/>
          <p14:tracePt t="19117" x="7150100" y="6102350"/>
          <p14:tracePt t="19125" x="7150100" y="6091238"/>
          <p14:tracePt t="19132" x="7173913" y="6091238"/>
          <p14:tracePt t="19139" x="7173913" y="6078538"/>
          <p14:tracePt t="19149" x="7186613" y="6065838"/>
          <p14:tracePt t="19153" x="7197725" y="6042025"/>
          <p14:tracePt t="19160" x="7210425" y="6042025"/>
          <p14:tracePt t="19168" x="7223125" y="6029325"/>
          <p14:tracePt t="19176" x="7223125" y="6005513"/>
          <p14:tracePt t="19183" x="7223125" y="5992813"/>
          <p14:tracePt t="19190" x="7234238" y="5981700"/>
          <p14:tracePt t="19198" x="7234238" y="5945188"/>
          <p14:tracePt t="19205" x="7234238" y="5932488"/>
          <p14:tracePt t="19212" x="7234238" y="5907088"/>
          <p14:tracePt t="19219" x="7234238" y="5895975"/>
          <p14:tracePt t="19227" x="7234238" y="5870575"/>
          <p14:tracePt t="19234" x="7234238" y="5846763"/>
          <p14:tracePt t="19241" x="7234238" y="5822950"/>
          <p14:tracePt t="19249" x="7234238" y="5810250"/>
          <p14:tracePt t="19256" x="7223125" y="5786438"/>
          <p14:tracePt t="19262" x="7223125" y="5761038"/>
          <p14:tracePt t="19270" x="7210425" y="5749925"/>
          <p14:tracePt t="19278" x="7197725" y="5737225"/>
          <p14:tracePt t="19285" x="7197725" y="5724525"/>
          <p14:tracePt t="19292" x="7173913" y="5713413"/>
          <p14:tracePt t="19299" x="7173913" y="5688013"/>
          <p14:tracePt t="19307" x="7161213" y="5688013"/>
          <p14:tracePt t="19315" x="7161213" y="5676900"/>
          <p14:tracePt t="19322" x="7137400" y="5664200"/>
          <p14:tracePt t="19329" x="7124700" y="5651500"/>
          <p14:tracePt t="19336" x="7100888" y="5640388"/>
          <p14:tracePt t="19344" x="7088188" y="5640388"/>
          <p14:tracePt t="19350" x="7077075" y="5627688"/>
          <p14:tracePt t="19358" x="7051675" y="5614988"/>
          <p14:tracePt t="19365" x="7040563" y="5614988"/>
          <p14:tracePt t="19373" x="7027863" y="5614988"/>
          <p14:tracePt t="19379" x="7015163" y="5614988"/>
          <p14:tracePt t="19387" x="7004050" y="5614988"/>
          <p14:tracePt t="19394" x="6991350" y="5603875"/>
          <p14:tracePt t="19409" x="6978650" y="5603875"/>
          <p14:tracePt t="19432" x="6967538" y="5603875"/>
          <p14:tracePt t="19446" x="6954838" y="5603875"/>
          <p14:tracePt t="19453" x="6942138" y="5603875"/>
          <p14:tracePt t="19468" x="6931025" y="5603875"/>
          <p14:tracePt t="19475" x="6918325" y="5603875"/>
          <p14:tracePt t="19482" x="6905625" y="5603875"/>
          <p14:tracePt t="19490" x="6894513" y="5603875"/>
          <p14:tracePt t="19504" x="6869113" y="5614988"/>
          <p14:tracePt t="19511" x="6869113" y="5627688"/>
          <p14:tracePt t="19519" x="6858000" y="5627688"/>
          <p14:tracePt t="19526" x="6845300" y="5640388"/>
          <p14:tracePt t="19541" x="6832600" y="5640388"/>
          <p14:tracePt t="19548" x="6821488" y="5651500"/>
          <p14:tracePt t="19570" x="6808788" y="5664200"/>
          <p14:tracePt t="19578" x="6808788" y="5676900"/>
          <p14:tracePt t="19592" x="6796088" y="5676900"/>
          <p14:tracePt t="19599" x="6796088" y="5688013"/>
          <p14:tracePt t="19613" x="6783388" y="5700713"/>
          <p14:tracePt t="19628" x="6772275" y="5713413"/>
          <p14:tracePt t="19635" x="6772275" y="5724525"/>
          <p14:tracePt t="19651" x="6772275" y="5737225"/>
          <p14:tracePt t="19665" x="6759575" y="5737225"/>
          <p14:tracePt t="19672" x="6759575" y="5749925"/>
          <p14:tracePt t="19694" x="6759575" y="5761038"/>
          <p14:tracePt t="19701" x="6759575" y="5773738"/>
          <p14:tracePt t="19716" x="6759575" y="5786438"/>
          <p14:tracePt t="19724" x="6759575" y="5810250"/>
          <p14:tracePt t="19737" x="6759575" y="5822950"/>
          <p14:tracePt t="21578" x="6759575" y="5834063"/>
          <p14:tracePt t="21585" x="6759575" y="5846763"/>
          <p14:tracePt t="21600" x="6759575" y="5859463"/>
          <p14:tracePt t="21606" x="6772275" y="5859463"/>
          <p14:tracePt t="21615" x="6783388" y="5870575"/>
          <p14:tracePt t="21622" x="6796088" y="5870575"/>
          <p14:tracePt t="21629" x="6796088" y="5883275"/>
          <p14:tracePt t="21636" x="6821488" y="5895975"/>
          <p14:tracePt t="21644" x="6832600" y="5895975"/>
          <p14:tracePt t="21651" x="6845300" y="5895975"/>
          <p14:tracePt t="21657" x="6869113" y="5907088"/>
          <p14:tracePt t="21664" x="6881813" y="5907088"/>
          <p14:tracePt t="21672" x="6894513" y="5907088"/>
          <p14:tracePt t="21680" x="6905625" y="5907088"/>
          <p14:tracePt t="21687" x="6918325" y="5907088"/>
          <p14:tracePt t="21695" x="6931025" y="5907088"/>
          <p14:tracePt t="21701" x="6942138" y="5907088"/>
          <p14:tracePt t="21709" x="6954838" y="5907088"/>
          <p14:tracePt t="21717" x="6967538" y="5907088"/>
          <p14:tracePt t="21724" x="6978650" y="5907088"/>
          <p14:tracePt t="21732" x="6991350" y="5907088"/>
          <p14:tracePt t="21738" x="7015163" y="5907088"/>
          <p14:tracePt t="21746" x="7040563" y="5883275"/>
          <p14:tracePt t="21753" x="7051675" y="5870575"/>
          <p14:tracePt t="21760" x="7077075" y="5859463"/>
          <p14:tracePt t="21769" x="7088188" y="5846763"/>
          <p14:tracePt t="21774" x="7100888" y="5822950"/>
          <p14:tracePt t="21781" x="7137400" y="5797550"/>
          <p14:tracePt t="21790" x="7137400" y="5773738"/>
          <p14:tracePt t="21797" x="7161213" y="5737225"/>
          <p14:tracePt t="21803" x="7173913" y="5700713"/>
          <p14:tracePt t="21812" x="7173913" y="5664200"/>
          <p14:tracePt t="21819" x="7186613" y="5640388"/>
          <p14:tracePt t="21826" x="7186613" y="5614988"/>
          <p14:tracePt t="21833" x="7186613" y="5603875"/>
          <p14:tracePt t="21841" x="7186613" y="5578475"/>
          <p14:tracePt t="21848" x="7186613" y="5567363"/>
          <p14:tracePt t="21855" x="7186613" y="5554663"/>
          <p14:tracePt t="21863" x="7186613" y="5541963"/>
          <p14:tracePt t="21877" x="7186613" y="5530850"/>
          <p14:tracePt t="21885" x="7173913" y="5530850"/>
          <p14:tracePt t="21891" x="7173913" y="5518150"/>
          <p14:tracePt t="21898" x="7161213" y="5505450"/>
          <p14:tracePt t="21906" x="7137400" y="5505450"/>
          <p14:tracePt t="21921" x="7124700" y="5505450"/>
          <p14:tracePt t="21928" x="7100888" y="5505450"/>
          <p14:tracePt t="21935" x="7077075" y="5505450"/>
          <p14:tracePt t="21943" x="7064375" y="5505450"/>
          <p14:tracePt t="21950" x="7040563" y="5505450"/>
          <p14:tracePt t="21957" x="7004050" y="5505450"/>
          <p14:tracePt t="21965" x="6978650" y="5505450"/>
          <p14:tracePt t="21972" x="6954838" y="5518150"/>
          <p14:tracePt t="21979" x="6931025" y="5530850"/>
          <p14:tracePt t="21986" x="6905625" y="5541963"/>
          <p14:tracePt t="21995" x="6881813" y="5554663"/>
          <p14:tracePt t="22001" x="6869113" y="5567363"/>
          <p14:tracePt t="22008" x="6845300" y="5578475"/>
          <p14:tracePt t="22015" x="6832600" y="5591175"/>
          <p14:tracePt t="22023" x="6832600" y="5603875"/>
          <p14:tracePt t="22031" x="6808788" y="5614988"/>
          <p14:tracePt t="22038" x="6796088" y="5640388"/>
          <p14:tracePt t="22046" x="6783388" y="5640388"/>
          <p14:tracePt t="22052" x="6783388" y="5651500"/>
          <p14:tracePt t="22060" x="6772275" y="5664200"/>
          <p14:tracePt t="22067" x="6759575" y="5676900"/>
          <p14:tracePt t="22075" x="6759575" y="5688013"/>
          <p14:tracePt t="22082" x="6746875" y="5688013"/>
          <p14:tracePt t="22089" x="6746875" y="5700713"/>
          <p14:tracePt t="22096" x="6746875" y="5724525"/>
          <p14:tracePt t="22111" x="6746875" y="5749925"/>
          <p14:tracePt t="22119" x="6746875" y="5761038"/>
          <p14:tracePt t="22125" x="6746875" y="5773738"/>
          <p14:tracePt t="22132" x="6746875" y="5797550"/>
          <p14:tracePt t="22139" x="6746875" y="5822950"/>
          <p14:tracePt t="22148" x="6746875" y="5859463"/>
          <p14:tracePt t="22167" x="6746875" y="5870575"/>
          <p14:tracePt t="22169" x="6783388" y="5969000"/>
          <p14:tracePt t="22176" x="6808788" y="5992813"/>
          <p14:tracePt t="22184" x="6821488" y="6018213"/>
          <p14:tracePt t="22191" x="6821488" y="6042025"/>
          <p14:tracePt t="22198" x="6845300" y="6054725"/>
          <p14:tracePt t="22206" x="6845300" y="6078538"/>
          <p14:tracePt t="22213" x="6858000" y="6078538"/>
          <p14:tracePt t="22220" x="6869113" y="6091238"/>
          <p14:tracePt t="22227" x="6881813" y="6102350"/>
          <p14:tracePt t="22236" x="6894513" y="6115050"/>
          <p14:tracePt t="22242" x="6905625" y="6115050"/>
          <p14:tracePt t="22249" x="6931025" y="6127750"/>
          <p14:tracePt t="22265" x="6954838" y="6127750"/>
          <p14:tracePt t="22271" x="6967538" y="6127750"/>
          <p14:tracePt t="22278" x="6978650" y="6127750"/>
          <p14:tracePt t="22286" x="6991350" y="6127750"/>
          <p14:tracePt t="22294" x="7004050" y="6127750"/>
          <p14:tracePt t="22300" x="7015163" y="6127750"/>
          <p14:tracePt t="22308" x="7040563" y="6127750"/>
          <p14:tracePt t="22316" x="7051675" y="6115050"/>
          <p14:tracePt t="22323" x="7064375" y="6102350"/>
          <p14:tracePt t="22330" x="7077075" y="6091238"/>
          <p14:tracePt t="22336" x="7100888" y="6078538"/>
          <p14:tracePt t="22345" x="7113588" y="6042025"/>
          <p14:tracePt t="22352" x="7124700" y="6029325"/>
          <p14:tracePt t="22358" x="7150100" y="6005513"/>
          <p14:tracePt t="22365" x="7161213" y="5956300"/>
          <p14:tracePt t="22373" x="7173913" y="5932488"/>
          <p14:tracePt t="22381" x="7173913" y="5895975"/>
          <p14:tracePt t="22388" x="7173913" y="5870575"/>
          <p14:tracePt t="22396" x="7173913" y="5846763"/>
          <p14:tracePt t="22403" x="7173913" y="5834063"/>
          <p14:tracePt t="22410" x="7173913" y="5797550"/>
          <p14:tracePt t="22417" x="7161213" y="5761038"/>
          <p14:tracePt t="22425" x="7150100" y="5749925"/>
          <p14:tracePt t="22433" x="7137400" y="5737225"/>
          <p14:tracePt t="22439" x="7137400" y="5713413"/>
          <p14:tracePt t="22447" x="7113588" y="5700713"/>
          <p14:tracePt t="22453" x="7100888" y="5688013"/>
          <p14:tracePt t="22462" x="7077075" y="5676900"/>
          <p14:tracePt t="22469" x="7051675" y="5664200"/>
          <p14:tracePt t="22475" x="7015163" y="5640388"/>
          <p14:tracePt t="22482" x="6991350" y="5640388"/>
          <p14:tracePt t="22490" x="6967538" y="5627688"/>
          <p14:tracePt t="22498" x="6931025" y="5614988"/>
          <p14:tracePt t="22505" x="6905625" y="5614988"/>
          <p14:tracePt t="22513" x="6881813" y="5614988"/>
          <p14:tracePt t="22519" x="6858000" y="5614988"/>
          <p14:tracePt t="22527" x="6832600" y="5614988"/>
          <p14:tracePt t="22534" x="6821488" y="5614988"/>
          <p14:tracePt t="22542" x="6783388" y="5614988"/>
          <p14:tracePt t="22549" x="6759575" y="5614988"/>
          <p14:tracePt t="22556" x="6746875" y="5614988"/>
          <p14:tracePt t="22564" x="6735763" y="5614988"/>
          <p14:tracePt t="22570" x="6710363" y="5627688"/>
          <p14:tracePt t="22578" x="6699250" y="5640388"/>
          <p14:tracePt t="22586" x="6673850" y="5651500"/>
          <p14:tracePt t="22592" x="6673850" y="5664200"/>
          <p14:tracePt t="22599" x="6662738" y="5676900"/>
          <p14:tracePt t="22607" x="6650038" y="5713413"/>
          <p14:tracePt t="22615" x="6626225" y="5724525"/>
          <p14:tracePt t="22622" x="6626225" y="5737225"/>
          <p14:tracePt t="22629" x="6613525" y="5773738"/>
          <p14:tracePt t="22636" x="6613525" y="5797550"/>
          <p14:tracePt t="22644" x="6600825" y="5810250"/>
          <p14:tracePt t="22651" x="6600825" y="5834063"/>
          <p14:tracePt t="22658" x="6600825" y="5846763"/>
          <p14:tracePt t="22667" x="6600825" y="5883275"/>
          <p14:tracePt t="22681" x="6600825" y="5895975"/>
          <p14:tracePt t="22688" x="6600825" y="5919788"/>
          <p14:tracePt t="22695" x="6626225" y="5945188"/>
          <p14:tracePt t="22703" x="6626225" y="5956300"/>
          <p14:tracePt t="22709" x="6650038" y="5992813"/>
          <p14:tracePt t="22717" x="6662738" y="6029325"/>
          <p14:tracePt t="22724" x="6686550" y="6054725"/>
          <p14:tracePt t="22732" x="6699250" y="6065838"/>
          <p14:tracePt t="22739" x="6723063" y="6091238"/>
          <p14:tracePt t="22746" x="6735763" y="6115050"/>
          <p14:tracePt t="22753" x="6759575" y="6127750"/>
          <p14:tracePt t="22761" x="6772275" y="6138863"/>
          <p14:tracePt t="22768" x="6796088" y="6164263"/>
          <p14:tracePt t="22775" x="6821488" y="6164263"/>
          <p14:tracePt t="22783" x="6858000" y="6188075"/>
          <p14:tracePt t="22790" x="6881813" y="6188075"/>
          <p14:tracePt t="22797" x="6905625" y="6200775"/>
          <p14:tracePt t="22804" x="6918325" y="6200775"/>
          <p14:tracePt t="22812" x="6942138" y="6200775"/>
          <p14:tracePt t="22819" x="6954838" y="6200775"/>
          <p14:tracePt t="22827" x="6978650" y="6200775"/>
          <p14:tracePt t="22834" x="6991350" y="6200775"/>
          <p14:tracePt t="22840" x="7015163" y="6200775"/>
          <p14:tracePt t="22848" x="7027863" y="6200775"/>
          <p14:tracePt t="22856" x="7040563" y="6188075"/>
          <p14:tracePt t="22863" x="7051675" y="6175375"/>
          <p14:tracePt t="22870" x="7077075" y="6164263"/>
          <p14:tracePt t="22877" x="7100888" y="6127750"/>
          <p14:tracePt t="22885" x="7124700" y="6091238"/>
          <p14:tracePt t="22892" x="7137400" y="6078538"/>
          <p14:tracePt t="22899" x="7137400" y="6042025"/>
          <p14:tracePt t="22907" x="7150100" y="6005513"/>
          <p14:tracePt t="22914" x="7161213" y="5969000"/>
          <p14:tracePt t="22921" x="7161213" y="5932488"/>
          <p14:tracePt t="22928" x="7161213" y="5883275"/>
          <p14:tracePt t="22936" x="7161213" y="5859463"/>
          <p14:tracePt t="22944" x="7161213" y="5834063"/>
          <p14:tracePt t="22950" x="7161213" y="5810250"/>
          <p14:tracePt t="22957" x="7161213" y="5786438"/>
          <p14:tracePt t="22965" x="7150100" y="5761038"/>
          <p14:tracePt t="22972" x="7150100" y="5724525"/>
          <p14:tracePt t="22980" x="7124700" y="5713413"/>
          <p14:tracePt t="22987" x="7124700" y="5700713"/>
          <p14:tracePt t="22994" x="7100888" y="5676900"/>
          <p14:tracePt t="23002" x="7088188" y="5676900"/>
          <p14:tracePt t="23009" x="7077075" y="5664200"/>
          <p14:tracePt t="23017" x="7040563" y="5651500"/>
          <p14:tracePt t="23024" x="7027863" y="5640388"/>
          <p14:tracePt t="23030" x="6991350" y="5627688"/>
          <p14:tracePt t="23038" x="6954838" y="5614988"/>
          <p14:tracePt t="23046" x="6931025" y="5614988"/>
          <p14:tracePt t="23052" x="6905625" y="5614988"/>
          <p14:tracePt t="23060" x="6869113" y="5614988"/>
          <p14:tracePt t="23067" x="6845300" y="5614988"/>
          <p14:tracePt t="23074" x="6821488" y="5614988"/>
          <p14:tracePt t="23082" x="6808788" y="5614988"/>
          <p14:tracePt t="23089" x="6796088" y="5614988"/>
          <p14:tracePt t="23097" x="6772275" y="5614988"/>
          <p14:tracePt t="23104" x="6746875" y="5614988"/>
          <p14:tracePt t="23112" x="6723063" y="5627688"/>
          <p14:tracePt t="23118" x="6710363" y="5627688"/>
          <p14:tracePt t="23126" x="6699250" y="5651500"/>
          <p14:tracePt t="23132" x="6686550" y="5651500"/>
          <p14:tracePt t="23141" x="6662738" y="5700713"/>
          <p14:tracePt t="23151" x="6650038" y="5713413"/>
          <p14:tracePt t="23154" x="6637338" y="5737225"/>
          <p14:tracePt t="23162" x="6626225" y="5773738"/>
          <p14:tracePt t="23169" x="6613525" y="5797550"/>
          <p14:tracePt t="23177" x="6613525" y="5834063"/>
          <p14:tracePt t="23184" x="6600825" y="5859463"/>
          <p14:tracePt t="23191" x="6600825" y="5883275"/>
          <p14:tracePt t="23198" x="6600825" y="5895975"/>
          <p14:tracePt t="23205" x="6600825" y="5907088"/>
          <p14:tracePt t="23213" x="6600825" y="5932488"/>
          <p14:tracePt t="23221" x="6600825" y="5945188"/>
          <p14:tracePt t="23227" x="6600825" y="5969000"/>
          <p14:tracePt t="23236" x="6600825" y="5992813"/>
          <p14:tracePt t="23243" x="6613525" y="6005513"/>
          <p14:tracePt t="23250" x="6626225" y="6029325"/>
          <p14:tracePt t="23257" x="6637338" y="6054725"/>
          <p14:tracePt t="23265" x="6650038" y="6065838"/>
          <p14:tracePt t="23272" x="6662738" y="6078538"/>
          <p14:tracePt t="23279" x="6673850" y="6102350"/>
          <p14:tracePt t="23286" x="6686550" y="6115050"/>
          <p14:tracePt t="23294" x="6699250" y="6127750"/>
          <p14:tracePt t="23301" x="6710363" y="6138863"/>
          <p14:tracePt t="23308" x="6723063" y="6151563"/>
          <p14:tracePt t="23315" x="6735763" y="6151563"/>
          <p14:tracePt t="23322" x="6759575" y="6164263"/>
          <p14:tracePt t="23330" x="6783388" y="6175375"/>
          <p14:tracePt t="23337" x="6808788" y="6175375"/>
          <p14:tracePt t="23345" x="6821488" y="6175375"/>
          <p14:tracePt t="23353" x="6845300" y="6175375"/>
          <p14:tracePt t="23360" x="6869113" y="6175375"/>
          <p14:tracePt t="23367" x="6894513" y="6175375"/>
          <p14:tracePt t="23374" x="6918325" y="6175375"/>
          <p14:tracePt t="23381" x="6942138" y="6151563"/>
          <p14:tracePt t="23388" x="6954838" y="6138863"/>
          <p14:tracePt t="23396" x="6991350" y="6115050"/>
          <p14:tracePt t="23403" x="7015163" y="6091238"/>
          <p14:tracePt t="23410" x="7040563" y="6054725"/>
          <p14:tracePt t="23417" x="7051675" y="6042025"/>
          <p14:tracePt t="23424" x="7077075" y="5981700"/>
          <p14:tracePt t="23431" x="7088188" y="5945188"/>
          <p14:tracePt t="23440" x="7088188" y="5919788"/>
          <p14:tracePt t="23447" x="7100888" y="5895975"/>
          <p14:tracePt t="23454" x="7100888" y="5870575"/>
          <p14:tracePt t="23462" x="7100888" y="5846763"/>
          <p14:tracePt t="23468" x="7100888" y="5822950"/>
          <p14:tracePt t="23477" x="7100888" y="5797550"/>
          <p14:tracePt t="23484" x="7100888" y="5786438"/>
          <p14:tracePt t="23491" x="7100888" y="5773738"/>
          <p14:tracePt t="23498" x="7100888" y="5737225"/>
          <p14:tracePt t="23505" x="7100888" y="5724525"/>
          <p14:tracePt t="23513" x="7088188" y="5713413"/>
          <p14:tracePt t="23520" x="7077075" y="5688013"/>
          <p14:tracePt t="23528" x="7064375" y="5664200"/>
          <p14:tracePt t="23534" x="7051675" y="5651500"/>
          <p14:tracePt t="23541" x="7040563" y="5640388"/>
          <p14:tracePt t="23556" x="7027863" y="5614988"/>
          <p14:tracePt t="23564" x="7015163" y="5614988"/>
          <p14:tracePt t="23571" x="7004050" y="5614988"/>
          <p14:tracePt t="23578" x="6978650" y="5603875"/>
          <p14:tracePt t="23586" x="6954838" y="5591175"/>
          <p14:tracePt t="23593" x="6942138" y="5591175"/>
          <p14:tracePt t="23601" x="6905625" y="5578475"/>
          <p14:tracePt t="23608" x="6881813" y="5578475"/>
          <p14:tracePt t="23615" x="6845300" y="5567363"/>
          <p14:tracePt t="23622" x="6821488" y="5567363"/>
          <p14:tracePt t="23630" x="6796088" y="5567363"/>
          <p14:tracePt t="23637" x="6772275" y="5567363"/>
          <p14:tracePt t="23644" x="6746875" y="5567363"/>
          <p14:tracePt t="23651" x="6735763" y="5567363"/>
          <p14:tracePt t="23658" x="6710363" y="5567363"/>
          <p14:tracePt t="23665" x="6699250" y="5567363"/>
          <p14:tracePt t="23673" x="6686550" y="5567363"/>
          <p14:tracePt t="23680" x="6673850" y="5567363"/>
          <p14:tracePt t="23687" x="6662738" y="5567363"/>
          <p14:tracePt t="23695" x="6650038" y="5567363"/>
          <p14:tracePt t="23709" x="6637338" y="5567363"/>
          <p14:tracePt t="23725" x="6626225" y="5567363"/>
          <p14:tracePt t="23732" x="6626225" y="5578475"/>
          <p14:tracePt t="23739" x="6613525" y="5591175"/>
          <p14:tracePt t="23747" x="6600825" y="5603875"/>
          <p14:tracePt t="23754" x="6600825" y="5614988"/>
          <p14:tracePt t="23761" x="6577013" y="5627688"/>
          <p14:tracePt t="23767" x="6577013" y="5640388"/>
          <p14:tracePt t="23775" x="6577013" y="5651500"/>
          <p14:tracePt t="23783" x="6577013" y="5664200"/>
          <p14:tracePt t="23797" x="6577013" y="5688013"/>
          <p14:tracePt t="23812" x="6577013" y="5700713"/>
          <p14:tracePt t="23819" x="6577013" y="5713413"/>
          <p14:tracePt t="23827" x="6577013" y="5724525"/>
          <p14:tracePt t="23834" x="6577013" y="5737225"/>
          <p14:tracePt t="23842" x="6577013" y="5749925"/>
          <p14:tracePt t="23849" x="6577013" y="5761038"/>
          <p14:tracePt t="23856" x="6577013" y="5773738"/>
          <p14:tracePt t="23870" x="6577013" y="5797550"/>
          <p14:tracePt t="23878" x="6600825" y="5797550"/>
          <p14:tracePt t="23884" x="6600825" y="5810250"/>
          <p14:tracePt t="23891" x="6626225" y="5822950"/>
          <p14:tracePt t="23900" x="6650038" y="5834063"/>
          <p14:tracePt t="23907" x="6673850" y="5846763"/>
          <p14:tracePt t="23914" x="6699250" y="5846763"/>
          <p14:tracePt t="23921" x="6723063" y="5846763"/>
          <p14:tracePt t="23928" x="6759575" y="5859463"/>
          <p14:tracePt t="23936" x="6796088" y="5859463"/>
          <p14:tracePt t="23944" x="6832600" y="5870575"/>
          <p14:tracePt t="23951" x="6869113" y="5870575"/>
          <p14:tracePt t="23958" x="6894513" y="5870575"/>
          <p14:tracePt t="23966" x="6931025" y="5870575"/>
          <p14:tracePt t="23973" x="6954838" y="5870575"/>
          <p14:tracePt t="23980" x="6978650" y="5870575"/>
          <p14:tracePt t="23987" x="7004050" y="5870575"/>
          <p14:tracePt t="23995" x="7027863" y="5870575"/>
          <p14:tracePt t="24001" x="7051675" y="5859463"/>
          <p14:tracePt t="24008" x="7077075" y="5859463"/>
          <p14:tracePt t="24016" x="7088188" y="5834063"/>
          <p14:tracePt t="24024" x="7113588" y="5834063"/>
          <p14:tracePt t="24031" x="7124700" y="5810250"/>
          <p14:tracePt t="24038" x="7150100" y="5786438"/>
          <p14:tracePt t="24046" x="7161213" y="5761038"/>
          <p14:tracePt t="24053" x="7173913" y="5737225"/>
          <p14:tracePt t="24060" x="7173913" y="5713413"/>
          <p14:tracePt t="24067" x="7186613" y="5700713"/>
          <p14:tracePt t="24075" x="7186613" y="5676900"/>
          <p14:tracePt t="24082" x="7186613" y="5651500"/>
          <p14:tracePt t="24089" x="7186613" y="5640388"/>
          <p14:tracePt t="24097" x="7186613" y="5614988"/>
          <p14:tracePt t="24104" x="7186613" y="5603875"/>
          <p14:tracePt t="24111" x="7186613" y="5578475"/>
          <p14:tracePt t="24118" x="7186613" y="5567363"/>
          <p14:tracePt t="24125" x="7186613" y="5541963"/>
          <p14:tracePt t="24134" x="7186613" y="5518150"/>
          <p14:tracePt t="24141" x="7173913" y="5494338"/>
          <p14:tracePt t="24148" x="7161213" y="5494338"/>
          <p14:tracePt t="24154" x="7150100" y="5468938"/>
          <p14:tracePt t="24163" x="7137400" y="5445125"/>
          <p14:tracePt t="24169" x="7124700" y="5432425"/>
          <p14:tracePt t="24177" x="7113588" y="5421313"/>
          <p14:tracePt t="24184" x="7077075" y="5395913"/>
          <p14:tracePt t="24192" x="7064375" y="5384800"/>
          <p14:tracePt t="24199" x="7027863" y="5372100"/>
          <p14:tracePt t="24206" x="7004050" y="5359400"/>
          <p14:tracePt t="24213" x="6954838" y="5348288"/>
          <p14:tracePt t="24220" x="6918325" y="5335588"/>
          <p14:tracePt t="24228" x="6894513" y="5335588"/>
          <p14:tracePt t="24235" x="6869113" y="5335588"/>
          <p14:tracePt t="24242" x="6845300" y="5335588"/>
          <p14:tracePt t="24249" x="6821488" y="5335588"/>
          <p14:tracePt t="24257" x="6796088" y="5335588"/>
          <p14:tracePt t="24265" x="6772275" y="5335588"/>
          <p14:tracePt t="24272" x="6746875" y="5335588"/>
          <p14:tracePt t="24279" x="6735763" y="5335588"/>
          <p14:tracePt t="24286" x="6723063" y="5335588"/>
          <p14:tracePt t="24294" x="6699250" y="5348288"/>
          <p14:tracePt t="24301" x="6686550" y="5359400"/>
          <p14:tracePt t="24308" x="6662738" y="5372100"/>
          <p14:tracePt t="24316" x="6650038" y="5384800"/>
          <p14:tracePt t="24323" x="6637338" y="5408613"/>
          <p14:tracePt t="24330" x="6613525" y="5421313"/>
          <p14:tracePt t="24337" x="6589713" y="5457825"/>
          <p14:tracePt t="24345" x="6564313" y="5494338"/>
          <p14:tracePt t="24351" x="6553200" y="5518150"/>
          <p14:tracePt t="24359" x="6527800" y="5541963"/>
          <p14:tracePt t="24366" x="6527800" y="5578475"/>
          <p14:tracePt t="24375" x="6516688" y="5603875"/>
          <p14:tracePt t="24381" x="6503988" y="5614988"/>
          <p14:tracePt t="24388" x="6491288" y="5640388"/>
          <p14:tracePt t="24396" x="6491288" y="5664200"/>
          <p14:tracePt t="24403" x="6491288" y="5676900"/>
          <p14:tracePt t="24411" x="6480175" y="5688013"/>
          <p14:tracePt t="24418" x="6480175" y="5713413"/>
          <p14:tracePt t="24426" x="6480175" y="5737225"/>
          <p14:tracePt t="24433" x="6480175" y="5749925"/>
          <p14:tracePt t="24440" x="6480175" y="5761038"/>
          <p14:tracePt t="24447" x="6480175" y="5786438"/>
          <p14:tracePt t="24454" x="6480175" y="5797550"/>
          <p14:tracePt t="24462" x="6480175" y="5810250"/>
          <p14:tracePt t="24468" x="6491288" y="5822950"/>
          <p14:tracePt t="24476" x="6503988" y="5834063"/>
          <p14:tracePt t="24483" x="6516688" y="5859463"/>
          <p14:tracePt t="24491" x="6540500" y="5859463"/>
          <p14:tracePt t="24498" x="6553200" y="5883275"/>
          <p14:tracePt t="24506" x="6564313" y="5895975"/>
          <p14:tracePt t="24513" x="6589713" y="5919788"/>
          <p14:tracePt t="24520" x="6613525" y="5919788"/>
          <p14:tracePt t="24528" x="6626225" y="5945188"/>
          <p14:tracePt t="24534" x="6662738" y="5956300"/>
          <p14:tracePt t="24543" x="6686550" y="5956300"/>
          <p14:tracePt t="24549" x="6710363" y="5956300"/>
          <p14:tracePt t="24557" x="6746875" y="5956300"/>
          <p14:tracePt t="24564" x="6772275" y="5969000"/>
          <p14:tracePt t="24571" x="6796088" y="5969000"/>
          <p14:tracePt t="24579" x="6832600" y="5969000"/>
          <p14:tracePt t="24585" x="6858000" y="5969000"/>
          <p14:tracePt t="24592" x="6894513" y="5969000"/>
          <p14:tracePt t="24600" x="6918325" y="5969000"/>
          <p14:tracePt t="24608" x="6931025" y="5945188"/>
          <p14:tracePt t="24615" x="6954838" y="5932488"/>
          <p14:tracePt t="24623" x="6967538" y="5932488"/>
          <p14:tracePt t="24630" x="6978650" y="5919788"/>
          <p14:tracePt t="24637" x="6991350" y="5907088"/>
          <p14:tracePt t="24645" x="7015163" y="5883275"/>
          <p14:tracePt t="24652" x="7027863" y="5870575"/>
          <p14:tracePt t="24658" x="7040563" y="5846763"/>
          <p14:tracePt t="24666" x="7051675" y="5834063"/>
          <p14:tracePt t="24674" x="7051675" y="5822950"/>
          <p14:tracePt t="24681" x="7064375" y="5797550"/>
          <p14:tracePt t="24688" x="7064375" y="5773738"/>
          <p14:tracePt t="24696" x="7064375" y="5749925"/>
          <p14:tracePt t="24702" x="7064375" y="5737225"/>
          <p14:tracePt t="24709" x="7064375" y="5713413"/>
          <p14:tracePt t="24718" x="7064375" y="5688013"/>
          <p14:tracePt t="24725" x="7064375" y="5664200"/>
          <p14:tracePt t="24732" x="7064375" y="5640388"/>
          <p14:tracePt t="24739" x="7064375" y="5627688"/>
          <p14:tracePt t="24747" x="7064375" y="5603875"/>
          <p14:tracePt t="24754" x="7051675" y="5591175"/>
          <p14:tracePt t="24762" x="7051675" y="5578475"/>
          <p14:tracePt t="24768" x="7040563" y="5567363"/>
          <p14:tracePt t="24776" x="7040563" y="5554663"/>
          <p14:tracePt t="24783" x="7015163" y="5541963"/>
          <p14:tracePt t="24798" x="6991350" y="5530850"/>
          <p14:tracePt t="24804" x="6967538" y="5518150"/>
          <p14:tracePt t="24813" x="6942138" y="5518150"/>
          <p14:tracePt t="24819" x="6931025" y="5518150"/>
          <p14:tracePt t="24826" x="6905625" y="5505450"/>
          <p14:tracePt t="24835" x="6869113" y="5505450"/>
          <p14:tracePt t="24842" x="6858000" y="5505450"/>
          <p14:tracePt t="24849" x="6832600" y="5505450"/>
          <p14:tracePt t="24856" x="6821488" y="5505450"/>
          <p14:tracePt t="24864" x="6796088" y="5505450"/>
          <p14:tracePt t="24870" x="6772275" y="5505450"/>
          <p14:tracePt t="24878" x="6746875" y="5505450"/>
          <p14:tracePt t="24893" x="6723063" y="5505450"/>
          <p14:tracePt t="24900" x="6710363" y="5505450"/>
          <p14:tracePt t="24914" x="6699250" y="5505450"/>
          <p14:tracePt t="24922" x="6686550" y="5518150"/>
          <p14:tracePt t="24929" x="6686550" y="5530850"/>
          <p14:tracePt t="24936" x="6662738" y="5530850"/>
          <p14:tracePt t="24943" x="6662738" y="5541963"/>
          <p14:tracePt t="24950" x="6662738" y="5554663"/>
          <p14:tracePt t="24958" x="6650038" y="5567363"/>
          <p14:tracePt t="24966" x="6650038" y="5578475"/>
          <p14:tracePt t="24973" x="6637338" y="5591175"/>
          <p14:tracePt t="24980" x="6637338" y="5614988"/>
          <p14:tracePt t="24987" x="6626225" y="5627688"/>
          <p14:tracePt t="24995" x="6626225" y="5651500"/>
          <p14:tracePt t="25002" x="6626225" y="5676900"/>
          <p14:tracePt t="25010" x="6626225" y="5713413"/>
          <p14:tracePt t="25017" x="6626225" y="5737225"/>
          <p14:tracePt t="25024" x="6626225" y="5749925"/>
          <p14:tracePt t="25032" x="6626225" y="5761038"/>
          <p14:tracePt t="25038" x="6626225" y="5786438"/>
          <p14:tracePt t="25046" x="6637338" y="5810250"/>
          <p14:tracePt t="25053" x="6650038" y="5822950"/>
          <p14:tracePt t="25060" x="6673850" y="5846763"/>
          <p14:tracePt t="25067" x="6673850" y="5859463"/>
          <p14:tracePt t="25076" x="6686550" y="5870575"/>
          <p14:tracePt t="25082" x="6699250" y="5895975"/>
          <p14:tracePt t="25090" x="6723063" y="5895975"/>
          <p14:tracePt t="25098" x="6723063" y="5907088"/>
          <p14:tracePt t="25104" x="6735763" y="5919788"/>
          <p14:tracePt t="25112" x="6759575" y="5932488"/>
          <p14:tracePt t="25118" x="6772275" y="5945188"/>
          <p14:tracePt t="25126" x="6796088" y="5945188"/>
          <p14:tracePt t="25151" x="6894513" y="5956300"/>
          <p14:tracePt t="25155" x="6918325" y="5956300"/>
          <p14:tracePt t="25163" x="6931025" y="5956300"/>
          <p14:tracePt t="25169" x="6942138" y="5956300"/>
          <p14:tracePt t="25176" x="6978650" y="5956300"/>
          <p14:tracePt t="25184" x="6991350" y="5956300"/>
          <p14:tracePt t="25192" x="7015163" y="5945188"/>
          <p14:tracePt t="25199" x="7027863" y="5932488"/>
          <p14:tracePt t="25206" x="7040563" y="5919788"/>
          <p14:tracePt t="25214" x="7064375" y="5895975"/>
          <p14:tracePt t="25221" x="7064375" y="5883275"/>
          <p14:tracePt t="25229" x="7088188" y="5859463"/>
          <p14:tracePt t="25236" x="7088188" y="5822950"/>
          <p14:tracePt t="25243" x="7100888" y="5786438"/>
          <p14:tracePt t="25251" x="7100888" y="5761038"/>
          <p14:tracePt t="25258" x="7100888" y="5724525"/>
          <p14:tracePt t="25265" x="7100888" y="5700713"/>
          <p14:tracePt t="25272" x="7100888" y="5676900"/>
          <p14:tracePt t="25280" x="7100888" y="5664200"/>
          <p14:tracePt t="25286" x="7100888" y="5640388"/>
          <p14:tracePt t="25293" x="7088188" y="5614988"/>
          <p14:tracePt t="25301" x="7077075" y="5603875"/>
          <p14:tracePt t="25308" x="7077075" y="5578475"/>
          <p14:tracePt t="25316" x="7051675" y="5578475"/>
          <p14:tracePt t="25323" x="7040563" y="5554663"/>
          <p14:tracePt t="25331" x="7015163" y="5541963"/>
          <p14:tracePt t="25338" x="6978650" y="5530850"/>
          <p14:tracePt t="25346" x="6942138" y="5518150"/>
          <p14:tracePt t="25353" x="6918325" y="5505450"/>
          <p14:tracePt t="25360" x="6869113" y="5481638"/>
          <p14:tracePt t="25368" x="6845300" y="5468938"/>
          <p14:tracePt t="25375" x="6808788" y="5468938"/>
          <p14:tracePt t="25382" x="6772275" y="5468938"/>
          <p14:tracePt t="25389" x="6735763" y="5468938"/>
          <p14:tracePt t="25396" x="6710363" y="5468938"/>
          <p14:tracePt t="25404" x="6673850" y="5468938"/>
          <p14:tracePt t="25411" x="6650038" y="5468938"/>
          <p14:tracePt t="25418" x="6626225" y="5468938"/>
          <p14:tracePt t="25425" x="6613525" y="5468938"/>
          <p14:tracePt t="25433" x="6600825" y="5468938"/>
          <p14:tracePt t="25440" x="6589713" y="5468938"/>
          <p14:tracePt t="25448" x="6577013" y="5468938"/>
          <p14:tracePt t="25454" x="6564313" y="5468938"/>
          <p14:tracePt t="25469" x="6553200" y="5468938"/>
          <p14:tracePt t="25484" x="6540500" y="5468938"/>
          <p14:tracePt t="25499" x="6527800" y="5494338"/>
          <p14:tracePt t="25513" x="6527800" y="5518150"/>
          <p14:tracePt t="25520" x="6527800" y="5530850"/>
          <p14:tracePt t="25528" x="6527800" y="5567363"/>
          <p14:tracePt t="25535" x="6527800" y="5578475"/>
          <p14:tracePt t="25542" x="6527800" y="5603875"/>
          <p14:tracePt t="25549" x="6527800" y="5627688"/>
          <p14:tracePt t="25557" x="6527800" y="5640388"/>
          <p14:tracePt t="25564" x="6527800" y="5676900"/>
          <p14:tracePt t="25571" x="6527800" y="5688013"/>
          <p14:tracePt t="25579" x="6540500" y="5713413"/>
          <p14:tracePt t="25586" x="6540500" y="5737225"/>
          <p14:tracePt t="25594" x="6564313" y="5749925"/>
          <p14:tracePt t="25601" x="6577013" y="5761038"/>
          <p14:tracePt t="25608" x="6589713" y="5786438"/>
          <p14:tracePt t="25616" x="6600825" y="5797550"/>
          <p14:tracePt t="25623" x="6613525" y="5810250"/>
          <p14:tracePt t="25630" x="6626225" y="5822950"/>
          <p14:tracePt t="25637" x="6650038" y="5846763"/>
          <p14:tracePt t="25645" x="6662738" y="5846763"/>
          <p14:tracePt t="25652" x="6686550" y="5859463"/>
          <p14:tracePt t="25659" x="6710363" y="5870575"/>
          <p14:tracePt t="25666" x="6735763" y="5870575"/>
          <p14:tracePt t="25673" x="6759575" y="5883275"/>
          <p14:tracePt t="25680" x="6783388" y="5895975"/>
          <p14:tracePt t="25688" x="6821488" y="5895975"/>
          <p14:tracePt t="25696" x="6858000" y="5895975"/>
          <p14:tracePt t="25703" x="6869113" y="5895975"/>
          <p14:tracePt t="25711" x="6894513" y="5895975"/>
          <p14:tracePt t="25719" x="6918325" y="5895975"/>
          <p14:tracePt t="25725" x="6931025" y="5895975"/>
          <p14:tracePt t="25733" x="6954838" y="5895975"/>
          <p14:tracePt t="25739" x="6978650" y="5895975"/>
          <p14:tracePt t="25747" x="6991350" y="5895975"/>
          <p14:tracePt t="25754" x="7015163" y="5895975"/>
          <p14:tracePt t="25762" x="7027863" y="5883275"/>
          <p14:tracePt t="25768" x="7040563" y="5859463"/>
          <p14:tracePt t="25776" x="7064375" y="5846763"/>
          <p14:tracePt t="25784" x="7077075" y="5834063"/>
          <p14:tracePt t="25791" x="7088188" y="5797550"/>
          <p14:tracePt t="25798" x="7100888" y="5786438"/>
          <p14:tracePt t="25804" x="7113588" y="5749925"/>
          <p14:tracePt t="25812" x="7113588" y="5713413"/>
          <p14:tracePt t="25820" x="7124700" y="5700713"/>
          <p14:tracePt t="25827" x="7124700" y="5664200"/>
          <p14:tracePt t="25835" x="7124700" y="5651500"/>
          <p14:tracePt t="25842" x="7124700" y="5640388"/>
          <p14:tracePt t="25849" x="7124700" y="5627688"/>
          <p14:tracePt t="25856" x="7124700" y="5603875"/>
          <p14:tracePt t="25864" x="7124700" y="5591175"/>
          <p14:tracePt t="25871" x="7124700" y="5578475"/>
          <p14:tracePt t="25878" x="7124700" y="5567363"/>
          <p14:tracePt t="25885" x="7124700" y="5554663"/>
          <p14:tracePt t="25893" x="7113588" y="5530850"/>
          <p14:tracePt t="25900" x="7100888" y="5518150"/>
          <p14:tracePt t="25907" x="7088188" y="5505450"/>
          <p14:tracePt t="25914" x="7077075" y="5494338"/>
          <p14:tracePt t="25921" x="7064375" y="5481638"/>
          <p14:tracePt t="25928" x="7040563" y="5481638"/>
          <p14:tracePt t="25937" x="7015163" y="5457825"/>
          <p14:tracePt t="25944" x="7004050" y="5457825"/>
          <p14:tracePt t="25952" x="6978650" y="5445125"/>
          <p14:tracePt t="25958" x="6942138" y="5445125"/>
          <p14:tracePt t="25966" x="6905625" y="5445125"/>
          <p14:tracePt t="25973" x="6894513" y="5445125"/>
          <p14:tracePt t="25981" x="6858000" y="5445125"/>
          <p14:tracePt t="25988" x="6845300" y="5445125"/>
          <p14:tracePt t="25996" x="6821488" y="5445125"/>
          <p14:tracePt t="26002" x="6796088" y="5445125"/>
          <p14:tracePt t="26010" x="6772275" y="5445125"/>
          <p14:tracePt t="26016" x="6746875" y="5468938"/>
          <p14:tracePt t="26024" x="6723063" y="5468938"/>
          <p14:tracePt t="26032" x="6710363" y="5494338"/>
          <p14:tracePt t="26038" x="6699250" y="5494338"/>
          <p14:tracePt t="26045" x="6662738" y="5518150"/>
          <p14:tracePt t="26061" x="6650038" y="5541963"/>
          <p14:tracePt t="26068" x="6626225" y="5554663"/>
          <p14:tracePt t="26076" x="6626225" y="5567363"/>
          <p14:tracePt t="26083" x="6600825" y="5591175"/>
          <p14:tracePt t="26090" x="6589713" y="5627688"/>
          <p14:tracePt t="26098" x="6577013" y="5651500"/>
          <p14:tracePt t="26104" x="6564313" y="5676900"/>
          <p14:tracePt t="26112" x="6553200" y="5700713"/>
          <p14:tracePt t="26119" x="6553200" y="5713413"/>
          <p14:tracePt t="26126" x="6540500" y="5737225"/>
          <p14:tracePt t="26134" x="6540500" y="5749925"/>
          <p14:tracePt t="26141" x="6527800" y="5749925"/>
          <p14:tracePt t="26148" x="6527800" y="5773738"/>
          <p14:tracePt t="26155" x="6527800" y="5786438"/>
          <p14:tracePt t="26162" x="6527800" y="5797550"/>
          <p14:tracePt t="26169" x="6527800" y="5822950"/>
          <p14:tracePt t="26178" x="6527800" y="5846763"/>
          <p14:tracePt t="26185" x="6527800" y="5859463"/>
          <p14:tracePt t="26192" x="6527800" y="5883275"/>
          <p14:tracePt t="26199" x="6527800" y="5895975"/>
          <p14:tracePt t="26206" x="6553200" y="5919788"/>
          <p14:tracePt t="26214" x="6564313" y="5919788"/>
          <p14:tracePt t="26221" x="6577013" y="5945188"/>
          <p14:tracePt t="26236" x="6589713" y="5969000"/>
          <p14:tracePt t="26244" x="6600825" y="5969000"/>
          <p14:tracePt t="26251" x="6613525" y="5992813"/>
          <p14:tracePt t="26258" x="6637338" y="6005513"/>
          <p14:tracePt t="26266" x="6650038" y="6018213"/>
          <p14:tracePt t="26272" x="6662738" y="6029325"/>
          <p14:tracePt t="26279" x="6686550" y="6042025"/>
          <p14:tracePt t="26287" x="6710363" y="6054725"/>
          <p14:tracePt t="26295" x="6723063" y="6065838"/>
          <p14:tracePt t="26302" x="6759575" y="6078538"/>
          <p14:tracePt t="26309" x="6783388" y="6078538"/>
          <p14:tracePt t="26316" x="6796088" y="6091238"/>
          <p14:tracePt t="26324" x="6821488" y="6091238"/>
          <p14:tracePt t="26331" x="6845300" y="6091238"/>
          <p14:tracePt t="26339" x="6858000" y="6091238"/>
          <p14:tracePt t="26346" x="6869113" y="60912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97996BD-5495-4F1A-9C26-56C1B4DD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2802" y="1538124"/>
            <a:ext cx="7146395" cy="4781372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AD70A802-7F72-475A-A72B-72098462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es-MX" altLang="es-AR" sz="3600" dirty="0">
                <a:solidFill>
                  <a:srgbClr val="000000"/>
                </a:solidFill>
              </a:rPr>
              <a:t>Calibración del balón</a:t>
            </a:r>
            <a:endParaRPr lang="es-AR" alt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18DCC6-3740-4D0F-B98A-3BC23D096F82}"/>
              </a:ext>
            </a:extLst>
          </p:cNvPr>
          <p:cNvSpPr txBox="1"/>
          <p:nvPr/>
        </p:nvSpPr>
        <p:spPr>
          <a:xfrm>
            <a:off x="7475984" y="6439982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 err="1"/>
              <a:t>Mojoli</a:t>
            </a:r>
            <a:r>
              <a:rPr lang="es-AR" dirty="0"/>
              <a:t> Ann Trans </a:t>
            </a:r>
            <a:r>
              <a:rPr lang="es-AR" dirty="0" err="1"/>
              <a:t>Med</a:t>
            </a:r>
            <a:r>
              <a:rPr lang="es-AR" dirty="0"/>
              <a:t> 2018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73697F-7A15-EEC2-7A2C-BF390250B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93"/>
    </mc:Choice>
    <mc:Fallback xmlns="">
      <p:transition spd="slow" advTm="12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71" x="6065838" y="36513"/>
          <p14:tracePt t="19978" x="6040438" y="206375"/>
          <p14:tracePt t="19986" x="6003925" y="438150"/>
          <p14:tracePt t="19993" x="5980113" y="719138"/>
          <p14:tracePt t="20000" x="5930900" y="938213"/>
          <p14:tracePt t="20007" x="5894388" y="1193800"/>
          <p14:tracePt t="20014" x="5810250" y="1584325"/>
          <p14:tracePt t="20022" x="5784850" y="1730375"/>
          <p14:tracePt t="20029" x="5737225" y="1960563"/>
          <p14:tracePt t="20036" x="5651500" y="2411413"/>
          <p14:tracePt t="20044" x="5627688" y="2582863"/>
          <p14:tracePt t="20050" x="5602288" y="2692400"/>
          <p14:tracePt t="20057" x="5578475" y="2752725"/>
          <p14:tracePt t="20483" x="5565775" y="2765425"/>
          <p14:tracePt t="20489" x="5554663" y="2789238"/>
          <p14:tracePt t="20496" x="5554663" y="2825750"/>
          <p14:tracePt t="20504" x="5541963" y="2874963"/>
          <p14:tracePt t="20511" x="5529263" y="2971800"/>
          <p14:tracePt t="20518" x="5518150" y="3117850"/>
          <p14:tracePt t="20525" x="5518150" y="3216275"/>
          <p14:tracePt t="20533" x="5505450" y="3373438"/>
          <p14:tracePt t="20540" x="5481638" y="3605213"/>
          <p14:tracePt t="20547" x="5481638" y="3800475"/>
          <p14:tracePt t="20555" x="5481638" y="4068763"/>
          <p14:tracePt t="20561" x="5481638" y="4300538"/>
          <p14:tracePt t="20569" x="5481638" y="4470400"/>
          <p14:tracePt t="20577" x="5481638" y="4603750"/>
          <p14:tracePt t="20584" x="5481638" y="4775200"/>
          <p14:tracePt t="20591" x="5481638" y="4994275"/>
          <p14:tracePt t="20599" x="5481638" y="5140325"/>
          <p14:tracePt t="20605" x="5481638" y="5249863"/>
          <p14:tracePt t="20613" x="5481638" y="5359400"/>
          <p14:tracePt t="20621" x="5481638" y="5481638"/>
          <p14:tracePt t="20628" x="5468938" y="5676900"/>
          <p14:tracePt t="20636" x="5468938" y="5761038"/>
          <p14:tracePt t="22066" x="5468938" y="5773738"/>
          <p14:tracePt t="22081" x="5445125" y="5786438"/>
          <p14:tracePt t="22089" x="5445125" y="5797550"/>
          <p14:tracePt t="22095" x="5432425" y="5810250"/>
          <p14:tracePt t="22103" x="5419725" y="5834063"/>
          <p14:tracePt t="22111" x="5408613" y="5846763"/>
          <p14:tracePt t="22117" x="5395913" y="5859463"/>
          <p14:tracePt t="22124" x="5383213" y="5870575"/>
          <p14:tracePt t="22131" x="5370513" y="5895975"/>
          <p14:tracePt t="22139" x="5346700" y="5907088"/>
          <p14:tracePt t="22147" x="5334000" y="5932488"/>
          <p14:tracePt t="22153" x="5310188" y="5956300"/>
          <p14:tracePt t="22161" x="5286375" y="5969000"/>
          <p14:tracePt t="22168" x="5260975" y="6005513"/>
          <p14:tracePt t="22176" x="5213350" y="6029325"/>
          <p14:tracePt t="22184" x="5187950" y="6054725"/>
          <p14:tracePt t="22190" x="5164138" y="6078538"/>
          <p14:tracePt t="22198" x="5103813" y="6115050"/>
          <p14:tracePt t="22205" x="5078413" y="6138863"/>
          <p14:tracePt t="22213" x="5018088" y="6175375"/>
          <p14:tracePt t="22220" x="4957763" y="6200775"/>
          <p14:tracePt t="22227" x="4895850" y="6237288"/>
          <p14:tracePt t="22235" x="4859338" y="6261100"/>
          <p14:tracePt t="22241" x="4811713" y="6284913"/>
          <p14:tracePt t="22248" x="4762500" y="6310313"/>
          <p14:tracePt t="22256" x="4725988" y="6334125"/>
          <p14:tracePt t="22264" x="4702175" y="6346825"/>
          <p14:tracePt t="22270" x="4665663" y="6357938"/>
          <p14:tracePt t="22278" x="4627563" y="6394450"/>
          <p14:tracePt t="22286" x="4603750" y="6407150"/>
          <p14:tracePt t="22293" x="4567238" y="6430963"/>
          <p14:tracePt t="22300" x="4543425" y="6443663"/>
          <p14:tracePt t="22307" x="4543425" y="6456363"/>
          <p14:tracePt t="22316" x="4530725" y="6456363"/>
          <p14:tracePt t="22899" x="4506913" y="6456363"/>
          <p14:tracePt t="22906" x="4481513" y="6456363"/>
          <p14:tracePt t="22914" x="4457700" y="6456363"/>
          <p14:tracePt t="22920" x="4433888" y="6456363"/>
          <p14:tracePt t="22928" x="4397375" y="6456363"/>
          <p14:tracePt t="22935" x="4348163" y="6456363"/>
          <p14:tracePt t="22943" x="4298950" y="6456363"/>
          <p14:tracePt t="22950" x="4262438" y="6456363"/>
          <p14:tracePt t="22957" x="4189413" y="6456363"/>
          <p14:tracePt t="22964" x="4105275" y="6443663"/>
          <p14:tracePt t="22971" x="3983038" y="6443663"/>
          <p14:tracePt t="22979" x="3860800" y="6430963"/>
          <p14:tracePt t="22987" x="3763963" y="6419850"/>
          <p14:tracePt t="22994" x="3654425" y="6419850"/>
          <p14:tracePt t="23001" x="3519488" y="6419850"/>
          <p14:tracePt t="23009" x="3422650" y="6407150"/>
          <p14:tracePt t="23015" x="3313113" y="6394450"/>
          <p14:tracePt t="23023" x="3203575" y="6383338"/>
          <p14:tracePt t="23031" x="3057525" y="6370638"/>
          <p14:tracePt t="23037" x="2935288" y="6357938"/>
          <p14:tracePt t="23045" x="2752725" y="6334125"/>
          <p14:tracePt t="23053" x="2679700" y="6321425"/>
          <p14:tracePt t="23059" x="2582863" y="6310313"/>
          <p14:tracePt t="23067" x="2508250" y="6297613"/>
          <p14:tracePt t="23073" x="2447925" y="6284913"/>
          <p14:tracePt t="23081" x="2387600" y="6284913"/>
          <p14:tracePt t="23088" x="2351088" y="6273800"/>
          <p14:tracePt t="23096" x="2325688" y="6273800"/>
          <p14:tracePt t="23104" x="2314575" y="6273800"/>
          <p14:tracePt t="23111" x="2301875" y="6273800"/>
          <p14:tracePt t="23498" x="2338388" y="6273800"/>
          <p14:tracePt t="23505" x="2374900" y="6273800"/>
          <p14:tracePt t="23513" x="2411413" y="6273800"/>
          <p14:tracePt t="23520" x="2447925" y="6273800"/>
          <p14:tracePt t="23527" x="2497138" y="6273800"/>
          <p14:tracePt t="23534" x="2533650" y="6273800"/>
          <p14:tracePt t="23541" x="2582863" y="6273800"/>
          <p14:tracePt t="23549" x="2643188" y="6284913"/>
          <p14:tracePt t="23556" x="2716213" y="6297613"/>
          <p14:tracePt t="23564" x="2813050" y="6321425"/>
          <p14:tracePt t="23571" x="2922588" y="6334125"/>
          <p14:tracePt t="23578" x="3032125" y="6357938"/>
          <p14:tracePt t="23585" x="3167063" y="6383338"/>
          <p14:tracePt t="23592" x="3263900" y="6394450"/>
          <p14:tracePt t="23599" x="3398838" y="6407150"/>
          <p14:tracePt t="23607" x="3508375" y="6443663"/>
          <p14:tracePt t="23615" x="3654425" y="6456363"/>
          <p14:tracePt t="23622" x="3714750" y="6456363"/>
          <p14:tracePt t="23629" x="3787775" y="6467475"/>
          <p14:tracePt t="24906" x="3787775" y="6456363"/>
          <p14:tracePt t="24914" x="3775075" y="6430963"/>
          <p14:tracePt t="24921" x="3751263" y="6394450"/>
          <p14:tracePt t="24929" x="3727450" y="6346825"/>
          <p14:tracePt t="24936" x="3690938" y="6273800"/>
          <p14:tracePt t="24943" x="3617913" y="6138863"/>
          <p14:tracePt t="24951" x="3532188" y="5945188"/>
          <p14:tracePt t="24958" x="3422650" y="5664200"/>
          <p14:tracePt t="24965" x="3325813" y="5359400"/>
          <p14:tracePt t="24973" x="3203575" y="5054600"/>
          <p14:tracePt t="24980" x="3141663" y="4787900"/>
          <p14:tracePt t="24988" x="3044825" y="4494213"/>
          <p14:tracePt t="24995" x="2995613" y="4300538"/>
          <p14:tracePt t="25001" x="2947988" y="4068763"/>
          <p14:tracePt t="25008" x="2898775" y="3849688"/>
          <p14:tracePt t="25016" x="2874963" y="3690938"/>
          <p14:tracePt t="25023" x="2838450" y="3557588"/>
          <p14:tracePt t="25031" x="2813050" y="3409950"/>
          <p14:tracePt t="25038" x="2776538" y="3300413"/>
          <p14:tracePt t="25046" x="2765425" y="3167063"/>
          <p14:tracePt t="25053" x="2752725" y="3081338"/>
          <p14:tracePt t="25060" x="2728913" y="2984500"/>
          <p14:tracePt t="25068" x="2716213" y="2898775"/>
          <p14:tracePt t="25074" x="2716213" y="2851150"/>
          <p14:tracePt t="25082" x="2716213" y="2776538"/>
          <p14:tracePt t="25090" x="2703513" y="2728913"/>
          <p14:tracePt t="25097" x="2703513" y="2679700"/>
          <p14:tracePt t="25105" x="2703513" y="2630488"/>
          <p14:tracePt t="25111" x="2703513" y="2619375"/>
          <p14:tracePt t="25118" x="2703513" y="2593975"/>
          <p14:tracePt t="25125" x="2703513" y="2570163"/>
          <p14:tracePt t="25140" x="2703513" y="2557463"/>
          <p14:tracePt t="25148" x="2703513" y="2546350"/>
          <p14:tracePt t="25170" x="2703513" y="2533650"/>
          <p14:tracePt t="25185" x="2703513" y="2520950"/>
          <p14:tracePt t="25199" x="2703513" y="2497138"/>
          <p14:tracePt t="25206" x="2703513" y="2473325"/>
          <p14:tracePt t="25214" x="2703513" y="2447925"/>
          <p14:tracePt t="25221" x="2716213" y="2424113"/>
          <p14:tracePt t="25228" x="2728913" y="2411413"/>
          <p14:tracePt t="25235" x="2728913" y="2374900"/>
          <p14:tracePt t="25242" x="2728913" y="2363788"/>
          <p14:tracePt t="25250" x="2740025" y="2351088"/>
          <p14:tracePt t="25257" x="2740025" y="2338388"/>
          <p14:tracePt t="25264" x="2740025" y="2327275"/>
          <p14:tracePt t="25272" x="2740025" y="2314575"/>
          <p14:tracePt t="25279" x="2752725" y="2314575"/>
          <p14:tracePt t="25301" x="2752725" y="2301875"/>
          <p14:tracePt t="25396" x="2752725" y="2314575"/>
          <p14:tracePt t="25403" x="2752725" y="2327275"/>
          <p14:tracePt t="25411" x="2752725" y="2363788"/>
          <p14:tracePt t="25418" x="2752725" y="2387600"/>
          <p14:tracePt t="25425" x="2752725" y="2411413"/>
          <p14:tracePt t="25439" x="2752725" y="2447925"/>
          <p14:tracePt t="25440" x="2752725" y="2484438"/>
          <p14:tracePt t="25447" x="2752725" y="2520950"/>
          <p14:tracePt t="25455" x="2752725" y="2546350"/>
          <p14:tracePt t="25462" x="2752725" y="2582863"/>
          <p14:tracePt t="25468" x="2752725" y="2606675"/>
          <p14:tracePt t="25476" x="2752725" y="2643188"/>
          <p14:tracePt t="25484" x="2740025" y="2679700"/>
          <p14:tracePt t="25491" x="2740025" y="2765425"/>
          <p14:tracePt t="25498" x="2728913" y="2825750"/>
          <p14:tracePt t="25505" x="2728913" y="2887663"/>
          <p14:tracePt t="25513" x="2728913" y="2947988"/>
          <p14:tracePt t="25520" x="2728913" y="2997200"/>
          <p14:tracePt t="25527" x="2728913" y="3081338"/>
          <p14:tracePt t="25535" x="2728913" y="3179763"/>
          <p14:tracePt t="25541" x="2728913" y="3263900"/>
          <p14:tracePt t="25549" x="2728913" y="3325813"/>
          <p14:tracePt t="25557" x="2728913" y="3386138"/>
          <p14:tracePt t="25564" x="2728913" y="3471863"/>
          <p14:tracePt t="25572" x="2728913" y="3594100"/>
          <p14:tracePt t="25579" x="2728913" y="3690938"/>
          <p14:tracePt t="25585" x="2728913" y="3787775"/>
          <p14:tracePt t="25592" x="2728913" y="3910013"/>
          <p14:tracePt t="25601" x="2728913" y="4006850"/>
          <p14:tracePt t="25608" x="2740025" y="4092575"/>
          <p14:tracePt t="25615" x="2752725" y="4238625"/>
          <p14:tracePt t="25622" x="2752725" y="4311650"/>
          <p14:tracePt t="25630" x="2765425" y="4397375"/>
          <p14:tracePt t="25637" x="2776538" y="4457700"/>
          <p14:tracePt t="25644" x="2776538" y="4556125"/>
          <p14:tracePt t="25651" x="2789238" y="4678363"/>
          <p14:tracePt t="25658" x="2801938" y="4835525"/>
          <p14:tracePt t="25666" x="2801938" y="4897438"/>
          <p14:tracePt t="25673" x="2813050" y="4970463"/>
          <p14:tracePt t="25681" x="2825750" y="5054600"/>
          <p14:tracePt t="25688" x="2838450" y="5127625"/>
          <p14:tracePt t="25695" x="2849563" y="5200650"/>
          <p14:tracePt t="25702" x="2862263" y="5237163"/>
          <p14:tracePt t="25709" x="2862263" y="5273675"/>
          <p14:tracePt t="25717" x="2862263" y="5311775"/>
          <p14:tracePt t="26273" x="2862263" y="5335588"/>
          <p14:tracePt t="26287" x="2862263" y="5359400"/>
          <p14:tracePt t="26294" x="2862263" y="5384800"/>
          <p14:tracePt t="26302" x="2862263" y="5395913"/>
          <p14:tracePt t="26308" x="2862263" y="5421313"/>
          <p14:tracePt t="26316" x="2862263" y="5432425"/>
          <p14:tracePt t="26324" x="2862263" y="5457825"/>
          <p14:tracePt t="26331" x="2862263" y="5481638"/>
          <p14:tracePt t="26338" x="2862263" y="5494338"/>
          <p14:tracePt t="26345" x="2862263" y="5518150"/>
          <p14:tracePt t="26352" x="2862263" y="5554663"/>
          <p14:tracePt t="26359" x="2862263" y="5591175"/>
          <p14:tracePt t="26366" x="2862263" y="5614988"/>
          <p14:tracePt t="26374" x="2862263" y="5640388"/>
          <p14:tracePt t="26382" x="2862263" y="5664200"/>
          <p14:tracePt t="26389" x="2862263" y="5688013"/>
          <p14:tracePt t="26396" x="2862263" y="5713413"/>
          <p14:tracePt t="26404" x="2874963" y="5737225"/>
          <p14:tracePt t="26411" x="2874963" y="5761038"/>
          <p14:tracePt t="26418" x="2874963" y="5797550"/>
          <p14:tracePt t="26425" x="2874963" y="5810250"/>
          <p14:tracePt t="26433" x="2886075" y="5822950"/>
          <p14:tracePt t="26440" x="2886075" y="5834063"/>
          <p14:tracePt t="26447" x="2898775" y="5846763"/>
          <p14:tracePt t="26454" x="2898775" y="5859463"/>
          <p14:tracePt t="26483" x="2898775" y="5870575"/>
          <p14:tracePt t="26565" x="2898775" y="5846763"/>
          <p14:tracePt t="26573" x="2898775" y="5822950"/>
          <p14:tracePt t="26580" x="2898775" y="5761038"/>
          <p14:tracePt t="26586" x="2898775" y="5713413"/>
          <p14:tracePt t="26594" x="2898775" y="5627688"/>
          <p14:tracePt t="26600" x="2898775" y="5518150"/>
          <p14:tracePt t="26608" x="2911475" y="5421313"/>
          <p14:tracePt t="26615" x="2911475" y="5299075"/>
          <p14:tracePt t="26622" x="2922588" y="5200650"/>
          <p14:tracePt t="26630" x="2922588" y="5140325"/>
          <p14:tracePt t="26638" x="2922588" y="5091113"/>
          <p14:tracePt t="26645" x="2922588" y="5054600"/>
          <p14:tracePt t="26652" x="2922588" y="5030788"/>
          <p14:tracePt t="26659" x="2922588" y="5006975"/>
          <p14:tracePt t="26667" x="2922588" y="4994275"/>
          <p14:tracePt t="26674" x="2922588" y="4981575"/>
          <p14:tracePt t="26762" x="2922588" y="5006975"/>
          <p14:tracePt t="26769" x="2922588" y="5043488"/>
          <p14:tracePt t="26775" x="2922588" y="5080000"/>
          <p14:tracePt t="26783" x="2922588" y="5127625"/>
          <p14:tracePt t="26791" x="2922588" y="5176838"/>
          <p14:tracePt t="26798" x="2911475" y="5213350"/>
          <p14:tracePt t="26805" x="2911475" y="5262563"/>
          <p14:tracePt t="26813" x="2911475" y="5299075"/>
          <p14:tracePt t="26820" x="2911475" y="5335588"/>
          <p14:tracePt t="26826" x="2911475" y="5384800"/>
          <p14:tracePt t="26834" x="2911475" y="5432425"/>
          <p14:tracePt t="26841" x="2911475" y="5481638"/>
          <p14:tracePt t="26849" x="2911475" y="5518150"/>
          <p14:tracePt t="26856" x="2911475" y="5554663"/>
          <p14:tracePt t="26864" x="2911475" y="5603875"/>
          <p14:tracePt t="26871" x="2911475" y="5640388"/>
          <p14:tracePt t="26878" x="2911475" y="5664200"/>
          <p14:tracePt t="26885" x="2911475" y="5676900"/>
          <p14:tracePt t="26893" x="2911475" y="5700713"/>
          <p14:tracePt t="26900" x="2911475" y="5713413"/>
          <p14:tracePt t="26915" x="2911475" y="5724525"/>
          <p14:tracePt t="26922" x="2911475" y="5737225"/>
          <p14:tracePt t="27382" x="2911475" y="5749925"/>
          <p14:tracePt t="27389" x="2922588" y="5749925"/>
          <p14:tracePt t="27397" x="2935288" y="5749925"/>
          <p14:tracePt t="27404" x="2947988" y="5761038"/>
          <p14:tracePt t="27411" x="2959100" y="5773738"/>
          <p14:tracePt t="27419" x="2984500" y="5773738"/>
          <p14:tracePt t="27433" x="3008313" y="5786438"/>
          <p14:tracePt t="27439" x="3021013" y="5797550"/>
          <p14:tracePt t="27447" x="3032125" y="5797550"/>
          <p14:tracePt t="27455" x="3044825" y="5797550"/>
          <p14:tracePt t="27469" x="3068638" y="5810250"/>
          <p14:tracePt t="27477" x="3081338" y="5810250"/>
          <p14:tracePt t="27485" x="3094038" y="5810250"/>
          <p14:tracePt t="27499" x="3117850" y="5822950"/>
          <p14:tracePt t="27507" x="3130550" y="5822950"/>
          <p14:tracePt t="27514" x="3154363" y="5834063"/>
          <p14:tracePt t="27521" x="3178175" y="5834063"/>
          <p14:tracePt t="27527" x="3203575" y="5834063"/>
          <p14:tracePt t="27535" x="3227388" y="5846763"/>
          <p14:tracePt t="27542" x="3252788" y="5846763"/>
          <p14:tracePt t="27550" x="3300413" y="5859463"/>
          <p14:tracePt t="27557" x="3336925" y="5859463"/>
          <p14:tracePt t="27565" x="3386138" y="5870575"/>
          <p14:tracePt t="27571" x="3422650" y="5870575"/>
          <p14:tracePt t="27578" x="3471863" y="5883275"/>
          <p14:tracePt t="27586" x="3519488" y="5895975"/>
          <p14:tracePt t="27593" x="3556000" y="5895975"/>
          <p14:tracePt t="27601" x="3581400" y="5895975"/>
          <p14:tracePt t="27608" x="3617913" y="5907088"/>
          <p14:tracePt t="27615" x="3665538" y="5919788"/>
          <p14:tracePt t="27623" x="3690938" y="5932488"/>
          <p14:tracePt t="27631" x="3738563" y="5932488"/>
          <p14:tracePt t="27638" x="3763963" y="5945188"/>
          <p14:tracePt t="27645" x="3800475" y="5945188"/>
          <p14:tracePt t="27653" x="3836988" y="5956300"/>
          <p14:tracePt t="27659" x="3860800" y="5969000"/>
          <p14:tracePt t="27667" x="3897313" y="5969000"/>
          <p14:tracePt t="27674" x="3921125" y="5969000"/>
          <p14:tracePt t="27682" x="3970338" y="5969000"/>
          <p14:tracePt t="27688" x="3995738" y="5969000"/>
          <p14:tracePt t="27695" x="4043363" y="5969000"/>
          <p14:tracePt t="27702" x="4068763" y="5969000"/>
          <p14:tracePt t="27710" x="4105275" y="5969000"/>
          <p14:tracePt t="27718" x="4141788" y="5969000"/>
          <p14:tracePt t="27726" x="4165600" y="5969000"/>
          <p14:tracePt t="27733" x="4189413" y="5969000"/>
          <p14:tracePt t="27739" x="4225925" y="5969000"/>
          <p14:tracePt t="27747" x="4262438" y="5969000"/>
          <p14:tracePt t="27755" x="4298950" y="5969000"/>
          <p14:tracePt t="27762" x="4324350" y="5969000"/>
          <p14:tracePt t="27769" x="4348163" y="5969000"/>
          <p14:tracePt t="27776" x="4371975" y="5969000"/>
          <p14:tracePt t="27784" x="4384675" y="5969000"/>
          <p14:tracePt t="28084" x="4371975" y="5981700"/>
          <p14:tracePt t="28090" x="4348163" y="5992813"/>
          <p14:tracePt t="28097" x="4311650" y="6005513"/>
          <p14:tracePt t="28104" x="4287838" y="6005513"/>
          <p14:tracePt t="28111" x="4251325" y="6029325"/>
          <p14:tracePt t="28120" x="4225925" y="6042025"/>
          <p14:tracePt t="28126" x="4189413" y="6042025"/>
          <p14:tracePt t="28135" x="4152900" y="6054725"/>
          <p14:tracePt t="28142" x="4116388" y="6065838"/>
          <p14:tracePt t="28149" x="4092575" y="6078538"/>
          <p14:tracePt t="28156" x="4056063" y="6078538"/>
          <p14:tracePt t="28164" x="4019550" y="6078538"/>
          <p14:tracePt t="28171" x="3995738" y="6078538"/>
          <p14:tracePt t="28178" x="3959225" y="6091238"/>
          <p14:tracePt t="28185" x="3933825" y="6102350"/>
          <p14:tracePt t="28192" x="3897313" y="6102350"/>
          <p14:tracePt t="28200" x="3860800" y="6102350"/>
          <p14:tracePt t="28208" x="3836988" y="6102350"/>
          <p14:tracePt t="28214" x="3824288" y="6115050"/>
          <p14:tracePt t="28221" x="3800475" y="6115050"/>
          <p14:tracePt t="28228" x="3787775" y="6115050"/>
          <p14:tracePt t="28237" x="3763963" y="6115050"/>
          <p14:tracePt t="28244" x="3751263" y="6115050"/>
          <p14:tracePt t="28251" x="3738563" y="6115050"/>
          <p14:tracePt t="28266" x="3727450" y="6115050"/>
          <p14:tracePt t="28288" x="3714750" y="6115050"/>
          <p14:tracePt t="28384" x="3738563" y="6115050"/>
          <p14:tracePt t="28391" x="3763963" y="6115050"/>
          <p14:tracePt t="28397" x="3787775" y="6115050"/>
          <p14:tracePt t="28405" x="3811588" y="6115050"/>
          <p14:tracePt t="28411" x="3836988" y="6115050"/>
          <p14:tracePt t="28419" x="3873500" y="6115050"/>
          <p14:tracePt t="28426" x="3910013" y="6115050"/>
          <p14:tracePt t="28434" x="3946525" y="6115050"/>
          <p14:tracePt t="28442" x="3970338" y="6115050"/>
          <p14:tracePt t="28457" x="4043363" y="6115050"/>
          <p14:tracePt t="28462" x="4079875" y="6115050"/>
          <p14:tracePt t="28469" x="4116388" y="6115050"/>
          <p14:tracePt t="28477" x="4152900" y="6115050"/>
          <p14:tracePt t="28485" x="4189413" y="6115050"/>
          <p14:tracePt t="28492" x="4225925" y="6115050"/>
          <p14:tracePt t="28499" x="4262438" y="6115050"/>
          <p14:tracePt t="28506" x="4298950" y="6115050"/>
          <p14:tracePt t="28513" x="4324350" y="6115050"/>
          <p14:tracePt t="28522" x="4384675" y="6115050"/>
          <p14:tracePt t="28528" x="4421188" y="6115050"/>
          <p14:tracePt t="28536" x="4481513" y="6115050"/>
          <p14:tracePt t="28543" x="4543425" y="6115050"/>
          <p14:tracePt t="28551" x="4627563" y="6115050"/>
          <p14:tracePt t="28558" x="4676775" y="6115050"/>
          <p14:tracePt t="28564" x="4749800" y="6127750"/>
          <p14:tracePt t="28571" x="4848225" y="6127750"/>
          <p14:tracePt t="28579" x="4908550" y="6127750"/>
          <p14:tracePt t="28588" x="4957763" y="6138863"/>
          <p14:tracePt t="28594" x="5005388" y="6138863"/>
          <p14:tracePt t="28602" x="5078413" y="6151563"/>
          <p14:tracePt t="28608" x="5127625" y="6151563"/>
          <p14:tracePt t="28615" x="5187950" y="6164263"/>
          <p14:tracePt t="28623" x="5224463" y="6175375"/>
          <p14:tracePt t="28631" x="5273675" y="6175375"/>
          <p14:tracePt t="28638" x="5297488" y="6175375"/>
          <p14:tracePt t="28646" x="5322888" y="6175375"/>
          <p14:tracePt t="29048" x="5334000" y="6175375"/>
          <p14:tracePt t="29055" x="5359400" y="6175375"/>
          <p14:tracePt t="29063" x="5370513" y="6175375"/>
          <p14:tracePt t="29069" x="5408613" y="6175375"/>
          <p14:tracePt t="29076" x="5432425" y="6175375"/>
          <p14:tracePt t="29083" x="5468938" y="6175375"/>
          <p14:tracePt t="29090" x="5492750" y="6175375"/>
          <p14:tracePt t="29098" x="5529263" y="6175375"/>
          <p14:tracePt t="29105" x="5554663" y="6175375"/>
          <p14:tracePt t="29113" x="5578475" y="6175375"/>
          <p14:tracePt t="29120" x="5614988" y="6175375"/>
          <p14:tracePt t="29126" x="5651500" y="6175375"/>
          <p14:tracePt t="29134" x="5688013" y="6175375"/>
          <p14:tracePt t="29142" x="5711825" y="6175375"/>
          <p14:tracePt t="29149" x="5737225" y="6175375"/>
          <p14:tracePt t="29156" x="5773738" y="6175375"/>
          <p14:tracePt t="29163" x="5784850" y="6175375"/>
          <p14:tracePt t="29171" x="5810250" y="6175375"/>
          <p14:tracePt t="29178" x="5834063" y="6175375"/>
          <p14:tracePt t="29185" x="5870575" y="6175375"/>
          <p14:tracePt t="29193" x="5907088" y="6175375"/>
          <p14:tracePt t="29199" x="5943600" y="6175375"/>
          <p14:tracePt t="29207" x="5967413" y="6175375"/>
          <p14:tracePt t="29214" x="6016625" y="6175375"/>
          <p14:tracePt t="29223" x="6040438" y="6175375"/>
          <p14:tracePt t="29229" x="6065838" y="6175375"/>
          <p14:tracePt t="29237" x="6115050" y="6175375"/>
          <p14:tracePt t="29244" x="6151563" y="6175375"/>
          <p14:tracePt t="29252" x="6188075" y="6175375"/>
          <p14:tracePt t="29258" x="6224588" y="6175375"/>
          <p14:tracePt t="29266" x="6272213" y="6175375"/>
          <p14:tracePt t="29273" x="6297613" y="6175375"/>
          <p14:tracePt t="29281" x="6334125" y="6175375"/>
          <p14:tracePt t="29287" x="6357938" y="6175375"/>
          <p14:tracePt t="29295" x="6394450" y="6175375"/>
          <p14:tracePt t="29303" x="6430963" y="6175375"/>
          <p14:tracePt t="29309" x="6467475" y="6175375"/>
          <p14:tracePt t="29317" x="6503988" y="6175375"/>
          <p14:tracePt t="29323" x="6540500" y="6175375"/>
          <p14:tracePt t="29331" x="6577013" y="6175375"/>
          <p14:tracePt t="29340" x="6613525" y="6175375"/>
          <p14:tracePt t="29346" x="6637338" y="6175375"/>
          <p14:tracePt t="29354" x="6673850" y="6175375"/>
          <p14:tracePt t="29361" x="6699250" y="6175375"/>
          <p14:tracePt t="29368" x="6723063" y="6175375"/>
          <p14:tracePt t="29377" x="6746875" y="6175375"/>
          <p14:tracePt t="29770" x="6759575" y="6175375"/>
          <p14:tracePt t="29777" x="6772275" y="6175375"/>
          <p14:tracePt t="29785" x="6796088" y="6175375"/>
          <p14:tracePt t="29792" x="6821488" y="6175375"/>
          <p14:tracePt t="29799" x="6845300" y="6175375"/>
          <p14:tracePt t="29807" x="6869113" y="6175375"/>
          <p14:tracePt t="29814" x="6905625" y="6175375"/>
          <p14:tracePt t="29820" x="6931025" y="6175375"/>
          <p14:tracePt t="29828" x="6978650" y="6175375"/>
          <p14:tracePt t="29835" x="7004050" y="6175375"/>
          <p14:tracePt t="29842" x="7027863" y="6175375"/>
          <p14:tracePt t="29850" x="7064375" y="6175375"/>
          <p14:tracePt t="29857" x="7100888" y="6175375"/>
          <p14:tracePt t="29865" x="7137400" y="6175375"/>
          <p14:tracePt t="29872" x="7161213" y="6175375"/>
          <p14:tracePt t="29879" x="7197725" y="6175375"/>
          <p14:tracePt t="29887" x="7246938" y="6175375"/>
          <p14:tracePt t="29893" x="7283450" y="6175375"/>
          <p14:tracePt t="29901" x="7332663" y="6164263"/>
          <p14:tracePt t="29908" x="7369175" y="6164263"/>
          <p14:tracePt t="29916" x="7416800" y="6164263"/>
          <p14:tracePt t="29923" x="7453313" y="6164263"/>
          <p14:tracePt t="29931" x="7526338" y="6164263"/>
          <p14:tracePt t="29937" x="7600950" y="6164263"/>
          <p14:tracePt t="29944" x="7710488" y="6138863"/>
          <p14:tracePt t="29952" x="7783513" y="6138863"/>
          <p14:tracePt t="29959" x="7843838" y="6138863"/>
          <p14:tracePt t="29966" x="7940675" y="6138863"/>
          <p14:tracePt t="29974" x="8002588" y="6138863"/>
          <p14:tracePt t="29981" x="8075613" y="6138863"/>
          <p14:tracePt t="29989" x="8123238" y="6138863"/>
          <p14:tracePt t="29996" x="8185150" y="6138863"/>
          <p14:tracePt t="30003" x="8245475" y="6138863"/>
          <p14:tracePt t="30010" x="8294688" y="6138863"/>
          <p14:tracePt t="30018" x="8355013" y="6138863"/>
          <p14:tracePt t="30025" x="8391525" y="6138863"/>
          <p14:tracePt t="30033" x="8428038" y="6138863"/>
          <p14:tracePt t="30040" x="8453438" y="6138863"/>
          <p14:tracePt t="30047" x="8489950" y="6138863"/>
          <p14:tracePt t="30054" x="8513763" y="6138863"/>
          <p14:tracePt t="30061" x="8537575" y="6138863"/>
          <p14:tracePt t="30069" x="8550275" y="6138863"/>
          <p14:tracePt t="30076" x="8562975" y="6138863"/>
          <p14:tracePt t="30083" x="8574088" y="6138863"/>
          <p14:tracePt t="30090" x="8586788" y="6138863"/>
          <p14:tracePt t="30097" x="8599488" y="6138863"/>
          <p14:tracePt t="30105" x="8610600" y="6138863"/>
          <p14:tracePt t="30119" x="8636000" y="6138863"/>
          <p14:tracePt t="30128" x="8636000" y="6127750"/>
          <p14:tracePt t="30136" x="8647113" y="6127750"/>
          <p14:tracePt t="30142" x="8659813" y="6127750"/>
          <p14:tracePt t="30149" x="8672513" y="6127750"/>
          <p14:tracePt t="30158" x="8683625" y="6127750"/>
          <p14:tracePt t="30171" x="8709025" y="6127750"/>
          <p14:tracePt t="30178" x="8720138" y="6115050"/>
          <p14:tracePt t="30185" x="8732838" y="6115050"/>
          <p14:tracePt t="30193" x="8745538" y="6115050"/>
          <p14:tracePt t="30207" x="8756650" y="6115050"/>
          <p14:tracePt t="32040" x="8745538" y="6115050"/>
          <p14:tracePt t="32047" x="8732838" y="6115050"/>
          <p14:tracePt t="32055" x="8709025" y="6115050"/>
          <p14:tracePt t="32062" x="8683625" y="6127750"/>
          <p14:tracePt t="32070" x="8659813" y="6127750"/>
          <p14:tracePt t="32077" x="8636000" y="6127750"/>
          <p14:tracePt t="32085" x="8586788" y="6138863"/>
          <p14:tracePt t="32091" x="8550275" y="6151563"/>
          <p14:tracePt t="32099" x="8464550" y="6164263"/>
          <p14:tracePt t="32106" x="8416925" y="6164263"/>
          <p14:tracePt t="32113" x="8331200" y="6175375"/>
          <p14:tracePt t="32121" x="8196263" y="6200775"/>
          <p14:tracePt t="32128" x="8050213" y="6224588"/>
          <p14:tracePt t="32135" x="7904163" y="6237288"/>
          <p14:tracePt t="32142" x="7648575" y="6273800"/>
          <p14:tracePt t="32149" x="7307263" y="6310313"/>
          <p14:tracePt t="32156" x="6954838" y="6370638"/>
          <p14:tracePt t="32165" x="6735763" y="6394450"/>
          <p14:tracePt t="32172" x="6527800" y="6419850"/>
          <p14:tracePt t="32179" x="6248400" y="6430963"/>
          <p14:tracePt t="32187" x="6003925" y="6443663"/>
          <p14:tracePt t="32194" x="5834063" y="6456363"/>
          <p14:tracePt t="32201" x="5602288" y="6456363"/>
          <p14:tracePt t="32208" x="5370513" y="6456363"/>
          <p14:tracePt t="32216" x="5103813" y="6456363"/>
          <p14:tracePt t="32223" x="4945063" y="6456363"/>
          <p14:tracePt t="32230" x="4799013" y="6456363"/>
          <p14:tracePt t="32238" x="4627563" y="6456363"/>
          <p14:tracePt t="32244" x="4470400" y="6456363"/>
          <p14:tracePt t="32253" x="4311650" y="6456363"/>
          <p14:tracePt t="32259" x="4214813" y="6456363"/>
          <p14:tracePt t="32266" x="4068763" y="6443663"/>
          <p14:tracePt t="32273" x="3970338" y="6430963"/>
          <p14:tracePt t="32282" x="3910013" y="6430963"/>
          <p14:tracePt t="32288" x="3860800" y="6430963"/>
          <p14:tracePt t="32295" x="3824288" y="6430963"/>
          <p14:tracePt t="32303" x="3800475" y="6430963"/>
          <p14:tracePt t="32310" x="3787775" y="6430963"/>
          <p14:tracePt t="32318" x="3775075" y="6430963"/>
          <p14:tracePt t="32627" x="3763963" y="6430963"/>
          <p14:tracePt t="32647" x="3751263" y="6430963"/>
          <p14:tracePt t="32661" x="3727450" y="6430963"/>
          <p14:tracePt t="32675" x="3702050" y="6430963"/>
          <p14:tracePt t="32682" x="3678238" y="6407150"/>
          <p14:tracePt t="32690" x="3629025" y="6394450"/>
          <p14:tracePt t="32697" x="3592513" y="6357938"/>
          <p14:tracePt t="32705" x="3532188" y="6334125"/>
          <p14:tracePt t="32711" x="3495675" y="6310313"/>
          <p14:tracePt t="32719" x="3446463" y="6297613"/>
          <p14:tracePt t="32727" x="3386138" y="6273800"/>
          <p14:tracePt t="32734" x="3325813" y="6237288"/>
          <p14:tracePt t="32742" x="3240088" y="6200775"/>
          <p14:tracePt t="32749" x="3167063" y="6164263"/>
          <p14:tracePt t="32756" x="3105150" y="6138863"/>
          <p14:tracePt t="32763" x="3044825" y="6127750"/>
          <p14:tracePt t="32770" x="2995613" y="6102350"/>
          <p14:tracePt t="32778" x="2959100" y="6102350"/>
          <p14:tracePt t="32785" x="2922588" y="6102350"/>
          <p14:tracePt t="32793" x="2886075" y="6091238"/>
          <p14:tracePt t="32800" x="2849563" y="6091238"/>
          <p14:tracePt t="32807" x="2838450" y="6091238"/>
          <p14:tracePt t="32815" x="2825750" y="6091238"/>
          <p14:tracePt t="32822" x="2813050" y="6091238"/>
          <p14:tracePt t="32837" x="2801938" y="6091238"/>
          <p14:tracePt t="32851" x="2789238" y="6091238"/>
          <p14:tracePt t="32873" x="2789238" y="6102350"/>
          <p14:tracePt t="32887" x="2789238" y="6115050"/>
          <p14:tracePt t="32903" x="2789238" y="6127750"/>
          <p14:tracePt t="32917" x="2789238" y="6151563"/>
          <p14:tracePt t="32925" x="2789238" y="6164263"/>
          <p14:tracePt t="32931" x="2789238" y="6175375"/>
          <p14:tracePt t="32939" x="2801938" y="6200775"/>
          <p14:tracePt t="32954" x="2813050" y="6224588"/>
          <p14:tracePt t="32960" x="2825750" y="6237288"/>
          <p14:tracePt t="32968" x="2838450" y="6248400"/>
          <p14:tracePt t="32975" x="2849563" y="6261100"/>
          <p14:tracePt t="32983" x="2862263" y="6273800"/>
          <p14:tracePt t="32989" x="2874963" y="6284913"/>
          <p14:tracePt t="32996" x="2886075" y="6297613"/>
          <p14:tracePt t="33003" x="2911475" y="6297613"/>
          <p14:tracePt t="33011" x="2935288" y="6310313"/>
          <p14:tracePt t="33019" x="2947988" y="6321425"/>
          <p14:tracePt t="33027" x="2984500" y="6321425"/>
          <p14:tracePt t="33034" x="3008313" y="6334125"/>
          <p14:tracePt t="33041" x="3021013" y="6346825"/>
          <p14:tracePt t="33048" x="3044825" y="6357938"/>
          <p14:tracePt t="35984" x="3057525" y="6357938"/>
          <p14:tracePt t="36005" x="3081338" y="6357938"/>
          <p14:tracePt t="36020" x="3105150" y="6370638"/>
          <p14:tracePt t="36027" x="3117850" y="6370638"/>
          <p14:tracePt t="36035" x="3141663" y="6370638"/>
          <p14:tracePt t="36042" x="3167063" y="6370638"/>
          <p14:tracePt t="36049" x="3190875" y="6370638"/>
          <p14:tracePt t="36056" x="3227388" y="6370638"/>
          <p14:tracePt t="36063" x="3263900" y="6370638"/>
          <p14:tracePt t="36071" x="3313113" y="6370638"/>
          <p14:tracePt t="36078" x="3336925" y="6370638"/>
          <p14:tracePt t="36085" x="3373438" y="6370638"/>
          <p14:tracePt t="36093" x="3409950" y="6370638"/>
          <p14:tracePt t="36100" x="3459163" y="6370638"/>
          <p14:tracePt t="36106" x="3508375" y="6370638"/>
          <p14:tracePt t="36114" x="3556000" y="6370638"/>
          <p14:tracePt t="36121" x="3592513" y="6370638"/>
          <p14:tracePt t="36129" x="3654425" y="6370638"/>
          <p14:tracePt t="36137" x="3678238" y="6357938"/>
          <p14:tracePt t="36143" x="3702050" y="6357938"/>
          <p14:tracePt t="36151" x="3738563" y="6357938"/>
          <p14:tracePt t="36158" x="3775075" y="6346825"/>
          <p14:tracePt t="36165" x="3800475" y="6334125"/>
          <p14:tracePt t="36173" x="3824288" y="6334125"/>
          <p14:tracePt t="36180" x="3848100" y="6334125"/>
          <p14:tracePt t="36187" x="3884613" y="6334125"/>
          <p14:tracePt t="36195" x="3910013" y="6321425"/>
          <p14:tracePt t="36203" x="3921125" y="6321425"/>
          <p14:tracePt t="36210" x="3933825" y="6321425"/>
          <p14:tracePt t="36217" x="3959225" y="6321425"/>
          <p14:tracePt t="36515" x="3959225" y="6310313"/>
          <p14:tracePt t="36531" x="3959225" y="6284913"/>
          <p14:tracePt t="36538" x="3959225" y="6261100"/>
          <p14:tracePt t="36545" x="3959225" y="6237288"/>
          <p14:tracePt t="36553" x="3959225" y="6200775"/>
          <p14:tracePt t="36560" x="3959225" y="6164263"/>
          <p14:tracePt t="36568" x="3959225" y="6115050"/>
          <p14:tracePt t="36575" x="3959225" y="6078538"/>
          <p14:tracePt t="36582" x="3959225" y="6018213"/>
          <p14:tracePt t="36590" x="3959225" y="5956300"/>
          <p14:tracePt t="36596" x="3959225" y="5883275"/>
          <p14:tracePt t="36604" x="3959225" y="5810250"/>
          <p14:tracePt t="36610" x="3959225" y="5737225"/>
          <p14:tracePt t="36618" x="3959225" y="5676900"/>
          <p14:tracePt t="36625" x="3959225" y="5627688"/>
          <p14:tracePt t="36633" x="3959225" y="5591175"/>
          <p14:tracePt t="36641" x="3959225" y="5554663"/>
          <p14:tracePt t="36647" x="3959225" y="5518150"/>
          <p14:tracePt t="36655" x="3946525" y="5468938"/>
          <p14:tracePt t="36662" x="3946525" y="5445125"/>
          <p14:tracePt t="36670" x="3933825" y="5421313"/>
          <p14:tracePt t="36677" x="3933825" y="5408613"/>
          <p14:tracePt t="36685" x="3933825" y="5395913"/>
          <p14:tracePt t="36699" x="3933825" y="5384800"/>
          <p14:tracePt t="36779" x="3933825" y="5395913"/>
          <p14:tracePt t="36787" x="3933825" y="5421313"/>
          <p14:tracePt t="36793" x="3959225" y="5457825"/>
          <p14:tracePt t="36801" x="3970338" y="5494338"/>
          <p14:tracePt t="36809" x="3983038" y="5518150"/>
          <p14:tracePt t="36815" x="4006850" y="5567363"/>
          <p14:tracePt t="36823" x="4019550" y="5627688"/>
          <p14:tracePt t="36830" x="4019550" y="5664200"/>
          <p14:tracePt t="36837" x="4032250" y="5713413"/>
          <p14:tracePt t="36845" x="4032250" y="5773738"/>
          <p14:tracePt t="36851" x="4032250" y="5846763"/>
          <p14:tracePt t="36858" x="4043363" y="5907088"/>
          <p14:tracePt t="36867" x="4043363" y="5969000"/>
          <p14:tracePt t="36874" x="4043363" y="5992813"/>
          <p14:tracePt t="36881" x="4043363" y="6029325"/>
          <p14:tracePt t="36889" x="4043363" y="6102350"/>
          <p14:tracePt t="36896" x="4043363" y="6151563"/>
          <p14:tracePt t="36904" x="4043363" y="6237288"/>
          <p14:tracePt t="36910" x="4032250" y="6261100"/>
          <p14:tracePt t="36917" x="4032250" y="6284913"/>
          <p14:tracePt t="37655" x="4019550" y="6284913"/>
          <p14:tracePt t="37670" x="3995738" y="6284913"/>
          <p14:tracePt t="37677" x="3983038" y="6284913"/>
          <p14:tracePt t="37685" x="3970338" y="6284913"/>
          <p14:tracePt t="37692" x="3946525" y="6261100"/>
          <p14:tracePt t="37699" x="3921125" y="6248400"/>
          <p14:tracePt t="37707" x="3897313" y="6224588"/>
          <p14:tracePt t="37713" x="3873500" y="6211888"/>
          <p14:tracePt t="37721" x="3811588" y="6164263"/>
          <p14:tracePt t="37728" x="3800475" y="6151563"/>
          <p14:tracePt t="37735" x="3738563" y="6102350"/>
          <p14:tracePt t="37744" x="3714750" y="6091238"/>
          <p14:tracePt t="37749" x="3690938" y="6065838"/>
          <p14:tracePt t="37756" x="3641725" y="6029325"/>
          <p14:tracePt t="37764" x="3617913" y="6018213"/>
          <p14:tracePt t="37772" x="3605213" y="5992813"/>
          <p14:tracePt t="37779" x="3581400" y="5981700"/>
          <p14:tracePt t="37787" x="3556000" y="5969000"/>
          <p14:tracePt t="37794" x="3544888" y="5969000"/>
          <p14:tracePt t="37802" x="3519488" y="5956300"/>
          <p14:tracePt t="37815" x="3508375" y="5956300"/>
          <p14:tracePt t="37824" x="3482975" y="5956300"/>
          <p14:tracePt t="37837" x="3471863" y="5956300"/>
          <p14:tracePt t="37853" x="3446463" y="5956300"/>
          <p14:tracePt t="37866" x="3435350" y="5956300"/>
          <p14:tracePt t="37873" x="3422650" y="5956300"/>
          <p14:tracePt t="37889" x="3409950" y="5956300"/>
          <p14:tracePt t="37896" x="3398838" y="5956300"/>
          <p14:tracePt t="37918" x="3398838" y="5969000"/>
          <p14:tracePt t="37925" x="3386138" y="5981700"/>
          <p14:tracePt t="37940" x="3386138" y="5992813"/>
          <p14:tracePt t="37947" x="3386138" y="6005513"/>
          <p14:tracePt t="37955" x="3386138" y="6018213"/>
          <p14:tracePt t="37963" x="3386138" y="6029325"/>
          <p14:tracePt t="37969" x="3398838" y="6029325"/>
          <p14:tracePt t="37977" x="3409950" y="6054725"/>
          <p14:tracePt t="37983" x="3446463" y="6065838"/>
          <p14:tracePt t="37990" x="3482975" y="6078538"/>
          <p14:tracePt t="37998" x="3508375" y="6091238"/>
          <p14:tracePt t="38006" x="3544888" y="6102350"/>
          <p14:tracePt t="38013" x="3568700" y="6115050"/>
          <p14:tracePt t="38020" x="3592513" y="6127750"/>
          <p14:tracePt t="38027" x="3629025" y="6127750"/>
          <p14:tracePt t="38034" x="3665538" y="6127750"/>
          <p14:tracePt t="38043" x="3690938" y="6127750"/>
          <p14:tracePt t="38049" x="3714750" y="6127750"/>
          <p14:tracePt t="38057" x="3738563" y="6127750"/>
          <p14:tracePt t="38064" x="3763963" y="6127750"/>
          <p14:tracePt t="38072" x="3787775" y="6127750"/>
          <p14:tracePt t="38079" x="3824288" y="6127750"/>
          <p14:tracePt t="38086" x="3836988" y="6115050"/>
          <p14:tracePt t="38094" x="3848100" y="6115050"/>
          <p14:tracePt t="38100" x="3884613" y="6102350"/>
          <p14:tracePt t="38107" x="3897313" y="6078538"/>
          <p14:tracePt t="38115" x="3910013" y="6054725"/>
          <p14:tracePt t="38123" x="3933825" y="6042025"/>
          <p14:tracePt t="38130" x="3946525" y="6018213"/>
          <p14:tracePt t="38137" x="3959225" y="5981700"/>
          <p14:tracePt t="38144" x="3970338" y="5969000"/>
          <p14:tracePt t="38152" x="3983038" y="5945188"/>
          <p14:tracePt t="38159" x="3983038" y="5919788"/>
          <p14:tracePt t="38166" x="3983038" y="5883275"/>
          <p14:tracePt t="38174" x="3983038" y="5859463"/>
          <p14:tracePt t="38180" x="3983038" y="5822950"/>
          <p14:tracePt t="38188" x="3983038" y="5773738"/>
          <p14:tracePt t="38196" x="3970338" y="5737225"/>
          <p14:tracePt t="38203" x="3946525" y="5688013"/>
          <p14:tracePt t="38210" x="3921125" y="5640388"/>
          <p14:tracePt t="38217" x="3884613" y="5591175"/>
          <p14:tracePt t="38224" x="3836988" y="5530850"/>
          <p14:tracePt t="38232" x="3800475" y="5481638"/>
          <p14:tracePt t="38240" x="3775075" y="5445125"/>
          <p14:tracePt t="38247" x="3727450" y="5421313"/>
          <p14:tracePt t="38254" x="3702050" y="5384800"/>
          <p14:tracePt t="38261" x="3678238" y="5359400"/>
          <p14:tracePt t="38269" x="3641725" y="5335588"/>
          <p14:tracePt t="38276" x="3605213" y="5311775"/>
          <p14:tracePt t="38283" x="3568700" y="5299075"/>
          <p14:tracePt t="38291" x="3508375" y="5273675"/>
          <p14:tracePt t="38297" x="3459163" y="5262563"/>
          <p14:tracePt t="38305" x="3398838" y="5249863"/>
          <p14:tracePt t="38312" x="3349625" y="5237163"/>
          <p14:tracePt t="38320" x="3289300" y="5237163"/>
          <p14:tracePt t="38327" x="3252788" y="5237163"/>
          <p14:tracePt t="38333" x="3214688" y="5237163"/>
          <p14:tracePt t="38341" x="3178175" y="5237163"/>
          <p14:tracePt t="38348" x="3154363" y="5237163"/>
          <p14:tracePt t="38356" x="3130550" y="5237163"/>
          <p14:tracePt t="38364" x="3117850" y="5237163"/>
          <p14:tracePt t="38371" x="3094038" y="5249863"/>
          <p14:tracePt t="38378" x="3068638" y="5249863"/>
          <p14:tracePt t="38386" x="3057525" y="5273675"/>
          <p14:tracePt t="38393" x="3044825" y="5286375"/>
          <p14:tracePt t="38400" x="3032125" y="5299075"/>
          <p14:tracePt t="38408" x="3021013" y="5311775"/>
          <p14:tracePt t="38414" x="2995613" y="5322888"/>
          <p14:tracePt t="38422" x="2984500" y="5348288"/>
          <p14:tracePt t="38429" x="2971800" y="5372100"/>
          <p14:tracePt t="38437" x="2959100" y="5395913"/>
          <p14:tracePt t="38444" x="2959100" y="5421313"/>
          <p14:tracePt t="38450" x="2947988" y="5445125"/>
          <p14:tracePt t="38457" x="2947988" y="5494338"/>
          <p14:tracePt t="38465" x="2947988" y="5518150"/>
          <p14:tracePt t="38473" x="2947988" y="5541963"/>
          <p14:tracePt t="38480" x="2947988" y="5567363"/>
          <p14:tracePt t="38487" x="2947988" y="5591175"/>
          <p14:tracePt t="38495" x="2947988" y="5603875"/>
          <p14:tracePt t="38503" x="2947988" y="5627688"/>
          <p14:tracePt t="38510" x="2947988" y="5651500"/>
          <p14:tracePt t="38517" x="2971800" y="5664200"/>
          <p14:tracePt t="38524" x="2971800" y="5688013"/>
          <p14:tracePt t="38531" x="2995613" y="5724525"/>
          <p14:tracePt t="38539" x="3008313" y="5749925"/>
          <p14:tracePt t="38545" x="3021013" y="5761038"/>
          <p14:tracePt t="38553" x="3044825" y="5786438"/>
          <p14:tracePt t="38561" x="3057525" y="5810250"/>
          <p14:tracePt t="38567" x="3068638" y="5834063"/>
          <p14:tracePt t="38574" x="3081338" y="5859463"/>
          <p14:tracePt t="38582" x="3105150" y="5883275"/>
          <p14:tracePt t="38590" x="3117850" y="5895975"/>
          <p14:tracePt t="38598" x="3130550" y="5919788"/>
          <p14:tracePt t="38605" x="3154363" y="5932488"/>
          <p14:tracePt t="38612" x="3178175" y="5956300"/>
          <p14:tracePt t="38619" x="3203575" y="5969000"/>
          <p14:tracePt t="38627" x="3240088" y="5992813"/>
          <p14:tracePt t="38634" x="3276600" y="5992813"/>
          <p14:tracePt t="38641" x="3325813" y="6005513"/>
          <p14:tracePt t="38648" x="3373438" y="6018213"/>
          <p14:tracePt t="38655" x="3482975" y="6042025"/>
          <p14:tracePt t="38663" x="3544888" y="6042025"/>
          <p14:tracePt t="38671" x="3568700" y="6042025"/>
          <p14:tracePt t="38678" x="3605213" y="6054725"/>
          <p14:tracePt t="38684" x="3654425" y="6054725"/>
          <p14:tracePt t="39006" x="3654425" y="6042025"/>
          <p14:tracePt t="39013" x="3641725" y="6042025"/>
          <p14:tracePt t="39021" x="3592513" y="6005513"/>
          <p14:tracePt t="39028" x="3568700" y="5992813"/>
          <p14:tracePt t="39034" x="3544888" y="5969000"/>
          <p14:tracePt t="39043" x="3508375" y="5956300"/>
          <p14:tracePt t="39050" x="3471863" y="5919788"/>
          <p14:tracePt t="39058" x="3446463" y="5907088"/>
          <p14:tracePt t="39064" x="3435350" y="5895975"/>
          <p14:tracePt t="39071" x="3398838" y="5883275"/>
          <p14:tracePt t="39078" x="3373438" y="5870575"/>
          <p14:tracePt t="39086" x="3362325" y="5859463"/>
          <p14:tracePt t="39094" x="3349625" y="5859463"/>
          <p14:tracePt t="39100" x="3336925" y="5859463"/>
          <p14:tracePt t="39108" x="3325813" y="5846763"/>
          <p14:tracePt t="39115" x="3313113" y="5846763"/>
          <p14:tracePt t="39130" x="3289300" y="5846763"/>
          <p14:tracePt t="39145" x="3276600" y="5846763"/>
          <p14:tracePt t="39160" x="3263900" y="5846763"/>
          <p14:tracePt t="39181" x="3252788" y="5846763"/>
          <p14:tracePt t="39195" x="3240088" y="5846763"/>
          <p14:tracePt t="39202" x="3240088" y="5859463"/>
          <p14:tracePt t="39211" x="3240088" y="5870575"/>
          <p14:tracePt t="39218" x="3240088" y="5883275"/>
          <p14:tracePt t="39232" x="3240088" y="5895975"/>
          <p14:tracePt t="39240" x="3240088" y="5919788"/>
          <p14:tracePt t="39254" x="3240088" y="5932488"/>
          <p14:tracePt t="39261" x="3240088" y="5956300"/>
          <p14:tracePt t="39269" x="3240088" y="5969000"/>
          <p14:tracePt t="39276" x="3252788" y="5981700"/>
          <p14:tracePt t="39291" x="3263900" y="5992813"/>
          <p14:tracePt t="39298" x="3263900" y="6005513"/>
          <p14:tracePt t="39305" x="3289300" y="6018213"/>
          <p14:tracePt t="39313" x="3300413" y="6018213"/>
          <p14:tracePt t="39319" x="3313113" y="6029325"/>
          <p14:tracePt t="39326" x="3349625" y="6042025"/>
          <p14:tracePt t="39334" x="3362325" y="6042025"/>
          <p14:tracePt t="39342" x="3373438" y="6042025"/>
          <p14:tracePt t="39349" x="3398838" y="6042025"/>
          <p14:tracePt t="39357" x="3422650" y="6042025"/>
          <p14:tracePt t="39364" x="3435350" y="6042025"/>
          <p14:tracePt t="39371" x="3459163" y="6042025"/>
          <p14:tracePt t="39378" x="3482975" y="6042025"/>
          <p14:tracePt t="39386" x="3482975" y="6029325"/>
          <p14:tracePt t="39393" x="3495675" y="6018213"/>
          <p14:tracePt t="39400" x="3519488" y="6005513"/>
          <p14:tracePt t="39407" x="3532188" y="5969000"/>
          <p14:tracePt t="39414" x="3556000" y="5945188"/>
          <p14:tracePt t="39423" x="3568700" y="5919788"/>
          <p14:tracePt t="39430" x="3568700" y="5895975"/>
          <p14:tracePt t="39444" x="3581400" y="5846763"/>
          <p14:tracePt t="39458" x="3581400" y="5834063"/>
          <p14:tracePt t="39465" x="3581400" y="5822950"/>
          <p14:tracePt t="39481" x="3581400" y="5810250"/>
          <p14:tracePt t="39561" x="3592513" y="5810250"/>
          <p14:tracePt t="39575" x="3605213" y="5810250"/>
          <p14:tracePt t="39582" x="3617913" y="5822950"/>
          <p14:tracePt t="39589" x="3629025" y="5834063"/>
          <p14:tracePt t="39597" x="3654425" y="5846763"/>
          <p14:tracePt t="39605" x="3665538" y="5870575"/>
          <p14:tracePt t="39612" x="3690938" y="5883275"/>
          <p14:tracePt t="39620" x="3690938" y="5895975"/>
          <p14:tracePt t="39626" x="3714750" y="5907088"/>
          <p14:tracePt t="39641" x="3727450" y="5919788"/>
          <p14:tracePt t="39648" x="3738563" y="5919788"/>
          <p14:tracePt t="39655" x="3751263" y="5919788"/>
          <p14:tracePt t="39663" x="3751263" y="5932488"/>
          <p14:tracePt t="39678" x="3763963" y="5932488"/>
          <p14:tracePt t="39691" x="3763963" y="5945188"/>
          <p14:tracePt t="39744" x="3763963" y="5932488"/>
          <p14:tracePt t="39751" x="3738563" y="5932488"/>
          <p14:tracePt t="39758" x="3690938" y="5907088"/>
          <p14:tracePt t="39765" x="3629025" y="5883275"/>
          <p14:tracePt t="39773" x="3581400" y="5870575"/>
          <p14:tracePt t="39780" x="3544888" y="5859463"/>
          <p14:tracePt t="39787" x="3471863" y="5859463"/>
          <p14:tracePt t="39795" x="3409950" y="5859463"/>
          <p14:tracePt t="39802" x="3362325" y="5859463"/>
          <p14:tracePt t="39808" x="3325813" y="5859463"/>
          <p14:tracePt t="39816" x="3289300" y="5859463"/>
          <p14:tracePt t="39824" x="3263900" y="5859463"/>
          <p14:tracePt t="39831" x="3252788" y="5859463"/>
          <p14:tracePt t="39838" x="3240088" y="5859463"/>
          <p14:tracePt t="39845" x="3227388" y="5859463"/>
          <p14:tracePt t="39853" x="3214688" y="5859463"/>
          <p14:tracePt t="39861" x="3203575" y="5859463"/>
          <p14:tracePt t="39881" x="3190875" y="5859463"/>
          <p14:tracePt t="39925" x="3190875" y="5870575"/>
          <p14:tracePt t="39955" x="3190875" y="5883275"/>
          <p14:tracePt t="39978" x="3190875" y="5895975"/>
          <p14:tracePt t="40014" x="3190875" y="5907088"/>
          <p14:tracePt t="40028" x="3203575" y="5932488"/>
          <p14:tracePt t="40035" x="3227388" y="5945188"/>
          <p14:tracePt t="40042" x="3263900" y="5969000"/>
          <p14:tracePt t="40049" x="3300413" y="5992813"/>
          <p14:tracePt t="40056" x="3313113" y="6005513"/>
          <p14:tracePt t="40064" x="3349625" y="6018213"/>
          <p14:tracePt t="40072" x="3362325" y="6029325"/>
          <p14:tracePt t="40087" x="3373438" y="6042025"/>
          <p14:tracePt t="40095" x="3386138" y="6054725"/>
          <p14:tracePt t="40108" x="3398838" y="6054725"/>
          <p14:tracePt t="40181" x="3409950" y="6042025"/>
          <p14:tracePt t="40188" x="3409950" y="6005513"/>
          <p14:tracePt t="40197" x="3422650" y="5992813"/>
          <p14:tracePt t="40204" x="3422650" y="5969000"/>
          <p14:tracePt t="40211" x="3422650" y="5956300"/>
          <p14:tracePt t="40218" x="3422650" y="5945188"/>
          <p14:tracePt t="40225" x="3435350" y="5932488"/>
          <p14:tracePt t="40233" x="3446463" y="5919788"/>
          <p14:tracePt t="40247" x="3446463" y="5907088"/>
          <p14:tracePt t="40255" x="3446463" y="5895975"/>
          <p14:tracePt t="40276" x="3459163" y="5895975"/>
          <p14:tracePt t="40298" x="3471863" y="5895975"/>
          <p14:tracePt t="40314" x="3482975" y="5895975"/>
          <p14:tracePt t="40321" x="3495675" y="5895975"/>
          <p14:tracePt t="40335" x="3508375" y="5895975"/>
          <p14:tracePt t="40357" x="3519488" y="5895975"/>
          <p14:tracePt t="40364" x="3532188" y="5895975"/>
          <p14:tracePt t="40372" x="3544888" y="5895975"/>
          <p14:tracePt t="40378" x="3556000" y="5895975"/>
          <p14:tracePt t="40386" x="3568700" y="5895975"/>
          <p14:tracePt t="40392" x="3581400" y="5895975"/>
          <p14:tracePt t="40400" x="3605213" y="5907088"/>
          <p14:tracePt t="40407" x="3617913" y="5907088"/>
          <p14:tracePt t="40415" x="3629025" y="5907088"/>
          <p14:tracePt t="40422" x="3654425" y="5907088"/>
          <p14:tracePt t="40430" x="3665538" y="5907088"/>
          <p14:tracePt t="40445" x="3702050" y="5907088"/>
          <p14:tracePt t="40452" x="3714750" y="5907088"/>
          <p14:tracePt t="40459" x="3727450" y="5907088"/>
          <p14:tracePt t="40466" x="3738563" y="5907088"/>
          <p14:tracePt t="40474" x="3763963" y="5907088"/>
          <p14:tracePt t="40488" x="3775075" y="5907088"/>
          <p14:tracePt t="40495" x="3800475" y="5907088"/>
          <p14:tracePt t="40503" x="3811588" y="5907088"/>
          <p14:tracePt t="40509" x="3824288" y="5907088"/>
          <p14:tracePt t="40517" x="3836988" y="5907088"/>
          <p14:tracePt t="40525" x="3848100" y="5907088"/>
          <p14:tracePt t="40531" x="3860800" y="5907088"/>
          <p14:tracePt t="40539" x="3873500" y="5907088"/>
          <p14:tracePt t="40547" x="3884613" y="5907088"/>
          <p14:tracePt t="40554" x="3897313" y="5907088"/>
          <p14:tracePt t="40561" x="3921125" y="5907088"/>
          <p14:tracePt t="40575" x="3933825" y="5907088"/>
          <p14:tracePt t="40583" x="3946525" y="5907088"/>
          <p14:tracePt t="40591" x="3959225" y="5907088"/>
          <p14:tracePt t="40597" x="3970338" y="5907088"/>
          <p14:tracePt t="40620" x="3983038" y="5907088"/>
          <p14:tracePt t="40626" x="3995738" y="5907088"/>
          <p14:tracePt t="40700" x="3983038" y="5907088"/>
          <p14:tracePt t="40707" x="3959225" y="5907088"/>
          <p14:tracePt t="40715" x="3910013" y="5907088"/>
          <p14:tracePt t="40722" x="3836988" y="5895975"/>
          <p14:tracePt t="40729" x="3775075" y="5895975"/>
          <p14:tracePt t="40736" x="3690938" y="5895975"/>
          <p14:tracePt t="40743" x="3629025" y="5895975"/>
          <p14:tracePt t="40750" x="3556000" y="5895975"/>
          <p14:tracePt t="40758" x="3459163" y="5895975"/>
          <p14:tracePt t="40765" x="3386138" y="5895975"/>
          <p14:tracePt t="40773" x="3313113" y="5895975"/>
          <p14:tracePt t="40781" x="3276600" y="5895975"/>
          <p14:tracePt t="40787" x="3214688" y="5895975"/>
          <p14:tracePt t="40795" x="3190875" y="5895975"/>
          <p14:tracePt t="40802" x="3167063" y="5895975"/>
          <p14:tracePt t="40809" x="3154363" y="5895975"/>
          <p14:tracePt t="40824" x="3141663" y="5895975"/>
          <p14:tracePt t="40890" x="3141663" y="5907088"/>
          <p14:tracePt t="40905" x="3141663" y="5919788"/>
          <p14:tracePt t="40912" x="3141663" y="5932488"/>
          <p14:tracePt t="40927" x="3154363" y="5945188"/>
          <p14:tracePt t="40933" x="3178175" y="5956300"/>
          <p14:tracePt t="40941" x="3203575" y="5969000"/>
          <p14:tracePt t="40948" x="3227388" y="5981700"/>
          <p14:tracePt t="40955" x="3263900" y="5992813"/>
          <p14:tracePt t="40962" x="3300413" y="5992813"/>
          <p14:tracePt t="40970" x="3349625" y="5992813"/>
          <p14:tracePt t="40977" x="3373438" y="5992813"/>
          <p14:tracePt t="40984" x="3409950" y="5992813"/>
          <p14:tracePt t="40991" x="3446463" y="5992813"/>
          <p14:tracePt t="40998" x="3482975" y="5992813"/>
          <p14:tracePt t="41007" x="3508375" y="5992813"/>
          <p14:tracePt t="41014" x="3532188" y="5992813"/>
          <p14:tracePt t="41022" x="3556000" y="5992813"/>
          <p14:tracePt t="41029" x="3568700" y="5992813"/>
          <p14:tracePt t="41036" x="3592513" y="5992813"/>
          <p14:tracePt t="41042" x="3617913" y="5992813"/>
          <p14:tracePt t="41050" x="3641725" y="5992813"/>
          <p14:tracePt t="41064" x="3654425" y="5992813"/>
          <p14:tracePt t="41073" x="3665538" y="5981700"/>
          <p14:tracePt t="41145" x="3665538" y="5969000"/>
          <p14:tracePt t="41182" x="3665538" y="5956300"/>
          <p14:tracePt t="41189" x="3654425" y="5945188"/>
          <p14:tracePt t="41196" x="3617913" y="5932488"/>
          <p14:tracePt t="41204" x="3581400" y="5932488"/>
          <p14:tracePt t="41210" x="3556000" y="5932488"/>
          <p14:tracePt t="41218" x="3532188" y="5932488"/>
          <p14:tracePt t="41225" x="3495675" y="5932488"/>
          <p14:tracePt t="41232" x="3471863" y="5932488"/>
          <p14:tracePt t="41240" x="3446463" y="5932488"/>
          <p14:tracePt t="41247" x="3422650" y="5932488"/>
          <p14:tracePt t="41255" x="3398838" y="5932488"/>
          <p14:tracePt t="41262" x="3386138" y="5932488"/>
          <p14:tracePt t="41270" x="3373438" y="5932488"/>
          <p14:tracePt t="41276" x="3362325" y="5932488"/>
          <p14:tracePt t="41284" x="3349625" y="5932488"/>
          <p14:tracePt t="41291" x="3336925" y="5945188"/>
          <p14:tracePt t="41327" x="3325813" y="5945188"/>
          <p14:tracePt t="41364" x="3325813" y="5956300"/>
          <p14:tracePt t="41378" x="3362325" y="5956300"/>
          <p14:tracePt t="41386" x="3409950" y="5969000"/>
          <p14:tracePt t="41394" x="3446463" y="5969000"/>
          <p14:tracePt t="41401" x="3495675" y="5969000"/>
          <p14:tracePt t="41408" x="3544888" y="5969000"/>
          <p14:tracePt t="41415" x="3592513" y="5969000"/>
          <p14:tracePt t="41429" x="3641725" y="5969000"/>
          <p14:tracePt t="41430" x="3678238" y="5969000"/>
          <p14:tracePt t="41438" x="3727450" y="5969000"/>
          <p14:tracePt t="41444" x="3751263" y="5969000"/>
          <p14:tracePt t="41451" x="3787775" y="5969000"/>
          <p14:tracePt t="41459" x="3811588" y="5969000"/>
          <p14:tracePt t="41466" x="3836988" y="5969000"/>
          <p14:tracePt t="41474" x="3848100" y="5969000"/>
          <p14:tracePt t="41481" x="3860800" y="5969000"/>
          <p14:tracePt t="41488" x="3873500" y="5969000"/>
          <p14:tracePt t="41503" x="3884613" y="5969000"/>
          <p14:tracePt t="43058" x="3897313" y="5956300"/>
          <p14:tracePt t="43073" x="3897313" y="5945188"/>
          <p14:tracePt t="43080" x="3897313" y="5932488"/>
          <p14:tracePt t="43087" x="3897313" y="5919788"/>
          <p14:tracePt t="43095" x="3897313" y="5907088"/>
          <p14:tracePt t="43101" x="3897313" y="5895975"/>
          <p14:tracePt t="43108" x="3897313" y="5870575"/>
          <p14:tracePt t="43116" x="3897313" y="5834063"/>
          <p14:tracePt t="43124" x="3897313" y="5822950"/>
          <p14:tracePt t="43131" x="3897313" y="5810250"/>
          <p14:tracePt t="43139" x="3897313" y="5786438"/>
          <p14:tracePt t="43146" x="3897313" y="5761038"/>
          <p14:tracePt t="43153" x="3897313" y="5749925"/>
          <p14:tracePt t="43161" x="3897313" y="5737225"/>
          <p14:tracePt t="43168" x="3897313" y="5724525"/>
          <p14:tracePt t="43175" x="3897313" y="5700713"/>
          <p14:tracePt t="43190" x="3897313" y="5676900"/>
          <p14:tracePt t="43205" x="3897313" y="5664200"/>
          <p14:tracePt t="43212" x="3897313" y="5651500"/>
          <p14:tracePt t="43225" x="3897313" y="5627688"/>
          <p14:tracePt t="43241" x="3897313" y="5614988"/>
          <p14:tracePt t="43248" x="3897313" y="5603875"/>
          <p14:tracePt t="43255" x="3897313" y="5591175"/>
          <p14:tracePt t="43270" x="3897313" y="5578475"/>
          <p14:tracePt t="43284" x="3897313" y="5567363"/>
          <p14:tracePt t="43299" x="3897313" y="5554663"/>
          <p14:tracePt t="43306" x="3884613" y="5541963"/>
          <p14:tracePt t="43322" x="3884613" y="5530850"/>
          <p14:tracePt t="43329" x="3884613" y="5518150"/>
          <p14:tracePt t="43335" x="3884613" y="5505450"/>
          <p14:tracePt t="43342" x="3884613" y="5494338"/>
          <p14:tracePt t="43349" x="3884613" y="5457825"/>
          <p14:tracePt t="43358" x="3884613" y="5445125"/>
          <p14:tracePt t="43365" x="3884613" y="5432425"/>
          <p14:tracePt t="43372" x="3884613" y="5408613"/>
          <p14:tracePt t="43380" x="3884613" y="5384800"/>
          <p14:tracePt t="43386" x="3884613" y="5359400"/>
          <p14:tracePt t="43394" x="3884613" y="5335588"/>
          <p14:tracePt t="43401" x="3884613" y="5322888"/>
          <p14:tracePt t="43409" x="3884613" y="5299075"/>
          <p14:tracePt t="43416" x="3884613" y="5273675"/>
          <p14:tracePt t="43431" x="3884613" y="5262563"/>
          <p14:tracePt t="43446" x="3873500" y="5237163"/>
          <p14:tracePt t="43452" x="3873500" y="5226050"/>
          <p14:tracePt t="43459" x="3873500" y="5200650"/>
          <p14:tracePt t="43467" x="3860800" y="5176838"/>
          <p14:tracePt t="43474" x="3860800" y="5164138"/>
          <p14:tracePt t="43482" x="3860800" y="5153025"/>
          <p14:tracePt t="43489" x="3860800" y="5127625"/>
          <p14:tracePt t="43496" x="3860800" y="5116513"/>
          <p14:tracePt t="43504" x="3860800" y="5103813"/>
          <p14:tracePt t="43511" x="3860800" y="5091113"/>
          <p14:tracePt t="43518" x="3860800" y="5080000"/>
          <p14:tracePt t="43525" x="3860800" y="5067300"/>
          <p14:tracePt t="43541" x="3860800" y="5043488"/>
          <p14:tracePt t="43563" x="3860800" y="5030788"/>
          <p14:tracePt t="43576" x="3860800" y="5018088"/>
          <p14:tracePt t="43590" x="3860800" y="5006975"/>
          <p14:tracePt t="43599" x="3860800" y="4994275"/>
          <p14:tracePt t="43606" x="3860800" y="4981575"/>
          <p14:tracePt t="43613" x="3860800" y="4970463"/>
          <p14:tracePt t="43620" x="3860800" y="4957763"/>
          <p14:tracePt t="43628" x="3860800" y="4945063"/>
          <p14:tracePt t="43635" x="3860800" y="4933950"/>
          <p14:tracePt t="43643" x="3860800" y="4921250"/>
          <p14:tracePt t="43649" x="3860800" y="4908550"/>
          <p14:tracePt t="43657" x="3860800" y="4897438"/>
          <p14:tracePt t="43665" x="3873500" y="4884738"/>
          <p14:tracePt t="43680" x="3884613" y="4872038"/>
          <p14:tracePt t="43692" x="3897313" y="4860925"/>
          <p14:tracePt t="43700" x="3897313" y="4848225"/>
          <p14:tracePt t="43708" x="3910013" y="4835525"/>
          <p14:tracePt t="43715" x="3921125" y="4835525"/>
          <p14:tracePt t="43723" x="3933825" y="4824413"/>
          <p14:tracePt t="43730" x="3946525" y="4811713"/>
          <p14:tracePt t="43737" x="3959225" y="4811713"/>
          <p14:tracePt t="43745" x="3970338" y="4799013"/>
          <p14:tracePt t="43752" x="3983038" y="4799013"/>
          <p14:tracePt t="43759" x="3995738" y="4799013"/>
          <p14:tracePt t="43766" x="4006850" y="4799013"/>
          <p14:tracePt t="43774" x="4019550" y="4787900"/>
          <p14:tracePt t="43781" x="4032250" y="4787900"/>
          <p14:tracePt t="43788" x="4043363" y="4787900"/>
          <p14:tracePt t="43803" x="4056063" y="4787900"/>
          <p14:tracePt t="43809" x="4068763" y="4787900"/>
          <p14:tracePt t="43832" x="4079875" y="4787900"/>
          <p14:tracePt t="43840" x="4092575" y="4787900"/>
          <p14:tracePt t="43868" x="4105275" y="4787900"/>
          <p14:tracePt t="43898" x="4116388" y="4787900"/>
          <p14:tracePt t="43920" x="4116388" y="4799013"/>
          <p14:tracePt t="43927" x="4129088" y="4799013"/>
          <p14:tracePt t="43934" x="4141788" y="4811713"/>
          <p14:tracePt t="43949" x="4141788" y="4835525"/>
          <p14:tracePt t="43955" x="4152900" y="4835525"/>
          <p14:tracePt t="43963" x="4152900" y="4848225"/>
          <p14:tracePt t="43978" x="4152900" y="4860925"/>
          <p14:tracePt t="43986" x="4152900" y="4872038"/>
          <p14:tracePt t="43993" x="4152900" y="4884738"/>
          <p14:tracePt t="44000" x="4152900" y="4908550"/>
          <p14:tracePt t="44015" x="4152900" y="4921250"/>
          <p14:tracePt t="44022" x="4152900" y="4945063"/>
          <p14:tracePt t="44030" x="4152900" y="4957763"/>
          <p14:tracePt t="44036" x="4152900" y="4970463"/>
          <p14:tracePt t="44044" x="4152900" y="4981575"/>
          <p14:tracePt t="44051" x="4141788" y="4994275"/>
          <p14:tracePt t="44058" x="4141788" y="5006975"/>
          <p14:tracePt t="44066" x="4129088" y="5018088"/>
          <p14:tracePt t="44080" x="4129088" y="5030788"/>
          <p14:tracePt t="44087" x="4129088" y="5043488"/>
          <p14:tracePt t="44102" x="4116388" y="5043488"/>
          <p14:tracePt t="44110" x="4116388" y="5054600"/>
          <p14:tracePt t="44139" x="4116388" y="5067300"/>
          <p14:tracePt t="44168" x="4116388" y="5080000"/>
          <p14:tracePt t="44190" x="4105275" y="5080000"/>
          <p14:tracePt t="44197" x="4105275" y="5091113"/>
          <p14:tracePt t="44205" x="4092575" y="5091113"/>
          <p14:tracePt t="44211" x="4079875" y="5103813"/>
          <p14:tracePt t="44219" x="4068763" y="5103813"/>
          <p14:tracePt t="44226" x="4056063" y="5103813"/>
          <p14:tracePt t="44234" x="4043363" y="5103813"/>
          <p14:tracePt t="44241" x="4019550" y="5103813"/>
          <p14:tracePt t="44248" x="4006850" y="5103813"/>
          <p14:tracePt t="44256" x="3995738" y="5103813"/>
          <p14:tracePt t="44264" x="3983038" y="5103813"/>
          <p14:tracePt t="44270" x="3959225" y="5103813"/>
          <p14:tracePt t="44285" x="3933825" y="5103813"/>
          <p14:tracePt t="44292" x="3921125" y="5103813"/>
          <p14:tracePt t="44299" x="3921125" y="5091113"/>
          <p14:tracePt t="44306" x="3910013" y="5091113"/>
          <p14:tracePt t="44314" x="3897313" y="5091113"/>
          <p14:tracePt t="44322" x="3897313" y="5080000"/>
          <p14:tracePt t="44329" x="3884613" y="5080000"/>
          <p14:tracePt t="44342" x="3884613" y="5067300"/>
          <p14:tracePt t="44350" x="3873500" y="5067300"/>
          <p14:tracePt t="44366" x="3873500" y="5054600"/>
          <p14:tracePt t="44373" x="3860800" y="5054600"/>
          <p14:tracePt t="44380" x="3860800" y="5043488"/>
          <p14:tracePt t="44387" x="3848100" y="5043488"/>
          <p14:tracePt t="44395" x="3848100" y="5030788"/>
          <p14:tracePt t="44409" x="3848100" y="5018088"/>
          <p14:tracePt t="44416" x="3848100" y="4994275"/>
          <p14:tracePt t="44431" x="3860800" y="4957763"/>
          <p14:tracePt t="44438" x="3873500" y="4933950"/>
          <p14:tracePt t="44452" x="3884613" y="4921250"/>
          <p14:tracePt t="44459" x="3897313" y="4908550"/>
          <p14:tracePt t="44467" x="3910013" y="4897438"/>
          <p14:tracePt t="44475" x="3933825" y="4884738"/>
          <p14:tracePt t="44482" x="3946525" y="4872038"/>
          <p14:tracePt t="44489" x="3970338" y="4860925"/>
          <p14:tracePt t="44497" x="3983038" y="4860925"/>
          <p14:tracePt t="44504" x="4006850" y="4860925"/>
          <p14:tracePt t="44511" x="4032250" y="4848225"/>
          <p14:tracePt t="44519" x="4043363" y="4835525"/>
          <p14:tracePt t="44525" x="4056063" y="4835525"/>
          <p14:tracePt t="44533" x="4079875" y="4835525"/>
          <p14:tracePt t="44541" x="4105275" y="4835525"/>
          <p14:tracePt t="44555" x="4129088" y="4835525"/>
          <p14:tracePt t="44562" x="4141788" y="4835525"/>
          <p14:tracePt t="44570" x="4152900" y="4835525"/>
          <p14:tracePt t="44577" x="4178300" y="4835525"/>
          <p14:tracePt t="44591" x="4202113" y="4835525"/>
          <p14:tracePt t="44598" x="4225925" y="4835525"/>
          <p14:tracePt t="44606" x="4225925" y="4848225"/>
          <p14:tracePt t="44614" x="4238625" y="4848225"/>
          <p14:tracePt t="44621" x="4262438" y="4848225"/>
          <p14:tracePt t="44628" x="4275138" y="4860925"/>
          <p14:tracePt t="44635" x="4287838" y="4872038"/>
          <p14:tracePt t="44643" x="4298950" y="4872038"/>
          <p14:tracePt t="44649" x="4311650" y="4897438"/>
          <p14:tracePt t="44657" x="4335463" y="4897438"/>
          <p14:tracePt t="44665" x="4335463" y="4908550"/>
          <p14:tracePt t="44672" x="4348163" y="4908550"/>
          <p14:tracePt t="44679" x="4348163" y="4921250"/>
          <p14:tracePt t="44686" x="4371975" y="4933950"/>
          <p14:tracePt t="44693" x="4371975" y="4945063"/>
          <p14:tracePt t="44700" x="4384675" y="4957763"/>
          <p14:tracePt t="44708" x="4384675" y="4970463"/>
          <p14:tracePt t="44715" x="4397375" y="4981575"/>
          <p14:tracePt t="44723" x="4397375" y="4994275"/>
          <p14:tracePt t="44730" x="4397375" y="5006975"/>
          <p14:tracePt t="44737" x="4397375" y="5018088"/>
          <p14:tracePt t="44752" x="4397375" y="5030788"/>
          <p14:tracePt t="44760" x="4397375" y="5043488"/>
          <p14:tracePt t="44775" x="4397375" y="5054600"/>
          <p14:tracePt t="44782" x="4384675" y="5067300"/>
          <p14:tracePt t="44789" x="4384675" y="5080000"/>
          <p14:tracePt t="44796" x="4360863" y="5091113"/>
          <p14:tracePt t="44803" x="4348163" y="5103813"/>
          <p14:tracePt t="44810" x="4324350" y="5116513"/>
          <p14:tracePt t="44817" x="4275138" y="5153025"/>
          <p14:tracePt t="44824" x="4251325" y="5153025"/>
          <p14:tracePt t="44833" x="4214813" y="5176838"/>
          <p14:tracePt t="44840" x="4189413" y="5189538"/>
          <p14:tracePt t="44847" x="4165600" y="5189538"/>
          <p14:tracePt t="44854" x="4129088" y="5189538"/>
          <p14:tracePt t="44862" x="4092575" y="5189538"/>
          <p14:tracePt t="44869" x="4068763" y="5189538"/>
          <p14:tracePt t="44876" x="4043363" y="5189538"/>
          <p14:tracePt t="44883" x="4032250" y="5189538"/>
          <p14:tracePt t="44891" x="4006850" y="5189538"/>
          <p14:tracePt t="44897" x="3983038" y="5189538"/>
          <p14:tracePt t="44906" x="3970338" y="5189538"/>
          <p14:tracePt t="44914" x="3959225" y="5189538"/>
          <p14:tracePt t="44920" x="3946525" y="5176838"/>
          <p14:tracePt t="44926" x="3933825" y="5176838"/>
          <p14:tracePt t="44934" x="3921125" y="5164138"/>
          <p14:tracePt t="44949" x="3910013" y="5153025"/>
          <p14:tracePt t="44964" x="3897313" y="5140325"/>
          <p14:tracePt t="44971" x="3897313" y="5127625"/>
          <p14:tracePt t="44978" x="3897313" y="5116513"/>
          <p14:tracePt t="44986" x="3884613" y="5116513"/>
          <p14:tracePt t="44993" x="3884613" y="5103813"/>
          <p14:tracePt t="45000" x="3884613" y="5091113"/>
          <p14:tracePt t="45008" x="3884613" y="5080000"/>
          <p14:tracePt t="45015" x="3884613" y="5067300"/>
          <p14:tracePt t="45023" x="3884613" y="5054600"/>
          <p14:tracePt t="45030" x="3884613" y="5043488"/>
          <p14:tracePt t="45037" x="3884613" y="5018088"/>
          <p14:tracePt t="45043" x="3897313" y="5006975"/>
          <p14:tracePt t="45051" x="3910013" y="4981575"/>
          <p14:tracePt t="45059" x="3933825" y="4970463"/>
          <p14:tracePt t="45066" x="3946525" y="4957763"/>
          <p14:tracePt t="45074" x="3970338" y="4945063"/>
          <p14:tracePt t="45081" x="3983038" y="4921250"/>
          <p14:tracePt t="45088" x="4019550" y="4908550"/>
          <p14:tracePt t="45095" x="4043363" y="4908550"/>
          <p14:tracePt t="45103" x="4079875" y="4897438"/>
          <p14:tracePt t="45110" x="4105275" y="4884738"/>
          <p14:tracePt t="45117" x="4129088" y="4884738"/>
          <p14:tracePt t="45124" x="4165600" y="4884738"/>
          <p14:tracePt t="45132" x="4178300" y="4884738"/>
          <p14:tracePt t="45139" x="4202113" y="4884738"/>
          <p14:tracePt t="45147" x="4225925" y="4884738"/>
          <p14:tracePt t="45154" x="4238625" y="4884738"/>
          <p14:tracePt t="45160" x="4251325" y="4884738"/>
          <p14:tracePt t="45167" x="4275138" y="4884738"/>
          <p14:tracePt t="45175" x="4287838" y="4884738"/>
          <p14:tracePt t="45191" x="4311650" y="4884738"/>
          <p14:tracePt t="45197" x="4324350" y="4884738"/>
          <p14:tracePt t="45205" x="4324350" y="4897438"/>
          <p14:tracePt t="45212" x="4348163" y="4897438"/>
          <p14:tracePt t="45219" x="4348163" y="4908550"/>
          <p14:tracePt t="45226" x="4371975" y="4908550"/>
          <p14:tracePt t="45242" x="4384675" y="4921250"/>
          <p14:tracePt t="45256" x="4384675" y="4933950"/>
          <p14:tracePt t="45264" x="4397375" y="4933950"/>
          <p14:tracePt t="45271" x="4397375" y="4945063"/>
          <p14:tracePt t="45278" x="4397375" y="4957763"/>
          <p14:tracePt t="45284" x="4397375" y="4970463"/>
          <p14:tracePt t="45291" x="4397375" y="4981575"/>
          <p14:tracePt t="45300" x="4397375" y="4994275"/>
          <p14:tracePt t="45307" x="4397375" y="5006975"/>
          <p14:tracePt t="45314" x="4397375" y="5018088"/>
          <p14:tracePt t="45322" x="4397375" y="5043488"/>
          <p14:tracePt t="45336" x="4397375" y="5067300"/>
          <p14:tracePt t="45350" x="4384675" y="5080000"/>
          <p14:tracePt t="45358" x="4371975" y="5080000"/>
          <p14:tracePt t="45364" x="4360863" y="5091113"/>
          <p14:tracePt t="45373" x="4335463" y="5103813"/>
          <p14:tracePt t="45380" x="4324350" y="5116513"/>
          <p14:tracePt t="45387" x="4298950" y="5127625"/>
          <p14:tracePt t="45395" x="4275138" y="5127625"/>
          <p14:tracePt t="45401" x="4225925" y="5140325"/>
          <p14:tracePt t="45408" x="4189413" y="5140325"/>
          <p14:tracePt t="45417" x="4165600" y="5153025"/>
          <p14:tracePt t="45424" x="4141788" y="5153025"/>
          <p14:tracePt t="45431" x="4129088" y="5153025"/>
          <p14:tracePt t="45439" x="4105275" y="5153025"/>
          <p14:tracePt t="45446" x="4079875" y="5153025"/>
          <p14:tracePt t="45453" x="4068763" y="5153025"/>
          <p14:tracePt t="45461" x="4043363" y="5153025"/>
          <p14:tracePt t="45467" x="4032250" y="5153025"/>
          <p14:tracePt t="45475" x="4019550" y="5140325"/>
          <p14:tracePt t="45482" x="4019550" y="5127625"/>
          <p14:tracePt t="45490" x="3995738" y="5127625"/>
          <p14:tracePt t="45497" x="3995738" y="5116513"/>
          <p14:tracePt t="45505" x="3983038" y="5116513"/>
          <p14:tracePt t="45511" x="3983038" y="5103813"/>
          <p14:tracePt t="45518" x="3970338" y="5091113"/>
          <p14:tracePt t="45533" x="3959225" y="5080000"/>
          <p14:tracePt t="45541" x="3959225" y="5067300"/>
          <p14:tracePt t="45556" x="3959225" y="5054600"/>
          <p14:tracePt t="45563" x="3959225" y="5043488"/>
          <p14:tracePt t="45577" x="3959225" y="5030788"/>
          <p14:tracePt t="45592" x="3959225" y="5006975"/>
          <p14:tracePt t="45606" x="3959225" y="4994275"/>
          <p14:tracePt t="45614" x="3970338" y="4981575"/>
          <p14:tracePt t="45621" x="3995738" y="4970463"/>
          <p14:tracePt t="45628" x="4006850" y="4957763"/>
          <p14:tracePt t="45635" x="4032250" y="4933950"/>
          <p14:tracePt t="45642" x="4056063" y="4921250"/>
          <p14:tracePt t="45650" x="4068763" y="4908550"/>
          <p14:tracePt t="45657" x="4092575" y="4908550"/>
          <p14:tracePt t="45665" x="4129088" y="4908550"/>
          <p14:tracePt t="45672" x="4141788" y="4897438"/>
          <p14:tracePt t="45679" x="4165600" y="4897438"/>
          <p14:tracePt t="45686" x="4178300" y="4897438"/>
          <p14:tracePt t="45694" x="4202113" y="4897438"/>
          <p14:tracePt t="45701" x="4214813" y="4897438"/>
          <p14:tracePt t="45709" x="4225925" y="4897438"/>
          <p14:tracePt t="45716" x="4238625" y="4897438"/>
          <p14:tracePt t="45731" x="4262438" y="4897438"/>
          <p14:tracePt t="45737" x="4275138" y="4897438"/>
          <p14:tracePt t="45744" x="4287838" y="4897438"/>
          <p14:tracePt t="45752" x="4298950" y="4908550"/>
          <p14:tracePt t="45759" x="4311650" y="4921250"/>
          <p14:tracePt t="45767" x="4324350" y="4921250"/>
          <p14:tracePt t="45775" x="4324350" y="4933950"/>
          <p14:tracePt t="45781" x="4335463" y="4933950"/>
          <p14:tracePt t="45789" x="4335463" y="4945063"/>
          <p14:tracePt t="45796" x="4348163" y="4957763"/>
          <p14:tracePt t="45804" x="4360863" y="4970463"/>
          <p14:tracePt t="45818" x="4371975" y="4981575"/>
          <p14:tracePt t="45826" x="4371975" y="5006975"/>
          <p14:tracePt t="45840" x="4371975" y="5018088"/>
          <p14:tracePt t="45847" x="4371975" y="5043488"/>
          <p14:tracePt t="45861" x="4371975" y="5067300"/>
          <p14:tracePt t="45868" x="4371975" y="5080000"/>
          <p14:tracePt t="45884" x="4371975" y="5091113"/>
          <p14:tracePt t="45891" x="4371975" y="5103813"/>
          <p14:tracePt t="45906" x="4360863" y="5116513"/>
          <p14:tracePt t="45920" x="4348163" y="5127625"/>
          <p14:tracePt t="45927" x="4335463" y="5127625"/>
          <p14:tracePt t="45934" x="4335463" y="5140325"/>
          <p14:tracePt t="45943" x="4324350" y="5153025"/>
          <p14:tracePt t="45949" x="4311650" y="5164138"/>
          <p14:tracePt t="45957" x="4287838" y="5176838"/>
          <p14:tracePt t="45964" x="4262438" y="5176838"/>
          <p14:tracePt t="45972" x="4251325" y="5200650"/>
          <p14:tracePt t="45979" x="4225925" y="5200650"/>
          <p14:tracePt t="45985" x="4202113" y="5200650"/>
          <p14:tracePt t="45992" x="4165600" y="5213350"/>
          <p14:tracePt t="46000" x="4141788" y="5213350"/>
          <p14:tracePt t="46008" x="4129088" y="5226050"/>
          <p14:tracePt t="46014" x="4105275" y="5226050"/>
          <p14:tracePt t="46023" x="4079875" y="5226050"/>
          <p14:tracePt t="46030" x="4068763" y="5226050"/>
          <p14:tracePt t="46037" x="4056063" y="5226050"/>
          <p14:tracePt t="46044" x="4043363" y="5226050"/>
          <p14:tracePt t="46051" x="4032250" y="5226050"/>
          <p14:tracePt t="46059" x="4019550" y="5226050"/>
          <p14:tracePt t="46074" x="4006850" y="5226050"/>
          <p14:tracePt t="46088" x="3995738" y="5226050"/>
          <p14:tracePt t="46109" x="3983038" y="5237163"/>
          <p14:tracePt t="46117" x="3970338" y="5249863"/>
          <p14:tracePt t="46125" x="3970338" y="5262563"/>
          <p14:tracePt t="46131" x="3959225" y="5273675"/>
          <p14:tracePt t="46140" x="3946525" y="5299075"/>
          <p14:tracePt t="46147" x="3933825" y="5335588"/>
          <p14:tracePt t="46154" x="3910013" y="5359400"/>
          <p14:tracePt t="46161" x="3897313" y="5395913"/>
          <p14:tracePt t="46168" x="3873500" y="5445125"/>
          <p14:tracePt t="46175" x="3860800" y="5481638"/>
          <p14:tracePt t="46183" x="3848100" y="5505450"/>
          <p14:tracePt t="46191" x="3824288" y="5530850"/>
          <p14:tracePt t="46197" x="3824288" y="5554663"/>
          <p14:tracePt t="46205" x="3811588" y="5578475"/>
          <p14:tracePt t="46212" x="3800475" y="5578475"/>
          <p14:tracePt t="46219" x="3787775" y="5603875"/>
          <p14:tracePt t="46234" x="3775075" y="5614988"/>
          <p14:tracePt t="46249" x="3775075" y="5627688"/>
          <p14:tracePt t="46257" x="3775075" y="5640388"/>
          <p14:tracePt t="46264" x="3763963" y="5651500"/>
          <p14:tracePt t="46533" x="3763963" y="5664200"/>
          <p14:tracePt t="46628" x="3763963" y="5651500"/>
          <p14:tracePt t="46636" x="3763963" y="5627688"/>
          <p14:tracePt t="46643" x="3763963" y="5591175"/>
          <p14:tracePt t="46650" x="3775075" y="5541963"/>
          <p14:tracePt t="46658" x="3775075" y="5505450"/>
          <p14:tracePt t="46665" x="3787775" y="5468938"/>
          <p14:tracePt t="46672" x="3787775" y="5432425"/>
          <p14:tracePt t="46680" x="3787775" y="5408613"/>
          <p14:tracePt t="46687" x="3800475" y="5372100"/>
          <p14:tracePt t="46695" x="3800475" y="5335588"/>
          <p14:tracePt t="46701" x="3811588" y="5299075"/>
          <p14:tracePt t="46709" x="3811588" y="5273675"/>
          <p14:tracePt t="46716" x="3824288" y="5262563"/>
          <p14:tracePt t="46723" x="3824288" y="5237163"/>
          <p14:tracePt t="46730" x="3824288" y="5226050"/>
          <p14:tracePt t="46738" x="3824288" y="5213350"/>
          <p14:tracePt t="46745" x="3824288" y="5189538"/>
          <p14:tracePt t="46760" x="3836988" y="5176838"/>
          <p14:tracePt t="46767" x="3836988" y="5164138"/>
          <p14:tracePt t="46775" x="3836988" y="5153025"/>
          <p14:tracePt t="46782" x="3836988" y="5140325"/>
          <p14:tracePt t="46789" x="3848100" y="5091113"/>
          <p14:tracePt t="46797" x="3860800" y="5067300"/>
          <p14:tracePt t="46804" x="3873500" y="5043488"/>
          <p14:tracePt t="46811" x="3873500" y="5030788"/>
          <p14:tracePt t="46818" x="3884613" y="5006975"/>
          <p14:tracePt t="46826" x="3897313" y="4981575"/>
          <p14:tracePt t="46839" x="3910013" y="4970463"/>
          <p14:tracePt t="46847" x="3910013" y="4957763"/>
          <p14:tracePt t="46869" x="3910013" y="4945063"/>
          <p14:tracePt t="46898" x="3921125" y="4945063"/>
          <p14:tracePt t="46921" x="3921125" y="4933950"/>
          <p14:tracePt t="46928" x="3933825" y="4933950"/>
          <p14:tracePt t="46956" x="3946525" y="4933950"/>
          <p14:tracePt t="46972" x="3959225" y="4933950"/>
          <p14:tracePt t="46986" x="3970338" y="4933950"/>
          <p14:tracePt t="46994" x="3983038" y="4945063"/>
          <p14:tracePt t="47000" x="3983038" y="4957763"/>
          <p14:tracePt t="47008" x="3995738" y="4970463"/>
          <p14:tracePt t="47023" x="4006850" y="4994275"/>
          <p14:tracePt t="47037" x="4019550" y="5006975"/>
          <p14:tracePt t="47052" x="4019550" y="5018088"/>
          <p14:tracePt t="47066" x="4019550" y="5030788"/>
          <p14:tracePt t="47074" x="4019550" y="5043488"/>
          <p14:tracePt t="47088" x="4019550" y="5054600"/>
          <p14:tracePt t="47102" x="4019550" y="5067300"/>
          <p14:tracePt t="47111" x="4019550" y="5080000"/>
          <p14:tracePt t="47117" x="4019550" y="5091113"/>
          <p14:tracePt t="47140" x="4006850" y="5103813"/>
          <p14:tracePt t="47148" x="3983038" y="5116513"/>
          <p14:tracePt t="47162" x="3970338" y="5116513"/>
          <p14:tracePt t="47168" x="3946525" y="5116513"/>
          <p14:tracePt t="47176" x="3933825" y="5116513"/>
          <p14:tracePt t="47183" x="3921125" y="5116513"/>
          <p14:tracePt t="47191" x="3910013" y="5116513"/>
          <p14:tracePt t="47198" x="3897313" y="5116513"/>
          <p14:tracePt t="47204" x="3884613" y="5116513"/>
          <p14:tracePt t="47220" x="3873500" y="5116513"/>
          <p14:tracePt t="47234" x="3860800" y="5103813"/>
          <p14:tracePt t="47257" x="3848100" y="5103813"/>
          <p14:tracePt t="47264" x="3848100" y="5091113"/>
          <p14:tracePt t="47271" x="3836988" y="5091113"/>
          <p14:tracePt t="47285" x="3836988" y="5080000"/>
          <p14:tracePt t="47300" x="3836988" y="5067300"/>
          <p14:tracePt t="47307" x="3836988" y="5054600"/>
          <p14:tracePt t="47315" x="3836988" y="5043488"/>
          <p14:tracePt t="47321" x="3836988" y="5018088"/>
          <p14:tracePt t="47329" x="3836988" y="5006975"/>
          <p14:tracePt t="47336" x="3836988" y="4994275"/>
          <p14:tracePt t="47344" x="3848100" y="4981575"/>
          <p14:tracePt t="47351" x="3848100" y="4970463"/>
          <p14:tracePt t="47359" x="3873500" y="4957763"/>
          <p14:tracePt t="47374" x="3884613" y="4945063"/>
          <p14:tracePt t="47381" x="3884613" y="4933950"/>
          <p14:tracePt t="47388" x="3910013" y="4933950"/>
          <p14:tracePt t="47402" x="3921125" y="4921250"/>
          <p14:tracePt t="47416" x="3933825" y="4921250"/>
          <p14:tracePt t="47438" x="3946525" y="4921250"/>
          <p14:tracePt t="47445" x="3959225" y="4921250"/>
          <p14:tracePt t="47461" x="3970338" y="4921250"/>
          <p14:tracePt t="47483" x="3983038" y="4921250"/>
          <p14:tracePt t="47498" x="3995738" y="4921250"/>
          <p14:tracePt t="47505" x="4006850" y="4921250"/>
          <p14:tracePt t="47519" x="4019550" y="4921250"/>
          <p14:tracePt t="47527" x="4019550" y="4945063"/>
          <p14:tracePt t="47534" x="4032250" y="4957763"/>
          <p14:tracePt t="47542" x="4043363" y="4970463"/>
          <p14:tracePt t="47548" x="4043363" y="4981575"/>
          <p14:tracePt t="47556" x="4056063" y="4994275"/>
          <p14:tracePt t="47570" x="4056063" y="5006975"/>
          <p14:tracePt t="47585" x="4068763" y="5006975"/>
          <p14:tracePt t="47593" x="4068763" y="5018088"/>
          <p14:tracePt t="47615" x="4079875" y="5018088"/>
          <p14:tracePt t="47644" x="4079875" y="5030788"/>
          <p14:tracePt t="47673" x="4092575" y="5030788"/>
          <p14:tracePt t="47701" x="4105275" y="5030788"/>
          <p14:tracePt t="47724" x="4129088" y="5030788"/>
          <p14:tracePt t="47731" x="4129088" y="5018088"/>
          <p14:tracePt t="47738" x="4141788" y="5006975"/>
          <p14:tracePt t="47745" x="4152900" y="4970463"/>
          <p14:tracePt t="47753" x="4152900" y="4957763"/>
          <p14:tracePt t="47761" x="4165600" y="4945063"/>
          <p14:tracePt t="47767" x="4165600" y="4921250"/>
          <p14:tracePt t="47775" x="4178300" y="4908550"/>
          <p14:tracePt t="47790" x="4178300" y="4897438"/>
          <p14:tracePt t="47797" x="4178300" y="4884738"/>
          <p14:tracePt t="47810" x="4178300" y="4872038"/>
          <p14:tracePt t="47841" x="4178300" y="4860925"/>
          <p14:tracePt t="47900" x="4189413" y="4860925"/>
          <p14:tracePt t="47949" x="4202113" y="4860925"/>
          <p14:tracePt t="47958" x="4202113" y="4872038"/>
          <p14:tracePt t="47965" x="4202113" y="4884738"/>
          <p14:tracePt t="47972" x="4214813" y="4897438"/>
          <p14:tracePt t="47986" x="4214813" y="4921250"/>
          <p14:tracePt t="48001" x="4214813" y="4933950"/>
          <p14:tracePt t="48008" x="4214813" y="4945063"/>
          <p14:tracePt t="48015" x="4214813" y="4957763"/>
          <p14:tracePt t="48023" x="4225925" y="4970463"/>
          <p14:tracePt t="48045" x="4225925" y="4981575"/>
          <p14:tracePt t="48059" x="4225925" y="4994275"/>
          <p14:tracePt t="48066" x="4238625" y="5006975"/>
          <p14:tracePt t="48089" x="4238625" y="5018088"/>
          <p14:tracePt t="48096" x="4251325" y="5018088"/>
          <p14:tracePt t="48118" x="4251325" y="5030788"/>
          <p14:tracePt t="48198" x="4262438" y="5030788"/>
          <p14:tracePt t="48228" x="4275138" y="5030788"/>
          <p14:tracePt t="48242" x="4287838" y="5018088"/>
          <p14:tracePt t="48249" x="4298950" y="5006975"/>
          <p14:tracePt t="48257" x="4298950" y="4981575"/>
          <p14:tracePt t="48264" x="4311650" y="4970463"/>
          <p14:tracePt t="48271" x="4324350" y="4957763"/>
          <p14:tracePt t="48279" x="4324350" y="4945063"/>
          <p14:tracePt t="48292" x="4324350" y="4933950"/>
          <p14:tracePt t="48300" x="4324350" y="4921250"/>
          <p14:tracePt t="48308" x="4335463" y="4921250"/>
          <p14:tracePt t="48322" x="4335463" y="4908550"/>
          <p14:tracePt t="48396" x="4348163" y="4908550"/>
          <p14:tracePt t="48432" x="4360863" y="4908550"/>
          <p14:tracePt t="48462" x="4371975" y="4908550"/>
          <p14:tracePt t="48490" x="4384675" y="4908550"/>
          <p14:tracePt t="48504" x="4384675" y="4921250"/>
          <p14:tracePt t="48527" x="4397375" y="4933950"/>
          <p14:tracePt t="48578" x="4397375" y="4945063"/>
          <p14:tracePt t="48585" x="4408488" y="4945063"/>
          <p14:tracePt t="48615" x="4421188" y="4945063"/>
          <p14:tracePt t="48658" x="4433888" y="4945063"/>
          <p14:tracePt t="48688" x="4445000" y="4945063"/>
          <p14:tracePt t="48717" x="4457700" y="4945063"/>
          <p14:tracePt t="48724" x="4457700" y="4933950"/>
          <p14:tracePt t="48739" x="4470400" y="4933950"/>
          <p14:tracePt t="48761" x="4470400" y="4921250"/>
          <p14:tracePt t="48819" x="4481513" y="4921250"/>
          <p14:tracePt t="48863" x="4494213" y="4921250"/>
          <p14:tracePt t="48878" x="4494213" y="4933950"/>
          <p14:tracePt t="48892" x="4506913" y="4933950"/>
          <p14:tracePt t="48913" x="4506913" y="4945063"/>
          <p14:tracePt t="48920" x="4518025" y="4945063"/>
          <p14:tracePt t="49110" x="4506913" y="4945063"/>
          <p14:tracePt t="49154" x="4494213" y="4945063"/>
          <p14:tracePt t="49161" x="4494213" y="4933950"/>
          <p14:tracePt t="49199" x="4481513" y="4933950"/>
          <p14:tracePt t="49374" x="4470400" y="4933950"/>
          <p14:tracePt t="54003" x="4470400" y="4921250"/>
          <p14:tracePt t="54017" x="4470400" y="4908550"/>
          <p14:tracePt t="54024" x="4470400" y="4897438"/>
          <p14:tracePt t="54032" x="4470400" y="4884738"/>
          <p14:tracePt t="54047" x="4470400" y="4872038"/>
          <p14:tracePt t="54054" x="4470400" y="4848225"/>
          <p14:tracePt t="54061" x="4470400" y="4835525"/>
          <p14:tracePt t="54068" x="4470400" y="4811713"/>
          <p14:tracePt t="54076" x="4470400" y="4787900"/>
          <p14:tracePt t="54084" x="4470400" y="4762500"/>
          <p14:tracePt t="54090" x="4470400" y="4738688"/>
          <p14:tracePt t="54097" x="4470400" y="4702175"/>
          <p14:tracePt t="54104" x="4470400" y="4678363"/>
          <p14:tracePt t="54113" x="4470400" y="4640263"/>
          <p14:tracePt t="54119" x="4470400" y="4629150"/>
          <p14:tracePt t="54126" x="4470400" y="4592638"/>
          <p14:tracePt t="54133" x="4470400" y="4567238"/>
          <p14:tracePt t="54142" x="4470400" y="4543425"/>
          <p14:tracePt t="54149" x="4470400" y="4519613"/>
          <p14:tracePt t="54156" x="4470400" y="4494213"/>
          <p14:tracePt t="54163" x="4470400" y="4470400"/>
          <p14:tracePt t="54170" x="4470400" y="4457700"/>
          <p14:tracePt t="54178" x="4470400" y="4433888"/>
          <p14:tracePt t="54185" x="4470400" y="4421188"/>
          <p14:tracePt t="54193" x="4470400" y="4397375"/>
          <p14:tracePt t="54200" x="4470400" y="4384675"/>
          <p14:tracePt t="54207" x="4470400" y="4373563"/>
          <p14:tracePt t="54215" x="4470400" y="4360863"/>
          <p14:tracePt t="54229" x="4470400" y="4348163"/>
          <p14:tracePt t="54236" x="4470400" y="4337050"/>
          <p14:tracePt t="54259" x="4470400" y="4324350"/>
          <p14:tracePt t="54295" x="4470400" y="4311650"/>
          <p14:tracePt t="54339" x="4470400" y="4300538"/>
          <p14:tracePt t="54390" x="4470400" y="4287838"/>
          <p14:tracePt t="54507" x="4470400" y="4300538"/>
          <p14:tracePt t="54514" x="4470400" y="4311650"/>
          <p14:tracePt t="54529" x="4470400" y="4337050"/>
          <p14:tracePt t="54535" x="4470400" y="4348163"/>
          <p14:tracePt t="54543" x="4481513" y="4360863"/>
          <p14:tracePt t="54551" x="4481513" y="4373563"/>
          <p14:tracePt t="54558" x="4481513" y="4384675"/>
          <p14:tracePt t="54564" x="4481513" y="4397375"/>
          <p14:tracePt t="54572" x="4494213" y="4433888"/>
          <p14:tracePt t="54580" x="4494213" y="4446588"/>
          <p14:tracePt t="54587" x="4494213" y="4457700"/>
          <p14:tracePt t="54593" x="4506913" y="4483100"/>
          <p14:tracePt t="54601" x="4506913" y="4519613"/>
          <p14:tracePt t="54609" x="4518025" y="4543425"/>
          <p14:tracePt t="54617" x="4518025" y="4567238"/>
          <p14:tracePt t="54624" x="4518025" y="4592638"/>
          <p14:tracePt t="54631" x="4530725" y="4616450"/>
          <p14:tracePt t="54637" x="4543425" y="4640263"/>
          <p14:tracePt t="54645" x="4554538" y="4652963"/>
          <p14:tracePt t="54653" x="4554538" y="4665663"/>
          <p14:tracePt t="54660" x="4554538" y="4678363"/>
          <p14:tracePt t="54675" x="4554538" y="4689475"/>
          <p14:tracePt t="54682" x="4567238" y="4689475"/>
          <p14:tracePt t="55908" x="4579938" y="4678363"/>
          <p14:tracePt t="55915" x="4591050" y="4665663"/>
          <p14:tracePt t="55922" x="4591050" y="4652963"/>
          <p14:tracePt t="55931" x="4591050" y="4640263"/>
          <p14:tracePt t="55938" x="4603750" y="4629150"/>
          <p14:tracePt t="55945" x="4616450" y="4603750"/>
          <p14:tracePt t="55952" x="4616450" y="4579938"/>
          <p14:tracePt t="55960" x="4616450" y="4556125"/>
          <p14:tracePt t="55967" x="4627563" y="4543425"/>
          <p14:tracePt t="55974" x="4627563" y="4519613"/>
          <p14:tracePt t="55988" x="4627563" y="4506913"/>
          <p14:tracePt t="55997" x="4627563" y="4483100"/>
          <p14:tracePt t="56011" x="4627563" y="4470400"/>
          <p14:tracePt t="56024" x="4627563" y="4457700"/>
          <p14:tracePt t="56062" x="4627563" y="4446588"/>
          <p14:tracePt t="56143" x="4616450" y="4457700"/>
          <p14:tracePt t="56150" x="4616450" y="4470400"/>
          <p14:tracePt t="56157" x="4591050" y="4494213"/>
          <p14:tracePt t="56164" x="4579938" y="4530725"/>
          <p14:tracePt t="56171" x="4579938" y="4543425"/>
          <p14:tracePt t="56178" x="4567238" y="4567238"/>
          <p14:tracePt t="56185" x="4554538" y="4592638"/>
          <p14:tracePt t="56193" x="4543425" y="4616450"/>
          <p14:tracePt t="56200" x="4543425" y="4629150"/>
          <p14:tracePt t="56208" x="4543425" y="4640263"/>
          <p14:tracePt t="56215" x="4530725" y="4665663"/>
          <p14:tracePt t="56222" x="4518025" y="4678363"/>
          <p14:tracePt t="56230" x="4518025" y="4689475"/>
          <p14:tracePt t="56237" x="4506913" y="4714875"/>
          <p14:tracePt t="56245" x="4494213" y="4725988"/>
          <p14:tracePt t="56252" x="4494213" y="4751388"/>
          <p14:tracePt t="56259" x="4481513" y="4762500"/>
          <p14:tracePt t="56266" x="4470400" y="4775200"/>
          <p14:tracePt t="56273" x="4470400" y="4787900"/>
          <p14:tracePt t="56288" x="4457700" y="4799013"/>
          <p14:tracePt t="56295" x="4457700" y="4811713"/>
          <p14:tracePt t="56311" x="4457700" y="4824413"/>
          <p14:tracePt t="56324" x="4445000" y="4824413"/>
          <p14:tracePt t="56332" x="4445000" y="4835525"/>
          <p14:tracePt t="56347" x="4445000" y="4848225"/>
          <p14:tracePt t="56354" x="4433888" y="4860925"/>
          <p14:tracePt t="56376" x="4433888" y="4872038"/>
          <p14:tracePt t="56397" x="4421188" y="4884738"/>
          <p14:tracePt t="56449" x="4421188" y="4897438"/>
          <p14:tracePt t="56521" x="4421188" y="4872038"/>
          <p14:tracePt t="56528" x="4421188" y="4848225"/>
          <p14:tracePt t="56536" x="4421188" y="4824413"/>
          <p14:tracePt t="56544" x="4421188" y="4787900"/>
          <p14:tracePt t="56552" x="4421188" y="4762500"/>
          <p14:tracePt t="56558" x="4421188" y="4725988"/>
          <p14:tracePt t="56565" x="4433888" y="4689475"/>
          <p14:tracePt t="56572" x="4445000" y="4665663"/>
          <p14:tracePt t="56580" x="4445000" y="4640263"/>
          <p14:tracePt t="56587" x="4445000" y="4616450"/>
          <p14:tracePt t="56595" x="4457700" y="4603750"/>
          <p14:tracePt t="56602" x="4457700" y="4592638"/>
          <p14:tracePt t="56609" x="4457700" y="4579938"/>
          <p14:tracePt t="56617" x="4470400" y="4567238"/>
          <p14:tracePt t="56630" x="4470400" y="4556125"/>
          <p14:tracePt t="56668" x="4470400" y="4543425"/>
          <p14:tracePt t="56852" x="4481513" y="4543425"/>
          <p14:tracePt t="56924" x="4494213" y="4543425"/>
          <p14:tracePt t="56931" x="4494213" y="4556125"/>
          <p14:tracePt t="56945" x="4506913" y="4556125"/>
          <p14:tracePt t="56952" x="4506913" y="4567238"/>
          <p14:tracePt t="56960" x="4518025" y="4567238"/>
          <p14:tracePt t="56968" x="4530725" y="4579938"/>
          <p14:tracePt t="56974" x="4543425" y="4579938"/>
          <p14:tracePt t="56983" x="4567238" y="4579938"/>
          <p14:tracePt t="56991" x="4591050" y="4579938"/>
          <p14:tracePt t="56996" x="4616450" y="4592638"/>
          <p14:tracePt t="57003" x="4652963" y="4592638"/>
          <p14:tracePt t="57010" x="4676775" y="4592638"/>
          <p14:tracePt t="57017" x="4713288" y="4592638"/>
          <p14:tracePt t="57025" x="4725988" y="4592638"/>
          <p14:tracePt t="57033" x="4738688" y="4592638"/>
          <p14:tracePt t="57040" x="4749800" y="4592638"/>
          <p14:tracePt t="57047" x="4775200" y="4592638"/>
          <p14:tracePt t="57062" x="4799013" y="4592638"/>
          <p14:tracePt t="57077" x="4811713" y="4592638"/>
          <p14:tracePt t="57091" x="4822825" y="4592638"/>
          <p14:tracePt t="57106" x="4835525" y="4592638"/>
          <p14:tracePt t="57113" x="4848225" y="4592638"/>
          <p14:tracePt t="57128" x="4859338" y="4592638"/>
          <p14:tracePt t="57141" x="4872038" y="4592638"/>
          <p14:tracePt t="57163" x="4884738" y="4592638"/>
          <p14:tracePt t="58348" x="4872038" y="4592638"/>
          <p14:tracePt t="58362" x="4859338" y="4592638"/>
          <p14:tracePt t="58376" x="4848225" y="4592638"/>
          <p14:tracePt t="58383" x="4835525" y="4579938"/>
          <p14:tracePt t="58391" x="4822825" y="4579938"/>
          <p14:tracePt t="58398" x="4811713" y="4579938"/>
          <p14:tracePt t="58406" x="4786313" y="4556125"/>
          <p14:tracePt t="58413" x="4775200" y="4543425"/>
          <p14:tracePt t="58420" x="4762500" y="4543425"/>
          <p14:tracePt t="58427" x="4738688" y="4519613"/>
          <p14:tracePt t="58437" x="4725988" y="4506913"/>
          <p14:tracePt t="58441" x="4702175" y="4494213"/>
          <p14:tracePt t="58449" x="4689475" y="4483100"/>
          <p14:tracePt t="58456" x="4676775" y="4457700"/>
          <p14:tracePt t="58464" x="4665663" y="4446588"/>
          <p14:tracePt t="58471" x="4652963" y="4433888"/>
          <p14:tracePt t="58479" x="4627563" y="4421188"/>
          <p14:tracePt t="58486" x="4616450" y="4410075"/>
          <p14:tracePt t="58493" x="4591050" y="4410075"/>
          <p14:tracePt t="58501" x="4591050" y="4397375"/>
          <p14:tracePt t="58507" x="4579938" y="4384675"/>
          <p14:tracePt t="58515" x="4567238" y="4384675"/>
          <p14:tracePt t="58522" x="4554538" y="4373563"/>
          <p14:tracePt t="58530" x="4543425" y="4373563"/>
          <p14:tracePt t="58536" x="4543425" y="4360863"/>
          <p14:tracePt t="58545" x="4518025" y="4360863"/>
          <p14:tracePt t="58551" x="4518025" y="4348163"/>
          <p14:tracePt t="58565" x="4506913" y="4348163"/>
          <p14:tracePt t="58581" x="4494213" y="4348163"/>
          <p14:tracePt t="58603" x="4481513" y="4348163"/>
          <p14:tracePt t="58610" x="4470400" y="4348163"/>
          <p14:tracePt t="58632" x="4457700" y="4348163"/>
          <p14:tracePt t="58662" x="4445000" y="4348163"/>
          <p14:tracePt t="58669" x="4445000" y="4360863"/>
          <p14:tracePt t="58675" x="4433888" y="4373563"/>
          <p14:tracePt t="58683" x="4433888" y="4384675"/>
          <p14:tracePt t="58690" x="4433888" y="4397375"/>
          <p14:tracePt t="58697" x="4433888" y="4410075"/>
          <p14:tracePt t="58704" x="4433888" y="4421188"/>
          <p14:tracePt t="58713" x="4433888" y="4446588"/>
          <p14:tracePt t="58727" x="4433888" y="4457700"/>
          <p14:tracePt t="58735" x="4433888" y="4470400"/>
          <p14:tracePt t="58741" x="4433888" y="4483100"/>
          <p14:tracePt t="58749" x="4445000" y="4494213"/>
          <p14:tracePt t="58756" x="4445000" y="4506913"/>
          <p14:tracePt t="58764" x="4445000" y="4519613"/>
          <p14:tracePt t="58770" x="4457700" y="4543425"/>
          <p14:tracePt t="58778" x="4457700" y="4556125"/>
          <p14:tracePt t="58785" x="4470400" y="4567238"/>
          <p14:tracePt t="58799" x="4470400" y="4579938"/>
          <p14:tracePt t="58806" x="4481513" y="4592638"/>
          <p14:tracePt t="58814" x="4481513" y="4603750"/>
          <p14:tracePt t="58829" x="4494213" y="4603750"/>
          <p14:tracePt t="58836" x="4494213" y="4616450"/>
          <p14:tracePt t="58880" x="4506913" y="4629150"/>
          <p14:tracePt t="58916" x="4518025" y="4629150"/>
          <p14:tracePt t="58931" x="4518025" y="4616450"/>
          <p14:tracePt t="58938" x="4518025" y="4603750"/>
          <p14:tracePt t="58946" x="4518025" y="4579938"/>
          <p14:tracePt t="58953" x="4530725" y="4556125"/>
          <p14:tracePt t="58961" x="4530725" y="4543425"/>
          <p14:tracePt t="58967" x="4530725" y="4519613"/>
          <p14:tracePt t="58975" x="4530725" y="4494213"/>
          <p14:tracePt t="58983" x="4530725" y="4470400"/>
          <p14:tracePt t="58989" x="4530725" y="4457700"/>
          <p14:tracePt t="58997" x="4530725" y="4433888"/>
          <p14:tracePt t="59004" x="4543425" y="4421188"/>
          <p14:tracePt t="59012" x="4543425" y="4397375"/>
          <p14:tracePt t="59018" x="4543425" y="4373563"/>
          <p14:tracePt t="59026" x="4543425" y="4360863"/>
          <p14:tracePt t="59034" x="4543425" y="4348163"/>
          <p14:tracePt t="59040" x="4543425" y="4324350"/>
          <p14:tracePt t="59047" x="4543425" y="4311650"/>
          <p14:tracePt t="59055" x="4543425" y="4300538"/>
          <p14:tracePt t="59063" x="4543425" y="4287838"/>
          <p14:tracePt t="59070" x="4543425" y="4275138"/>
          <p14:tracePt t="59078" x="4543425" y="4264025"/>
          <p14:tracePt t="59092" x="4543425" y="4251325"/>
          <p14:tracePt t="59106" x="4543425" y="4238625"/>
          <p14:tracePt t="59137" x="4543425" y="4227513"/>
          <p14:tracePt t="59195" x="4554538" y="4227513"/>
          <p14:tracePt t="59231" x="4567238" y="4227513"/>
          <p14:tracePt t="59237" x="4579938" y="4238625"/>
          <p14:tracePt t="59245" x="4579938" y="4251325"/>
          <p14:tracePt t="59253" x="4579938" y="4264025"/>
          <p14:tracePt t="59260" x="4591050" y="4287838"/>
          <p14:tracePt t="59268" x="4603750" y="4300538"/>
          <p14:tracePt t="59274" x="4603750" y="4311650"/>
          <p14:tracePt t="59281" x="4603750" y="4337050"/>
          <p14:tracePt t="59289" x="4616450" y="4348163"/>
          <p14:tracePt t="59297" x="4616450" y="4360863"/>
          <p14:tracePt t="59303" x="4616450" y="4384675"/>
          <p14:tracePt t="59318" x="4627563" y="4397375"/>
          <p14:tracePt t="59325" x="4627563" y="4410075"/>
          <p14:tracePt t="59333" x="4627563" y="4421188"/>
          <p14:tracePt t="59348" x="4640263" y="4433888"/>
          <p14:tracePt t="59354" x="4640263" y="4446588"/>
          <p14:tracePt t="59363" x="4640263" y="4457700"/>
          <p14:tracePt t="59370" x="4652963" y="4457700"/>
          <p14:tracePt t="59377" x="4652963" y="4470400"/>
          <p14:tracePt t="59384" x="4665663" y="4494213"/>
          <p14:tracePt t="59398" x="4665663" y="4519613"/>
          <p14:tracePt t="59405" x="4676775" y="4519613"/>
          <p14:tracePt t="59414" x="4676775" y="4530725"/>
          <p14:tracePt t="59435" x="4676775" y="4543425"/>
          <p14:tracePt t="59457" x="4689475" y="4543425"/>
          <p14:tracePt t="59486" x="4689475" y="4556125"/>
          <p14:tracePt t="59537" x="4689475" y="4543425"/>
          <p14:tracePt t="59545" x="4689475" y="4519613"/>
          <p14:tracePt t="59552" x="4702175" y="4506913"/>
          <p14:tracePt t="59559" x="4702175" y="4483100"/>
          <p14:tracePt t="59567" x="4702175" y="4446588"/>
          <p14:tracePt t="59573" x="4702175" y="4410075"/>
          <p14:tracePt t="59581" x="4702175" y="4373563"/>
          <p14:tracePt t="59588" x="4702175" y="4348163"/>
          <p14:tracePt t="59596" x="4702175" y="4300538"/>
          <p14:tracePt t="59604" x="4702175" y="4287838"/>
          <p14:tracePt t="59610" x="4702175" y="4251325"/>
          <p14:tracePt t="59617" x="4702175" y="4238625"/>
          <p14:tracePt t="59624" x="4702175" y="4214813"/>
          <p14:tracePt t="59631" x="4702175" y="4191000"/>
          <p14:tracePt t="59639" x="4702175" y="4178300"/>
          <p14:tracePt t="59647" x="4702175" y="4165600"/>
          <p14:tracePt t="59669" x="4702175" y="4154488"/>
          <p14:tracePt t="59749" x="4713288" y="4165600"/>
          <p14:tracePt t="59756" x="4713288" y="4178300"/>
          <p14:tracePt t="59763" x="4713288" y="4214813"/>
          <p14:tracePt t="59770" x="4725988" y="4238625"/>
          <p14:tracePt t="59778" x="4725988" y="4264025"/>
          <p14:tracePt t="59786" x="4738688" y="4275138"/>
          <p14:tracePt t="59793" x="4738688" y="4300538"/>
          <p14:tracePt t="59800" x="4738688" y="4324350"/>
          <p14:tracePt t="59807" x="4749800" y="4348163"/>
          <p14:tracePt t="59815" x="4749800" y="4360863"/>
          <p14:tracePt t="59822" x="4749800" y="4384675"/>
          <p14:tracePt t="59829" x="4749800" y="4397375"/>
          <p14:tracePt t="59844" x="4749800" y="4421188"/>
          <p14:tracePt t="59858" x="4762500" y="4433888"/>
          <p14:tracePt t="59873" x="4762500" y="4446588"/>
          <p14:tracePt t="59910" x="4762500" y="4457700"/>
          <p14:tracePt t="59984" x="4775200" y="4446588"/>
          <p14:tracePt t="59990" x="4775200" y="4421188"/>
          <p14:tracePt t="59997" x="4786313" y="4397375"/>
          <p14:tracePt t="60004" x="4786313" y="4360863"/>
          <p14:tracePt t="60011" x="4799013" y="4337050"/>
          <p14:tracePt t="60018" x="4799013" y="4311650"/>
          <p14:tracePt t="60026" x="4799013" y="4287838"/>
          <p14:tracePt t="60034" x="4799013" y="4264025"/>
          <p14:tracePt t="60041" x="4799013" y="4251325"/>
          <p14:tracePt t="60048" x="4811713" y="4227513"/>
          <p14:tracePt t="60063" x="4811713" y="4214813"/>
          <p14:tracePt t="60071" x="4811713" y="4202113"/>
          <p14:tracePt t="60092" x="4811713" y="4191000"/>
          <p14:tracePt t="60165" x="4822825" y="4191000"/>
          <p14:tracePt t="60195" x="4835525" y="4191000"/>
          <p14:tracePt t="60202" x="4835525" y="4214813"/>
          <p14:tracePt t="60209" x="4835525" y="4238625"/>
          <p14:tracePt t="60216" x="4848225" y="4251325"/>
          <p14:tracePt t="60223" x="4859338" y="4275138"/>
          <p14:tracePt t="60231" x="4859338" y="4300538"/>
          <p14:tracePt t="60238" x="4859338" y="4337050"/>
          <p14:tracePt t="60245" x="4872038" y="4348163"/>
          <p14:tracePt t="60252" x="4872038" y="4373563"/>
          <p14:tracePt t="60260" x="4872038" y="4397375"/>
          <p14:tracePt t="60267" x="4872038" y="4421188"/>
          <p14:tracePt t="60274" x="4884738" y="4457700"/>
          <p14:tracePt t="60282" x="4884738" y="4494213"/>
          <p14:tracePt t="60289" x="4884738" y="4506913"/>
          <p14:tracePt t="60297" x="4884738" y="4519613"/>
          <p14:tracePt t="60304" x="4884738" y="4530725"/>
          <p14:tracePt t="60311" x="4884738" y="4543425"/>
          <p14:tracePt t="60325" x="4884738" y="4556125"/>
          <p14:tracePt t="60341" x="4884738" y="4567238"/>
          <p14:tracePt t="60391" x="4884738" y="4579938"/>
          <p14:tracePt t="60442" x="4884738" y="4567238"/>
          <p14:tracePt t="60450" x="4895850" y="4543425"/>
          <p14:tracePt t="60457" x="4895850" y="4519613"/>
          <p14:tracePt t="60465" x="4895850" y="4483100"/>
          <p14:tracePt t="60471" x="4895850" y="4446588"/>
          <p14:tracePt t="60478" x="4895850" y="4410075"/>
          <p14:tracePt t="60486" x="4895850" y="4373563"/>
          <p14:tracePt t="60493" x="4895850" y="4337050"/>
          <p14:tracePt t="60501" x="4895850" y="4311650"/>
          <p14:tracePt t="60508" x="4895850" y="4287838"/>
          <p14:tracePt t="60516" x="4895850" y="4275138"/>
          <p14:tracePt t="60523" x="4895850" y="4264025"/>
          <p14:tracePt t="60531" x="4895850" y="4251325"/>
          <p14:tracePt t="60538" x="4895850" y="4238625"/>
          <p14:tracePt t="60545" x="4895850" y="4227513"/>
          <p14:tracePt t="60559" x="4895850" y="4214813"/>
          <p14:tracePt t="60582" x="4895850" y="4202113"/>
          <p14:tracePt t="60602" x="4895850" y="4191000"/>
          <p14:tracePt t="60691" x="4908550" y="4191000"/>
          <p14:tracePt t="60706" x="4921250" y="4202113"/>
          <p14:tracePt t="60713" x="4921250" y="4227513"/>
          <p14:tracePt t="60720" x="4932363" y="4264025"/>
          <p14:tracePt t="60727" x="4945063" y="4275138"/>
          <p14:tracePt t="60734" x="4957763" y="4300538"/>
          <p14:tracePt t="60741" x="4957763" y="4324350"/>
          <p14:tracePt t="60749" x="4957763" y="4337050"/>
          <p14:tracePt t="60756" x="4968875" y="4348163"/>
          <p14:tracePt t="60764" x="4968875" y="4373563"/>
          <p14:tracePt t="60771" x="4981575" y="4384675"/>
          <p14:tracePt t="60778" x="4981575" y="4410075"/>
          <p14:tracePt t="60786" x="4981575" y="4421188"/>
          <p14:tracePt t="60793" x="4981575" y="4446588"/>
          <p14:tracePt t="63006" x="4968875" y="4446588"/>
          <p14:tracePt t="63035" x="4957763" y="4446588"/>
          <p14:tracePt t="63050" x="4945063" y="4457700"/>
          <p14:tracePt t="63070" x="4932363" y="4457700"/>
          <p14:tracePt t="63078" x="4921250" y="4470400"/>
          <p14:tracePt t="63093" x="4908550" y="4470400"/>
          <p14:tracePt t="63100" x="4895850" y="4483100"/>
          <p14:tracePt t="63107" x="4884738" y="4483100"/>
          <p14:tracePt t="63114" x="4872038" y="4494213"/>
          <p14:tracePt t="63130" x="4859338" y="4494213"/>
          <p14:tracePt t="63137" x="4848225" y="4506913"/>
          <p14:tracePt t="63144" x="4835525" y="4506913"/>
          <p14:tracePt t="63158" x="4822825" y="4519613"/>
          <p14:tracePt t="63166" x="4822825" y="4530725"/>
          <p14:tracePt t="63172" x="4799013" y="4530725"/>
          <p14:tracePt t="63187" x="4786313" y="4543425"/>
          <p14:tracePt t="63194" x="4775200" y="4543425"/>
          <p14:tracePt t="63201" x="4762500" y="4556125"/>
          <p14:tracePt t="63210" x="4749800" y="4556125"/>
          <p14:tracePt t="63224" x="4725988" y="4567238"/>
          <p14:tracePt t="63232" x="4713288" y="4579938"/>
          <p14:tracePt t="63239" x="4702175" y="4579938"/>
          <p14:tracePt t="63246" x="4689475" y="4592638"/>
          <p14:tracePt t="63253" x="4676775" y="4603750"/>
          <p14:tracePt t="63261" x="4665663" y="4603750"/>
          <p14:tracePt t="63275" x="4652963" y="4603750"/>
          <p14:tracePt t="63282" x="4640263" y="4603750"/>
          <p14:tracePt t="63290" x="4640263" y="4616450"/>
          <p14:tracePt t="63304" x="4627563" y="4616450"/>
          <p14:tracePt t="63334" x="4616450" y="4616450"/>
          <p14:tracePt t="63363" x="4616450" y="4629150"/>
          <p14:tracePt t="64050" x="4627563" y="4629150"/>
          <p14:tracePt t="64065" x="4640263" y="4629150"/>
          <p14:tracePt t="64079" x="4652963" y="4629150"/>
          <p14:tracePt t="64092" x="4665663" y="4629150"/>
          <p14:tracePt t="64116" x="4689475" y="4629150"/>
          <p14:tracePt t="64130" x="4702175" y="4629150"/>
          <p14:tracePt t="64144" x="4713288" y="4629150"/>
          <p14:tracePt t="64152" x="4725988" y="4629150"/>
          <p14:tracePt t="64158" x="4749800" y="4629150"/>
          <p14:tracePt t="64174" x="4762500" y="4629150"/>
          <p14:tracePt t="64181" x="4775200" y="4629150"/>
          <p14:tracePt t="64187" x="4786313" y="4629150"/>
          <p14:tracePt t="64195" x="4799013" y="4629150"/>
          <p14:tracePt t="64202" x="4811713" y="4629150"/>
          <p14:tracePt t="64216" x="4822825" y="4629150"/>
          <p14:tracePt t="64225" x="4835525" y="4616450"/>
          <p14:tracePt t="64232" x="4848225" y="4616450"/>
          <p14:tracePt t="64246" x="4859338" y="4616450"/>
          <p14:tracePt t="64255" x="4872038" y="4616450"/>
          <p14:tracePt t="64261" x="4884738" y="4603750"/>
          <p14:tracePt t="64268" x="4895850" y="4603750"/>
          <p14:tracePt t="64275" x="4908550" y="4603750"/>
          <p14:tracePt t="64283" x="4921250" y="4603750"/>
          <p14:tracePt t="64297" x="4945063" y="4603750"/>
          <p14:tracePt t="64306" x="4957763" y="4603750"/>
          <p14:tracePt t="64312" x="4968875" y="4603750"/>
          <p14:tracePt t="64319" x="4981575" y="4603750"/>
          <p14:tracePt t="64326" x="5005388" y="4603750"/>
          <p14:tracePt t="64333" x="5018088" y="4603750"/>
          <p14:tracePt t="64341" x="5030788" y="4592638"/>
          <p14:tracePt t="64349" x="5054600" y="4592638"/>
          <p14:tracePt t="64356" x="5067300" y="4592638"/>
          <p14:tracePt t="64364" x="5078413" y="4592638"/>
          <p14:tracePt t="64371" x="5091113" y="4592638"/>
          <p14:tracePt t="64378" x="5103813" y="4592638"/>
          <p14:tracePt t="64385" x="5114925" y="4592638"/>
          <p14:tracePt t="64392" x="5127625" y="4592638"/>
          <p14:tracePt t="64400" x="5140325" y="4592638"/>
          <p14:tracePt t="64407" x="5151438" y="4592638"/>
          <p14:tracePt t="64415" x="5164138" y="4579938"/>
          <p14:tracePt t="64422" x="5176838" y="4579938"/>
          <p14:tracePt t="64429" x="5187950" y="4579938"/>
          <p14:tracePt t="64439" x="5200650" y="4579938"/>
          <p14:tracePt t="64450" x="5224463" y="4567238"/>
          <p14:tracePt t="64458" x="5237163" y="4567238"/>
          <p14:tracePt t="64465" x="5249863" y="4567238"/>
          <p14:tracePt t="64473" x="5260975" y="4567238"/>
          <p14:tracePt t="64480" x="5286375" y="4556125"/>
          <p14:tracePt t="64487" x="5310188" y="4556125"/>
          <p14:tracePt t="64495" x="5322888" y="4543425"/>
          <p14:tracePt t="64502" x="5359400" y="4543425"/>
          <p14:tracePt t="64509" x="5370513" y="4543425"/>
          <p14:tracePt t="64517" x="5395913" y="4530725"/>
          <p14:tracePt t="64525" x="5408613" y="4530725"/>
          <p14:tracePt t="64532" x="5432425" y="4519613"/>
          <p14:tracePt t="64546" x="5445125" y="4519613"/>
          <p14:tracePt t="64553" x="5468938" y="4519613"/>
          <p14:tracePt t="64567" x="5492750" y="4519613"/>
          <p14:tracePt t="64575" x="5518150" y="4519613"/>
          <p14:tracePt t="64583" x="5529263" y="4506913"/>
          <p14:tracePt t="64589" x="5541963" y="4506913"/>
          <p14:tracePt t="64597" x="5554663" y="4506913"/>
          <p14:tracePt t="64605" x="5578475" y="4494213"/>
          <p14:tracePt t="64611" x="5591175" y="4494213"/>
          <p14:tracePt t="64619" x="5602288" y="4494213"/>
          <p14:tracePt t="64626" x="5638800" y="4494213"/>
          <p14:tracePt t="64634" x="5651500" y="4483100"/>
          <p14:tracePt t="64641" x="5664200" y="4483100"/>
          <p14:tracePt t="64648" x="5688013" y="4470400"/>
          <p14:tracePt t="64656" x="5700713" y="4470400"/>
          <p14:tracePt t="64662" x="5711825" y="4470400"/>
          <p14:tracePt t="64670" x="5737225" y="4457700"/>
          <p14:tracePt t="64676" x="5761038" y="4457700"/>
          <p14:tracePt t="64684" x="5773738" y="4457700"/>
          <p14:tracePt t="64692" x="5784850" y="4457700"/>
          <p14:tracePt t="64699" x="5810250" y="4457700"/>
          <p14:tracePt t="64706" x="5821363" y="4457700"/>
          <p14:tracePt t="64714" x="5821363" y="4446588"/>
          <p14:tracePt t="64721" x="5846763" y="4446588"/>
          <p14:tracePt t="64728" x="5857875" y="4446588"/>
          <p14:tracePt t="64735" x="5870575" y="4446588"/>
          <p14:tracePt t="64743" x="5883275" y="4446588"/>
          <p14:tracePt t="64750" x="5894388" y="4433888"/>
          <p14:tracePt t="64757" x="5907088" y="4433888"/>
          <p14:tracePt t="64765" x="5930900" y="4421188"/>
          <p14:tracePt t="64773" x="5943600" y="4421188"/>
          <p14:tracePt t="64780" x="5956300" y="4421188"/>
          <p14:tracePt t="64787" x="5967413" y="4421188"/>
          <p14:tracePt t="64793" x="5980113" y="4410075"/>
          <p14:tracePt t="64800" x="6003925" y="4397375"/>
          <p14:tracePt t="64809" x="6016625" y="4397375"/>
          <p14:tracePt t="64816" x="6029325" y="4397375"/>
          <p14:tracePt t="64823" x="6040438" y="4397375"/>
          <p14:tracePt t="64831" x="6053138" y="4397375"/>
          <p14:tracePt t="64838" x="6065838" y="4397375"/>
          <p14:tracePt t="64845" x="6076950" y="4384675"/>
          <p14:tracePt t="64859" x="6102350" y="4384675"/>
          <p14:tracePt t="64867" x="6102350" y="4373563"/>
          <p14:tracePt t="64874" x="6115050" y="4373563"/>
          <p14:tracePt t="64882" x="6126163" y="4373563"/>
          <p14:tracePt t="64890" x="6138863" y="4360863"/>
          <p14:tracePt t="64896" x="6151563" y="4360863"/>
          <p14:tracePt t="64903" x="6162675" y="4360863"/>
          <p14:tracePt t="64910" x="6175375" y="4360863"/>
          <p14:tracePt t="64917" x="6199188" y="4348163"/>
          <p14:tracePt t="64925" x="6211888" y="4348163"/>
          <p14:tracePt t="64933" x="6224588" y="4337050"/>
          <p14:tracePt t="64940" x="6235700" y="4337050"/>
          <p14:tracePt t="64947" x="6248400" y="4337050"/>
          <p14:tracePt t="64955" x="6261100" y="4324350"/>
          <p14:tracePt t="64962" x="6284913" y="4324350"/>
          <p14:tracePt t="64976" x="6308725" y="4324350"/>
          <p14:tracePt t="64984" x="6308725" y="4311650"/>
          <p14:tracePt t="64991" x="6321425" y="4311650"/>
          <p14:tracePt t="64999" x="6334125" y="4311650"/>
          <p14:tracePt t="65006" x="6345238" y="4311650"/>
          <p14:tracePt t="65013" x="6357938" y="4311650"/>
          <p14:tracePt t="65020" x="6370638" y="4300538"/>
          <p14:tracePt t="65027" x="6381750" y="4300538"/>
          <p14:tracePt t="65034" x="6407150" y="4287838"/>
          <p14:tracePt t="65042" x="6430963" y="4287838"/>
          <p14:tracePt t="65050" x="6443663" y="4287838"/>
          <p14:tracePt t="65057" x="6454775" y="4287838"/>
          <p14:tracePt t="65065" x="6480175" y="4275138"/>
          <p14:tracePt t="65072" x="6491288" y="4264025"/>
          <p14:tracePt t="65079" x="6516688" y="4264025"/>
          <p14:tracePt t="65086" x="6540500" y="4264025"/>
          <p14:tracePt t="65093" x="6553200" y="4264025"/>
          <p14:tracePt t="65101" x="6564313" y="4251325"/>
          <p14:tracePt t="65108" x="6577013" y="4251325"/>
          <p14:tracePt t="65115" x="6613525" y="4251325"/>
          <p14:tracePt t="65123" x="6613525" y="4238625"/>
          <p14:tracePt t="65130" x="6626225" y="4238625"/>
          <p14:tracePt t="65137" x="6650038" y="4238625"/>
          <p14:tracePt t="65144" x="6662738" y="4238625"/>
          <p14:tracePt t="65151" x="6673850" y="4238625"/>
          <p14:tracePt t="65159" x="6699250" y="4238625"/>
          <p14:tracePt t="65167" x="6710363" y="4238625"/>
          <p14:tracePt t="65181" x="6735763" y="4227513"/>
          <p14:tracePt t="65188" x="6746875" y="4227513"/>
          <p14:tracePt t="65195" x="6759575" y="4214813"/>
          <p14:tracePt t="65203" x="6783388" y="4214813"/>
          <p14:tracePt t="65210" x="6796088" y="4214813"/>
          <p14:tracePt t="65217" x="6821488" y="4214813"/>
          <p14:tracePt t="65225" x="6832600" y="4202113"/>
          <p14:tracePt t="65232" x="6858000" y="4202113"/>
          <p14:tracePt t="65239" x="6858000" y="4191000"/>
          <p14:tracePt t="65247" x="6869113" y="4191000"/>
          <p14:tracePt t="65254" x="6894513" y="4191000"/>
          <p14:tracePt t="65268" x="6918325" y="4191000"/>
          <p14:tracePt t="65495" x="6905625" y="4191000"/>
          <p14:tracePt t="65503" x="6894513" y="4191000"/>
          <p14:tracePt t="65510" x="6881813" y="4191000"/>
          <p14:tracePt t="65517" x="6869113" y="4191000"/>
          <p14:tracePt t="65523" x="6845300" y="4191000"/>
          <p14:tracePt t="65531" x="6821488" y="4191000"/>
          <p14:tracePt t="65539" x="6796088" y="4191000"/>
          <p14:tracePt t="65546" x="6772275" y="4191000"/>
          <p14:tracePt t="65554" x="6746875" y="4191000"/>
          <p14:tracePt t="65560" x="6710363" y="4191000"/>
          <p14:tracePt t="65568" x="6673850" y="4202113"/>
          <p14:tracePt t="65575" x="6637338" y="4202113"/>
          <p14:tracePt t="65583" x="6600825" y="4214813"/>
          <p14:tracePt t="65590" x="6577013" y="4214813"/>
          <p14:tracePt t="65597" x="6540500" y="4214813"/>
          <p14:tracePt t="65605" x="6516688" y="4214813"/>
          <p14:tracePt t="65612" x="6480175" y="4214813"/>
          <p14:tracePt t="65619" x="6454775" y="4214813"/>
          <p14:tracePt t="65626" x="6418263" y="4214813"/>
          <p14:tracePt t="65633" x="6381750" y="4214813"/>
          <p14:tracePt t="65640" x="6345238" y="4214813"/>
          <p14:tracePt t="65648" x="6308725" y="4202113"/>
          <p14:tracePt t="65655" x="6284913" y="4202113"/>
          <p14:tracePt t="65663" x="6248400" y="4191000"/>
          <p14:tracePt t="65671" x="6224588" y="4191000"/>
          <p14:tracePt t="65677" x="6188075" y="4191000"/>
          <p14:tracePt t="65685" x="6151563" y="4191000"/>
          <p14:tracePt t="65692" x="6115050" y="4178300"/>
          <p14:tracePt t="65700" x="6076950" y="4178300"/>
          <p14:tracePt t="65706" x="6065838" y="4165600"/>
          <p14:tracePt t="65714" x="6040438" y="4165600"/>
          <p14:tracePt t="65721" x="6016625" y="4165600"/>
          <p14:tracePt t="65729" x="5980113" y="4154488"/>
          <p14:tracePt t="65736" x="5967413" y="4141788"/>
          <p14:tracePt t="65742" x="5956300" y="4129088"/>
          <p14:tracePt t="65750" x="5919788" y="4129088"/>
          <p14:tracePt t="65758" x="5907088" y="4117975"/>
          <p14:tracePt t="65773" x="5883275" y="4105275"/>
          <p14:tracePt t="65780" x="5857875" y="4105275"/>
          <p14:tracePt t="65787" x="5846763" y="4092575"/>
          <p14:tracePt t="65794" x="5821363" y="4081463"/>
          <p14:tracePt t="65802" x="5810250" y="4068763"/>
          <p14:tracePt t="65809" x="5797550" y="4056063"/>
          <p14:tracePt t="65816" x="5773738" y="4056063"/>
          <p14:tracePt t="65823" x="5773738" y="4043363"/>
          <p14:tracePt t="65831" x="5748338" y="4032250"/>
          <p14:tracePt t="65838" x="5737225" y="4032250"/>
          <p14:tracePt t="65845" x="5724525" y="4006850"/>
          <p14:tracePt t="65853" x="5711825" y="4006850"/>
          <p14:tracePt t="65859" x="5700713" y="3995738"/>
          <p14:tracePt t="65866" x="5688013" y="3983038"/>
          <p14:tracePt t="65882" x="5664200" y="3970338"/>
          <p14:tracePt t="65897" x="5651500" y="3959225"/>
          <p14:tracePt t="65904" x="5627688" y="3946525"/>
          <p14:tracePt t="65911" x="5602288" y="3946525"/>
          <p14:tracePt t="65918" x="5591175" y="3933825"/>
          <p14:tracePt t="65926" x="5554663" y="3922713"/>
          <p14:tracePt t="65933" x="5529263" y="3922713"/>
          <p14:tracePt t="65940" x="5505450" y="3922713"/>
          <p14:tracePt t="65948" x="5481638" y="3922713"/>
          <p14:tracePt t="65955" x="5456238" y="3922713"/>
          <p14:tracePt t="65962" x="5432425" y="3922713"/>
          <p14:tracePt t="65970" x="5395913" y="3922713"/>
          <p14:tracePt t="65976" x="5383213" y="3922713"/>
          <p14:tracePt t="65983" x="5346700" y="3922713"/>
          <p14:tracePt t="65990" x="5322888" y="3922713"/>
          <p14:tracePt t="65999" x="5310188" y="3922713"/>
          <p14:tracePt t="66007" x="5297488" y="3933825"/>
          <p14:tracePt t="66013" x="5273675" y="3933825"/>
          <p14:tracePt t="66021" x="5260975" y="3946525"/>
          <p14:tracePt t="66028" x="5237163" y="3959225"/>
          <p14:tracePt t="66035" x="5224463" y="3959225"/>
          <p14:tracePt t="66043" x="5213350" y="3983038"/>
          <p14:tracePt t="66050" x="5200650" y="3983038"/>
          <p14:tracePt t="66057" x="5187950" y="3995738"/>
          <p14:tracePt t="66065" x="5187950" y="4006850"/>
          <p14:tracePt t="66071" x="5176838" y="4006850"/>
          <p14:tracePt t="66079" x="5176838" y="4019550"/>
          <p14:tracePt t="66087" x="5164138" y="4019550"/>
          <p14:tracePt t="66093" x="5164138" y="4032250"/>
          <p14:tracePt t="66100" x="5151438" y="4043363"/>
          <p14:tracePt t="66107" x="5151438" y="4056063"/>
          <p14:tracePt t="66115" x="5140325" y="4081463"/>
          <p14:tracePt t="66123" x="5140325" y="4092575"/>
          <p14:tracePt t="66130" x="5140325" y="4105275"/>
          <p14:tracePt t="66137" x="5140325" y="4129088"/>
          <p14:tracePt t="66145" x="5127625" y="4141788"/>
          <p14:tracePt t="66152" x="5127625" y="4165600"/>
          <p14:tracePt t="66160" x="5127625" y="4178300"/>
          <p14:tracePt t="66167" x="5127625" y="4191000"/>
          <p14:tracePt t="66173" x="5127625" y="4202113"/>
          <p14:tracePt t="66188" x="5127625" y="4214813"/>
          <p14:tracePt t="66195" x="5127625" y="4238625"/>
          <p14:tracePt t="66210" x="5127625" y="4251325"/>
          <p14:tracePt t="66217" x="5140325" y="4264025"/>
          <p14:tracePt t="66224" x="5140325" y="4275138"/>
          <p14:tracePt t="66232" x="5151438" y="4275138"/>
          <p14:tracePt t="66240" x="5151438" y="4287838"/>
          <p14:tracePt t="66247" x="5164138" y="4300538"/>
          <p14:tracePt t="66255" x="5176838" y="4311650"/>
          <p14:tracePt t="66261" x="5187950" y="4324350"/>
          <p14:tracePt t="66269" x="5200650" y="4337050"/>
          <p14:tracePt t="66276" x="5237163" y="4337050"/>
          <p14:tracePt t="66284" x="5249863" y="4360863"/>
          <p14:tracePt t="66291" x="5260975" y="4360863"/>
          <p14:tracePt t="66298" x="5286375" y="4373563"/>
          <p14:tracePt t="66306" x="5297488" y="4384675"/>
          <p14:tracePt t="66313" x="5322888" y="4384675"/>
          <p14:tracePt t="66320" x="5346700" y="4397375"/>
          <p14:tracePt t="66327" x="5383213" y="4397375"/>
          <p14:tracePt t="66334" x="5408613" y="4397375"/>
          <p14:tracePt t="66341" x="5445125" y="4397375"/>
          <p14:tracePt t="66349" x="5468938" y="4397375"/>
          <p14:tracePt t="66357" x="5481638" y="4397375"/>
          <p14:tracePt t="66364" x="5505450" y="4397375"/>
          <p14:tracePt t="66372" x="5529263" y="4397375"/>
          <p14:tracePt t="66385" x="5541963" y="4397375"/>
          <p14:tracePt t="66393" x="5554663" y="4397375"/>
          <p14:tracePt t="66400" x="5565775" y="4397375"/>
          <p14:tracePt t="66407" x="5578475" y="4397375"/>
          <p14:tracePt t="66423" x="5591175" y="4397375"/>
          <p14:tracePt t="66430" x="5602288" y="4397375"/>
          <p14:tracePt t="66437" x="5614988" y="4397375"/>
          <p14:tracePt t="66443" x="5614988" y="4384675"/>
          <p14:tracePt t="66450" x="5627688" y="4373563"/>
          <p14:tracePt t="66466" x="5638800" y="4373563"/>
          <p14:tracePt t="66473" x="5651500" y="4360863"/>
          <p14:tracePt t="66495" x="5664200" y="4360863"/>
          <p14:tracePt t="66503" x="5664200" y="4348163"/>
          <p14:tracePt t="66525" x="5675313" y="4337050"/>
          <p14:tracePt t="66539" x="5675313" y="4324350"/>
          <p14:tracePt t="66546" x="5675313" y="4311650"/>
          <p14:tracePt t="66561" x="5688013" y="4287838"/>
          <p14:tracePt t="66567" x="5688013" y="4264025"/>
          <p14:tracePt t="66575" x="5688013" y="4227513"/>
          <p14:tracePt t="66583" x="5688013" y="4214813"/>
          <p14:tracePt t="66590" x="5688013" y="4191000"/>
          <p14:tracePt t="66597" x="5688013" y="4178300"/>
          <p14:tracePt t="66605" x="5688013" y="4154488"/>
          <p14:tracePt t="66612" x="5688013" y="4141788"/>
          <p14:tracePt t="66620" x="5688013" y="4129088"/>
          <p14:tracePt t="66626" x="5688013" y="4117975"/>
          <p14:tracePt t="66634" x="5688013" y="4105275"/>
          <p14:tracePt t="66649" x="5688013" y="4081463"/>
          <p14:tracePt t="66657" x="5675313" y="4068763"/>
          <p14:tracePt t="66662" x="5675313" y="4056063"/>
          <p14:tracePt t="66671" x="5664200" y="4032250"/>
          <p14:tracePt t="66677" x="5651500" y="4032250"/>
          <p14:tracePt t="66684" x="5638800" y="3995738"/>
          <p14:tracePt t="66692" x="5627688" y="3983038"/>
          <p14:tracePt t="66700" x="5614988" y="3970338"/>
          <p14:tracePt t="66707" x="5602288" y="3959225"/>
          <p14:tracePt t="66715" x="5591175" y="3946525"/>
          <p14:tracePt t="66722" x="5565775" y="3933825"/>
          <p14:tracePt t="66729" x="5554663" y="3922713"/>
          <p14:tracePt t="66736" x="5529263" y="3910013"/>
          <p14:tracePt t="66743" x="5505450" y="3897313"/>
          <p14:tracePt t="66751" x="5492750" y="3886200"/>
          <p14:tracePt t="66758" x="5481638" y="3886200"/>
          <p14:tracePt t="66765" x="5456238" y="3886200"/>
          <p14:tracePt t="66773" x="5432425" y="3873500"/>
          <p14:tracePt t="66787" x="5408613" y="3873500"/>
          <p14:tracePt t="66794" x="5395913" y="3873500"/>
          <p14:tracePt t="66801" x="5383213" y="3873500"/>
          <p14:tracePt t="66809" x="5370513" y="3873500"/>
          <p14:tracePt t="66817" x="5359400" y="3873500"/>
          <p14:tracePt t="66824" x="5346700" y="3873500"/>
          <p14:tracePt t="66831" x="5334000" y="3873500"/>
          <p14:tracePt t="66838" x="5310188" y="3873500"/>
          <p14:tracePt t="66853" x="5286375" y="3873500"/>
          <p14:tracePt t="66867" x="5273675" y="3886200"/>
          <p14:tracePt t="66876" x="5249863" y="3897313"/>
          <p14:tracePt t="66890" x="5237163" y="3910013"/>
          <p14:tracePt t="66897" x="5237163" y="3922713"/>
          <p14:tracePt t="66905" x="5213350" y="3933825"/>
          <p14:tracePt t="66911" x="5213350" y="3946525"/>
          <p14:tracePt t="66925" x="5200650" y="3959225"/>
          <p14:tracePt t="66934" x="5187950" y="3970338"/>
          <p14:tracePt t="66948" x="5187950" y="3995738"/>
          <p14:tracePt t="66970" x="5176838" y="4019550"/>
          <p14:tracePt t="66985" x="5176838" y="4032250"/>
          <p14:tracePt t="66999" x="5176838" y="4043363"/>
          <p14:tracePt t="67007" x="5176838" y="4068763"/>
          <p14:tracePt t="67014" x="5176838" y="4081463"/>
          <p14:tracePt t="67021" x="5176838" y="4105275"/>
          <p14:tracePt t="67027" x="5176838" y="4117975"/>
          <p14:tracePt t="67035" x="5176838" y="4141788"/>
          <p14:tracePt t="67042" x="5176838" y="4154488"/>
          <p14:tracePt t="67050" x="5176838" y="4165600"/>
          <p14:tracePt t="67057" x="5176838" y="4178300"/>
          <p14:tracePt t="67073" x="5187950" y="4202113"/>
          <p14:tracePt t="67079" x="5200650" y="4202113"/>
          <p14:tracePt t="67087" x="5200650" y="4214813"/>
          <p14:tracePt t="67094" x="5200650" y="4227513"/>
          <p14:tracePt t="67102" x="5213350" y="4238625"/>
          <p14:tracePt t="67116" x="5224463" y="4251325"/>
          <p14:tracePt t="67124" x="5237163" y="4251325"/>
          <p14:tracePt t="67131" x="5237163" y="4275138"/>
          <p14:tracePt t="67144" x="5249863" y="4287838"/>
          <p14:tracePt t="67159" x="5260975" y="4287838"/>
          <p14:tracePt t="67167" x="5260975" y="4300538"/>
          <p14:tracePt t="67174" x="5273675" y="4300538"/>
          <p14:tracePt t="67182" x="5286375" y="4311650"/>
          <p14:tracePt t="67189" x="5297488" y="4324350"/>
          <p14:tracePt t="67195" x="5310188" y="4324350"/>
          <p14:tracePt t="67204" x="5322888" y="4337050"/>
          <p14:tracePt t="67210" x="5346700" y="4348163"/>
          <p14:tracePt t="67218" x="5359400" y="4348163"/>
          <p14:tracePt t="67226" x="5383213" y="4348163"/>
          <p14:tracePt t="67233" x="5395913" y="4360863"/>
          <p14:tracePt t="67240" x="5408613" y="4360863"/>
          <p14:tracePt t="67247" x="5432425" y="4373563"/>
          <p14:tracePt t="67255" x="5445125" y="4373563"/>
          <p14:tracePt t="67262" x="5456238" y="4373563"/>
          <p14:tracePt t="67268" x="5468938" y="4373563"/>
          <p14:tracePt t="67276" x="5481638" y="4373563"/>
          <p14:tracePt t="67283" x="5492750" y="4373563"/>
          <p14:tracePt t="67291" x="5505450" y="4373563"/>
          <p14:tracePt t="67298" x="5518150" y="4373563"/>
          <p14:tracePt t="67306" x="5529263" y="4373563"/>
          <p14:tracePt t="67312" x="5541963" y="4373563"/>
          <p14:tracePt t="67320" x="5554663" y="4373563"/>
          <p14:tracePt t="67327" x="5565775" y="4373563"/>
          <p14:tracePt t="67335" x="5591175" y="4373563"/>
          <p14:tracePt t="67342" x="5602288" y="4373563"/>
          <p14:tracePt t="67349" x="5602288" y="4360863"/>
          <p14:tracePt t="67357" x="5614988" y="4360863"/>
          <p14:tracePt t="67364" x="5627688" y="4360863"/>
          <p14:tracePt t="67372" x="5638800" y="4360863"/>
          <p14:tracePt t="67379" x="5638800" y="4348163"/>
          <p14:tracePt t="67385" x="5651500" y="4348163"/>
          <p14:tracePt t="67393" x="5664200" y="4348163"/>
          <p14:tracePt t="67407" x="5664200" y="4337050"/>
          <p14:tracePt t="67415" x="5675313" y="4337050"/>
          <p14:tracePt t="67437" x="5688013" y="4324350"/>
          <p14:tracePt t="67457" x="5688013" y="4311650"/>
          <p14:tracePt t="67467" x="5700713" y="4300538"/>
          <p14:tracePt t="67474" x="5711825" y="4287838"/>
          <p14:tracePt t="67480" x="5711825" y="4275138"/>
          <p14:tracePt t="67495" x="5724525" y="4264025"/>
          <p14:tracePt t="67502" x="5724525" y="4238625"/>
          <p14:tracePt t="67510" x="5724525" y="4214813"/>
          <p14:tracePt t="67517" x="5724525" y="4202113"/>
          <p14:tracePt t="67524" x="5724525" y="4178300"/>
          <p14:tracePt t="67532" x="5724525" y="4154488"/>
          <p14:tracePt t="67539" x="5724525" y="4141788"/>
          <p14:tracePt t="67547" x="5724525" y="4129088"/>
          <p14:tracePt t="67554" x="5724525" y="4105275"/>
          <p14:tracePt t="67561" x="5724525" y="4081463"/>
          <p14:tracePt t="67568" x="5724525" y="4068763"/>
          <p14:tracePt t="67576" x="5724525" y="4043363"/>
          <p14:tracePt t="67583" x="5724525" y="4032250"/>
          <p14:tracePt t="67591" x="5724525" y="4019550"/>
          <p14:tracePt t="67597" x="5724525" y="3995738"/>
          <p14:tracePt t="67605" x="5724525" y="3983038"/>
          <p14:tracePt t="67612" x="5724525" y="3970338"/>
          <p14:tracePt t="67619" x="5724525" y="3959225"/>
          <p14:tracePt t="67626" x="5724525" y="3946525"/>
          <p14:tracePt t="67634" x="5724525" y="3933825"/>
          <p14:tracePt t="67649" x="5724525" y="3922713"/>
          <p14:tracePt t="67664" x="5724525" y="3910013"/>
          <p14:tracePt t="67671" x="5724525" y="3897313"/>
          <p14:tracePt t="67685" x="5724525" y="3886200"/>
          <p14:tracePt t="67692" x="5737225" y="3886200"/>
          <p14:tracePt t="67700" x="5748338" y="3873500"/>
          <p14:tracePt t="67714" x="5761038" y="3849688"/>
          <p14:tracePt t="67729" x="5784850" y="3836988"/>
          <p14:tracePt t="67735" x="5797550" y="3824288"/>
          <p14:tracePt t="67743" x="5810250" y="3813175"/>
          <p14:tracePt t="67751" x="5834063" y="3800475"/>
          <p14:tracePt t="67758" x="5834063" y="3787775"/>
          <p14:tracePt t="67765" x="5857875" y="3776663"/>
          <p14:tracePt t="67774" x="5870575" y="3776663"/>
          <p14:tracePt t="67780" x="5894388" y="3763963"/>
          <p14:tracePt t="67787" x="5894388" y="3751263"/>
          <p14:tracePt t="67795" x="5907088" y="3751263"/>
          <p14:tracePt t="67802" x="5919788" y="3751263"/>
          <p14:tracePt t="67809" x="5919788" y="3740150"/>
          <p14:tracePt t="67824" x="5930900" y="3740150"/>
          <p14:tracePt t="67832" x="5943600" y="3740150"/>
          <p14:tracePt t="67852" x="5943600" y="3727450"/>
          <p14:tracePt t="67904" x="5943600" y="3714750"/>
          <p14:tracePt t="67965" x="5930900" y="3714750"/>
          <p14:tracePt t="67971" x="5919788" y="3714750"/>
          <p14:tracePt t="67978" x="5894388" y="3714750"/>
          <p14:tracePt t="67985" x="5870575" y="3714750"/>
          <p14:tracePt t="67992" x="5857875" y="3714750"/>
          <p14:tracePt t="67999" x="5846763" y="3714750"/>
          <p14:tracePt t="68006" x="5821363" y="3714750"/>
          <p14:tracePt t="68013" x="5810250" y="3727450"/>
          <p14:tracePt t="68021" x="5784850" y="3740150"/>
          <p14:tracePt t="68036" x="5773738" y="3751263"/>
          <p14:tracePt t="68043" x="5761038" y="3751263"/>
          <p14:tracePt t="68050" x="5748338" y="3776663"/>
          <p14:tracePt t="68058" x="5737225" y="3776663"/>
          <p14:tracePt t="68065" x="5724525" y="3787775"/>
          <p14:tracePt t="68072" x="5724525" y="3800475"/>
          <p14:tracePt t="68080" x="5711825" y="3824288"/>
          <p14:tracePt t="68087" x="5700713" y="3836988"/>
          <p14:tracePt t="68094" x="5700713" y="3849688"/>
          <p14:tracePt t="68101" x="5688013" y="3873500"/>
          <p14:tracePt t="68108" x="5688013" y="3897313"/>
          <p14:tracePt t="68115" x="5675313" y="3910013"/>
          <p14:tracePt t="68124" x="5675313" y="3933825"/>
          <p14:tracePt t="68131" x="5675313" y="3959225"/>
          <p14:tracePt t="68145" x="5675313" y="3970338"/>
          <p14:tracePt t="68153" x="5675313" y="3983038"/>
          <p14:tracePt t="68167" x="5675313" y="4006850"/>
          <p14:tracePt t="68174" x="5688013" y="4006850"/>
          <p14:tracePt t="68182" x="5688013" y="4019550"/>
          <p14:tracePt t="68196" x="5700713" y="4043363"/>
          <p14:tracePt t="68210" x="5711825" y="4068763"/>
          <p14:tracePt t="68217" x="5724525" y="4068763"/>
          <p14:tracePt t="68225" x="5737225" y="4081463"/>
          <p14:tracePt t="68241" x="5761038" y="4092575"/>
          <p14:tracePt t="68248" x="5773738" y="4105275"/>
          <p14:tracePt t="68255" x="5784850" y="4117975"/>
          <p14:tracePt t="68262" x="5810250" y="4129088"/>
          <p14:tracePt t="68269" x="5834063" y="4129088"/>
          <p14:tracePt t="68276" x="5846763" y="4129088"/>
          <p14:tracePt t="68284" x="5870575" y="4141788"/>
          <p14:tracePt t="68291" x="5883275" y="4154488"/>
          <p14:tracePt t="68299" x="5894388" y="4154488"/>
          <p14:tracePt t="68306" x="5919788" y="4154488"/>
          <p14:tracePt t="68313" x="5930900" y="4154488"/>
          <p14:tracePt t="68321" x="5943600" y="4154488"/>
          <p14:tracePt t="68327" x="5956300" y="4154488"/>
          <p14:tracePt t="68334" x="5980113" y="4154488"/>
          <p14:tracePt t="68342" x="5992813" y="4154488"/>
          <p14:tracePt t="68349" x="6003925" y="4154488"/>
          <p14:tracePt t="68358" x="6029325" y="4154488"/>
          <p14:tracePt t="68365" x="6040438" y="4154488"/>
          <p14:tracePt t="68371" x="6053138" y="4154488"/>
          <p14:tracePt t="68379" x="6065838" y="4154488"/>
          <p14:tracePt t="68385" x="6089650" y="4154488"/>
          <p14:tracePt t="68393" x="6102350" y="4154488"/>
          <p14:tracePt t="68401" x="6115050" y="4154488"/>
          <p14:tracePt t="68408" x="6126163" y="4154488"/>
          <p14:tracePt t="68415" x="6138863" y="4141788"/>
          <p14:tracePt t="68423" x="6151563" y="4141788"/>
          <p14:tracePt t="68430" x="6162675" y="4129088"/>
          <p14:tracePt t="68442" x="6175375" y="4129088"/>
          <p14:tracePt t="68444" x="6188075" y="4117975"/>
          <p14:tracePt t="68451" x="6188075" y="4105275"/>
          <p14:tracePt t="68458" x="6211888" y="4105275"/>
          <p14:tracePt t="68466" x="6211888" y="4092575"/>
          <p14:tracePt t="68475" x="6224588" y="4092575"/>
          <p14:tracePt t="68481" x="6224588" y="4081463"/>
          <p14:tracePt t="68488" x="6248400" y="4068763"/>
          <p14:tracePt t="68495" x="6248400" y="4056063"/>
          <p14:tracePt t="68503" x="6261100" y="4056063"/>
          <p14:tracePt t="68510" x="6261100" y="4043363"/>
          <p14:tracePt t="68517" x="6272213" y="4032250"/>
          <p14:tracePt t="68525" x="6284913" y="4006850"/>
          <p14:tracePt t="68540" x="6284913" y="3995738"/>
          <p14:tracePt t="68546" x="6284913" y="3959225"/>
          <p14:tracePt t="68554" x="6297613" y="3946525"/>
          <p14:tracePt t="68561" x="6297613" y="3933825"/>
          <p14:tracePt t="68569" x="6297613" y="3922713"/>
          <p14:tracePt t="68575" x="6297613" y="3897313"/>
          <p14:tracePt t="68582" x="6297613" y="3886200"/>
          <p14:tracePt t="68591" x="6297613" y="3873500"/>
          <p14:tracePt t="68605" x="6297613" y="3860800"/>
          <p14:tracePt t="68620" x="6297613" y="3849688"/>
          <p14:tracePt t="68634" x="6297613" y="3836988"/>
          <p14:tracePt t="68641" x="6284913" y="3824288"/>
          <p14:tracePt t="68664" x="6272213" y="3813175"/>
          <p14:tracePt t="68671" x="6261100" y="3813175"/>
          <p14:tracePt t="68678" x="6235700" y="3813175"/>
          <p14:tracePt t="68685" x="6224588" y="3813175"/>
          <p14:tracePt t="68692" x="6188075" y="3813175"/>
          <p14:tracePt t="68699" x="6162675" y="3800475"/>
          <p14:tracePt t="68708" x="6138863" y="3800475"/>
          <p14:tracePt t="68715" x="6115050" y="3800475"/>
          <p14:tracePt t="68722" x="6089650" y="3800475"/>
          <p14:tracePt t="68729" x="6065838" y="3800475"/>
          <p14:tracePt t="68737" x="6040438" y="3800475"/>
          <p14:tracePt t="68744" x="6029325" y="3800475"/>
          <p14:tracePt t="68751" x="6016625" y="3800475"/>
          <p14:tracePt t="68758" x="5992813" y="3800475"/>
          <p14:tracePt t="68766" x="5967413" y="3800475"/>
          <p14:tracePt t="68774" x="5943600" y="3800475"/>
          <p14:tracePt t="68781" x="5930900" y="3800475"/>
          <p14:tracePt t="68788" x="5907088" y="3813175"/>
          <p14:tracePt t="68795" x="5894388" y="3824288"/>
          <p14:tracePt t="68802" x="5883275" y="3824288"/>
          <p14:tracePt t="68810" x="5870575" y="3836988"/>
          <p14:tracePt t="68823" x="5857875" y="3836988"/>
          <p14:tracePt t="68831" x="5846763" y="3849688"/>
          <p14:tracePt t="68838" x="5846763" y="3860800"/>
          <p14:tracePt t="68846" x="5834063" y="3873500"/>
          <p14:tracePt t="68861" x="5821363" y="3886200"/>
          <p14:tracePt t="68868" x="5821363" y="3897313"/>
          <p14:tracePt t="68875" x="5821363" y="3910013"/>
          <p14:tracePt t="68890" x="5821363" y="3933825"/>
          <p14:tracePt t="68897" x="5821363" y="3946525"/>
          <p14:tracePt t="68911" x="5821363" y="3970338"/>
          <p14:tracePt t="68926" x="5821363" y="3983038"/>
          <p14:tracePt t="68934" x="5821363" y="3995738"/>
          <p14:tracePt t="68941" x="5834063" y="4006850"/>
          <p14:tracePt t="68955" x="5857875" y="4019550"/>
          <p14:tracePt t="68970" x="5870575" y="4043363"/>
          <p14:tracePt t="68977" x="5883275" y="4043363"/>
          <p14:tracePt t="68985" x="5907088" y="4056063"/>
          <p14:tracePt t="68992" x="5930900" y="4068763"/>
          <p14:tracePt t="69000" x="5956300" y="4068763"/>
          <p14:tracePt t="69008" x="5967413" y="4081463"/>
          <p14:tracePt t="69014" x="6003925" y="4081463"/>
          <p14:tracePt t="69021" x="6029325" y="4081463"/>
          <p14:tracePt t="69028" x="6065838" y="4092575"/>
          <p14:tracePt t="69035" x="6076950" y="4092575"/>
          <p14:tracePt t="69044" x="6102350" y="4092575"/>
          <p14:tracePt t="69051" x="6126163" y="4092575"/>
          <p14:tracePt t="69058" x="6151563" y="4092575"/>
          <p14:tracePt t="69065" x="6175375" y="4092575"/>
          <p14:tracePt t="69072" x="6188075" y="4092575"/>
          <p14:tracePt t="69079" x="6211888" y="4092575"/>
          <p14:tracePt t="69086" x="6224588" y="4092575"/>
          <p14:tracePt t="69095" x="6235700" y="4092575"/>
          <p14:tracePt t="69102" x="6248400" y="4092575"/>
          <p14:tracePt t="69329" x="6261100" y="4092575"/>
          <p14:tracePt t="69337" x="6284913" y="4092575"/>
          <p14:tracePt t="69349" x="6308725" y="4092575"/>
          <p14:tracePt t="69356" x="6334125" y="4092575"/>
          <p14:tracePt t="69364" x="6357938" y="4092575"/>
          <p14:tracePt t="69372" x="6381750" y="4092575"/>
          <p14:tracePt t="69379" x="6407150" y="4092575"/>
          <p14:tracePt t="69387" x="6443663" y="4081463"/>
          <p14:tracePt t="69394" x="6467475" y="4081463"/>
          <p14:tracePt t="69401" x="6503988" y="4081463"/>
          <p14:tracePt t="69408" x="6527800" y="4068763"/>
          <p14:tracePt t="69416" x="6577013" y="4056063"/>
          <p14:tracePt t="69423" x="6613525" y="4043363"/>
          <p14:tracePt t="69430" x="6650038" y="4032250"/>
          <p14:tracePt t="69437" x="6673850" y="4019550"/>
          <p14:tracePt t="69445" x="6710363" y="4006850"/>
          <p14:tracePt t="69452" x="6735763" y="3995738"/>
          <p14:tracePt t="69460" x="6759575" y="3983038"/>
          <p14:tracePt t="69467" x="6772275" y="3970338"/>
          <p14:tracePt t="69473" x="6783388" y="3970338"/>
          <p14:tracePt t="69481" x="6796088" y="3959225"/>
          <p14:tracePt t="69488" x="6808788" y="3959225"/>
          <p14:tracePt t="69495" x="6808788" y="3946525"/>
          <p14:tracePt t="69503" x="6821488" y="3946525"/>
          <p14:tracePt t="69511" x="6821488" y="3933825"/>
          <p14:tracePt t="69518" x="6832600" y="3922713"/>
          <p14:tracePt t="69525" x="6845300" y="3910013"/>
          <p14:tracePt t="69533" x="6845300" y="3897313"/>
          <p14:tracePt t="69540" x="6845300" y="3886200"/>
          <p14:tracePt t="69547" x="6858000" y="3873500"/>
          <p14:tracePt t="69555" x="6858000" y="3860800"/>
          <p14:tracePt t="69561" x="6858000" y="3836988"/>
          <p14:tracePt t="69569" x="6869113" y="3836988"/>
          <p14:tracePt t="69576" x="6869113" y="3824288"/>
          <p14:tracePt t="69584" x="6869113" y="3813175"/>
          <p14:tracePt t="69597" x="6869113" y="3800475"/>
          <p14:tracePt t="69605" x="6869113" y="3787775"/>
          <p14:tracePt t="69642" x="6858000" y="3776663"/>
          <p14:tracePt t="69657" x="6845300" y="3776663"/>
          <p14:tracePt t="69664" x="6832600" y="3776663"/>
          <p14:tracePt t="69672" x="6821488" y="3776663"/>
          <p14:tracePt t="69678" x="6808788" y="3776663"/>
          <p14:tracePt t="69686" x="6796088" y="3776663"/>
          <p14:tracePt t="69693" x="6772275" y="3776663"/>
          <p14:tracePt t="69701" x="6759575" y="3776663"/>
          <p14:tracePt t="69707" x="6746875" y="3776663"/>
          <p14:tracePt t="69714" x="6723063" y="3776663"/>
          <p14:tracePt t="69721" x="6686550" y="3776663"/>
          <p14:tracePt t="69730" x="6673850" y="3787775"/>
          <p14:tracePt t="69737" x="6662738" y="3787775"/>
          <p14:tracePt t="69744" x="6637338" y="3800475"/>
          <p14:tracePt t="69752" x="6613525" y="3800475"/>
          <p14:tracePt t="69758" x="6600825" y="3813175"/>
          <p14:tracePt t="69766" x="6589713" y="3813175"/>
          <p14:tracePt t="69773" x="6577013" y="3813175"/>
          <p14:tracePt t="69781" x="6577013" y="3824288"/>
          <p14:tracePt t="69788" x="6553200" y="3836988"/>
          <p14:tracePt t="69795" x="6540500" y="3836988"/>
          <p14:tracePt t="69803" x="6527800" y="3849688"/>
          <p14:tracePt t="69810" x="6516688" y="3849688"/>
          <p14:tracePt t="69817" x="6503988" y="3860800"/>
          <p14:tracePt t="69824" x="6480175" y="3860800"/>
          <p14:tracePt t="69831" x="6454775" y="3886200"/>
          <p14:tracePt t="69838" x="6430963" y="3897313"/>
          <p14:tracePt t="69846" x="6394450" y="3922713"/>
          <p14:tracePt t="69854" x="6357938" y="3933825"/>
          <p14:tracePt t="69861" x="6321425" y="3946525"/>
          <p14:tracePt t="69868" x="6284913" y="3970338"/>
          <p14:tracePt t="69875" x="6261100" y="3983038"/>
          <p14:tracePt t="69883" x="6211888" y="4006850"/>
          <p14:tracePt t="69891" x="6175375" y="4019550"/>
          <p14:tracePt t="69897" x="6126163" y="4032250"/>
          <p14:tracePt t="69905" x="6040438" y="4068763"/>
          <p14:tracePt t="69911" x="5980113" y="4105275"/>
          <p14:tracePt t="69920" x="5919788" y="4129088"/>
          <p14:tracePt t="69927" x="5857875" y="4154488"/>
          <p14:tracePt t="69934" x="5797550" y="4191000"/>
          <p14:tracePt t="69940" x="5748338" y="4214813"/>
          <p14:tracePt t="69948" x="5664200" y="4251325"/>
          <p14:tracePt t="69955" x="5602288" y="4264025"/>
          <p14:tracePt t="69963" x="5554663" y="4287838"/>
          <p14:tracePt t="69971" x="5505450" y="4311650"/>
          <p14:tracePt t="69978" x="5456238" y="4337050"/>
          <p14:tracePt t="69985" x="5432425" y="4348163"/>
          <p14:tracePt t="69992" x="5395913" y="4360863"/>
          <p14:tracePt t="70000" x="5370513" y="4373563"/>
          <p14:tracePt t="70007" x="5359400" y="4373563"/>
          <p14:tracePt t="70014" x="5346700" y="4384675"/>
          <p14:tracePt t="70021" x="5322888" y="4397375"/>
          <p14:tracePt t="70028" x="5310188" y="4397375"/>
          <p14:tracePt t="70036" x="5286375" y="4410075"/>
          <p14:tracePt t="70044" x="5273675" y="4421188"/>
          <p14:tracePt t="70051" x="5260975" y="4421188"/>
          <p14:tracePt t="70057" x="5237163" y="4433888"/>
          <p14:tracePt t="70065" x="5213350" y="4446588"/>
          <p14:tracePt t="70073" x="5187950" y="4457700"/>
          <p14:tracePt t="70080" x="5176838" y="4470400"/>
          <p14:tracePt t="70087" x="5151438" y="4483100"/>
          <p14:tracePt t="70094" x="5140325" y="4483100"/>
          <p14:tracePt t="70102" x="5114925" y="4494213"/>
          <p14:tracePt t="70109" x="5114925" y="4506913"/>
          <p14:tracePt t="70117" x="5103813" y="4506913"/>
          <p14:tracePt t="70123" x="5091113" y="4506913"/>
          <p14:tracePt t="70138" x="5078413" y="4506913"/>
          <p14:tracePt t="70145" x="5067300" y="4506913"/>
          <p14:tracePt t="70153" x="5067300" y="4519613"/>
          <p14:tracePt t="70161" x="5054600" y="4519613"/>
          <p14:tracePt t="70167" x="5041900" y="4519613"/>
          <p14:tracePt t="70175" x="5030788" y="4519613"/>
          <p14:tracePt t="70181" x="5018088" y="4519613"/>
          <p14:tracePt t="70189" x="4994275" y="4530725"/>
          <p14:tracePt t="70196" x="4981575" y="4543425"/>
          <p14:tracePt t="70204" x="4957763" y="4543425"/>
          <p14:tracePt t="70219" x="4945063" y="4543425"/>
          <p14:tracePt t="70225" x="4921250" y="4543425"/>
          <p14:tracePt t="70234" x="4921250" y="4556125"/>
          <p14:tracePt t="70241" x="4908550" y="4556125"/>
          <p14:tracePt t="70248" x="4895850" y="4556125"/>
          <p14:tracePt t="70262" x="4884738" y="4556125"/>
          <p14:tracePt t="70270" x="4872038" y="4556125"/>
          <p14:tracePt t="70285" x="4859338" y="4567238"/>
          <p14:tracePt t="70298" x="4848225" y="4567238"/>
          <p14:tracePt t="70321" x="4835525" y="4567238"/>
          <p14:tracePt t="70328" x="4822825" y="4567238"/>
          <p14:tracePt t="70357" x="4811713" y="4567238"/>
          <p14:tracePt t="70518" x="4835525" y="4567238"/>
          <p14:tracePt t="70533" x="4848225" y="4567238"/>
          <p14:tracePt t="70540" x="4859338" y="4567238"/>
          <p14:tracePt t="70547" x="4872038" y="4567238"/>
          <p14:tracePt t="70555" x="4884738" y="4556125"/>
          <p14:tracePt t="70570" x="4908550" y="4556125"/>
          <p14:tracePt t="70577" x="4921250" y="4556125"/>
          <p14:tracePt t="70583" x="4932363" y="4556125"/>
          <p14:tracePt t="70590" x="4945063" y="4556125"/>
          <p14:tracePt t="70598" x="4968875" y="4556125"/>
          <p14:tracePt t="70605" x="4981575" y="4543425"/>
          <p14:tracePt t="70613" x="4994275" y="4543425"/>
          <p14:tracePt t="70621" x="5018088" y="4543425"/>
          <p14:tracePt t="70627" x="5041900" y="4543425"/>
          <p14:tracePt t="70635" x="5054600" y="4543425"/>
          <p14:tracePt t="70642" x="5067300" y="4543425"/>
          <p14:tracePt t="70650" x="5091113" y="4543425"/>
          <p14:tracePt t="70656" x="5103813" y="4543425"/>
          <p14:tracePt t="70664" x="5127625" y="4543425"/>
          <p14:tracePt t="70672" x="5140325" y="4543425"/>
          <p14:tracePt t="70679" x="5164138" y="4543425"/>
          <p14:tracePt t="70686" x="5176838" y="4543425"/>
          <p14:tracePt t="70693" x="5187950" y="4543425"/>
          <p14:tracePt t="70700" x="5200650" y="4543425"/>
          <p14:tracePt t="70707" x="5224463" y="4543425"/>
          <p14:tracePt t="70715" x="5237163" y="4543425"/>
          <p14:tracePt t="70730" x="5260975" y="4543425"/>
          <p14:tracePt t="70737" x="5273675" y="4543425"/>
          <p14:tracePt t="70744" x="5286375" y="4530725"/>
          <p14:tracePt t="70752" x="5310188" y="4530725"/>
          <p14:tracePt t="70767" x="5322888" y="4530725"/>
          <p14:tracePt t="70774" x="5346700" y="4530725"/>
          <p14:tracePt t="70788" x="5370513" y="4530725"/>
          <p14:tracePt t="70795" x="5383213" y="4519613"/>
          <p14:tracePt t="70803" x="5395913" y="4506913"/>
          <p14:tracePt t="70809" x="5408613" y="4506913"/>
          <p14:tracePt t="70817" x="5419725" y="4506913"/>
          <p14:tracePt t="70824" x="5432425" y="4506913"/>
          <p14:tracePt t="70832" x="5456238" y="4494213"/>
          <p14:tracePt t="70846" x="5481638" y="4483100"/>
          <p14:tracePt t="70854" x="5492750" y="4483100"/>
          <p14:tracePt t="70861" x="5505450" y="4483100"/>
          <p14:tracePt t="70869" x="5518150" y="4483100"/>
          <p14:tracePt t="70876" x="5541963" y="4470400"/>
          <p14:tracePt t="70883" x="5554663" y="4470400"/>
          <p14:tracePt t="70891" x="5565775" y="4457700"/>
          <p14:tracePt t="70897" x="5578475" y="4457700"/>
          <p14:tracePt t="70905" x="5591175" y="4457700"/>
          <p14:tracePt t="70912" x="5602288" y="4457700"/>
          <p14:tracePt t="70920" x="5627688" y="4446588"/>
          <p14:tracePt t="70933" x="5651500" y="4433888"/>
          <p14:tracePt t="70941" x="5664200" y="4433888"/>
          <p14:tracePt t="70949" x="5675313" y="4421188"/>
          <p14:tracePt t="70956" x="5688013" y="4421188"/>
          <p14:tracePt t="70963" x="5711825" y="4421188"/>
          <p14:tracePt t="70978" x="5737225" y="4410075"/>
          <p14:tracePt t="70985" x="5737225" y="4397375"/>
          <p14:tracePt t="70992" x="5748338" y="4397375"/>
          <p14:tracePt t="71007" x="5761038" y="4397375"/>
          <p14:tracePt t="71015" x="5773738" y="4384675"/>
          <p14:tracePt t="71022" x="5784850" y="4384675"/>
          <p14:tracePt t="71029" x="5797550" y="4384675"/>
          <p14:tracePt t="71036" x="5810250" y="4373563"/>
          <p14:tracePt t="71050" x="5821363" y="4360863"/>
          <p14:tracePt t="71058" x="5834063" y="4360863"/>
          <p14:tracePt t="71066" x="5846763" y="4360863"/>
          <p14:tracePt t="71073" x="5857875" y="4360863"/>
          <p14:tracePt t="71080" x="5883275" y="4348163"/>
          <p14:tracePt t="71088" x="5894388" y="4348163"/>
          <p14:tracePt t="71095" x="5907088" y="4337050"/>
          <p14:tracePt t="71102" x="5919788" y="4337050"/>
          <p14:tracePt t="71109" x="5930900" y="4337050"/>
          <p14:tracePt t="71117" x="5943600" y="4337050"/>
          <p14:tracePt t="71131" x="5967413" y="4337050"/>
          <p14:tracePt t="71138" x="5967413" y="4324350"/>
          <p14:tracePt t="71855" x="5980113" y="4324350"/>
          <p14:tracePt t="71861" x="5992813" y="4324350"/>
          <p14:tracePt t="71868" x="6003925" y="4324350"/>
          <p14:tracePt t="71883" x="6016625" y="4324350"/>
          <p14:tracePt t="71898" x="6029325" y="4324350"/>
          <p14:tracePt t="71905" x="6040438" y="4324350"/>
          <p14:tracePt t="71912" x="6053138" y="4311650"/>
          <p14:tracePt t="71920" x="6065838" y="4311650"/>
          <p14:tracePt t="71934" x="6089650" y="4300538"/>
          <p14:tracePt t="71949" x="6102350" y="4300538"/>
          <p14:tracePt t="71956" x="6126163" y="4300538"/>
          <p14:tracePt t="71963" x="6138863" y="4300538"/>
          <p14:tracePt t="71971" x="6151563" y="4300538"/>
          <p14:tracePt t="71978" x="6162675" y="4300538"/>
          <p14:tracePt t="71986" x="6175375" y="4287838"/>
          <p14:tracePt t="71993" x="6188075" y="4287838"/>
          <p14:tracePt t="72000" x="6211888" y="4287838"/>
          <p14:tracePt t="72015" x="6224588" y="4287838"/>
          <p14:tracePt t="72022" x="6248400" y="4287838"/>
          <p14:tracePt t="72029" x="6248400" y="4275138"/>
          <p14:tracePt t="72037" x="6272213" y="4275138"/>
          <p14:tracePt t="72043" x="6284913" y="4275138"/>
          <p14:tracePt t="72050" x="6297613" y="4275138"/>
          <p14:tracePt t="72058" x="6308725" y="4275138"/>
          <p14:tracePt t="72073" x="6321425" y="4275138"/>
          <p14:tracePt t="72080" x="6334125" y="4275138"/>
          <p14:tracePt t="72095" x="6345238" y="4264025"/>
          <p14:tracePt t="72103" x="6357938" y="4264025"/>
          <p14:tracePt t="72109" x="6370638" y="4264025"/>
          <p14:tracePt t="72125" x="6394450" y="4264025"/>
          <p14:tracePt t="72139" x="6407150" y="4264025"/>
          <p14:tracePt t="72145" x="6418263" y="4264025"/>
          <p14:tracePt t="72154" x="6430963" y="4264025"/>
          <p14:tracePt t="72160" x="6454775" y="4251325"/>
          <p14:tracePt t="72167" x="6467475" y="4251325"/>
          <p14:tracePt t="72174" x="6480175" y="4251325"/>
          <p14:tracePt t="72182" x="6491288" y="4251325"/>
          <p14:tracePt t="72190" x="6503988" y="4251325"/>
          <p14:tracePt t="72205" x="6527800" y="4251325"/>
          <p14:tracePt t="72219" x="6553200" y="4238625"/>
          <p14:tracePt t="72227" x="6564313" y="4238625"/>
          <p14:tracePt t="72241" x="6589713" y="4238625"/>
          <p14:tracePt t="72248" x="6600825" y="4238625"/>
          <p14:tracePt t="72255" x="6600825" y="4227513"/>
          <p14:tracePt t="72262" x="6626225" y="4227513"/>
          <p14:tracePt t="72271" x="6637338" y="4227513"/>
          <p14:tracePt t="72284" x="6662738" y="4227513"/>
          <p14:tracePt t="72299" x="6673850" y="4227513"/>
          <p14:tracePt t="72307" x="6686550" y="4227513"/>
          <p14:tracePt t="72314" x="6699250" y="4214813"/>
          <p14:tracePt t="72322" x="6710363" y="4214813"/>
          <p14:tracePt t="72329" x="6723063" y="4214813"/>
          <p14:tracePt t="72336" x="6735763" y="4214813"/>
          <p14:tracePt t="72343" x="6746875" y="4214813"/>
          <p14:tracePt t="72351" x="6746875" y="4202113"/>
          <p14:tracePt t="72358" x="6772275" y="4202113"/>
          <p14:tracePt t="72365" x="6772275" y="4191000"/>
          <p14:tracePt t="72372" x="6783388" y="4191000"/>
          <p14:tracePt t="72387" x="6808788" y="4191000"/>
          <p14:tracePt t="72408" x="6821488" y="4178300"/>
          <p14:tracePt t="72416" x="6832600" y="4178300"/>
          <p14:tracePt t="72936" x="6845300" y="4178300"/>
          <p14:tracePt t="72949" x="6858000" y="4178300"/>
          <p14:tracePt t="72956" x="6869113" y="4165600"/>
          <p14:tracePt t="72964" x="6881813" y="4165600"/>
          <p14:tracePt t="72970" x="6905625" y="4154488"/>
          <p14:tracePt t="72978" x="6931025" y="4154488"/>
          <p14:tracePt t="72985" x="6942138" y="4154488"/>
          <p14:tracePt t="72993" x="6954838" y="4154488"/>
          <p14:tracePt t="73001" x="6978650" y="4141788"/>
          <p14:tracePt t="73007" x="7004050" y="4129088"/>
          <p14:tracePt t="73015" x="7015163" y="4129088"/>
          <p14:tracePt t="73023" x="7040563" y="4117975"/>
          <p14:tracePt t="73029" x="7064375" y="4117975"/>
          <p14:tracePt t="73037" x="7100888" y="4105275"/>
          <p14:tracePt t="73045" x="7124700" y="4105275"/>
          <p14:tracePt t="73052" x="7150100" y="4092575"/>
          <p14:tracePt t="73059" x="7161213" y="4092575"/>
          <p14:tracePt t="73066" x="7197725" y="4092575"/>
          <p14:tracePt t="73074" x="7210425" y="4081463"/>
          <p14:tracePt t="73081" x="7223125" y="4068763"/>
          <p14:tracePt t="73087" x="7246938" y="4068763"/>
          <p14:tracePt t="73095" x="7270750" y="4056063"/>
          <p14:tracePt t="73102" x="7283450" y="4056063"/>
          <p14:tracePt t="73110" x="7296150" y="4056063"/>
          <p14:tracePt t="73117" x="7319963" y="4056063"/>
          <p14:tracePt t="73125" x="7332663" y="4043363"/>
          <p14:tracePt t="73131" x="7343775" y="4032250"/>
          <p14:tracePt t="73139" x="7369175" y="4032250"/>
          <p14:tracePt t="73146" x="7380288" y="4032250"/>
          <p14:tracePt t="73154" x="7392988" y="4032250"/>
          <p14:tracePt t="73161" x="7416800" y="4019550"/>
          <p14:tracePt t="73168" x="7429500" y="4019550"/>
          <p14:tracePt t="73176" x="7442200" y="4006850"/>
          <p14:tracePt t="73183" x="7478713" y="4006850"/>
          <p14:tracePt t="73190" x="7489825" y="3995738"/>
          <p14:tracePt t="73197" x="7502525" y="3995738"/>
          <p14:tracePt t="73204" x="7526338" y="3983038"/>
          <p14:tracePt t="73212" x="7551738" y="3983038"/>
          <p14:tracePt t="73227" x="7575550" y="3970338"/>
          <p14:tracePt t="73233" x="7588250" y="3970338"/>
          <p14:tracePt t="73242" x="7600950" y="3970338"/>
          <p14:tracePt t="73248" x="7612063" y="3959225"/>
          <p14:tracePt t="73256" x="7624763" y="3959225"/>
          <p14:tracePt t="73263" x="7637463" y="3959225"/>
          <p14:tracePt t="73271" x="7648575" y="3959225"/>
          <p14:tracePt t="73285" x="7673975" y="3959225"/>
          <p14:tracePt t="73293" x="7685088" y="3959225"/>
          <p14:tracePt t="73307" x="7710488" y="3946525"/>
          <p14:tracePt t="73314" x="7721600" y="3946525"/>
          <p14:tracePt t="73321" x="7734300" y="3933825"/>
          <p14:tracePt t="73329" x="7758113" y="3933825"/>
          <p14:tracePt t="73343" x="7770813" y="3933825"/>
          <p14:tracePt t="73351" x="7807325" y="3922713"/>
          <p14:tracePt t="73358" x="7831138" y="3910013"/>
          <p14:tracePt t="73366" x="7843838" y="3910013"/>
          <p14:tracePt t="73373" x="7867650" y="3897313"/>
          <p14:tracePt t="73379" x="7880350" y="3897313"/>
          <p14:tracePt t="73387" x="7893050" y="3886200"/>
          <p14:tracePt t="73395" x="7916863" y="3886200"/>
          <p14:tracePt t="73402" x="7940675" y="3873500"/>
          <p14:tracePt t="73410" x="7953375" y="3860800"/>
          <p14:tracePt t="73417" x="7966075" y="3860800"/>
          <p14:tracePt t="73424" x="7989888" y="3849688"/>
          <p14:tracePt t="73443" x="8026400" y="3849688"/>
          <p14:tracePt t="73446" x="8050213" y="3849688"/>
          <p14:tracePt t="73453" x="8050213" y="3836988"/>
          <p14:tracePt t="73460" x="8062913" y="3836988"/>
          <p14:tracePt t="73468" x="8086725" y="3836988"/>
          <p14:tracePt t="73475" x="8099425" y="3824288"/>
          <p14:tracePt t="73482" x="8112125" y="3824288"/>
          <p14:tracePt t="73490" x="8135938" y="3813175"/>
          <p14:tracePt t="73496" x="8148638" y="3813175"/>
          <p14:tracePt t="73505" x="8159750" y="3813175"/>
          <p14:tracePt t="73512" x="8185150" y="3800475"/>
          <p14:tracePt t="73519" x="8196263" y="3787775"/>
          <p14:tracePt t="73527" x="8208963" y="3787775"/>
          <p14:tracePt t="73541" x="8221663" y="3787775"/>
          <p14:tracePt t="73547" x="8232775" y="3787775"/>
          <p14:tracePt t="73555" x="8245475" y="3776663"/>
          <p14:tracePt t="73571" x="8258175" y="3776663"/>
          <p14:tracePt t="74125" x="8270875" y="3776663"/>
          <p14:tracePt t="74146" x="8281988" y="3776663"/>
          <p14:tracePt t="74154" x="8294688" y="3776663"/>
          <p14:tracePt t="74169" x="8307388" y="3776663"/>
          <p14:tracePt t="74183" x="8318500" y="3776663"/>
          <p14:tracePt t="74190" x="8331200" y="3776663"/>
          <p14:tracePt t="74198" x="8355013" y="3776663"/>
          <p14:tracePt t="74212" x="8380413" y="3776663"/>
          <p14:tracePt t="74219" x="8404225" y="3776663"/>
          <p14:tracePt t="74227" x="8416925" y="3776663"/>
          <p14:tracePt t="74237" x="8428038" y="3776663"/>
          <p14:tracePt t="74242" x="8453438" y="3776663"/>
          <p14:tracePt t="74249" x="8513763" y="3763963"/>
          <p14:tracePt t="74256" x="8537575" y="3763963"/>
          <p14:tracePt t="74263" x="8562975" y="3751263"/>
          <p14:tracePt t="74271" x="8586788" y="3751263"/>
          <p14:tracePt t="74277" x="8610600" y="3751263"/>
          <p14:tracePt t="74286" x="8647113" y="3751263"/>
          <p14:tracePt t="74294" x="8659813" y="3740150"/>
          <p14:tracePt t="74300" x="8672513" y="3727450"/>
          <p14:tracePt t="74307" x="8696325" y="3727450"/>
          <p14:tracePt t="74315" x="8720138" y="3727450"/>
          <p14:tracePt t="74322" x="8732838" y="3714750"/>
          <p14:tracePt t="74329" x="8756650" y="3690938"/>
          <p14:tracePt t="74336" x="8793163" y="3690938"/>
          <p14:tracePt t="74343" x="8818563" y="3678238"/>
          <p14:tracePt t="74350" x="8842375" y="3667125"/>
          <p14:tracePt t="74358" x="8855075" y="3667125"/>
          <p14:tracePt t="74365" x="8878888" y="3654425"/>
          <p14:tracePt t="74373" x="8891588" y="3630613"/>
          <p14:tracePt t="74380" x="8915400" y="3630613"/>
          <p14:tracePt t="74387" x="8915400" y="3617913"/>
          <p14:tracePt t="74395" x="8928100" y="3617913"/>
          <p14:tracePt t="74403" x="8939213" y="3605213"/>
          <p14:tracePt t="74410" x="8951913" y="3594100"/>
          <p14:tracePt t="74417" x="8964613" y="3594100"/>
          <p14:tracePt t="74424" x="8977313" y="3581400"/>
          <p14:tracePt t="74431" x="8988425" y="3581400"/>
          <p14:tracePt t="74444" x="9013825" y="3568700"/>
          <p14:tracePt t="74446" x="9013825" y="3557588"/>
          <p14:tracePt t="74452" x="9037638" y="3557588"/>
          <p14:tracePt t="74460" x="9037638" y="3532188"/>
          <p14:tracePt t="74467" x="9061450" y="3532188"/>
          <p14:tracePt t="74475" x="9074150" y="3521075"/>
          <p14:tracePt t="74483" x="9086850" y="3508375"/>
          <p14:tracePt t="74490" x="9086850" y="3495675"/>
          <p14:tracePt t="74497" x="9097963" y="3484563"/>
          <p14:tracePt t="74505" x="9097963" y="3471863"/>
          <p14:tracePt t="74512" x="9110663" y="3471863"/>
          <p14:tracePt t="74519" x="9123363" y="3448050"/>
          <p14:tracePt t="74535" x="9123363" y="3435350"/>
          <p14:tracePt t="74541" x="9134475" y="3422650"/>
          <p14:tracePt t="74549" x="9134475" y="3409950"/>
          <p14:tracePt t="74570" x="9134475" y="3398838"/>
          <p14:tracePt t="74584" x="9147175" y="3386138"/>
          <p14:tracePt t="74591" x="9147175" y="3373438"/>
          <p14:tracePt t="74613" x="9147175" y="3362325"/>
          <p14:tracePt t="74621" x="9147175" y="3349625"/>
          <p14:tracePt t="74636" x="9147175" y="3325813"/>
          <p14:tracePt t="74644" x="9147175" y="3313113"/>
          <p14:tracePt t="74651" x="9147175" y="3300413"/>
          <p14:tracePt t="74658" x="9147175" y="3289300"/>
          <p14:tracePt t="74665" x="9147175" y="3276600"/>
          <p14:tracePt t="74673" x="9147175" y="3263900"/>
          <p14:tracePt t="74687" x="9147175" y="3252788"/>
          <p14:tracePt t="74694" x="9147175" y="3240088"/>
          <p14:tracePt t="74701" x="9134475" y="3227388"/>
          <p14:tracePt t="74715" x="9123363" y="3216275"/>
          <p14:tracePt t="74723" x="9110663" y="3216275"/>
          <p14:tracePt t="74730" x="9110663" y="3203575"/>
          <p14:tracePt t="74738" x="9097963" y="3203575"/>
          <p14:tracePt t="74746" x="9086850" y="3190875"/>
          <p14:tracePt t="74753" x="9074150" y="3179763"/>
          <p14:tracePt t="74761" x="9061450" y="3167063"/>
          <p14:tracePt t="74767" x="9050338" y="3154363"/>
          <p14:tracePt t="74774" x="9024938" y="3143250"/>
          <p14:tracePt t="74782" x="9024938" y="3130550"/>
          <p14:tracePt t="74789" x="9001125" y="3117850"/>
          <p14:tracePt t="74796" x="8988425" y="3106738"/>
          <p14:tracePt t="74804" x="8977313" y="3094038"/>
          <p14:tracePt t="74810" x="8951913" y="3081338"/>
          <p14:tracePt t="74817" x="8939213" y="3070225"/>
          <p14:tracePt t="74825" x="8915400" y="3070225"/>
          <p14:tracePt t="74833" x="8902700" y="3057525"/>
          <p14:tracePt t="74840" x="8902700" y="3044825"/>
          <p14:tracePt t="74847" x="8878888" y="3044825"/>
          <p14:tracePt t="74862" x="8866188" y="3044825"/>
          <p14:tracePt t="74877" x="8855075" y="3033713"/>
          <p14:tracePt t="74884" x="8842375" y="3033713"/>
          <p14:tracePt t="74906" x="8829675" y="3033713"/>
          <p14:tracePt t="74921" x="8818563" y="3033713"/>
          <p14:tracePt t="74942" x="8793163" y="3033713"/>
          <p14:tracePt t="74957" x="8782050" y="3033713"/>
          <p14:tracePt t="74964" x="8769350" y="3033713"/>
          <p14:tracePt t="74971" x="8756650" y="3033713"/>
          <p14:tracePt t="74979" x="8745538" y="3033713"/>
          <p14:tracePt t="74987" x="8732838" y="3033713"/>
          <p14:tracePt t="74994" x="8720138" y="3033713"/>
          <p14:tracePt t="75001" x="8709025" y="3044825"/>
          <p14:tracePt t="75008" x="8696325" y="3044825"/>
          <p14:tracePt t="75016" x="8672513" y="3057525"/>
          <p14:tracePt t="75023" x="8672513" y="3070225"/>
          <p14:tracePt t="75030" x="8647113" y="3081338"/>
          <p14:tracePt t="75037" x="8647113" y="3094038"/>
          <p14:tracePt t="75044" x="8623300" y="3106738"/>
          <p14:tracePt t="75051" x="8610600" y="3130550"/>
          <p14:tracePt t="75060" x="8599488" y="3154363"/>
          <p14:tracePt t="75067" x="8586788" y="3154363"/>
          <p14:tracePt t="75074" x="8574088" y="3179763"/>
          <p14:tracePt t="75081" x="8562975" y="3190875"/>
          <p14:tracePt t="75089" x="8562975" y="3203575"/>
          <p14:tracePt t="75096" x="8562975" y="3227388"/>
          <p14:tracePt t="75103" x="8550275" y="3252788"/>
          <p14:tracePt t="75118" x="8550275" y="3276600"/>
          <p14:tracePt t="75125" x="8550275" y="3289300"/>
          <p14:tracePt t="75132" x="8550275" y="3300413"/>
          <p14:tracePt t="75139" x="8550275" y="3313113"/>
          <p14:tracePt t="75154" x="8550275" y="3325813"/>
          <p14:tracePt t="75168" x="8550275" y="3336925"/>
          <p14:tracePt t="75176" x="8550275" y="3349625"/>
          <p14:tracePt t="75184" x="8550275" y="3373438"/>
          <p14:tracePt t="75197" x="8550275" y="3386138"/>
          <p14:tracePt t="75205" x="8550275" y="3409950"/>
          <p14:tracePt t="75213" x="8562975" y="3409950"/>
          <p14:tracePt t="75220" x="8562975" y="3422650"/>
          <p14:tracePt t="75228" x="8574088" y="3448050"/>
          <p14:tracePt t="75235" x="8586788" y="3459163"/>
          <p14:tracePt t="75242" x="8586788" y="3471863"/>
          <p14:tracePt t="75256" x="8599488" y="3495675"/>
          <p14:tracePt t="75263" x="8610600" y="3495675"/>
          <p14:tracePt t="75277" x="8623300" y="3508375"/>
          <p14:tracePt t="75293" x="8636000" y="3521075"/>
          <p14:tracePt t="75308" x="8647113" y="3521075"/>
          <p14:tracePt t="75314" x="8659813" y="3532188"/>
          <p14:tracePt t="75323" x="8683625" y="3544888"/>
          <p14:tracePt t="75337" x="8709025" y="3568700"/>
          <p14:tracePt t="75344" x="8720138" y="3568700"/>
          <p14:tracePt t="75352" x="8745538" y="3568700"/>
          <p14:tracePt t="75358" x="8756650" y="3581400"/>
          <p14:tracePt t="75365" x="8769350" y="3594100"/>
          <p14:tracePt t="75373" x="8793163" y="3594100"/>
          <p14:tracePt t="75380" x="8805863" y="3594100"/>
          <p14:tracePt t="75387" x="8818563" y="3605213"/>
          <p14:tracePt t="75394" x="8829675" y="3605213"/>
          <p14:tracePt t="75402" x="8842375" y="3617913"/>
          <p14:tracePt t="75409" x="8866188" y="3617913"/>
          <p14:tracePt t="75417" x="8878888" y="3617913"/>
          <p14:tracePt t="75431" x="8891588" y="3617913"/>
          <p14:tracePt t="75439" x="8915400" y="3617913"/>
          <p14:tracePt t="75446" x="8928100" y="3617913"/>
          <p14:tracePt t="75454" x="8939213" y="3617913"/>
          <p14:tracePt t="75461" x="8951913" y="3617913"/>
          <p14:tracePt t="75469" x="8964613" y="3617913"/>
          <p14:tracePt t="75476" x="8988425" y="3617913"/>
          <p14:tracePt t="75483" x="9013825" y="3617913"/>
          <p14:tracePt t="75491" x="9024938" y="3617913"/>
          <p14:tracePt t="75497" x="9037638" y="3617913"/>
          <p14:tracePt t="75505" x="9061450" y="3617913"/>
          <p14:tracePt t="75511" x="9074150" y="3605213"/>
          <p14:tracePt t="75518" x="9097963" y="3594100"/>
          <p14:tracePt t="75526" x="9110663" y="3581400"/>
          <p14:tracePt t="75534" x="9123363" y="3568700"/>
          <p14:tracePt t="75541" x="9147175" y="3568700"/>
          <p14:tracePt t="75548" x="9147175" y="3557588"/>
          <p14:tracePt t="75556" x="9159875" y="3557588"/>
          <p14:tracePt t="75563" x="9170988" y="3544888"/>
          <p14:tracePt t="75570" x="9183688" y="3532188"/>
          <p14:tracePt t="75577" x="9196388" y="3508375"/>
          <p14:tracePt t="75585" x="9207500" y="3495675"/>
          <p14:tracePt t="75593" x="9207500" y="3484563"/>
          <p14:tracePt t="75600" x="9220200" y="3471863"/>
          <p14:tracePt t="75607" x="9232900" y="3459163"/>
          <p14:tracePt t="75614" x="9232900" y="3435350"/>
          <p14:tracePt t="75629" x="9244013" y="3409950"/>
          <p14:tracePt t="75636" x="9244013" y="3398838"/>
          <p14:tracePt t="75650" x="9244013" y="3373438"/>
          <p14:tracePt t="75658" x="9244013" y="3349625"/>
          <p14:tracePt t="75665" x="9244013" y="3336925"/>
          <p14:tracePt t="75672" x="9244013" y="3325813"/>
          <p14:tracePt t="75680" x="9244013" y="3300413"/>
          <p14:tracePt t="75688" x="9244013" y="3276600"/>
          <p14:tracePt t="75694" x="9232900" y="3263900"/>
          <p14:tracePt t="75702" x="9220200" y="3240088"/>
          <p14:tracePt t="75709" x="9220200" y="3227388"/>
          <p14:tracePt t="75717" x="9207500" y="3227388"/>
          <p14:tracePt t="75723" x="9196388" y="3203575"/>
          <p14:tracePt t="75730" x="9183688" y="3190875"/>
          <p14:tracePt t="75738" x="9170988" y="3179763"/>
          <p14:tracePt t="75753" x="9159875" y="3167063"/>
          <p14:tracePt t="75767" x="9147175" y="3154363"/>
          <p14:tracePt t="75774" x="9147175" y="3143250"/>
          <p14:tracePt t="75781" x="9134475" y="3143250"/>
          <p14:tracePt t="75789" x="9123363" y="3130550"/>
          <p14:tracePt t="75804" x="9110663" y="3130550"/>
          <p14:tracePt t="75834" x="9097963" y="3117850"/>
          <p14:tracePt t="76344" x="9074150" y="3117850"/>
          <p14:tracePt t="76359" x="9061450" y="3117850"/>
          <p14:tracePt t="76366" x="9037638" y="3130550"/>
          <p14:tracePt t="76381" x="9013825" y="3130550"/>
          <p14:tracePt t="76388" x="9001125" y="3130550"/>
          <p14:tracePt t="76395" x="9001125" y="3143250"/>
          <p14:tracePt t="76402" x="8977313" y="3143250"/>
          <p14:tracePt t="76409" x="8964613" y="3143250"/>
          <p14:tracePt t="76416" x="8951913" y="3143250"/>
          <p14:tracePt t="76425" x="8939213" y="3154363"/>
          <p14:tracePt t="76439" x="8915400" y="3167063"/>
          <p14:tracePt t="76454" x="8902700" y="3179763"/>
          <p14:tracePt t="76461" x="8891588" y="3179763"/>
          <p14:tracePt t="76469" x="8878888" y="3179763"/>
          <p14:tracePt t="76483" x="8878888" y="3190875"/>
          <p14:tracePt t="76491" x="8866188" y="3190875"/>
          <p14:tracePt t="76497" x="8866188" y="3203575"/>
          <p14:tracePt t="76505" x="8855075" y="3203575"/>
          <p14:tracePt t="76511" x="8842375" y="3216275"/>
          <p14:tracePt t="76526" x="8842375" y="3227388"/>
          <p14:tracePt t="76534" x="8829675" y="3227388"/>
          <p14:tracePt t="76548" x="8829675" y="3252788"/>
          <p14:tracePt t="76563" x="8818563" y="3263900"/>
          <p14:tracePt t="76578" x="8818563" y="3276600"/>
          <p14:tracePt t="76585" x="8818563" y="3289300"/>
          <p14:tracePt t="76600" x="8818563" y="3300413"/>
          <p14:tracePt t="76622" x="8818563" y="3313113"/>
          <p14:tracePt t="76651" x="8818563" y="3325813"/>
          <p14:tracePt t="76658" x="8818563" y="3336925"/>
          <p14:tracePt t="76673" x="8829675" y="3336925"/>
          <p14:tracePt t="76680" x="8842375" y="3336925"/>
          <p14:tracePt t="76688" x="8855075" y="3336925"/>
          <p14:tracePt t="76695" x="8866188" y="3336925"/>
          <p14:tracePt t="76702" x="8878888" y="3336925"/>
          <p14:tracePt t="76710" x="8891588" y="3336925"/>
          <p14:tracePt t="76717" x="8928100" y="3336925"/>
          <p14:tracePt t="76724" x="8939213" y="3336925"/>
          <p14:tracePt t="76731" x="8964613" y="3336925"/>
          <p14:tracePt t="76739" x="8988425" y="3336925"/>
          <p14:tracePt t="76745" x="9001125" y="3336925"/>
          <p14:tracePt t="76752" x="9037638" y="3336925"/>
          <p14:tracePt t="76760" x="9061450" y="3313113"/>
          <p14:tracePt t="76768" x="9086850" y="3300413"/>
          <p14:tracePt t="76775" x="9110663" y="3300413"/>
          <p14:tracePt t="76782" x="9134475" y="3276600"/>
          <p14:tracePt t="76790" x="9147175" y="3276600"/>
          <p14:tracePt t="76796" x="9159875" y="3263900"/>
          <p14:tracePt t="76805" x="9170988" y="3252788"/>
          <p14:tracePt t="76819" x="9196388" y="3240088"/>
          <p14:tracePt t="76826" x="9207500" y="3216275"/>
          <p14:tracePt t="76833" x="9220200" y="3216275"/>
          <p14:tracePt t="76841" x="9232900" y="3190875"/>
          <p14:tracePt t="76848" x="9244013" y="3167063"/>
          <p14:tracePt t="76855" x="9256713" y="3143250"/>
          <p14:tracePt t="76863" x="9269413" y="3117850"/>
          <p14:tracePt t="76870" x="9280525" y="3081338"/>
          <p14:tracePt t="76876" x="9280525" y="3044825"/>
          <p14:tracePt t="76884" x="9280525" y="3008313"/>
          <p14:tracePt t="76892" x="9280525" y="2997200"/>
          <p14:tracePt t="76899" x="9280525" y="2971800"/>
          <p14:tracePt t="76907" x="9280525" y="2960688"/>
          <p14:tracePt t="76914" x="9280525" y="2935288"/>
          <p14:tracePt t="76922" x="9280525" y="2924175"/>
          <p14:tracePt t="76928" x="9280525" y="2911475"/>
          <p14:tracePt t="76936" x="9280525" y="2887663"/>
          <p14:tracePt t="76943" x="9269413" y="2862263"/>
          <p14:tracePt t="76957" x="9244013" y="2838450"/>
          <p14:tracePt t="76964" x="9244013" y="2825750"/>
          <p14:tracePt t="76973" x="9220200" y="2814638"/>
          <p14:tracePt t="76979" x="9207500" y="2801938"/>
          <p14:tracePt t="76987" x="9196388" y="2789238"/>
          <p14:tracePt t="76995" x="9170988" y="2776538"/>
          <p14:tracePt t="77001" x="9159875" y="2765425"/>
          <p14:tracePt t="77008" x="9147175" y="2765425"/>
          <p14:tracePt t="77015" x="9110663" y="2752725"/>
          <p14:tracePt t="77024" x="9097963" y="2740025"/>
          <p14:tracePt t="77031" x="9074150" y="2740025"/>
          <p14:tracePt t="77038" x="9037638" y="2740025"/>
          <p14:tracePt t="77045" x="9001125" y="2740025"/>
          <p14:tracePt t="77053" x="8964613" y="2740025"/>
          <p14:tracePt t="77060" x="8928100" y="2740025"/>
          <p14:tracePt t="77067" x="8891588" y="2740025"/>
          <p14:tracePt t="77075" x="8866188" y="2740025"/>
          <p14:tracePt t="77081" x="8829675" y="2752725"/>
          <p14:tracePt t="77089" x="8805863" y="2752725"/>
          <p14:tracePt t="77096" x="8793163" y="2776538"/>
          <p14:tracePt t="77104" x="8769350" y="2789238"/>
          <p14:tracePt t="77111" x="8756650" y="2814638"/>
          <p14:tracePt t="77117" x="8745538" y="2825750"/>
          <p14:tracePt t="77125" x="8732838" y="2851150"/>
          <p14:tracePt t="77133" x="8709025" y="2862263"/>
          <p14:tracePt t="77141" x="8709025" y="2887663"/>
          <p14:tracePt t="77147" x="8696325" y="2911475"/>
          <p14:tracePt t="77155" x="8683625" y="2947988"/>
          <p14:tracePt t="77162" x="8683625" y="2971800"/>
          <p14:tracePt t="77170" x="8683625" y="3008313"/>
          <p14:tracePt t="77177" x="8683625" y="3033713"/>
          <p14:tracePt t="77184" x="8683625" y="3057525"/>
          <p14:tracePt t="77192" x="8683625" y="3081338"/>
          <p14:tracePt t="77198" x="8683625" y="3117850"/>
          <p14:tracePt t="77206" x="8683625" y="3154363"/>
          <p14:tracePt t="77213" x="8683625" y="3167063"/>
          <p14:tracePt t="77221" x="8683625" y="3203575"/>
          <p14:tracePt t="77227" x="8683625" y="3227388"/>
          <p14:tracePt t="77234" x="8696325" y="3240088"/>
          <p14:tracePt t="77241" x="8696325" y="3252788"/>
          <p14:tracePt t="77250" x="8709025" y="3252788"/>
          <p14:tracePt t="77257" x="8709025" y="3263900"/>
          <p14:tracePt t="77264" x="8732838" y="3276600"/>
          <p14:tracePt t="77272" x="8745538" y="3289300"/>
          <p14:tracePt t="77278" x="8756650" y="3300413"/>
          <p14:tracePt t="77286" x="8782050" y="3300413"/>
          <p14:tracePt t="77294" x="8805863" y="3313113"/>
          <p14:tracePt t="77301" x="8829675" y="3313113"/>
          <p14:tracePt t="77308" x="8855075" y="3325813"/>
          <p14:tracePt t="77315" x="8878888" y="3325813"/>
          <p14:tracePt t="77323" x="8902700" y="3325813"/>
          <p14:tracePt t="77330" x="8928100" y="3325813"/>
          <p14:tracePt t="77338" x="8939213" y="3325813"/>
          <p14:tracePt t="77345" x="8964613" y="3325813"/>
          <p14:tracePt t="77351" x="8988425" y="3325813"/>
          <p14:tracePt t="77358" x="9024938" y="3325813"/>
          <p14:tracePt t="77366" x="9050338" y="3325813"/>
          <p14:tracePt t="77374" x="9061450" y="3313113"/>
          <p14:tracePt t="77381" x="9086850" y="3300413"/>
          <p14:tracePt t="77388" x="9123363" y="3276600"/>
          <p14:tracePt t="77396" x="9134475" y="3263900"/>
          <p14:tracePt t="77403" x="9147175" y="3240088"/>
          <p14:tracePt t="77411" x="9183688" y="3227388"/>
          <p14:tracePt t="77417" x="9196388" y="3216275"/>
          <p14:tracePt t="77425" x="9220200" y="3179763"/>
          <p14:tracePt t="77432" x="9232900" y="3143250"/>
          <p14:tracePt t="77440" x="9256713" y="3117850"/>
          <p14:tracePt t="77446" x="9269413" y="3081338"/>
          <p14:tracePt t="77454" x="9293225" y="3044825"/>
          <p14:tracePt t="77461" x="9305925" y="3021013"/>
          <p14:tracePt t="77468" x="9305925" y="2984500"/>
          <p14:tracePt t="77475" x="9305925" y="2960688"/>
          <p14:tracePt t="77483" x="9305925" y="2947988"/>
          <p14:tracePt t="77491" x="9305925" y="2924175"/>
          <p14:tracePt t="77498" x="9305925" y="2898775"/>
          <p14:tracePt t="77506" x="9305925" y="2862263"/>
          <p14:tracePt t="77512" x="9305925" y="2851150"/>
          <p14:tracePt t="77529" x="9305925" y="2825750"/>
          <p14:tracePt t="77535" x="9305925" y="2814638"/>
          <p14:tracePt t="77542" x="9293225" y="2801938"/>
          <p14:tracePt t="77556" x="9293225" y="2789238"/>
          <p14:tracePt t="77564" x="9280525" y="2789238"/>
          <p14:tracePt t="77577" x="9269413" y="2789238"/>
          <p14:tracePt t="77585" x="9256713" y="2789238"/>
          <p14:tracePt t="77592" x="9244013" y="2789238"/>
          <p14:tracePt t="77600" x="9220200" y="2789238"/>
          <p14:tracePt t="77608" x="9207500" y="2789238"/>
          <p14:tracePt t="77615" x="9183688" y="2789238"/>
          <p14:tracePt t="77623" x="9170988" y="2801938"/>
          <p14:tracePt t="77628" x="9147175" y="2814638"/>
          <p14:tracePt t="77637" x="9110663" y="2838450"/>
          <p14:tracePt t="77645" x="9086850" y="2851150"/>
          <p14:tracePt t="77651" x="9061450" y="2887663"/>
          <p14:tracePt t="77658" x="9024938" y="2924175"/>
          <p14:tracePt t="77665" x="8977313" y="2971800"/>
          <p14:tracePt t="77674" x="8915400" y="3044825"/>
          <p14:tracePt t="77681" x="8866188" y="3106738"/>
          <p14:tracePt t="77687" x="8818563" y="3167063"/>
          <p14:tracePt t="77696" x="8793163" y="3190875"/>
          <p14:tracePt t="77701" x="8756650" y="3227388"/>
          <p14:tracePt t="77709" x="8745538" y="3263900"/>
          <p14:tracePt t="77717" x="8732838" y="3289300"/>
          <p14:tracePt t="77725" x="8720138" y="3313113"/>
          <p14:tracePt t="77731" x="8720138" y="3325813"/>
          <p14:tracePt t="77739" x="8720138" y="3336925"/>
          <p14:tracePt t="77745" x="8720138" y="3349625"/>
          <p14:tracePt t="77754" x="8720138" y="3362325"/>
          <p14:tracePt t="77762" x="8720138" y="3373438"/>
          <p14:tracePt t="77768" x="8720138" y="3386138"/>
          <p14:tracePt t="77775" x="8732838" y="3398838"/>
          <p14:tracePt t="77790" x="8769350" y="3435350"/>
          <p14:tracePt t="77797" x="8782050" y="3435350"/>
          <p14:tracePt t="77805" x="8829675" y="3448050"/>
          <p14:tracePt t="77812" x="8866188" y="3471863"/>
          <p14:tracePt t="77818" x="8891588" y="3471863"/>
          <p14:tracePt t="77826" x="8928100" y="3484563"/>
          <p14:tracePt t="77834" x="8951913" y="3484563"/>
          <p14:tracePt t="77841" x="8988425" y="3495675"/>
          <p14:tracePt t="77848" x="9013825" y="3495675"/>
          <p14:tracePt t="77856" x="9050338" y="3495675"/>
          <p14:tracePt t="77863" x="9074150" y="3495675"/>
          <p14:tracePt t="77871" x="9097963" y="3495675"/>
          <p14:tracePt t="77878" x="9110663" y="3495675"/>
          <p14:tracePt t="77885" x="9134475" y="3484563"/>
          <p14:tracePt t="77893" x="9159875" y="3484563"/>
          <p14:tracePt t="77899" x="9183688" y="3459163"/>
          <p14:tracePt t="77907" x="9207500" y="3422650"/>
          <p14:tracePt t="77914" x="9232900" y="3398838"/>
          <p14:tracePt t="77922" x="9244013" y="3362325"/>
          <p14:tracePt t="77928" x="9269413" y="3325813"/>
          <p14:tracePt t="77935" x="9305925" y="3240088"/>
          <p14:tracePt t="77942" x="9329738" y="3117850"/>
          <p14:tracePt t="77951" x="9353550" y="3057525"/>
          <p14:tracePt t="77958" x="9366250" y="2997200"/>
          <p14:tracePt t="77965" x="9378950" y="2911475"/>
          <p14:tracePt t="77973" x="9390063" y="2838450"/>
          <p14:tracePt t="77980" x="9390063" y="2752725"/>
          <p14:tracePt t="77987" x="9402763" y="2679700"/>
          <p14:tracePt t="77995" x="9402763" y="2619375"/>
          <p14:tracePt t="78001" x="9415463" y="2557463"/>
          <p14:tracePt t="78009" x="9415463" y="2509838"/>
          <p14:tracePt t="78016" x="9415463" y="2460625"/>
          <p14:tracePt t="78024" x="9415463" y="2411413"/>
          <p14:tracePt t="78031" x="9415463" y="2374900"/>
          <p14:tracePt t="78038" x="9415463" y="2338388"/>
          <p14:tracePt t="78045" x="9415463" y="2314575"/>
          <p14:tracePt t="78052" x="9415463" y="2301875"/>
          <p14:tracePt t="78059" x="9402763" y="2265363"/>
          <p14:tracePt t="78075" x="9390063" y="2254250"/>
          <p14:tracePt t="78090" x="9390063" y="2241550"/>
          <p14:tracePt t="78126" x="9378950" y="2241550"/>
          <p14:tracePt t="78133" x="9366250" y="2241550"/>
          <p14:tracePt t="78141" x="9353550" y="2241550"/>
          <p14:tracePt t="78148" x="9342438" y="2241550"/>
          <p14:tracePt t="78155" x="9305925" y="2241550"/>
          <p14:tracePt t="78162" x="9293225" y="2241550"/>
          <p14:tracePt t="78169" x="9244013" y="2254250"/>
          <p14:tracePt t="78176" x="9207500" y="2278063"/>
          <p14:tracePt t="78184" x="9183688" y="2301875"/>
          <p14:tracePt t="78192" x="9134475" y="2338388"/>
          <p14:tracePt t="78198" x="9110663" y="2374900"/>
          <p14:tracePt t="78206" x="9024938" y="2484438"/>
          <p14:tracePt t="78214" x="8977313" y="2557463"/>
          <p14:tracePt t="78221" x="8939213" y="2630488"/>
          <p14:tracePt t="78229" x="8902700" y="2703513"/>
          <p14:tracePt t="78235" x="8866188" y="2765425"/>
          <p14:tracePt t="78243" x="8829675" y="2838450"/>
          <p14:tracePt t="78250" x="8805863" y="2911475"/>
          <p14:tracePt t="78257" x="8793163" y="2984500"/>
          <p14:tracePt t="78264" x="8793163" y="3044825"/>
          <p14:tracePt t="78272" x="8782050" y="3106738"/>
          <p14:tracePt t="78279" x="8782050" y="3154363"/>
          <p14:tracePt t="78286" x="8782050" y="3203575"/>
          <p14:tracePt t="78293" x="8782050" y="3252788"/>
          <p14:tracePt t="78300" x="8782050" y="3300413"/>
          <p14:tracePt t="78308" x="8782050" y="3325813"/>
          <p14:tracePt t="78315" x="8782050" y="3362325"/>
          <p14:tracePt t="78323" x="8782050" y="3398838"/>
          <p14:tracePt t="78330" x="8793163" y="3409950"/>
          <p14:tracePt t="78338" x="8805863" y="3435350"/>
          <p14:tracePt t="78346" x="8842375" y="3448050"/>
          <p14:tracePt t="78352" x="8866188" y="3459163"/>
          <p14:tracePt t="78359" x="8928100" y="3484563"/>
          <p14:tracePt t="78366" x="9013825" y="3495675"/>
          <p14:tracePt t="78374" x="9061450" y="3495675"/>
          <p14:tracePt t="78381" x="9110663" y="3495675"/>
          <p14:tracePt t="78389" x="9196388" y="3495675"/>
          <p14:tracePt t="78396" x="9244013" y="3495675"/>
          <p14:tracePt t="78402" x="9317038" y="3484563"/>
          <p14:tracePt t="78410" x="9366250" y="3459163"/>
          <p14:tracePt t="78417" x="9439275" y="3422650"/>
          <p14:tracePt t="78425" x="9463088" y="3409950"/>
          <p14:tracePt t="78446" x="9536113" y="3362325"/>
          <p14:tracePt t="78447" x="9561513" y="3325813"/>
          <p14:tracePt t="78455" x="9609138" y="3276600"/>
          <p14:tracePt t="78462" x="9634538" y="3240088"/>
          <p14:tracePt t="78469" x="9671050" y="3179763"/>
          <p14:tracePt t="78476" x="9683750" y="3106738"/>
          <p14:tracePt t="78483" x="9707563" y="3057525"/>
          <p14:tracePt t="78491" x="9720263" y="2984500"/>
          <p14:tracePt t="78498" x="9744075" y="2898775"/>
          <p14:tracePt t="78506" x="9756775" y="2814638"/>
          <p14:tracePt t="78512" x="9767888" y="2752725"/>
          <p14:tracePt t="78519" x="9767888" y="2679700"/>
          <p14:tracePt t="78527" x="9780588" y="2630488"/>
          <p14:tracePt t="78534" x="9780588" y="2582863"/>
          <p14:tracePt t="78542" x="9780588" y="2546350"/>
          <p14:tracePt t="78549" x="9780588" y="2509838"/>
          <p14:tracePt t="78557" x="9780588" y="2447925"/>
          <p14:tracePt t="78563" x="9780588" y="2424113"/>
          <p14:tracePt t="78571" x="9780588" y="2374900"/>
          <p14:tracePt t="78579" x="9767888" y="2338388"/>
          <p14:tracePt t="78585" x="9767888" y="2314575"/>
          <p14:tracePt t="78593" x="9756775" y="2301875"/>
          <p14:tracePt t="78600" x="9744075" y="2278063"/>
          <p14:tracePt t="78607" x="9744075" y="2254250"/>
          <p14:tracePt t="78615" x="9731375" y="2254250"/>
          <p14:tracePt t="78623" x="9720263" y="2241550"/>
          <p14:tracePt t="78636" x="9720263" y="2228850"/>
          <p14:tracePt t="78643" x="9707563" y="2217738"/>
          <p14:tracePt t="82872" x="9694863" y="2217738"/>
          <p14:tracePt t="82885" x="9683750" y="2217738"/>
          <p14:tracePt t="82893" x="9671050" y="2228850"/>
          <p14:tracePt t="82900" x="9658350" y="2228850"/>
          <p14:tracePt t="82908" x="9645650" y="2228850"/>
          <p14:tracePt t="82916" x="9621838" y="2241550"/>
          <p14:tracePt t="82923" x="9598025" y="2241550"/>
          <p14:tracePt t="82931" x="9561513" y="2254250"/>
          <p14:tracePt t="82936" x="9536113" y="2254250"/>
          <p14:tracePt t="82943" x="9488488" y="2265363"/>
          <p14:tracePt t="82951" x="9451975" y="2278063"/>
          <p14:tracePt t="82959" x="9378950" y="2301875"/>
          <p14:tracePt t="82966" x="9317038" y="2314575"/>
          <p14:tracePt t="82974" x="9244013" y="2327275"/>
          <p14:tracePt t="82981" x="9110663" y="2351088"/>
          <p14:tracePt t="82988" x="8964613" y="2387600"/>
          <p14:tracePt t="82996" x="8818563" y="2411413"/>
          <p14:tracePt t="83003" x="8610600" y="2447925"/>
          <p14:tracePt t="83010" x="8196263" y="2509838"/>
          <p14:tracePt t="83017" x="7843838" y="2570163"/>
          <p14:tracePt t="83025" x="7369175" y="2630488"/>
          <p14:tracePt t="83031" x="7015163" y="2667000"/>
          <p14:tracePt t="83040" x="6564313" y="2740025"/>
          <p14:tracePt t="83048" x="6297613" y="2752725"/>
          <p14:tracePt t="83053" x="5907088" y="2814638"/>
          <p14:tracePt t="83060" x="5408613" y="2874963"/>
          <p14:tracePt t="83068" x="5151438" y="2911475"/>
          <p14:tracePt t="83076" x="4945063" y="2971800"/>
          <p14:tracePt t="83083" x="4616450" y="3070225"/>
          <p14:tracePt t="83091" x="4348163" y="3167063"/>
          <p14:tracePt t="83098" x="4202113" y="3216275"/>
          <p14:tracePt t="83105" x="4079875" y="3276600"/>
          <p14:tracePt t="83113" x="3995738" y="3325813"/>
          <p14:tracePt t="83119" x="3897313" y="3362325"/>
          <p14:tracePt t="83127" x="3848100" y="3386138"/>
          <p14:tracePt t="83134" x="3824288" y="3409950"/>
          <p14:tracePt t="83141" x="3751263" y="3459163"/>
          <p14:tracePt t="83148" x="3702050" y="3484563"/>
          <p14:tracePt t="83434" x="3690938" y="3495675"/>
          <p14:tracePt t="83440" x="3678238" y="3508375"/>
          <p14:tracePt t="83448" x="3665538" y="3532188"/>
          <p14:tracePt t="83455" x="3641725" y="3557588"/>
          <p14:tracePt t="83463" x="3641725" y="3568700"/>
          <p14:tracePt t="83470" x="3605213" y="3605213"/>
          <p14:tracePt t="83477" x="3592513" y="3630613"/>
          <p14:tracePt t="83484" x="3568700" y="3654425"/>
          <p14:tracePt t="83492" x="3544888" y="3703638"/>
          <p14:tracePt t="83500" x="3519488" y="3740150"/>
          <p14:tracePt t="83507" x="3508375" y="3776663"/>
          <p14:tracePt t="83515" x="3482975" y="3813175"/>
          <p14:tracePt t="83521" x="3459163" y="3886200"/>
          <p14:tracePt t="83529" x="3435350" y="3970338"/>
          <p14:tracePt t="83535" x="3398838" y="4056063"/>
          <p14:tracePt t="83542" x="3373438" y="4178300"/>
          <p14:tracePt t="83550" x="3362325" y="4227513"/>
          <p14:tracePt t="83558" x="3362325" y="4311650"/>
          <p14:tracePt t="83565" x="3362325" y="4373563"/>
          <p14:tracePt t="83573" x="3362325" y="4470400"/>
          <p14:tracePt t="83580" x="3362325" y="4616450"/>
          <p14:tracePt t="83587" x="3373438" y="4702175"/>
          <p14:tracePt t="83595" x="3398838" y="4799013"/>
          <p14:tracePt t="83601" x="3435350" y="4908550"/>
          <p14:tracePt t="83609" x="3482975" y="5054600"/>
          <p14:tracePt t="83616" x="3495675" y="5091113"/>
          <p14:tracePt t="83623" x="3519488" y="5164138"/>
          <p14:tracePt t="83631" x="3556000" y="5213350"/>
          <p14:tracePt t="83989" x="3556000" y="5226050"/>
          <p14:tracePt t="83996" x="3556000" y="5249863"/>
          <p14:tracePt t="84003" x="3544888" y="5273675"/>
          <p14:tracePt t="84011" x="3544888" y="5311775"/>
          <p14:tracePt t="84018" x="3532188" y="5348288"/>
          <p14:tracePt t="84025" x="3519488" y="5384800"/>
          <p14:tracePt t="84032" x="3508375" y="5421313"/>
          <p14:tracePt t="84039" x="3508375" y="5445125"/>
          <p14:tracePt t="84046" x="3495675" y="5481638"/>
          <p14:tracePt t="84054" x="3495675" y="5505450"/>
          <p14:tracePt t="84062" x="3495675" y="5541963"/>
          <p14:tracePt t="84068" x="3495675" y="5567363"/>
          <p14:tracePt t="84076" x="3495675" y="5591175"/>
          <p14:tracePt t="84084" x="3495675" y="5614988"/>
          <p14:tracePt t="84091" x="3495675" y="5651500"/>
          <p14:tracePt t="84098" x="3495675" y="5664200"/>
          <p14:tracePt t="84106" x="3519488" y="5676900"/>
          <p14:tracePt t="84113" x="3519488" y="5700713"/>
          <p14:tracePt t="84120" x="3544888" y="5724525"/>
          <p14:tracePt t="84127" x="3556000" y="5737225"/>
          <p14:tracePt t="84134" x="3581400" y="5749925"/>
          <p14:tracePt t="84142" x="3592513" y="5773738"/>
          <p14:tracePt t="84150" x="3617913" y="5786438"/>
          <p14:tracePt t="84156" x="3629025" y="5810250"/>
          <p14:tracePt t="84163" x="3641725" y="5822950"/>
          <p14:tracePt t="84171" x="3678238" y="5834063"/>
          <p14:tracePt t="84178" x="3678238" y="5859463"/>
          <p14:tracePt t="84185" x="3702050" y="5870575"/>
          <p14:tracePt t="84193" x="3727450" y="5870575"/>
          <p14:tracePt t="84200" x="3738563" y="5895975"/>
          <p14:tracePt t="84208" x="3763963" y="5895975"/>
          <p14:tracePt t="84215" x="3775075" y="5895975"/>
          <p14:tracePt t="84222" x="3800475" y="5907088"/>
          <p14:tracePt t="84230" x="3824288" y="5907088"/>
          <p14:tracePt t="84237" x="3860800" y="5907088"/>
          <p14:tracePt t="84244" x="3897313" y="5907088"/>
          <p14:tracePt t="84251" x="3921125" y="5907088"/>
          <p14:tracePt t="84259" x="3970338" y="5907088"/>
          <p14:tracePt t="84266" x="3983038" y="5907088"/>
          <p14:tracePt t="84273" x="4006850" y="5907088"/>
          <p14:tracePt t="84280" x="4019550" y="5907088"/>
          <p14:tracePt t="84287" x="4056063" y="5907088"/>
          <p14:tracePt t="84295" x="4068763" y="5895975"/>
          <p14:tracePt t="84302" x="4079875" y="5883275"/>
          <p14:tracePt t="84310" x="4105275" y="5870575"/>
          <p14:tracePt t="84317" x="4116388" y="5846763"/>
          <p14:tracePt t="84324" x="4141788" y="5846763"/>
          <p14:tracePt t="84331" x="4152900" y="5822950"/>
          <p14:tracePt t="84339" x="4165600" y="5810250"/>
          <p14:tracePt t="84347" x="4178300" y="5786438"/>
          <p14:tracePt t="84354" x="4202113" y="5773738"/>
          <p14:tracePt t="84361" x="4214813" y="5749925"/>
          <p14:tracePt t="84368" x="4238625" y="5724525"/>
          <p14:tracePt t="84375" x="4238625" y="5688013"/>
          <p14:tracePt t="84384" x="4262438" y="5664200"/>
          <p14:tracePt t="84389" x="4275138" y="5614988"/>
          <p14:tracePt t="84397" x="4287838" y="5578475"/>
          <p14:tracePt t="84405" x="4298950" y="5541963"/>
          <p14:tracePt t="84412" x="4311650" y="5481638"/>
          <p14:tracePt t="84419" x="4324350" y="5384800"/>
          <p14:tracePt t="84432" x="4324350" y="5273675"/>
          <p14:tracePt t="84434" x="4324350" y="5176838"/>
          <p14:tracePt t="84441" x="4324350" y="5127625"/>
          <p14:tracePt t="84448" x="4324350" y="5054600"/>
          <p14:tracePt t="84456" x="4324350" y="5018088"/>
          <p14:tracePt t="84464" x="4324350" y="4970463"/>
          <p14:tracePt t="84470" x="4324350" y="4945063"/>
          <p14:tracePt t="84478" x="4298950" y="4897438"/>
          <p14:tracePt t="84485" x="4287838" y="4860925"/>
          <p14:tracePt t="84493" x="4262438" y="4811713"/>
          <p14:tracePt t="84500" x="4251325" y="4787900"/>
          <p14:tracePt t="84506" x="4225925" y="4751388"/>
          <p14:tracePt t="84513" x="4189413" y="4702175"/>
          <p14:tracePt t="84522" x="4165600" y="4678363"/>
          <p14:tracePt t="84529" x="4141788" y="4640263"/>
          <p14:tracePt t="84536" x="4105275" y="4592638"/>
          <p14:tracePt t="84544" x="4079875" y="4567238"/>
          <p14:tracePt t="84551" x="4056063" y="4543425"/>
          <p14:tracePt t="84558" x="4032250" y="4519613"/>
          <p14:tracePt t="84565" x="4006850" y="4494213"/>
          <p14:tracePt t="84573" x="3983038" y="4457700"/>
          <p14:tracePt t="84581" x="3946525" y="4446588"/>
          <p14:tracePt t="84587" x="3921125" y="4421188"/>
          <p14:tracePt t="84595" x="3860800" y="4410075"/>
          <p14:tracePt t="84601" x="3824288" y="4397375"/>
          <p14:tracePt t="84609" x="3775075" y="4384675"/>
          <p14:tracePt t="84617" x="3751263" y="4373563"/>
          <p14:tracePt t="84624" x="3727450" y="4373563"/>
          <p14:tracePt t="84630" x="3690938" y="4373563"/>
          <p14:tracePt t="84638" x="3654425" y="4373563"/>
          <p14:tracePt t="84646" x="3617913" y="4373563"/>
          <p14:tracePt t="84653" x="3592513" y="4373563"/>
          <p14:tracePt t="84661" x="3556000" y="4373563"/>
          <p14:tracePt t="84668" x="3532188" y="4373563"/>
          <p14:tracePt t="84675" x="3508375" y="4373563"/>
          <p14:tracePt t="84682" x="3482975" y="4373563"/>
          <p14:tracePt t="84690" x="3459163" y="4373563"/>
          <p14:tracePt t="84697" x="3422650" y="4397375"/>
          <p14:tracePt t="84704" x="3398838" y="4397375"/>
          <p14:tracePt t="84712" x="3373438" y="4421188"/>
          <p14:tracePt t="84718" x="3349625" y="4433888"/>
          <p14:tracePt t="84725" x="3325813" y="4457700"/>
          <p14:tracePt t="84734" x="3289300" y="4470400"/>
          <p14:tracePt t="84740" x="3276600" y="4483100"/>
          <p14:tracePt t="84747" x="3263900" y="4494213"/>
          <p14:tracePt t="84755" x="3240088" y="4530725"/>
          <p14:tracePt t="84763" x="3227388" y="4530725"/>
          <p14:tracePt t="84770" x="3203575" y="4556125"/>
          <p14:tracePt t="84777" x="3190875" y="4567238"/>
          <p14:tracePt t="84784" x="3178175" y="4592638"/>
          <p14:tracePt t="84792" x="3167063" y="4629150"/>
          <p14:tracePt t="84799" x="3154363" y="4652963"/>
          <p14:tracePt t="84806" x="3141663" y="4678363"/>
          <p14:tracePt t="84814" x="3130550" y="4689475"/>
          <p14:tracePt t="84821" x="3130550" y="4725988"/>
          <p14:tracePt t="84828" x="3117850" y="4751388"/>
          <p14:tracePt t="84835" x="3117850" y="4775200"/>
          <p14:tracePt t="84843" x="3117850" y="4811713"/>
          <p14:tracePt t="84851" x="3117850" y="4848225"/>
          <p14:tracePt t="84856" x="3117850" y="4872038"/>
          <p14:tracePt t="84864" x="3117850" y="4897438"/>
          <p14:tracePt t="84871" x="3117850" y="4921250"/>
          <p14:tracePt t="84879" x="3117850" y="4945063"/>
          <p14:tracePt t="84886" x="3117850" y="4981575"/>
          <p14:tracePt t="84894" x="3117850" y="5006975"/>
          <p14:tracePt t="84901" x="3117850" y="5043488"/>
          <p14:tracePt t="84909" x="3117850" y="5080000"/>
          <p14:tracePt t="84916" x="3117850" y="5103813"/>
          <p14:tracePt t="84923" x="3117850" y="5116513"/>
          <p14:tracePt t="84931" x="3117850" y="5140325"/>
          <p14:tracePt t="84938" x="3117850" y="5164138"/>
          <p14:tracePt t="84945" x="3117850" y="5176838"/>
          <p14:tracePt t="84952" x="3130550" y="5189538"/>
          <p14:tracePt t="84960" x="3141663" y="5213350"/>
          <p14:tracePt t="84967" x="3141663" y="5226050"/>
          <p14:tracePt t="84973" x="3154363" y="5237163"/>
          <p14:tracePt t="84981" x="3167063" y="5273675"/>
          <p14:tracePt t="84988" x="3167063" y="5286375"/>
          <p14:tracePt t="84996" x="3178175" y="5311775"/>
          <p14:tracePt t="85003" x="3190875" y="5322888"/>
          <p14:tracePt t="85011" x="3203575" y="5348288"/>
          <p14:tracePt t="85018" x="3214688" y="5359400"/>
          <p14:tracePt t="85026" x="3227388" y="5384800"/>
          <p14:tracePt t="85040" x="3252788" y="5408613"/>
          <p14:tracePt t="85048" x="3252788" y="5421313"/>
          <p14:tracePt t="85055" x="3276600" y="5445125"/>
          <p14:tracePt t="85062" x="3276600" y="5457825"/>
          <p14:tracePt t="85069" x="3300413" y="5481638"/>
          <p14:tracePt t="85077" x="3313113" y="5505450"/>
          <p14:tracePt t="85084" x="3325813" y="5530850"/>
          <p14:tracePt t="85090" x="3336925" y="5541963"/>
          <p14:tracePt t="85098" x="3362325" y="5554663"/>
          <p14:tracePt t="85105" x="3373438" y="5578475"/>
          <p14:tracePt t="85113" x="3386138" y="5578475"/>
          <p14:tracePt t="85120" x="3398838" y="5591175"/>
          <p14:tracePt t="85127" x="3422650" y="5603875"/>
          <p14:tracePt t="85135" x="3446463" y="5614988"/>
          <p14:tracePt t="85142" x="3459163" y="5614988"/>
          <p14:tracePt t="85149" x="3482975" y="5614988"/>
          <p14:tracePt t="85157" x="3508375" y="5614988"/>
          <p14:tracePt t="85165" x="3544888" y="5614988"/>
          <p14:tracePt t="85171" x="3556000" y="5614988"/>
          <p14:tracePt t="85179" x="3592513" y="5614988"/>
          <p14:tracePt t="85185" x="3617913" y="5614988"/>
          <p14:tracePt t="85194" x="3641725" y="5614988"/>
          <p14:tracePt t="85201" x="3665538" y="5614988"/>
          <p14:tracePt t="85207" x="3702050" y="5603875"/>
          <p14:tracePt t="85215" x="3738563" y="5591175"/>
          <p14:tracePt t="85222" x="3751263" y="5591175"/>
          <p14:tracePt t="85230" x="3775075" y="5578475"/>
          <p14:tracePt t="85237" x="3800475" y="5554663"/>
          <p14:tracePt t="85245" x="3824288" y="5554663"/>
          <p14:tracePt t="85251" x="3848100" y="5530850"/>
          <p14:tracePt t="85259" x="3873500" y="5518150"/>
          <p14:tracePt t="85267" x="3897313" y="5494338"/>
          <p14:tracePt t="85274" x="3910013" y="5481638"/>
          <p14:tracePt t="85282" x="3933825" y="5457825"/>
          <p14:tracePt t="85288" x="3946525" y="5445125"/>
          <p14:tracePt t="85295" x="3970338" y="5421313"/>
          <p14:tracePt t="85302" x="3983038" y="5384800"/>
          <p14:tracePt t="85311" x="4006850" y="5359400"/>
          <p14:tracePt t="85317" x="4006850" y="5335588"/>
          <p14:tracePt t="85325" x="4019550" y="5299075"/>
          <p14:tracePt t="85332" x="4019550" y="5273675"/>
          <p14:tracePt t="85338" x="4032250" y="5249863"/>
          <p14:tracePt t="85347" x="4032250" y="5213350"/>
          <p14:tracePt t="85354" x="4032250" y="5176838"/>
          <p14:tracePt t="85361" x="4032250" y="5153025"/>
          <p14:tracePt t="85368" x="4032250" y="5116513"/>
          <p14:tracePt t="85376" x="4032250" y="5080000"/>
          <p14:tracePt t="85384" x="4032250" y="5054600"/>
          <p14:tracePt t="85391" x="4032250" y="5006975"/>
          <p14:tracePt t="85398" x="4032250" y="4957763"/>
          <p14:tracePt t="85405" x="4032250" y="4897438"/>
          <p14:tracePt t="85412" x="4032250" y="4824413"/>
          <p14:tracePt t="85420" x="4032250" y="4775200"/>
          <p14:tracePt t="85427" x="4032250" y="4725988"/>
          <p14:tracePt t="85434" x="4019550" y="4678363"/>
          <p14:tracePt t="85449" x="3995738" y="4603750"/>
          <p14:tracePt t="85455" x="3959225" y="4567238"/>
          <p14:tracePt t="85462" x="3933825" y="4519613"/>
          <p14:tracePt t="85471" x="3910013" y="4494213"/>
          <p14:tracePt t="85478" x="3884613" y="4470400"/>
          <p14:tracePt t="85485" x="3873500" y="4457700"/>
          <p14:tracePt t="85493" x="3848100" y="4446588"/>
          <p14:tracePt t="85500" x="3824288" y="4421188"/>
          <p14:tracePt t="85507" x="3811588" y="4410075"/>
          <p14:tracePt t="85515" x="3775075" y="4410075"/>
          <p14:tracePt t="85522" x="3763963" y="4397375"/>
          <p14:tracePt t="85529" x="3727450" y="4397375"/>
          <p14:tracePt t="85536" x="3690938" y="4384675"/>
          <p14:tracePt t="85544" x="3654425" y="4384675"/>
          <p14:tracePt t="85550" x="3629025" y="4384675"/>
          <p14:tracePt t="85558" x="3605213" y="4384675"/>
          <p14:tracePt t="85565" x="3568700" y="4384675"/>
          <p14:tracePt t="85573" x="3544888" y="4384675"/>
          <p14:tracePt t="85579" x="3519488" y="4397375"/>
          <p14:tracePt t="85587" x="3495675" y="4397375"/>
          <p14:tracePt t="85595" x="3459163" y="4421188"/>
          <p14:tracePt t="85602" x="3435350" y="4433888"/>
          <p14:tracePt t="85610" x="3409950" y="4446588"/>
          <p14:tracePt t="85617" x="3398838" y="4457700"/>
          <p14:tracePt t="85624" x="3373438" y="4470400"/>
          <p14:tracePt t="85632" x="3349625" y="4494213"/>
          <p14:tracePt t="85639" x="3325813" y="4506913"/>
          <p14:tracePt t="85646" x="3300413" y="4530725"/>
          <p14:tracePt t="85653" x="3289300" y="4579938"/>
          <p14:tracePt t="85661" x="3263900" y="4603750"/>
          <p14:tracePt t="85668" x="3240088" y="4640263"/>
          <p14:tracePt t="85675" x="3240088" y="4665663"/>
          <p14:tracePt t="85682" x="3214688" y="4714875"/>
          <p14:tracePt t="85690" x="3203575" y="4738688"/>
          <p14:tracePt t="85696" x="3203575" y="4787900"/>
          <p14:tracePt t="85704" x="3178175" y="4872038"/>
          <p14:tracePt t="85712" x="3167063" y="4921250"/>
          <p14:tracePt t="85718" x="3154363" y="4957763"/>
          <p14:tracePt t="85726" x="3141663" y="4994275"/>
          <p14:tracePt t="85734" x="3141663" y="5054600"/>
          <p14:tracePt t="85741" x="3141663" y="5080000"/>
          <p14:tracePt t="85749" x="3141663" y="5116513"/>
          <p14:tracePt t="85755" x="3141663" y="5153025"/>
          <p14:tracePt t="85763" x="3154363" y="5200650"/>
          <p14:tracePt t="85770" x="3167063" y="5237163"/>
          <p14:tracePt t="85777" x="3190875" y="5299075"/>
          <p14:tracePt t="85784" x="3214688" y="5335588"/>
          <p14:tracePt t="85792" x="3252788" y="5384800"/>
          <p14:tracePt t="85799" x="3276600" y="5408613"/>
          <p14:tracePt t="85806" x="3313113" y="5457825"/>
          <p14:tracePt t="85813" x="3349625" y="5505450"/>
          <p14:tracePt t="85820" x="3373438" y="5530850"/>
          <p14:tracePt t="85828" x="3398838" y="5567363"/>
          <p14:tracePt t="85835" x="3435350" y="5591175"/>
          <p14:tracePt t="85843" x="3459163" y="5614988"/>
          <p14:tracePt t="85851" x="3482975" y="5640388"/>
          <p14:tracePt t="85858" x="3508375" y="5651500"/>
          <p14:tracePt t="85866" x="3544888" y="5688013"/>
          <p14:tracePt t="85872" x="3556000" y="5688013"/>
          <p14:tracePt t="85880" x="3568700" y="5700713"/>
          <p14:tracePt t="85887" x="3592513" y="5713413"/>
          <p14:tracePt t="85895" x="3617913" y="5713413"/>
          <p14:tracePt t="85901" x="3654425" y="5713413"/>
          <p14:tracePt t="85909" x="3690938" y="5713413"/>
          <p14:tracePt t="85916" x="3727450" y="5713413"/>
          <p14:tracePt t="85924" x="3763963" y="5713413"/>
          <p14:tracePt t="85930" x="3800475" y="5713413"/>
          <p14:tracePt t="85937" x="3848100" y="5713413"/>
          <p14:tracePt t="85944" x="3873500" y="5713413"/>
          <p14:tracePt t="85952" x="3897313" y="5700713"/>
          <p14:tracePt t="85960" x="3933825" y="5688013"/>
          <p14:tracePt t="85967" x="3970338" y="5688013"/>
          <p14:tracePt t="85974" x="3995738" y="5676900"/>
          <p14:tracePt t="85982" x="4006850" y="5664200"/>
          <p14:tracePt t="85989" x="4032250" y="5651500"/>
          <p14:tracePt t="85997" x="4056063" y="5640388"/>
          <p14:tracePt t="86004" x="4068763" y="5627688"/>
          <p14:tracePt t="86011" x="4092575" y="5614988"/>
          <p14:tracePt t="86018" x="4105275" y="5591175"/>
          <p14:tracePt t="86026" x="4116388" y="5578475"/>
          <p14:tracePt t="86032" x="4152900" y="5554663"/>
          <p14:tracePt t="86041" x="4165600" y="5518150"/>
          <p14:tracePt t="86047" x="4178300" y="5481638"/>
          <p14:tracePt t="86054" x="4202113" y="5445125"/>
          <p14:tracePt t="86061" x="4202113" y="5421313"/>
          <p14:tracePt t="86069" x="4214813" y="5384800"/>
          <p14:tracePt t="86077" x="4214813" y="5348288"/>
          <p14:tracePt t="86084" x="4225925" y="5299075"/>
          <p14:tracePt t="86092" x="4225925" y="5226050"/>
          <p14:tracePt t="86099" x="4225925" y="5176838"/>
          <p14:tracePt t="86106" x="4225925" y="5140325"/>
          <p14:tracePt t="86114" x="4225925" y="5091113"/>
          <p14:tracePt t="86121" x="4225925" y="5054600"/>
          <p14:tracePt t="86128" x="4225925" y="4994275"/>
          <p14:tracePt t="86135" x="4202113" y="4957763"/>
          <p14:tracePt t="86143" x="4189413" y="4884738"/>
          <p14:tracePt t="86149" x="4189413" y="4848225"/>
          <p14:tracePt t="86157" x="4165600" y="4811713"/>
          <p14:tracePt t="86163" x="4152900" y="4787900"/>
          <p14:tracePt t="86171" x="4141788" y="4738688"/>
          <p14:tracePt t="86179" x="4129088" y="4714875"/>
          <p14:tracePt t="86186" x="4116388" y="4702175"/>
          <p14:tracePt t="86193" x="4092575" y="4678363"/>
          <p14:tracePt t="86201" x="4079875" y="4665663"/>
          <p14:tracePt t="86208" x="4068763" y="4652963"/>
          <p14:tracePt t="86216" x="4056063" y="4640263"/>
          <p14:tracePt t="86223" x="4043363" y="4629150"/>
          <p14:tracePt t="86230" x="4006850" y="4629150"/>
          <p14:tracePt t="86237" x="3995738" y="4616450"/>
          <p14:tracePt t="86245" x="3970338" y="4603750"/>
          <p14:tracePt t="86252" x="3946525" y="4592638"/>
          <p14:tracePt t="86259" x="3921125" y="4592638"/>
          <p14:tracePt t="86267" x="3897313" y="4592638"/>
          <p14:tracePt t="86274" x="3873500" y="4579938"/>
          <p14:tracePt t="86280" x="3836988" y="4579938"/>
          <p14:tracePt t="86288" x="3800475" y="4579938"/>
          <p14:tracePt t="86295" x="3763963" y="4579938"/>
          <p14:tracePt t="86303" x="3738563" y="4579938"/>
          <p14:tracePt t="86311" x="3714750" y="4579938"/>
          <p14:tracePt t="86317" x="3690938" y="4579938"/>
          <p14:tracePt t="86326" x="3665538" y="4579938"/>
          <p14:tracePt t="86332" x="3654425" y="4579938"/>
          <p14:tracePt t="86340" x="3629025" y="4603750"/>
          <p14:tracePt t="86347" x="3605213" y="4616450"/>
          <p14:tracePt t="86354" x="3581400" y="4629150"/>
          <p14:tracePt t="86362" x="3568700" y="4640263"/>
          <p14:tracePt t="86369" x="3532188" y="4652963"/>
          <p14:tracePt t="86376" x="3519488" y="4678363"/>
          <p14:tracePt t="86384" x="3495675" y="4702175"/>
          <p14:tracePt t="86391" x="3471863" y="4725988"/>
          <p14:tracePt t="86397" x="3459163" y="4751388"/>
          <p14:tracePt t="86404" x="3435350" y="4787900"/>
          <p14:tracePt t="86413" x="3422650" y="4799013"/>
          <p14:tracePt t="86420" x="3398838" y="4835525"/>
          <p14:tracePt t="86427" x="3386138" y="4860925"/>
          <p14:tracePt t="86435" x="3373438" y="4897438"/>
          <p14:tracePt t="86442" x="3362325" y="4921250"/>
          <p14:tracePt t="86449" x="3349625" y="4945063"/>
          <p14:tracePt t="86456" x="3349625" y="4981575"/>
          <p14:tracePt t="86464" x="3336925" y="5018088"/>
          <p14:tracePt t="86471" x="3336925" y="5030788"/>
          <p14:tracePt t="86477" x="3325813" y="5054600"/>
          <p14:tracePt t="86485" x="3325813" y="5080000"/>
          <p14:tracePt t="86493" x="3325813" y="5103813"/>
          <p14:tracePt t="86500" x="3325813" y="5127625"/>
          <p14:tracePt t="86507" x="3325813" y="5164138"/>
          <p14:tracePt t="86514" x="3325813" y="5189538"/>
          <p14:tracePt t="86521" x="3325813" y="5213350"/>
          <p14:tracePt t="86530" x="3325813" y="5237163"/>
          <p14:tracePt t="86536" x="3336925" y="5262563"/>
          <p14:tracePt t="86545" x="3336925" y="5299075"/>
          <p14:tracePt t="86551" x="3373438" y="5372100"/>
          <p14:tracePt t="86559" x="3435350" y="5468938"/>
          <p14:tracePt t="86566" x="3459163" y="5518150"/>
          <p14:tracePt t="86573" x="3495675" y="5591175"/>
          <p14:tracePt t="86581" x="3532188" y="5640388"/>
          <p14:tracePt t="86588" x="3568700" y="5688013"/>
          <p14:tracePt t="86595" x="3592513" y="5724525"/>
          <p14:tracePt t="86602" x="3605213" y="5749925"/>
          <p14:tracePt t="86610" x="3629025" y="5773738"/>
          <p14:tracePt t="86617" x="3654425" y="5797550"/>
          <p14:tracePt t="86625" x="3702050" y="5834063"/>
          <p14:tracePt t="88574" x="3714750" y="5834063"/>
          <p14:tracePt t="88582" x="3714750" y="5846763"/>
          <p14:tracePt t="88589" x="3727450" y="5846763"/>
          <p14:tracePt t="88596" x="3738563" y="5846763"/>
          <p14:tracePt t="88603" x="3763963" y="5846763"/>
          <p14:tracePt t="88610" x="3775075" y="5846763"/>
          <p14:tracePt t="88617" x="3787775" y="5859463"/>
          <p14:tracePt t="88625" x="3811588" y="5859463"/>
          <p14:tracePt t="88633" x="3824288" y="5870575"/>
          <p14:tracePt t="88639" x="3836988" y="5870575"/>
          <p14:tracePt t="88647" x="3860800" y="5870575"/>
          <p14:tracePt t="88654" x="3884613" y="5870575"/>
          <p14:tracePt t="88662" x="3910013" y="5870575"/>
          <p14:tracePt t="88669" x="3933825" y="5870575"/>
          <p14:tracePt t="88676" x="3959225" y="5870575"/>
          <p14:tracePt t="88683" x="3983038" y="5870575"/>
          <p14:tracePt t="88691" x="3995738" y="5870575"/>
          <p14:tracePt t="88698" x="4019550" y="5870575"/>
          <p14:tracePt t="88717" x="4043363" y="5870575"/>
          <p14:tracePt t="88720" x="4068763" y="5859463"/>
          <p14:tracePt t="88726" x="4092575" y="5846763"/>
          <p14:tracePt t="88733" x="4105275" y="5834063"/>
          <p14:tracePt t="88742" x="4129088" y="5822950"/>
          <p14:tracePt t="88749" x="4141788" y="5810250"/>
          <p14:tracePt t="88756" x="4165600" y="5786438"/>
          <p14:tracePt t="88764" x="4178300" y="5761038"/>
          <p14:tracePt t="88770" x="4189413" y="5749925"/>
          <p14:tracePt t="88778" x="4225925" y="5724525"/>
          <p14:tracePt t="88786" x="4238625" y="5688013"/>
          <p14:tracePt t="88793" x="4262438" y="5651500"/>
          <p14:tracePt t="88800" x="4275138" y="5614988"/>
          <p14:tracePt t="88807" x="4298950" y="5591175"/>
          <p14:tracePt t="88815" x="4311650" y="5541963"/>
          <p14:tracePt t="88822" x="4324350" y="5518150"/>
          <p14:tracePt t="88830" x="4348163" y="5468938"/>
          <p14:tracePt t="88836" x="4360863" y="5421313"/>
          <p14:tracePt t="88843" x="4384675" y="5348288"/>
          <p14:tracePt t="88850" x="4397375" y="5299075"/>
          <p14:tracePt t="88858" x="4397375" y="5237163"/>
          <p14:tracePt t="88866" x="4408488" y="5189538"/>
          <p14:tracePt t="88873" x="4408488" y="5140325"/>
          <p14:tracePt t="88881" x="4421188" y="5080000"/>
          <p14:tracePt t="88888" x="4421188" y="5030788"/>
          <p14:tracePt t="88895" x="4421188" y="4970463"/>
          <p14:tracePt t="88903" x="4421188" y="4933950"/>
          <p14:tracePt t="88910" x="4421188" y="4884738"/>
          <p14:tracePt t="88917" x="4421188" y="4848225"/>
          <p14:tracePt t="88925" x="4421188" y="4799013"/>
          <p14:tracePt t="88932" x="4421188" y="4762500"/>
          <p14:tracePt t="88939" x="4397375" y="4714875"/>
          <p14:tracePt t="88946" x="4371975" y="4652963"/>
          <p14:tracePt t="88954" x="4335463" y="4603750"/>
          <p14:tracePt t="88960" x="4298950" y="4530725"/>
          <p14:tracePt t="88967" x="4275138" y="4494213"/>
          <p14:tracePt t="88975" x="4251325" y="4457700"/>
          <p14:tracePt t="88983" x="4214813" y="4433888"/>
          <p14:tracePt t="88990" x="4189413" y="4410075"/>
          <p14:tracePt t="88998" x="4165600" y="4384675"/>
          <p14:tracePt t="89004" x="4116388" y="4373563"/>
          <p14:tracePt t="89012" x="4092575" y="4337050"/>
          <p14:tracePt t="89019" x="4043363" y="4324350"/>
          <p14:tracePt t="89027" x="3983038" y="4300538"/>
          <p14:tracePt t="89034" x="3946525" y="4287838"/>
          <p14:tracePt t="89041" x="3873500" y="4275138"/>
          <p14:tracePt t="89047" x="3811588" y="4264025"/>
          <p14:tracePt t="89055" x="3763963" y="4264025"/>
          <p14:tracePt t="89062" x="3690938" y="4264025"/>
          <p14:tracePt t="89070" x="3641725" y="4264025"/>
          <p14:tracePt t="89077" x="3605213" y="4264025"/>
          <p14:tracePt t="89084" x="3556000" y="4264025"/>
          <p14:tracePt t="89092" x="3495675" y="4264025"/>
          <p14:tracePt t="89100" x="3459163" y="4264025"/>
          <p14:tracePt t="89107" x="3409950" y="4287838"/>
          <p14:tracePt t="89115" x="3362325" y="4300538"/>
          <p14:tracePt t="89121" x="3313113" y="4337050"/>
          <p14:tracePt t="89129" x="3263900" y="4373563"/>
          <p14:tracePt t="89136" x="3227388" y="4397375"/>
          <p14:tracePt t="89144" x="3190875" y="4446588"/>
          <p14:tracePt t="89150" x="3154363" y="4470400"/>
          <p14:tracePt t="89157" x="3117850" y="4519613"/>
          <p14:tracePt t="89165" x="3068638" y="4556125"/>
          <p14:tracePt t="89173" x="3044825" y="4592638"/>
          <p14:tracePt t="89180" x="3008313" y="4640263"/>
          <p14:tracePt t="89187" x="2971800" y="4714875"/>
          <p14:tracePt t="89193" x="2935288" y="4787900"/>
          <p14:tracePt t="89201" x="2898775" y="4848225"/>
          <p14:tracePt t="89209" x="2886075" y="4897438"/>
          <p14:tracePt t="89217" x="2874963" y="4933950"/>
          <p14:tracePt t="89224" x="2862263" y="4970463"/>
          <p14:tracePt t="89231" x="2849563" y="5018088"/>
          <p14:tracePt t="89238" x="2838450" y="5067300"/>
          <p14:tracePt t="89245" x="2838450" y="5116513"/>
          <p14:tracePt t="89252" x="2838450" y="5164138"/>
          <p14:tracePt t="89260" x="2838450" y="5237163"/>
          <p14:tracePt t="89267" x="2838450" y="5273675"/>
          <p14:tracePt t="89275" x="2838450" y="5311775"/>
          <p14:tracePt t="89282" x="2862263" y="5348288"/>
          <p14:tracePt t="89289" x="2874963" y="5384800"/>
          <p14:tracePt t="89297" x="2886075" y="5445125"/>
          <p14:tracePt t="89303" x="2911475" y="5481638"/>
          <p14:tracePt t="89310" x="2935288" y="5518150"/>
          <p14:tracePt t="89318" x="2947988" y="5578475"/>
          <p14:tracePt t="89326" x="2971800" y="5614988"/>
          <p14:tracePt t="89334" x="2995613" y="5640388"/>
          <p14:tracePt t="89340" x="3008313" y="5688013"/>
          <p14:tracePt t="89347" x="3021013" y="5713413"/>
          <p14:tracePt t="89355" x="3044825" y="5749925"/>
          <p14:tracePt t="89363" x="3057525" y="5786438"/>
          <p14:tracePt t="89369" x="3094038" y="5810250"/>
          <p14:tracePt t="89377" x="3105150" y="5870575"/>
          <p14:tracePt t="89384" x="3141663" y="5907088"/>
          <p14:tracePt t="89391" x="3178175" y="5956300"/>
          <p14:tracePt t="89399" x="3203575" y="6018213"/>
          <p14:tracePt t="89406" x="3227388" y="6042025"/>
          <p14:tracePt t="89414" x="3252788" y="6054725"/>
          <p14:tracePt t="91998" x="3263900" y="6054725"/>
          <p14:tracePt t="92005" x="3263900" y="6065838"/>
          <p14:tracePt t="92013" x="3276600" y="6065838"/>
          <p14:tracePt t="92019" x="3289300" y="6065838"/>
          <p14:tracePt t="92027" x="3313113" y="6078538"/>
          <p14:tracePt t="92034" x="3349625" y="6091238"/>
          <p14:tracePt t="92041" x="3373438" y="6102350"/>
          <p14:tracePt t="92049" x="3409950" y="6102350"/>
          <p14:tracePt t="92056" x="3446463" y="6102350"/>
          <p14:tracePt t="92064" x="3482975" y="6102350"/>
          <p14:tracePt t="92071" x="3508375" y="6102350"/>
          <p14:tracePt t="92078" x="3556000" y="6102350"/>
          <p14:tracePt t="92085" x="3592513" y="6102350"/>
          <p14:tracePt t="92092" x="3617913" y="6102350"/>
          <p14:tracePt t="92101" x="3665538" y="6102350"/>
          <p14:tracePt t="92107" x="3690938" y="6102350"/>
          <p14:tracePt t="92115" x="3738563" y="6102350"/>
          <p14:tracePt t="92121" x="3775075" y="6102350"/>
          <p14:tracePt t="92129" x="3800475" y="6102350"/>
          <p14:tracePt t="92136" x="3836988" y="6102350"/>
          <p14:tracePt t="92144" x="3884613" y="6091238"/>
          <p14:tracePt t="92152" x="3897313" y="6078538"/>
          <p14:tracePt t="92158" x="3921125" y="6065838"/>
          <p14:tracePt t="92165" x="3959225" y="6042025"/>
          <p14:tracePt t="92172" x="3995738" y="6029325"/>
          <p14:tracePt t="92181" x="4019550" y="6005513"/>
          <p14:tracePt t="92187" x="4043363" y="5969000"/>
          <p14:tracePt t="92195" x="4105275" y="5895975"/>
          <p14:tracePt t="92202" x="4152900" y="5822950"/>
          <p14:tracePt t="92210" x="4202113" y="5737225"/>
          <p14:tracePt t="92217" x="4251325" y="5651500"/>
          <p14:tracePt t="92224" x="4287838" y="5530850"/>
          <p14:tracePt t="92232" x="4324350" y="5395913"/>
          <p14:tracePt t="92238" x="4360863" y="5237163"/>
          <p14:tracePt t="92246" x="4397375" y="5030788"/>
          <p14:tracePt t="92254" x="4397375" y="4884738"/>
          <p14:tracePt t="92261" x="4397375" y="4738688"/>
          <p14:tracePt t="92268" x="4397375" y="4603750"/>
          <p14:tracePt t="92274" x="4371975" y="4506913"/>
          <p14:tracePt t="92282" x="4348163" y="4373563"/>
          <p14:tracePt t="92289" x="4298950" y="4275138"/>
          <p14:tracePt t="92298" x="4275138" y="4202113"/>
          <p14:tracePt t="92304" x="4251325" y="4141788"/>
          <p14:tracePt t="92312" x="4214813" y="4056063"/>
          <p14:tracePt t="92319" x="4178300" y="4019550"/>
          <p14:tracePt t="92327" x="4152900" y="3983038"/>
          <p14:tracePt t="92334" x="4141788" y="3959225"/>
          <p14:tracePt t="92341" x="4116388" y="3933825"/>
          <p14:tracePt t="92348" x="4105275" y="3910013"/>
          <p14:tracePt t="92355" x="4092575" y="3886200"/>
          <p14:tracePt t="92363" x="4056063" y="3860800"/>
          <p14:tracePt t="92370" x="4043363" y="3836988"/>
          <p14:tracePt t="92377" x="4019550" y="3824288"/>
          <p14:tracePt t="92385" x="4006850" y="3813175"/>
          <p14:tracePt t="92391" x="3995738" y="3800475"/>
          <p14:tracePt t="92399" x="3970338" y="3800475"/>
          <p14:tracePt t="92406" x="3946525" y="3787775"/>
          <p14:tracePt t="92414" x="3933825" y="3787775"/>
          <p14:tracePt t="92421" x="3921125" y="3787775"/>
          <p14:tracePt t="92429" x="3897313" y="3787775"/>
          <p14:tracePt t="92436" x="3873500" y="3787775"/>
          <p14:tracePt t="92443" x="3860800" y="3787775"/>
          <p14:tracePt t="92452" x="3848100" y="3787775"/>
          <p14:tracePt t="92457" x="3836988" y="3787775"/>
          <p14:tracePt t="92465" x="3824288" y="3800475"/>
          <p14:tracePt t="92472" x="3800475" y="3813175"/>
          <p14:tracePt t="92479" x="3787775" y="3836988"/>
          <p14:tracePt t="92487" x="3751263" y="3873500"/>
          <p14:tracePt t="92495" x="3727450" y="3910013"/>
          <p14:tracePt t="92502" x="3702050" y="3959225"/>
          <p14:tracePt t="92508" x="3690938" y="3995738"/>
          <p14:tracePt t="92515" x="3654425" y="4068763"/>
          <p14:tracePt t="92523" x="3629025" y="4141788"/>
          <p14:tracePt t="92531" x="3605213" y="4227513"/>
          <p14:tracePt t="92538" x="3581400" y="4287838"/>
          <p14:tracePt t="92545" x="3568700" y="4384675"/>
          <p14:tracePt t="92553" x="3556000" y="4457700"/>
          <p14:tracePt t="92561" x="3556000" y="4506913"/>
          <p14:tracePt t="92568" x="3556000" y="4556125"/>
          <p14:tracePt t="92575" x="3556000" y="4629150"/>
          <p14:tracePt t="92582" x="3556000" y="4702175"/>
          <p14:tracePt t="92589" x="3556000" y="4751388"/>
          <p14:tracePt t="92597" x="3568700" y="4811713"/>
          <p14:tracePt t="92604" x="3581400" y="4835525"/>
          <p14:tracePt t="92612" x="3605213" y="4884738"/>
          <p14:tracePt t="92619" x="3617913" y="4933950"/>
          <p14:tracePt t="92625" x="3665538" y="4981575"/>
          <p14:tracePt t="92632" x="3678238" y="5018088"/>
          <p14:tracePt t="92640" x="3690938" y="5043488"/>
          <p14:tracePt t="92647" x="3714750" y="5080000"/>
          <p14:tracePt t="92655" x="3751263" y="5127625"/>
          <p14:tracePt t="93137" x="3751263" y="5140325"/>
          <p14:tracePt t="93144" x="3751263" y="5153025"/>
          <p14:tracePt t="93151" x="3775075" y="5176838"/>
          <p14:tracePt t="93158" x="3775075" y="5200650"/>
          <p14:tracePt t="93165" x="3800475" y="5226050"/>
          <p14:tracePt t="93173" x="3811588" y="5249863"/>
          <p14:tracePt t="93181" x="3836988" y="5273675"/>
          <p14:tracePt t="93188" x="3860800" y="5299075"/>
          <p14:tracePt t="93195" x="3873500" y="5311775"/>
          <p14:tracePt t="93202" x="3910013" y="5335588"/>
          <p14:tracePt t="93210" x="3933825" y="5359400"/>
          <p14:tracePt t="93218" x="3970338" y="5384800"/>
          <p14:tracePt t="93224" x="4019550" y="5432425"/>
          <p14:tracePt t="93232" x="4116388" y="5494338"/>
          <p14:tracePt t="93238" x="4214813" y="5541963"/>
          <p14:tracePt t="93246" x="4311650" y="5603875"/>
          <p14:tracePt t="93254" x="4397375" y="5640388"/>
          <p14:tracePt t="93262" x="4518025" y="5700713"/>
          <p14:tracePt t="93267" x="4640263" y="5724525"/>
          <p14:tracePt t="93275" x="4848225" y="5786438"/>
          <p14:tracePt t="93283" x="5054600" y="5846763"/>
          <p14:tracePt t="93290" x="5286375" y="5895975"/>
          <p14:tracePt t="93298" x="5541963" y="5945188"/>
          <p14:tracePt t="93305" x="5846763" y="5981700"/>
          <p14:tracePt t="93312" x="6138863" y="6042025"/>
          <p14:tracePt t="93319" x="6443663" y="6054725"/>
          <p14:tracePt t="93327" x="6759575" y="6091238"/>
          <p14:tracePt t="93335" x="7064375" y="6115050"/>
          <p14:tracePt t="93341" x="7332663" y="6115050"/>
          <p14:tracePt t="93349" x="7661275" y="6115050"/>
          <p14:tracePt t="93355" x="7831138" y="6115050"/>
          <p14:tracePt t="93619" x="7856538" y="6115050"/>
          <p14:tracePt t="93627" x="7893050" y="6102350"/>
          <p14:tracePt t="93633" x="7929563" y="6078538"/>
          <p14:tracePt t="93640" x="7977188" y="6065838"/>
          <p14:tracePt t="93647" x="8039100" y="6054725"/>
          <p14:tracePt t="93655" x="8112125" y="6018213"/>
          <p14:tracePt t="93663" x="8185150" y="5992813"/>
          <p14:tracePt t="93669" x="8281988" y="5932488"/>
          <p14:tracePt t="93677" x="8416925" y="5859463"/>
          <p14:tracePt t="93685" x="8513763" y="5810250"/>
          <p14:tracePt t="93692" x="8623300" y="5749925"/>
          <p14:tracePt t="93699" x="8805863" y="5651500"/>
          <p14:tracePt t="93706" x="8939213" y="5554663"/>
          <p14:tracePt t="93714" x="9147175" y="5421313"/>
          <p14:tracePt t="93721" x="9329738" y="5262563"/>
          <p14:tracePt t="93728" x="9548813" y="5080000"/>
          <p14:tracePt t="93736" x="9694863" y="4945063"/>
          <p14:tracePt t="93743" x="9817100" y="4824413"/>
          <p14:tracePt t="93750" x="9926638" y="4678363"/>
          <p14:tracePt t="93757" x="10023475" y="4543425"/>
          <p14:tracePt t="93765" x="10109200" y="4397375"/>
          <p14:tracePt t="93772" x="10182225" y="4251325"/>
          <p14:tracePt t="93779" x="10218738" y="4105275"/>
          <p14:tracePt t="93786" x="10255250" y="3946525"/>
          <p14:tracePt t="93794" x="10291763" y="3800475"/>
          <p14:tracePt t="93802" x="10291763" y="3678238"/>
          <p14:tracePt t="93809" x="10291763" y="3521075"/>
          <p14:tracePt t="93816" x="10291763" y="3349625"/>
          <p14:tracePt t="93823" x="10291763" y="3143250"/>
          <p14:tracePt t="93831" x="10291763" y="2984500"/>
          <p14:tracePt t="93838" x="10291763" y="2874963"/>
          <p14:tracePt t="93845" x="10279063" y="2703513"/>
          <p14:tracePt t="93852" x="10279063" y="2570163"/>
          <p14:tracePt t="93860" x="10255250" y="2447925"/>
          <p14:tracePt t="93867" x="10231438" y="2351088"/>
          <p14:tracePt t="93874" x="10206038" y="2265363"/>
          <p14:tracePt t="93882" x="10182225" y="2192338"/>
          <p14:tracePt t="93889" x="10158413" y="2119313"/>
          <p14:tracePt t="93896" x="10121900" y="2046288"/>
          <p14:tracePt t="93903" x="10085388" y="1960563"/>
          <p14:tracePt t="93910" x="10059988" y="1876425"/>
          <p14:tracePt t="93919" x="10048875" y="1827213"/>
          <p14:tracePt t="93925" x="10023475" y="1766888"/>
          <p14:tracePt t="93933" x="10012363" y="1741488"/>
          <p14:tracePt t="93940" x="9999663" y="1717675"/>
          <p14:tracePt t="93947" x="9986963" y="1681163"/>
          <p14:tracePt t="93954" x="9963150" y="1668463"/>
          <p14:tracePt t="93962" x="9950450" y="1644650"/>
          <p14:tracePt t="93969" x="9939338" y="1631950"/>
          <p14:tracePt t="93977" x="9913938" y="1608138"/>
          <p14:tracePt t="93991" x="9902825" y="1595438"/>
          <p14:tracePt t="93998" x="9890125" y="1584325"/>
          <p14:tracePt t="94006" x="9866313" y="1584325"/>
          <p14:tracePt t="94013" x="9840913" y="1584325"/>
          <p14:tracePt t="94019" x="9804400" y="1584325"/>
          <p14:tracePt t="94027" x="9767888" y="1584325"/>
          <p14:tracePt t="94035" x="9744075" y="1584325"/>
          <p14:tracePt t="94043" x="9720263" y="1584325"/>
          <p14:tracePt t="94050" x="9683750" y="1584325"/>
          <p14:tracePt t="94057" x="9645650" y="1584325"/>
          <p14:tracePt t="94065" x="9609138" y="1608138"/>
          <p14:tracePt t="94071" x="9585325" y="1620838"/>
          <p14:tracePt t="94079" x="9512300" y="1668463"/>
          <p14:tracePt t="94086" x="9488488" y="1681163"/>
          <p14:tracePt t="94094" x="9426575" y="1741488"/>
          <p14:tracePt t="94101" x="9378950" y="1790700"/>
          <p14:tracePt t="94108" x="9305925" y="1839913"/>
          <p14:tracePt t="94115" x="9244013" y="1876425"/>
          <p14:tracePt t="94122" x="9207500" y="1924050"/>
          <p14:tracePt t="94130" x="9147175" y="1985963"/>
          <p14:tracePt t="94138" x="9097963" y="2022475"/>
          <p14:tracePt t="94144" x="9024938" y="2095500"/>
          <p14:tracePt t="94151" x="8977313" y="2155825"/>
          <p14:tracePt t="94158" x="8928100" y="2205038"/>
          <p14:tracePt t="94166" x="8902700" y="2241550"/>
          <p14:tracePt t="94174" x="8855075" y="2278063"/>
          <p14:tracePt t="94181" x="8829675" y="2327275"/>
          <p14:tracePt t="94188" x="8805863" y="2363788"/>
          <p14:tracePt t="94196" x="8756650" y="2447925"/>
          <p14:tracePt t="94203" x="8720138" y="2520950"/>
          <p14:tracePt t="94211" x="8683625" y="2582863"/>
          <p14:tracePt t="94217" x="8672513" y="2619375"/>
          <p14:tracePt t="94225" x="8659813" y="2692400"/>
          <p14:tracePt t="94232" x="8647113" y="2752725"/>
          <p14:tracePt t="94239" x="8623300" y="2814638"/>
          <p14:tracePt t="94246" x="8610600" y="2898775"/>
          <p14:tracePt t="94254" x="8610600" y="2947988"/>
          <p14:tracePt t="94261" x="8599488" y="3021013"/>
          <p14:tracePt t="94268" x="8599488" y="3057525"/>
          <p14:tracePt t="94275" x="8599488" y="3094038"/>
          <p14:tracePt t="94282" x="8599488" y="3130550"/>
          <p14:tracePt t="94291" x="8599488" y="3167063"/>
          <p14:tracePt t="94297" x="8599488" y="3203575"/>
          <p14:tracePt t="94305" x="8599488" y="3240088"/>
          <p14:tracePt t="94313" x="8599488" y="3276600"/>
          <p14:tracePt t="94319" x="8623300" y="3313113"/>
          <p14:tracePt t="94327" x="8647113" y="3349625"/>
          <p14:tracePt t="94335" x="8659813" y="3386138"/>
          <p14:tracePt t="94342" x="8696325" y="3422650"/>
          <p14:tracePt t="94349" x="8720138" y="3448050"/>
          <p14:tracePt t="94356" x="8756650" y="3495675"/>
          <p14:tracePt t="94364" x="8793163" y="3532188"/>
          <p14:tracePt t="94370" x="8842375" y="3581400"/>
          <p14:tracePt t="94378" x="8902700" y="3654425"/>
          <p14:tracePt t="94386" x="8928100" y="3678238"/>
          <p14:tracePt t="94392" x="8977313" y="3714750"/>
          <p14:tracePt t="94399" x="9024938" y="3751263"/>
          <p14:tracePt t="94407" x="9086850" y="3787775"/>
          <p14:tracePt t="94415" x="9147175" y="3800475"/>
          <p14:tracePt t="94422" x="9196388" y="3813175"/>
          <p14:tracePt t="94429" x="9244013" y="3836988"/>
          <p14:tracePt t="94436" x="9293225" y="3849688"/>
          <p14:tracePt t="94444" x="9329738" y="3849688"/>
          <p14:tracePt t="94452" x="9378950" y="3849688"/>
          <p14:tracePt t="94459" x="9415463" y="3849688"/>
          <p14:tracePt t="94466" x="9463088" y="3849688"/>
          <p14:tracePt t="94473" x="9525000" y="3849688"/>
          <p14:tracePt t="94481" x="9572625" y="3849688"/>
          <p14:tracePt t="94487" x="9634538" y="3824288"/>
          <p14:tracePt t="94495" x="9707563" y="3800475"/>
          <p14:tracePt t="94503" x="9756775" y="3776663"/>
          <p14:tracePt t="94509" x="9793288" y="3763963"/>
          <p14:tracePt t="94516" x="9840913" y="3727450"/>
          <p14:tracePt t="94524" x="9902825" y="3690938"/>
          <p14:tracePt t="94531" x="9939338" y="3678238"/>
          <p14:tracePt t="94538" x="9975850" y="3641725"/>
          <p14:tracePt t="94546" x="10012363" y="3617913"/>
          <p14:tracePt t="94553" x="10048875" y="3568700"/>
          <p14:tracePt t="94561" x="10096500" y="3521075"/>
          <p14:tracePt t="94568" x="10121900" y="3484563"/>
          <p14:tracePt t="94575" x="10158413" y="3422650"/>
          <p14:tracePt t="94583" x="10194925" y="3373438"/>
          <p14:tracePt t="94589" x="10218738" y="3313113"/>
          <p14:tracePt t="94597" x="10242550" y="3263900"/>
          <p14:tracePt t="94605" x="10255250" y="3190875"/>
          <p14:tracePt t="94612" x="10267950" y="3106738"/>
          <p14:tracePt t="94618" x="10267950" y="3021013"/>
          <p14:tracePt t="94626" x="10267950" y="2960688"/>
          <p14:tracePt t="94633" x="10267950" y="2898775"/>
          <p14:tracePt t="94641" x="10267950" y="2801938"/>
          <p14:tracePt t="94648" x="10267950" y="2728913"/>
          <p14:tracePt t="94655" x="10255250" y="2643188"/>
          <p14:tracePt t="94663" x="10218738" y="2497138"/>
          <p14:tracePt t="94670" x="10194925" y="2424113"/>
          <p14:tracePt t="94677" x="10169525" y="2290763"/>
          <p14:tracePt t="94685" x="10145713" y="2205038"/>
          <p14:tracePt t="94692" x="10096500" y="2095500"/>
          <p14:tracePt t="94700" x="10059988" y="1985963"/>
          <p14:tracePt t="94706" x="10036175" y="1900238"/>
          <p14:tracePt t="94714" x="9999663" y="1827213"/>
          <p14:tracePt t="94722" x="9975850" y="1778000"/>
          <p14:tracePt t="94729" x="9939338" y="1717675"/>
          <p14:tracePt t="94735" x="9902825" y="1644650"/>
          <p14:tracePt t="94742" x="9853613" y="1571625"/>
          <p14:tracePt t="94750" x="9829800" y="1546225"/>
          <p14:tracePt t="94757" x="9793288" y="1498600"/>
          <p14:tracePt t="94765" x="9767888" y="1485900"/>
          <p14:tracePt t="94772" x="9731375" y="1449388"/>
          <p14:tracePt t="94780" x="9683750" y="1412875"/>
          <p14:tracePt t="94787" x="9645650" y="1400175"/>
          <p14:tracePt t="94795" x="9609138" y="1376363"/>
          <p14:tracePt t="94802" x="9585325" y="1363663"/>
          <p14:tracePt t="94809" x="9548813" y="1352550"/>
          <p14:tracePt t="94816" x="9499600" y="1339850"/>
          <p14:tracePt t="94823" x="9475788" y="1339850"/>
          <p14:tracePt t="94831" x="9426575" y="1339850"/>
          <p14:tracePt t="94838" x="9378950" y="1339850"/>
          <p14:tracePt t="94845" x="9329738" y="1339850"/>
          <p14:tracePt t="94852" x="9293225" y="1339850"/>
          <p14:tracePt t="94859" x="9220200" y="1363663"/>
          <p14:tracePt t="94867" x="9170988" y="1400175"/>
          <p14:tracePt t="94875" x="9123363" y="1425575"/>
          <p14:tracePt t="94882" x="9086850" y="1462088"/>
          <p14:tracePt t="94889" x="9024938" y="1498600"/>
          <p14:tracePt t="94897" x="8964613" y="1546225"/>
          <p14:tracePt t="94903" x="8928100" y="1571625"/>
          <p14:tracePt t="94912" x="8866188" y="1631950"/>
          <p14:tracePt t="94919" x="8805863" y="1681163"/>
          <p14:tracePt t="94926" x="8745538" y="1766888"/>
          <p14:tracePt t="94933" x="8696325" y="1827213"/>
          <p14:tracePt t="94940" x="8647113" y="1876425"/>
          <p14:tracePt t="94947" x="8610600" y="1924050"/>
          <p14:tracePt t="94955" x="8574088" y="1985963"/>
          <p14:tracePt t="94963" x="8526463" y="2070100"/>
          <p14:tracePt t="94970" x="8501063" y="2143125"/>
          <p14:tracePt t="94976" x="8477250" y="2205038"/>
          <p14:tracePt t="94983" x="8453438" y="2290763"/>
          <p14:tracePt t="94991" x="8440738" y="2327275"/>
          <p14:tracePt t="94999" x="8428038" y="2374900"/>
          <p14:tracePt t="95006" x="8428038" y="2424113"/>
          <p14:tracePt t="95014" x="8428038" y="2484438"/>
          <p14:tracePt t="95021" x="8428038" y="2533650"/>
          <p14:tracePt t="95028" x="8428038" y="2593975"/>
          <p14:tracePt t="95034" x="8428038" y="2630488"/>
          <p14:tracePt t="95043" x="8428038" y="2679700"/>
          <p14:tracePt t="95050" x="8453438" y="2728913"/>
          <p14:tracePt t="95056" x="8464550" y="2776538"/>
          <p14:tracePt t="95065" x="8501063" y="2838450"/>
          <p14:tracePt t="95071" x="8526463" y="2887663"/>
          <p14:tracePt t="95079" x="8562975" y="2971800"/>
          <p14:tracePt t="95086" x="8599488" y="3033713"/>
          <p14:tracePt t="95094" x="8623300" y="3070225"/>
          <p14:tracePt t="95101" x="8636000" y="3130550"/>
          <p14:tracePt t="95108" x="8672513" y="3190875"/>
          <p14:tracePt t="95115" x="8696325" y="3240088"/>
          <p14:tracePt t="95123" x="8732838" y="3289300"/>
          <p14:tracePt t="95129" x="8756650" y="3336925"/>
          <p14:tracePt t="95137" x="8782050" y="3362325"/>
          <p14:tracePt t="95144" x="8805863" y="3398838"/>
          <p14:tracePt t="95151" x="8829675" y="3422650"/>
          <p14:tracePt t="95159" x="8866188" y="3435350"/>
          <p14:tracePt t="95166" x="8902700" y="3459163"/>
          <p14:tracePt t="95174" x="8951913" y="3484563"/>
          <p14:tracePt t="95181" x="9013825" y="3495675"/>
          <p14:tracePt t="95188" x="9061450" y="3508375"/>
          <p14:tracePt t="95196" x="9097963" y="3508375"/>
          <p14:tracePt t="95203" x="9134475" y="3521075"/>
          <p14:tracePt t="95211" x="9183688" y="3521075"/>
          <p14:tracePt t="95217" x="9232900" y="3521075"/>
          <p14:tracePt t="95224" x="9305925" y="3521075"/>
          <p14:tracePt t="95231" x="9353550" y="3508375"/>
          <p14:tracePt t="95239" x="9426575" y="3484563"/>
          <p14:tracePt t="95247" x="9463088" y="3459163"/>
          <p14:tracePt t="95255" x="9525000" y="3435350"/>
          <p14:tracePt t="95262" x="9585325" y="3409950"/>
          <p14:tracePt t="95269" x="9658350" y="3373438"/>
          <p14:tracePt t="95276" x="9707563" y="3336925"/>
          <p14:tracePt t="95284" x="9767888" y="3300413"/>
          <p14:tracePt t="95291" x="9829800" y="3263900"/>
          <p14:tracePt t="95298" x="9877425" y="3203575"/>
          <p14:tracePt t="95305" x="9926638" y="3179763"/>
          <p14:tracePt t="95313" x="9975850" y="3117850"/>
          <p14:tracePt t="95320" x="10023475" y="3057525"/>
          <p14:tracePt t="95327" x="10059988" y="2997200"/>
          <p14:tracePt t="95334" x="10096500" y="2924175"/>
          <p14:tracePt t="95341" x="10145713" y="2851150"/>
          <p14:tracePt t="95348" x="10169525" y="2765425"/>
          <p14:tracePt t="95356" x="10194925" y="2679700"/>
          <p14:tracePt t="95364" x="10206038" y="2619375"/>
          <p14:tracePt t="95371" x="10218738" y="2533650"/>
          <p14:tracePt t="95378" x="10218738" y="2460625"/>
          <p14:tracePt t="95386" x="10231438" y="2338388"/>
          <p14:tracePt t="95393" x="10231438" y="2205038"/>
          <p14:tracePt t="95401" x="10231438" y="2095500"/>
          <p14:tracePt t="95407" x="10231438" y="1997075"/>
          <p14:tracePt t="95415" x="10206038" y="1887538"/>
          <p14:tracePt t="95422" x="10182225" y="1827213"/>
          <p14:tracePt t="95430" x="10145713" y="1717675"/>
          <p14:tracePt t="95437" x="10096500" y="1631950"/>
          <p14:tracePt t="95444" x="10059988" y="1558925"/>
          <p14:tracePt t="95450" x="9999663" y="1485900"/>
          <p14:tracePt t="95458" x="9950450" y="1412875"/>
          <p14:tracePt t="95465" x="9902825" y="1363663"/>
          <p14:tracePt t="95473" x="9877425" y="1339850"/>
          <p14:tracePt t="95481" x="9840913" y="1303338"/>
          <p14:tracePt t="95487" x="9804400" y="1290638"/>
          <p14:tracePt t="95495" x="9756775" y="1254125"/>
          <p14:tracePt t="95503" x="9707563" y="1230313"/>
          <p14:tracePt t="95510" x="9645650" y="1217613"/>
          <p14:tracePt t="95517" x="9598025" y="1206500"/>
          <p14:tracePt t="95524" x="9561513" y="1193800"/>
          <p14:tracePt t="95532" x="9525000" y="1193800"/>
          <p14:tracePt t="95539" x="9488488" y="1181100"/>
          <p14:tracePt t="95547" x="9451975" y="1181100"/>
          <p14:tracePt t="95553" x="9415463" y="1181100"/>
          <p14:tracePt t="95561" x="9402763" y="1181100"/>
          <p14:tracePt t="95569" x="9366250" y="1181100"/>
          <p14:tracePt t="95575" x="9353550" y="1181100"/>
          <p14:tracePt t="95582" x="9317038" y="1193800"/>
          <p14:tracePt t="95590" x="9269413" y="1206500"/>
          <p14:tracePt t="95597" x="9244013" y="1230313"/>
          <p14:tracePt t="95605" x="9220200" y="1243013"/>
          <p14:tracePt t="95612" x="9196388" y="1279525"/>
          <p14:tracePt t="95619" x="9159875" y="1303338"/>
          <p14:tracePt t="95627" x="9134475" y="1327150"/>
          <p14:tracePt t="95634" x="9110663" y="1363663"/>
          <p14:tracePt t="95641" x="9061450" y="1412875"/>
          <p14:tracePt t="95648" x="9013825" y="1509713"/>
          <p14:tracePt t="95656" x="8977313" y="1595438"/>
          <p14:tracePt t="95664" x="8951913" y="1668463"/>
          <p14:tracePt t="95670" x="8928100" y="1717675"/>
          <p14:tracePt t="95678" x="8902700" y="1790700"/>
          <p14:tracePt t="95686" x="8891588" y="1839913"/>
          <p14:tracePt t="95692" x="8891588" y="1887538"/>
          <p14:tracePt t="95699" x="8891588" y="1985963"/>
          <p14:tracePt t="95706" x="8891588" y="2070100"/>
          <p14:tracePt t="95715" x="8891588" y="2143125"/>
          <p14:tracePt t="95722" x="8891588" y="2192338"/>
          <p14:tracePt t="95729" x="8915400" y="2265363"/>
          <p14:tracePt t="95736" x="8939213" y="2351088"/>
          <p14:tracePt t="95744" x="8977313" y="2436813"/>
          <p14:tracePt t="95751" x="9050338" y="2570163"/>
          <p14:tracePt t="95758" x="9123363" y="2692400"/>
          <p14:tracePt t="95766" x="9220200" y="2851150"/>
          <p14:tracePt t="95772" x="9353550" y="3106738"/>
          <p14:tracePt t="95780" x="9402763" y="3190875"/>
          <p14:tracePt t="100497" x="9390063" y="3203575"/>
          <p14:tracePt t="100504" x="9378950" y="3216275"/>
          <p14:tracePt t="100511" x="9353550" y="3216275"/>
          <p14:tracePt t="100518" x="9329738" y="3227388"/>
          <p14:tracePt t="100526" x="9293225" y="3227388"/>
          <p14:tracePt t="100533" x="9256713" y="3240088"/>
          <p14:tracePt t="100540" x="9220200" y="3252788"/>
          <p14:tracePt t="100547" x="9183688" y="3252788"/>
          <p14:tracePt t="100555" x="9134475" y="3252788"/>
          <p14:tracePt t="100562" x="9050338" y="3263900"/>
          <p14:tracePt t="100570" x="8964613" y="3263900"/>
          <p14:tracePt t="100576" x="8855075" y="3276600"/>
          <p14:tracePt t="100584" x="8720138" y="3289300"/>
          <p14:tracePt t="100591" x="8562975" y="3313113"/>
          <p14:tracePt t="100598" x="8343900" y="3313113"/>
          <p14:tracePt t="100606" x="8099425" y="3325813"/>
          <p14:tracePt t="100613" x="7843838" y="3362325"/>
          <p14:tracePt t="100621" x="7600950" y="3373438"/>
          <p14:tracePt t="100628" x="7319963" y="3422650"/>
          <p14:tracePt t="100635" x="7040563" y="3459163"/>
          <p14:tracePt t="100642" x="6746875" y="3521075"/>
          <p14:tracePt t="100650" x="6235700" y="3605213"/>
          <p14:tracePt t="100657" x="5992813" y="3690938"/>
          <p14:tracePt t="100665" x="5761038" y="3763963"/>
          <p14:tracePt t="100672" x="5529263" y="3824288"/>
          <p14:tracePt t="100679" x="5260975" y="3873500"/>
          <p14:tracePt t="100686" x="5067300" y="3933825"/>
          <p14:tracePt t="100693" x="4932363" y="3983038"/>
          <p14:tracePt t="100701" x="4811713" y="4032250"/>
          <p14:tracePt t="100708" x="4713288" y="4081463"/>
          <p14:tracePt t="100714" x="4603750" y="4129088"/>
          <p14:tracePt t="100722" x="4506913" y="4202113"/>
          <p14:tracePt t="100730" x="4421188" y="4264025"/>
          <p14:tracePt t="100738" x="4371975" y="4324350"/>
          <p14:tracePt t="100744" x="4311650" y="4384675"/>
          <p14:tracePt t="100752" x="4262438" y="4457700"/>
          <p14:tracePt t="100758" x="4214813" y="4530725"/>
          <p14:tracePt t="100767" x="4178300" y="4616450"/>
          <p14:tracePt t="100773" x="4165600" y="4665663"/>
          <p14:tracePt t="100781" x="4152900" y="4787900"/>
          <p14:tracePt t="100788" x="4152900" y="4835525"/>
          <p14:tracePt t="100795" x="4152900" y="4921250"/>
          <p14:tracePt t="100803" x="4152900" y="4945063"/>
          <p14:tracePt t="100810" x="4152900" y="4981575"/>
          <p14:tracePt t="100818" x="4152900" y="5018088"/>
          <p14:tracePt t="100824" x="4178300" y="5043488"/>
          <p14:tracePt t="100831" x="4202113" y="5116513"/>
          <p14:tracePt t="100839" x="4225925" y="5127625"/>
          <p14:tracePt t="100846" x="4238625" y="5164138"/>
          <p14:tracePt t="101132" x="4262438" y="5176838"/>
          <p14:tracePt t="101139" x="4275138" y="5176838"/>
          <p14:tracePt t="101146" x="4298950" y="5200650"/>
          <p14:tracePt t="101154" x="4335463" y="5213350"/>
          <p14:tracePt t="101161" x="4348163" y="5237163"/>
          <p14:tracePt t="101168" x="4384675" y="5249863"/>
          <p14:tracePt t="101175" x="4408488" y="5286375"/>
          <p14:tracePt t="101183" x="4445000" y="5299075"/>
          <p14:tracePt t="101190" x="4470400" y="5311775"/>
          <p14:tracePt t="101196" x="4506913" y="5335588"/>
          <p14:tracePt t="101204" x="4543425" y="5335588"/>
          <p14:tracePt t="101211" x="4591050" y="5359400"/>
          <p14:tracePt t="101219" x="4616450" y="5372100"/>
          <p14:tracePt t="101226" x="4640263" y="5372100"/>
          <p14:tracePt t="101234" x="4665663" y="5372100"/>
          <p14:tracePt t="101241" x="4689475" y="5384800"/>
          <p14:tracePt t="101248" x="4713288" y="5384800"/>
          <p14:tracePt t="101256" x="4738688" y="5384800"/>
          <p14:tracePt t="101263" x="4775200" y="5384800"/>
          <p14:tracePt t="101271" x="4811713" y="5384800"/>
          <p14:tracePt t="101278" x="4822825" y="5384800"/>
          <p14:tracePt t="101285" x="4859338" y="5384800"/>
          <p14:tracePt t="101292" x="4872038" y="5359400"/>
          <p14:tracePt t="101300" x="4908550" y="5348288"/>
          <p14:tracePt t="101307" x="4921250" y="5322888"/>
          <p14:tracePt t="101313" x="4945063" y="5311775"/>
          <p14:tracePt t="101320" x="4968875" y="5299075"/>
          <p14:tracePt t="101328" x="4994275" y="5273675"/>
          <p14:tracePt t="101336" x="5005388" y="5262563"/>
          <p14:tracePt t="101343" x="5030788" y="5237163"/>
          <p14:tracePt t="101351" x="5041900" y="5226050"/>
          <p14:tracePt t="101357" x="5067300" y="5189538"/>
          <p14:tracePt t="101365" x="5091113" y="5153025"/>
          <p14:tracePt t="101373" x="5103813" y="5127625"/>
          <p14:tracePt t="101380" x="5114925" y="5103813"/>
          <p14:tracePt t="101387" x="5127625" y="5067300"/>
          <p14:tracePt t="101394" x="5140325" y="5043488"/>
          <p14:tracePt t="101402" x="5151438" y="5018088"/>
          <p14:tracePt t="101408" x="5164138" y="4981575"/>
          <p14:tracePt t="101417" x="5176838" y="4957763"/>
          <p14:tracePt t="101423" x="5187950" y="4921250"/>
          <p14:tracePt t="101439" x="5200650" y="4811713"/>
          <p14:tracePt t="101445" x="5213350" y="4762500"/>
          <p14:tracePt t="101453" x="5224463" y="4714875"/>
          <p14:tracePt t="101460" x="5237163" y="4665663"/>
          <p14:tracePt t="101467" x="5249863" y="4629150"/>
          <p14:tracePt t="101475" x="5249863" y="4592638"/>
          <p14:tracePt t="101482" x="5249863" y="4543425"/>
          <p14:tracePt t="101489" x="5249863" y="4519613"/>
          <p14:tracePt t="101497" x="5249863" y="4494213"/>
          <p14:tracePt t="101504" x="5249863" y="4470400"/>
          <p14:tracePt t="101511" x="5249863" y="4433888"/>
          <p14:tracePt t="101518" x="5249863" y="4421188"/>
          <p14:tracePt t="101526" x="5249863" y="4410075"/>
          <p14:tracePt t="101533" x="5249863" y="4397375"/>
          <p14:tracePt t="101541" x="5249863" y="4384675"/>
          <p14:tracePt t="101547" x="5249863" y="4373563"/>
          <p14:tracePt t="101554" x="5249863" y="4348163"/>
          <p14:tracePt t="101562" x="5249863" y="4324350"/>
          <p14:tracePt t="101570" x="5249863" y="4311650"/>
          <p14:tracePt t="101576" x="5237163" y="4300538"/>
          <p14:tracePt t="101584" x="5237163" y="4264025"/>
          <p14:tracePt t="101592" x="5213350" y="4251325"/>
          <p14:tracePt t="101598" x="5200650" y="4214813"/>
          <p14:tracePt t="101606" x="5176838" y="4191000"/>
          <p14:tracePt t="101614" x="5151438" y="4165600"/>
          <p14:tracePt t="101621" x="5127625" y="4141788"/>
          <p14:tracePt t="101627" x="5114925" y="4117975"/>
          <p14:tracePt t="101636" x="5091113" y="4092575"/>
          <p14:tracePt t="101642" x="5078413" y="4081463"/>
          <p14:tracePt t="101650" x="5054600" y="4056063"/>
          <p14:tracePt t="101658" x="5030788" y="4043363"/>
          <p14:tracePt t="101664" x="4994275" y="4006850"/>
          <p14:tracePt t="101671" x="4957763" y="4006850"/>
          <p14:tracePt t="101679" x="4932363" y="3983038"/>
          <p14:tracePt t="101687" x="4895850" y="3970338"/>
          <p14:tracePt t="101694" x="4859338" y="3970338"/>
          <p14:tracePt t="101701" x="4835525" y="3959225"/>
          <p14:tracePt t="101708" x="4811713" y="3946525"/>
          <p14:tracePt t="101715" x="4775200" y="3933825"/>
          <p14:tracePt t="101723" x="4749800" y="3933825"/>
          <p14:tracePt t="101730" x="4725988" y="3933825"/>
          <p14:tracePt t="101738" x="4689475" y="3933825"/>
          <p14:tracePt t="101744" x="4665663" y="3933825"/>
          <p14:tracePt t="101752" x="4640263" y="3933825"/>
          <p14:tracePt t="101759" x="4627563" y="3933825"/>
          <p14:tracePt t="101767" x="4603750" y="3933825"/>
          <p14:tracePt t="101775" x="4591050" y="3933825"/>
          <p14:tracePt t="101780" x="4579938" y="3946525"/>
          <p14:tracePt t="101788" x="4554538" y="3946525"/>
          <p14:tracePt t="101796" x="4543425" y="3959225"/>
          <p14:tracePt t="101804" x="4530725" y="3959225"/>
          <p14:tracePt t="101818" x="4506913" y="3983038"/>
          <p14:tracePt t="101833" x="4494213" y="4006850"/>
          <p14:tracePt t="101839" x="4481513" y="4006850"/>
          <p14:tracePt t="101847" x="4470400" y="4019550"/>
          <p14:tracePt t="101855" x="4457700" y="4032250"/>
          <p14:tracePt t="101861" x="4457700" y="4043363"/>
          <p14:tracePt t="101869" x="4445000" y="4068763"/>
          <p14:tracePt t="101876" x="4445000" y="4081463"/>
          <p14:tracePt t="101884" x="4433888" y="4092575"/>
          <p14:tracePt t="101891" x="4433888" y="4105275"/>
          <p14:tracePt t="101898" x="4433888" y="4117975"/>
          <p14:tracePt t="101905" x="4433888" y="4141788"/>
          <p14:tracePt t="101912" x="4433888" y="4154488"/>
          <p14:tracePt t="101920" x="4433888" y="4165600"/>
          <p14:tracePt t="101927" x="4433888" y="4178300"/>
          <p14:tracePt t="101935" x="4433888" y="4191000"/>
          <p14:tracePt t="101949" x="4433888" y="4214813"/>
          <p14:tracePt t="101964" x="4433888" y="4227513"/>
          <p14:tracePt t="101972" x="4433888" y="4238625"/>
          <p14:tracePt t="101978" x="4433888" y="4251325"/>
          <p14:tracePt t="101992" x="4445000" y="4264025"/>
          <p14:tracePt t="102000" x="4445000" y="4275138"/>
          <p14:tracePt t="102007" x="4457700" y="4287838"/>
          <p14:tracePt t="102015" x="4457700" y="4300538"/>
          <p14:tracePt t="102021" x="4457700" y="4311650"/>
          <p14:tracePt t="102029" x="4481513" y="4324350"/>
          <p14:tracePt t="102037" x="4494213" y="4348163"/>
          <p14:tracePt t="102044" x="4506913" y="4360863"/>
          <p14:tracePt t="102052" x="4518025" y="4373563"/>
          <p14:tracePt t="102059" x="4530725" y="4384675"/>
          <p14:tracePt t="102066" x="4543425" y="4397375"/>
          <p14:tracePt t="102073" x="4567238" y="4410075"/>
          <p14:tracePt t="102081" x="4579938" y="4410075"/>
          <p14:tracePt t="102088" x="4603750" y="4433888"/>
          <p14:tracePt t="102095" x="4616450" y="4446588"/>
          <p14:tracePt t="102102" x="4627563" y="4457700"/>
          <p14:tracePt t="102109" x="4665663" y="4470400"/>
          <p14:tracePt t="102117" x="4676775" y="4483100"/>
          <p14:tracePt t="102125" x="4689475" y="4494213"/>
          <p14:tracePt t="102132" x="4713288" y="4506913"/>
          <p14:tracePt t="102138" x="4738688" y="4519613"/>
          <p14:tracePt t="102145" x="4749800" y="4530725"/>
          <p14:tracePt t="102154" x="4775200" y="4530725"/>
          <p14:tracePt t="102161" x="4799013" y="4543425"/>
          <p14:tracePt t="102168" x="4811713" y="4543425"/>
          <p14:tracePt t="102175" x="4835525" y="4556125"/>
          <p14:tracePt t="102183" x="4859338" y="4556125"/>
          <p14:tracePt t="102198" x="4884738" y="4556125"/>
          <p14:tracePt t="102205" x="4895850" y="4556125"/>
          <p14:tracePt t="102212" x="4921250" y="4556125"/>
          <p14:tracePt t="102220" x="4945063" y="4556125"/>
          <p14:tracePt t="102226" x="4957763" y="4556125"/>
          <p14:tracePt t="102234" x="4981575" y="4556125"/>
          <p14:tracePt t="102242" x="5005388" y="4556125"/>
          <p14:tracePt t="102248" x="5018088" y="4556125"/>
          <p14:tracePt t="102255" x="5041900" y="4556125"/>
          <p14:tracePt t="102262" x="5054600" y="4556125"/>
          <p14:tracePt t="102271" x="5067300" y="4556125"/>
          <p14:tracePt t="102278" x="5078413" y="4556125"/>
          <p14:tracePt t="102285" x="5091113" y="4556125"/>
          <p14:tracePt t="102292" x="5103813" y="4556125"/>
          <p14:tracePt t="102300" x="5114925" y="4543425"/>
          <p14:tracePt t="102307" x="5127625" y="4543425"/>
          <p14:tracePt t="102322" x="5140325" y="4530725"/>
          <p14:tracePt t="102336" x="5164138" y="4519613"/>
          <p14:tracePt t="102351" x="5176838" y="4494213"/>
          <p14:tracePt t="102365" x="5187950" y="4483100"/>
          <p14:tracePt t="102372" x="5200650" y="4470400"/>
          <p14:tracePt t="102379" x="5200650" y="4457700"/>
          <p14:tracePt t="102387" x="5200650" y="4433888"/>
          <p14:tracePt t="102395" x="5200650" y="4421188"/>
          <p14:tracePt t="102402" x="5200650" y="4410075"/>
          <p14:tracePt t="102409" x="5213350" y="4384675"/>
          <p14:tracePt t="102417" x="5213350" y="4373563"/>
          <p14:tracePt t="102423" x="5213350" y="4360863"/>
          <p14:tracePt t="102440" x="5213350" y="4324350"/>
          <p14:tracePt t="102446" x="5213350" y="4311650"/>
          <p14:tracePt t="102453" x="5213350" y="4300538"/>
          <p14:tracePt t="102460" x="5213350" y="4275138"/>
          <p14:tracePt t="102468" x="5213350" y="4264025"/>
          <p14:tracePt t="102475" x="5213350" y="4251325"/>
          <p14:tracePt t="102481" x="5200650" y="4238625"/>
          <p14:tracePt t="102489" x="5187950" y="4227513"/>
          <p14:tracePt t="102496" x="5176838" y="4202113"/>
          <p14:tracePt t="102504" x="5164138" y="4202113"/>
          <p14:tracePt t="102511" x="5140325" y="4178300"/>
          <p14:tracePt t="102518" x="5127625" y="4165600"/>
          <p14:tracePt t="102526" x="5091113" y="4141788"/>
          <p14:tracePt t="102534" x="5067300" y="4129088"/>
          <p14:tracePt t="102541" x="5054600" y="4105275"/>
          <p14:tracePt t="102548" x="5030788" y="4105275"/>
          <p14:tracePt t="102556" x="4994275" y="4081463"/>
          <p14:tracePt t="102563" x="4981575" y="4068763"/>
          <p14:tracePt t="102570" x="4968875" y="4068763"/>
          <p14:tracePt t="102576" x="4932363" y="4056063"/>
          <p14:tracePt t="102585" x="4908550" y="4043363"/>
          <p14:tracePt t="102599" x="4884738" y="4043363"/>
          <p14:tracePt t="102606" x="4872038" y="4043363"/>
          <p14:tracePt t="102613" x="4859338" y="4032250"/>
          <p14:tracePt t="102621" x="4848225" y="4032250"/>
          <p14:tracePt t="102628" x="4822825" y="4032250"/>
          <p14:tracePt t="102642" x="4799013" y="4032250"/>
          <p14:tracePt t="102650" x="4786313" y="4032250"/>
          <p14:tracePt t="102665" x="4775200" y="4032250"/>
          <p14:tracePt t="102673" x="4762500" y="4032250"/>
          <p14:tracePt t="102679" x="4749800" y="4032250"/>
          <p14:tracePt t="102687" x="4738688" y="4032250"/>
          <p14:tracePt t="102694" x="4725988" y="4043363"/>
          <p14:tracePt t="102701" x="4713288" y="4043363"/>
          <p14:tracePt t="102709" x="4702175" y="4056063"/>
          <p14:tracePt t="102716" x="4676775" y="4068763"/>
          <p14:tracePt t="102723" x="4665663" y="4081463"/>
          <p14:tracePt t="102730" x="4652963" y="4081463"/>
          <p14:tracePt t="102738" x="4640263" y="4092575"/>
          <p14:tracePt t="102752" x="4616450" y="4092575"/>
          <p14:tracePt t="102759" x="4616450" y="4105275"/>
          <p14:tracePt t="102767" x="4603750" y="4105275"/>
          <p14:tracePt t="102775" x="4603750" y="4117975"/>
          <p14:tracePt t="102782" x="4603750" y="4129088"/>
          <p14:tracePt t="102790" x="4591050" y="4129088"/>
          <p14:tracePt t="102803" x="4591050" y="4141788"/>
          <p14:tracePt t="102811" x="4579938" y="4141788"/>
          <p14:tracePt t="102818" x="4567238" y="4154488"/>
          <p14:tracePt t="102825" x="4567238" y="4165600"/>
          <p14:tracePt t="102833" x="4567238" y="4178300"/>
          <p14:tracePt t="102839" x="4567238" y="4191000"/>
          <p14:tracePt t="102846" x="4567238" y="4202113"/>
          <p14:tracePt t="102855" x="4554538" y="4227513"/>
          <p14:tracePt t="102862" x="4554538" y="4238625"/>
          <p14:tracePt t="102869" x="4554538" y="4251325"/>
          <p14:tracePt t="102876" x="4554538" y="4264025"/>
          <p14:tracePt t="102884" x="4543425" y="4287838"/>
          <p14:tracePt t="102892" x="4543425" y="4300538"/>
          <p14:tracePt t="102898" x="4543425" y="4311650"/>
          <p14:tracePt t="102906" x="4543425" y="4337050"/>
          <p14:tracePt t="102913" x="4543425" y="4348163"/>
          <p14:tracePt t="102920" x="4543425" y="4360863"/>
          <p14:tracePt t="102927" x="4543425" y="4384675"/>
          <p14:tracePt t="102935" x="4543425" y="4397375"/>
          <p14:tracePt t="102942" x="4543425" y="4410075"/>
          <p14:tracePt t="102949" x="4543425" y="4433888"/>
          <p14:tracePt t="102956" x="4543425" y="4457700"/>
          <p14:tracePt t="102963" x="4543425" y="4483100"/>
          <p14:tracePt t="102972" x="4530725" y="4530725"/>
          <p14:tracePt t="102978" x="4530725" y="4556125"/>
          <p14:tracePt t="102986" x="4530725" y="4579938"/>
          <p14:tracePt t="102993" x="4530725" y="4603750"/>
          <p14:tracePt t="103001" x="4530725" y="4629150"/>
          <p14:tracePt t="103007" x="4530725" y="4640263"/>
          <p14:tracePt t="103015" x="4530725" y="4678363"/>
          <p14:tracePt t="103023" x="4530725" y="4702175"/>
          <p14:tracePt t="103030" x="4530725" y="4714875"/>
          <p14:tracePt t="103037" x="4530725" y="4738688"/>
          <p14:tracePt t="103044" x="4530725" y="4751388"/>
          <p14:tracePt t="103051" x="4530725" y="4775200"/>
          <p14:tracePt t="103059" x="4530725" y="4787900"/>
          <p14:tracePt t="103066" x="4530725" y="4799013"/>
          <p14:tracePt t="103073" x="4530725" y="4824413"/>
          <p14:tracePt t="103081" x="4530725" y="4835525"/>
          <p14:tracePt t="103087" x="4543425" y="4860925"/>
          <p14:tracePt t="103095" x="4543425" y="4884738"/>
          <p14:tracePt t="103103" x="4554538" y="4908550"/>
          <p14:tracePt t="103109" x="4554538" y="4921250"/>
          <p14:tracePt t="103118" x="4554538" y="4945063"/>
          <p14:tracePt t="103125" x="4554538" y="4957763"/>
          <p14:tracePt t="103132" x="4554538" y="4981575"/>
          <p14:tracePt t="103140" x="4567238" y="4994275"/>
          <p14:tracePt t="103147" x="4567238" y="5006975"/>
          <p14:tracePt t="103162" x="4579938" y="5018088"/>
          <p14:tracePt t="103497" x="4579938" y="5030788"/>
          <p14:tracePt t="103511" x="4579938" y="5043488"/>
          <p14:tracePt t="103519" x="4579938" y="5054600"/>
          <p14:tracePt t="103541" x="4579938" y="5067300"/>
          <p14:tracePt t="103555" x="4579938" y="5080000"/>
          <p14:tracePt t="103577" x="4579938" y="5091113"/>
          <p14:tracePt t="103592" x="4579938" y="5103813"/>
          <p14:tracePt t="103622" x="4579938" y="5116513"/>
          <p14:tracePt t="103642" x="4579938" y="5127625"/>
          <p14:tracePt t="103665" x="4579938" y="5140325"/>
          <p14:tracePt t="103679" x="4579938" y="5153025"/>
          <p14:tracePt t="103715" x="4579938" y="5164138"/>
          <p14:tracePt t="103877" x="4579938" y="5140325"/>
          <p14:tracePt t="103892" x="4567238" y="5127625"/>
          <p14:tracePt t="103899" x="4567238" y="5116513"/>
          <p14:tracePt t="103906" x="4567238" y="5103813"/>
          <p14:tracePt t="103913" x="4567238" y="5091113"/>
          <p14:tracePt t="103921" x="4567238" y="5080000"/>
          <p14:tracePt t="103928" x="4567238" y="5067300"/>
          <p14:tracePt t="103935" x="4554538" y="5043488"/>
          <p14:tracePt t="103950" x="4554538" y="5030788"/>
          <p14:tracePt t="103957" x="4554538" y="5018088"/>
          <p14:tracePt t="103964" x="4554538" y="5006975"/>
          <p14:tracePt t="103971" x="4554538" y="4981575"/>
          <p14:tracePt t="103979" x="4543425" y="4970463"/>
          <p14:tracePt t="103993" x="4543425" y="4945063"/>
          <p14:tracePt t="104001" x="4530725" y="4945063"/>
          <p14:tracePt t="104008" x="4530725" y="4933950"/>
          <p14:tracePt t="104016" x="4530725" y="4908550"/>
          <p14:tracePt t="104023" x="4530725" y="4897438"/>
          <p14:tracePt t="104030" x="4530725" y="4872038"/>
          <p14:tracePt t="104038" x="4530725" y="4860925"/>
          <p14:tracePt t="104045" x="4530725" y="4835525"/>
          <p14:tracePt t="104053" x="4518025" y="4824413"/>
          <p14:tracePt t="104059" x="4518025" y="4811713"/>
          <p14:tracePt t="104067" x="4518025" y="4787900"/>
          <p14:tracePt t="104073" x="4506913" y="4775200"/>
          <p14:tracePt t="104080" x="4506913" y="4762500"/>
          <p14:tracePt t="104088" x="4506913" y="4751388"/>
          <p14:tracePt t="104104" x="4506913" y="4738688"/>
          <p14:tracePt t="104118" x="4506913" y="4725988"/>
          <p14:tracePt t="104140" x="4506913" y="4714875"/>
          <p14:tracePt t="104169" x="4506913" y="4702175"/>
          <p14:tracePt t="104190" x="4506913" y="4689475"/>
          <p14:tracePt t="104197" x="4506913" y="4678363"/>
          <p14:tracePt t="104212" x="4506913" y="4665663"/>
          <p14:tracePt t="104227" x="4506913" y="4652963"/>
          <p14:tracePt t="104242" x="4506913" y="4640263"/>
          <p14:tracePt t="104271" x="4506913" y="4629150"/>
          <p14:tracePt t="104301" x="4506913" y="4616450"/>
          <p14:tracePt t="104329" x="4506913" y="4603750"/>
          <p14:tracePt t="104388" x="4506913" y="4592638"/>
          <p14:tracePt t="104550" x="4506913" y="4603750"/>
          <p14:tracePt t="104565" x="4506913" y="4616450"/>
          <p14:tracePt t="104584" x="4506913" y="4629150"/>
          <p14:tracePt t="104600" x="4518025" y="4629150"/>
          <p14:tracePt t="104615" x="4518025" y="4640263"/>
          <p14:tracePt t="104622" x="4530725" y="4640263"/>
          <p14:tracePt t="104629" x="4530725" y="4652963"/>
          <p14:tracePt t="104643" x="4543425" y="4665663"/>
          <p14:tracePt t="104657" x="4543425" y="4678363"/>
          <p14:tracePt t="104665" x="4567238" y="4689475"/>
          <p14:tracePt t="104680" x="4579938" y="4689475"/>
          <p14:tracePt t="104687" x="4603750" y="4702175"/>
          <p14:tracePt t="104694" x="4627563" y="4702175"/>
          <p14:tracePt t="104701" x="4652963" y="4714875"/>
          <p14:tracePt t="104708" x="4676775" y="4714875"/>
          <p14:tracePt t="104716" x="4702175" y="4714875"/>
          <p14:tracePt t="104724" x="4738688" y="4714875"/>
          <p14:tracePt t="104731" x="4775200" y="4714875"/>
          <p14:tracePt t="104738" x="4799013" y="4714875"/>
          <p14:tracePt t="104745" x="4848225" y="4714875"/>
          <p14:tracePt t="104753" x="4872038" y="4702175"/>
          <p14:tracePt t="104760" x="4895850" y="4689475"/>
          <p14:tracePt t="104767" x="4921250" y="4689475"/>
          <p14:tracePt t="104775" x="4945063" y="4689475"/>
          <p14:tracePt t="104782" x="4968875" y="4678363"/>
          <p14:tracePt t="104790" x="4994275" y="4665663"/>
          <p14:tracePt t="104797" x="5018088" y="4652963"/>
          <p14:tracePt t="104804" x="5030788" y="4652963"/>
          <p14:tracePt t="104811" x="5054600" y="4652963"/>
          <p14:tracePt t="104818" x="5067300" y="4640263"/>
          <p14:tracePt t="104825" x="5078413" y="4629150"/>
          <p14:tracePt t="104833" x="5103813" y="4629150"/>
          <p14:tracePt t="104848" x="5114925" y="4629150"/>
          <p14:tracePt t="104855" x="5114925" y="4616450"/>
          <p14:tracePt t="104863" x="5140325" y="4616450"/>
          <p14:tracePt t="104885" x="5151438" y="4603750"/>
          <p14:tracePt t="104899" x="5164138" y="4603750"/>
          <p14:tracePt t="104935" x="5176838" y="4603750"/>
          <p14:tracePt t="104965" x="5187950" y="4603750"/>
          <p14:tracePt t="105001" x="5187950" y="4592638"/>
          <p14:tracePt t="105016" x="5200650" y="4592638"/>
          <p14:tracePt t="105082" x="5200650" y="4579938"/>
          <p14:tracePt t="105190" x="5187950" y="4579938"/>
          <p14:tracePt t="105206" x="5176838" y="4579938"/>
          <p14:tracePt t="105213" x="5164138" y="4579938"/>
          <p14:tracePt t="105220" x="5151438" y="4579938"/>
          <p14:tracePt t="105227" x="5140325" y="4579938"/>
          <p14:tracePt t="105235" x="5114925" y="4579938"/>
          <p14:tracePt t="105243" x="5103813" y="4579938"/>
          <p14:tracePt t="105249" x="5091113" y="4579938"/>
          <p14:tracePt t="105256" x="5067300" y="4579938"/>
          <p14:tracePt t="105264" x="5041900" y="4579938"/>
          <p14:tracePt t="105272" x="5018088" y="4579938"/>
          <p14:tracePt t="105278" x="4994275" y="4579938"/>
          <p14:tracePt t="105286" x="4968875" y="4579938"/>
          <p14:tracePt t="105293" x="4945063" y="4579938"/>
          <p14:tracePt t="105301" x="4921250" y="4579938"/>
          <p14:tracePt t="105308" x="4895850" y="4579938"/>
          <p14:tracePt t="105314" x="4859338" y="4579938"/>
          <p14:tracePt t="105321" x="4848225" y="4579938"/>
          <p14:tracePt t="105329" x="4835525" y="4579938"/>
          <p14:tracePt t="105337" x="4811713" y="4579938"/>
          <p14:tracePt t="105344" x="4786313" y="4579938"/>
          <p14:tracePt t="105352" x="4775200" y="4579938"/>
          <p14:tracePt t="105358" x="4762500" y="4579938"/>
          <p14:tracePt t="105366" x="4749800" y="4579938"/>
          <p14:tracePt t="105374" x="4725988" y="4579938"/>
          <p14:tracePt t="105381" x="4713288" y="4579938"/>
          <p14:tracePt t="105388" x="4689475" y="4579938"/>
          <p14:tracePt t="105395" x="4676775" y="4579938"/>
          <p14:tracePt t="105403" x="4652963" y="4579938"/>
          <p14:tracePt t="105410" x="4640263" y="4567238"/>
          <p14:tracePt t="105417" x="4627563" y="4556125"/>
          <p14:tracePt t="105424" x="4603750" y="4543425"/>
          <p14:tracePt t="105441" x="4579938" y="4530725"/>
          <p14:tracePt t="105446" x="4579938" y="4506913"/>
          <p14:tracePt t="105454" x="4554538" y="4494213"/>
          <p14:tracePt t="105461" x="4554538" y="4483100"/>
          <p14:tracePt t="105468" x="4530725" y="4446588"/>
          <p14:tracePt t="105476" x="4518025" y="4433888"/>
          <p14:tracePt t="105483" x="4506913" y="4410075"/>
          <p14:tracePt t="105498" x="4494213" y="4397375"/>
          <p14:tracePt t="105505" x="4494213" y="4373563"/>
          <p14:tracePt t="105512" x="4481513" y="4360863"/>
          <p14:tracePt t="105520" x="4470400" y="4348163"/>
          <p14:tracePt t="105526" x="4470400" y="4337050"/>
          <p14:tracePt t="105535" x="4470400" y="4324350"/>
          <p14:tracePt t="105548" x="4470400" y="4311650"/>
          <p14:tracePt t="105555" x="4457700" y="4311650"/>
          <p14:tracePt t="105563" x="4457700" y="4300538"/>
          <p14:tracePt t="105585" x="4457700" y="4287838"/>
          <p14:tracePt t="105607" x="4457700" y="4275138"/>
          <p14:tracePt t="105716" x="4457700" y="4287838"/>
          <p14:tracePt t="105725" x="4457700" y="4311650"/>
          <p14:tracePt t="105731" x="4457700" y="4337050"/>
          <p14:tracePt t="105739" x="4457700" y="4373563"/>
          <p14:tracePt t="105746" x="4457700" y="4397375"/>
          <p14:tracePt t="105754" x="4457700" y="4433888"/>
          <p14:tracePt t="105760" x="4457700" y="4457700"/>
          <p14:tracePt t="105767" x="4457700" y="4483100"/>
          <p14:tracePt t="105775" x="4457700" y="4494213"/>
          <p14:tracePt t="105781" x="4457700" y="4519613"/>
          <p14:tracePt t="105789" x="4457700" y="4530725"/>
          <p14:tracePt t="105797" x="4457700" y="4543425"/>
          <p14:tracePt t="105805" x="4457700" y="4567238"/>
          <p14:tracePt t="105811" x="4457700" y="4579938"/>
          <p14:tracePt t="105819" x="4470400" y="4592638"/>
          <p14:tracePt t="105827" x="4481513" y="4616450"/>
          <p14:tracePt t="105834" x="4481513" y="4629150"/>
          <p14:tracePt t="105848" x="4494213" y="4640263"/>
          <p14:tracePt t="105855" x="4494213" y="4652963"/>
          <p14:tracePt t="105863" x="4506913" y="4652963"/>
          <p14:tracePt t="105891" x="4506913" y="4665663"/>
          <p14:tracePt t="105898" x="4518025" y="4665663"/>
          <p14:tracePt t="105936" x="4530725" y="4665663"/>
          <p14:tracePt t="105958" x="4543425" y="4665663"/>
          <p14:tracePt t="105965" x="4554538" y="4665663"/>
          <p14:tracePt t="105973" x="4554538" y="4652963"/>
          <p14:tracePt t="105979" x="4567238" y="4640263"/>
          <p14:tracePt t="105987" x="4567238" y="4616450"/>
          <p14:tracePt t="105994" x="4567238" y="4579938"/>
          <p14:tracePt t="106002" x="4579938" y="4543425"/>
          <p14:tracePt t="106008" x="4579938" y="4519613"/>
          <p14:tracePt t="106015" x="4579938" y="4494213"/>
          <p14:tracePt t="106023" x="4591050" y="4446588"/>
          <p14:tracePt t="106031" x="4591050" y="4421188"/>
          <p14:tracePt t="106038" x="4591050" y="4397375"/>
          <p14:tracePt t="106045" x="4591050" y="4373563"/>
          <p14:tracePt t="106053" x="4591050" y="4337050"/>
          <p14:tracePt t="106060" x="4591050" y="4324350"/>
          <p14:tracePt t="106067" x="4591050" y="4311650"/>
          <p14:tracePt t="106074" x="4591050" y="4300538"/>
          <p14:tracePt t="106082" x="4591050" y="4275138"/>
          <p14:tracePt t="106096" x="4591050" y="4264025"/>
          <p14:tracePt t="106111" x="4591050" y="4251325"/>
          <p14:tracePt t="106118" x="4591050" y="4238625"/>
          <p14:tracePt t="106161" x="4591050" y="4227513"/>
          <p14:tracePt t="106221" x="4603750" y="4227513"/>
          <p14:tracePt t="106235" x="4616450" y="4238625"/>
          <p14:tracePt t="106242" x="4616450" y="4251325"/>
          <p14:tracePt t="106249" x="4627563" y="4287838"/>
          <p14:tracePt t="106257" x="4640263" y="4311650"/>
          <p14:tracePt t="106264" x="4652963" y="4348163"/>
          <p14:tracePt t="106271" x="4665663" y="4384675"/>
          <p14:tracePt t="106279" x="4676775" y="4410075"/>
          <p14:tracePt t="106286" x="4689475" y="4446588"/>
          <p14:tracePt t="106293" x="4689475" y="4470400"/>
          <p14:tracePt t="106301" x="4689475" y="4483100"/>
          <p14:tracePt t="106308" x="4702175" y="4494213"/>
          <p14:tracePt t="106315" x="4713288" y="4519613"/>
          <p14:tracePt t="106323" x="4713288" y="4530725"/>
          <p14:tracePt t="106329" x="4713288" y="4543425"/>
          <p14:tracePt t="106352" x="4725988" y="4556125"/>
          <p14:tracePt t="106396" x="4725988" y="4567238"/>
          <p14:tracePt t="106469" x="4738688" y="4567238"/>
          <p14:tracePt t="106476" x="4738688" y="4543425"/>
          <p14:tracePt t="106483" x="4738688" y="4506913"/>
          <p14:tracePt t="106490" x="4749800" y="4483100"/>
          <p14:tracePt t="106497" x="4762500" y="4446588"/>
          <p14:tracePt t="106505" x="4762500" y="4421188"/>
          <p14:tracePt t="106512" x="4762500" y="4397375"/>
          <p14:tracePt t="106520" x="4762500" y="4373563"/>
          <p14:tracePt t="106527" x="4762500" y="4348163"/>
          <p14:tracePt t="106535" x="4775200" y="4311650"/>
          <p14:tracePt t="106541" x="4775200" y="4300538"/>
          <p14:tracePt t="106549" x="4786313" y="4287838"/>
          <p14:tracePt t="106556" x="4786313" y="4264025"/>
          <p14:tracePt t="106571" x="4786313" y="4251325"/>
          <p14:tracePt t="106585" x="4786313" y="4238625"/>
          <p14:tracePt t="106600" x="4786313" y="4227513"/>
          <p14:tracePt t="106688" x="4799013" y="4227513"/>
          <p14:tracePt t="106703" x="4799013" y="4238625"/>
          <p14:tracePt t="106710" x="4811713" y="4238625"/>
          <p14:tracePt t="106716" x="4822825" y="4264025"/>
          <p14:tracePt t="106725" x="4822825" y="4287838"/>
          <p14:tracePt t="106731" x="4835525" y="4311650"/>
          <p14:tracePt t="106738" x="4848225" y="4337050"/>
          <p14:tracePt t="106745" x="4859338" y="4360863"/>
          <p14:tracePt t="106752" x="4859338" y="4397375"/>
          <p14:tracePt t="106761" x="4872038" y="4421188"/>
          <p14:tracePt t="106768" x="4872038" y="4433888"/>
          <p14:tracePt t="106775" x="4872038" y="4446588"/>
          <p14:tracePt t="106783" x="4872038" y="4470400"/>
          <p14:tracePt t="106790" x="4884738" y="4470400"/>
          <p14:tracePt t="106797" x="4884738" y="4483100"/>
          <p14:tracePt t="106805" x="4884738" y="4494213"/>
          <p14:tracePt t="106811" x="4884738" y="4506913"/>
          <p14:tracePt t="106826" x="4895850" y="4519613"/>
          <p14:tracePt t="106842" x="4895850" y="4530725"/>
          <p14:tracePt t="106848" x="4895850" y="4543425"/>
          <p14:tracePt t="106855" x="4895850" y="4556125"/>
          <p14:tracePt t="106870" x="4908550" y="4567238"/>
          <p14:tracePt t="106900" x="4908550" y="4579938"/>
          <p14:tracePt t="106979" x="4921250" y="4579938"/>
          <p14:tracePt t="106994" x="4932363" y="4556125"/>
          <p14:tracePt t="107001" x="4932363" y="4530725"/>
          <p14:tracePt t="107008" x="4932363" y="4519613"/>
          <p14:tracePt t="107016" x="4932363" y="4494213"/>
          <p14:tracePt t="107024" x="4945063" y="4457700"/>
          <p14:tracePt t="107031" x="4945063" y="4433888"/>
          <p14:tracePt t="107038" x="4945063" y="4410075"/>
          <p14:tracePt t="107045" x="4945063" y="4397375"/>
          <p14:tracePt t="107053" x="4945063" y="4384675"/>
          <p14:tracePt t="107060" x="4945063" y="4360863"/>
          <p14:tracePt t="107067" x="4945063" y="4337050"/>
          <p14:tracePt t="107082" x="4945063" y="4311650"/>
          <p14:tracePt t="107096" x="4945063" y="4300538"/>
          <p14:tracePt t="107103" x="4945063" y="4287838"/>
          <p14:tracePt t="107111" x="4945063" y="4275138"/>
          <p14:tracePt t="107118" x="4957763" y="4275138"/>
          <p14:tracePt t="107133" x="4957763" y="4264025"/>
          <p14:tracePt t="107155" x="4957763" y="4251325"/>
          <p14:tracePt t="107178" x="4957763" y="4238625"/>
          <p14:tracePt t="107184" x="4968875" y="4238625"/>
          <p14:tracePt t="107213" x="4968875" y="4227513"/>
          <p14:tracePt t="107250" x="4981575" y="4227513"/>
          <p14:tracePt t="107258" x="4994275" y="4227513"/>
          <p14:tracePt t="107272" x="5005388" y="4238625"/>
          <p14:tracePt t="107278" x="5018088" y="4264025"/>
          <p14:tracePt t="107286" x="5018088" y="4287838"/>
          <p14:tracePt t="107294" x="5030788" y="4300538"/>
          <p14:tracePt t="107301" x="5041900" y="4337050"/>
          <p14:tracePt t="107309" x="5041900" y="4373563"/>
          <p14:tracePt t="107316" x="5041900" y="4397375"/>
          <p14:tracePt t="107323" x="5054600" y="4410075"/>
          <p14:tracePt t="107330" x="5054600" y="4421188"/>
          <p14:tracePt t="107336" x="5054600" y="4446588"/>
          <p14:tracePt t="107345" x="5067300" y="4457700"/>
          <p14:tracePt t="109923" x="5078413" y="4457700"/>
          <p14:tracePt t="109929" x="5091113" y="4457700"/>
          <p14:tracePt t="109943" x="5103813" y="4457700"/>
          <p14:tracePt t="109950" x="5103813" y="4446588"/>
          <p14:tracePt t="109959" x="5114925" y="4446588"/>
          <p14:tracePt t="109965" x="5114925" y="4433888"/>
          <p14:tracePt t="109973" x="5127625" y="4421188"/>
          <p14:tracePt t="109980" x="5140325" y="4397375"/>
          <p14:tracePt t="109987" x="5140325" y="4384675"/>
          <p14:tracePt t="109995" x="5151438" y="4373563"/>
          <p14:tracePt t="110003" x="5164138" y="4348163"/>
          <p14:tracePt t="110010" x="5164138" y="4337050"/>
          <p14:tracePt t="110017" x="5164138" y="4324350"/>
          <p14:tracePt t="110025" x="5164138" y="4287838"/>
          <p14:tracePt t="110032" x="5164138" y="4275138"/>
          <p14:tracePt t="110039" x="5164138" y="4238625"/>
          <p14:tracePt t="110046" x="5164138" y="4214813"/>
          <p14:tracePt t="110054" x="5164138" y="4191000"/>
          <p14:tracePt t="110060" x="5151438" y="4165600"/>
          <p14:tracePt t="110067" x="5151438" y="4129088"/>
          <p14:tracePt t="110074" x="5127625" y="4092575"/>
          <p14:tracePt t="110082" x="5114925" y="4068763"/>
          <p14:tracePt t="110090" x="5091113" y="4056063"/>
          <p14:tracePt t="110096" x="5078413" y="4019550"/>
          <p14:tracePt t="110105" x="5054600" y="3995738"/>
          <p14:tracePt t="110111" x="5041900" y="3983038"/>
          <p14:tracePt t="110119" x="5005388" y="3959225"/>
          <p14:tracePt t="110126" x="5005388" y="3946525"/>
          <p14:tracePt t="110134" x="4981575" y="3933825"/>
          <p14:tracePt t="110141" x="4957763" y="3922713"/>
          <p14:tracePt t="110148" x="4945063" y="3910013"/>
          <p14:tracePt t="110156" x="4908550" y="3886200"/>
          <p14:tracePt t="110163" x="4872038" y="3886200"/>
          <p14:tracePt t="110170" x="4835525" y="3873500"/>
          <p14:tracePt t="110177" x="4811713" y="3873500"/>
          <p14:tracePt t="110184" x="4786313" y="3860800"/>
          <p14:tracePt t="110191" x="4762500" y="3860800"/>
          <p14:tracePt t="110199" x="4749800" y="3860800"/>
          <p14:tracePt t="110207" x="4713288" y="3860800"/>
          <p14:tracePt t="110213" x="4702175" y="3860800"/>
          <p14:tracePt t="110222" x="4689475" y="3860800"/>
          <p14:tracePt t="110228" x="4665663" y="3860800"/>
          <p14:tracePt t="110235" x="4640263" y="3860800"/>
          <p14:tracePt t="110243" x="4616450" y="3860800"/>
          <p14:tracePt t="110251" x="4603750" y="3873500"/>
          <p14:tracePt t="110258" x="4591050" y="3873500"/>
          <p14:tracePt t="110265" x="4567238" y="3886200"/>
          <p14:tracePt t="110273" x="4554538" y="3897313"/>
          <p14:tracePt t="110279" x="4543425" y="3897313"/>
          <p14:tracePt t="110287" x="4530725" y="3910013"/>
          <p14:tracePt t="110295" x="4518025" y="3910013"/>
          <p14:tracePt t="110301" x="4506913" y="3933825"/>
          <p14:tracePt t="110308" x="4494213" y="3946525"/>
          <p14:tracePt t="110316" x="4481513" y="3959225"/>
          <p14:tracePt t="110324" x="4481513" y="3970338"/>
          <p14:tracePt t="110330" x="4470400" y="3983038"/>
          <p14:tracePt t="110338" x="4457700" y="3995738"/>
          <p14:tracePt t="110353" x="4457700" y="4019550"/>
          <p14:tracePt t="110360" x="4445000" y="4019550"/>
          <p14:tracePt t="110367" x="4445000" y="4032250"/>
          <p14:tracePt t="110375" x="4445000" y="4043363"/>
          <p14:tracePt t="110382" x="4433888" y="4056063"/>
          <p14:tracePt t="110389" x="4433888" y="4068763"/>
          <p14:tracePt t="110396" x="4421188" y="4081463"/>
          <p14:tracePt t="110404" x="4421188" y="4092575"/>
          <p14:tracePt t="110411" x="4421188" y="4117975"/>
          <p14:tracePt t="110418" x="4421188" y="4129088"/>
          <p14:tracePt t="110425" x="4421188" y="4141788"/>
          <p14:tracePt t="110444" x="4421188" y="4165600"/>
          <p14:tracePt t="110447" x="4421188" y="4178300"/>
          <p14:tracePt t="110455" x="4421188" y="4191000"/>
          <p14:tracePt t="110470" x="4421188" y="4202113"/>
          <p14:tracePt t="110477" x="4421188" y="4227513"/>
          <p14:tracePt t="110492" x="4421188" y="4251325"/>
          <p14:tracePt t="110499" x="4421188" y="4264025"/>
          <p14:tracePt t="110513" x="4421188" y="4287838"/>
          <p14:tracePt t="110521" x="4421188" y="4311650"/>
          <p14:tracePt t="110527" x="4433888" y="4324350"/>
          <p14:tracePt t="110535" x="4445000" y="4348163"/>
          <p14:tracePt t="110541" x="4457700" y="4360863"/>
          <p14:tracePt t="110549" x="4457700" y="4373563"/>
          <p14:tracePt t="110558" x="4470400" y="4384675"/>
          <p14:tracePt t="110564" x="4481513" y="4384675"/>
          <p14:tracePt t="110572" x="4494213" y="4410075"/>
          <p14:tracePt t="110579" x="4506913" y="4421188"/>
          <p14:tracePt t="110586" x="4530725" y="4446588"/>
          <p14:tracePt t="110593" x="4530725" y="4457700"/>
          <p14:tracePt t="110600" x="4554538" y="4470400"/>
          <p14:tracePt t="110608" x="4579938" y="4483100"/>
          <p14:tracePt t="110615" x="4591050" y="4494213"/>
          <p14:tracePt t="110622" x="4603750" y="4506913"/>
          <p14:tracePt t="110629" x="4616450" y="4519613"/>
          <p14:tracePt t="110638" x="4652963" y="4530725"/>
          <p14:tracePt t="110645" x="4665663" y="4543425"/>
          <p14:tracePt t="110651" x="4676775" y="4543425"/>
          <p14:tracePt t="110658" x="4702175" y="4556125"/>
          <p14:tracePt t="110666" x="4725988" y="4567238"/>
          <p14:tracePt t="110674" x="4749800" y="4579938"/>
          <p14:tracePt t="110681" x="4762500" y="4579938"/>
          <p14:tracePt t="110689" x="4775200" y="4579938"/>
          <p14:tracePt t="110696" x="4811713" y="4579938"/>
          <p14:tracePt t="110703" x="4822825" y="4579938"/>
          <p14:tracePt t="110710" x="4835525" y="4579938"/>
          <p14:tracePt t="110718" x="4859338" y="4579938"/>
          <p14:tracePt t="110725" x="4884738" y="4579938"/>
          <p14:tracePt t="110732" x="4895850" y="4579938"/>
          <p14:tracePt t="110740" x="4908550" y="4579938"/>
          <p14:tracePt t="110746" x="4932363" y="4579938"/>
          <p14:tracePt t="110755" x="4957763" y="4567238"/>
          <p14:tracePt t="110762" x="4968875" y="4567238"/>
          <p14:tracePt t="110768" x="4981575" y="4556125"/>
          <p14:tracePt t="110775" x="5005388" y="4543425"/>
          <p14:tracePt t="110783" x="5018088" y="4530725"/>
          <p14:tracePt t="110791" x="5030788" y="4530725"/>
          <p14:tracePt t="110797" x="5030788" y="4519613"/>
          <p14:tracePt t="110805" x="5054600" y="4506913"/>
          <p14:tracePt t="110812" x="5054600" y="4494213"/>
          <p14:tracePt t="110820" x="5078413" y="4483100"/>
          <p14:tracePt t="110834" x="5091113" y="4457700"/>
          <p14:tracePt t="110842" x="5091113" y="4446588"/>
          <p14:tracePt t="110849" x="5114925" y="4421188"/>
          <p14:tracePt t="110856" x="5127625" y="4384675"/>
          <p14:tracePt t="110863" x="5127625" y="4360863"/>
          <p14:tracePt t="110871" x="5127625" y="4324350"/>
          <p14:tracePt t="110878" x="5127625" y="4311650"/>
          <p14:tracePt t="110885" x="5127625" y="4275138"/>
          <p14:tracePt t="110892" x="5127625" y="4251325"/>
          <p14:tracePt t="110900" x="5127625" y="4227513"/>
          <p14:tracePt t="110908" x="5127625" y="4202113"/>
          <p14:tracePt t="110914" x="5127625" y="4178300"/>
          <p14:tracePt t="110922" x="5127625" y="4154488"/>
          <p14:tracePt t="110929" x="5114925" y="4141788"/>
          <p14:tracePt t="110937" x="5103813" y="4105275"/>
          <p14:tracePt t="110944" x="5091113" y="4105275"/>
          <p14:tracePt t="110951" x="5078413" y="4092575"/>
          <p14:tracePt t="110959" x="5067300" y="4068763"/>
          <p14:tracePt t="110966" x="5054600" y="4056063"/>
          <p14:tracePt t="110973" x="5030788" y="4043363"/>
          <p14:tracePt t="110980" x="5018088" y="4032250"/>
          <p14:tracePt t="110988" x="4994275" y="4019550"/>
          <p14:tracePt t="110995" x="4968875" y="3995738"/>
          <p14:tracePt t="111002" x="4945063" y="3995738"/>
          <p14:tracePt t="111009" x="4932363" y="3995738"/>
          <p14:tracePt t="111017" x="4908550" y="3983038"/>
          <p14:tracePt t="111024" x="4884738" y="3970338"/>
          <p14:tracePt t="111032" x="4859338" y="3970338"/>
          <p14:tracePt t="111039" x="4822825" y="3970338"/>
          <p14:tracePt t="111046" x="4799013" y="3970338"/>
          <p14:tracePt t="111053" x="4775200" y="3970338"/>
          <p14:tracePt t="111061" x="4749800" y="3970338"/>
          <p14:tracePt t="111068" x="4725988" y="3970338"/>
          <p14:tracePt t="111075" x="4689475" y="3970338"/>
          <p14:tracePt t="111082" x="4665663" y="3970338"/>
          <p14:tracePt t="111090" x="4652963" y="3970338"/>
          <p14:tracePt t="111097" x="4627563" y="3970338"/>
          <p14:tracePt t="111105" x="4616450" y="3970338"/>
          <p14:tracePt t="111112" x="4591050" y="3970338"/>
          <p14:tracePt t="111118" x="4579938" y="3970338"/>
          <p14:tracePt t="111126" x="4567238" y="3983038"/>
          <p14:tracePt t="111134" x="4543425" y="3983038"/>
          <p14:tracePt t="111141" x="4530725" y="3983038"/>
          <p14:tracePt t="111148" x="4518025" y="3995738"/>
          <p14:tracePt t="111156" x="4506913" y="4006850"/>
          <p14:tracePt t="111171" x="4481513" y="4019550"/>
          <p14:tracePt t="111185" x="4470400" y="4043363"/>
          <p14:tracePt t="111199" x="4457700" y="4056063"/>
          <p14:tracePt t="111207" x="4445000" y="4081463"/>
          <p14:tracePt t="111214" x="4445000" y="4092575"/>
          <p14:tracePt t="111222" x="4433888" y="4105275"/>
          <p14:tracePt t="111229" x="4433888" y="4117975"/>
          <p14:tracePt t="111243" x="4433888" y="4141788"/>
          <p14:tracePt t="111250" x="4421188" y="4154488"/>
          <p14:tracePt t="111258" x="4421188" y="4165600"/>
          <p14:tracePt t="111265" x="4421188" y="4191000"/>
          <p14:tracePt t="111273" x="4421188" y="4202113"/>
          <p14:tracePt t="111280" x="4421188" y="4214813"/>
          <p14:tracePt t="111288" x="4421188" y="4238625"/>
          <p14:tracePt t="111294" x="4421188" y="4264025"/>
          <p14:tracePt t="111301" x="4421188" y="4275138"/>
          <p14:tracePt t="111310" x="4421188" y="4287838"/>
          <p14:tracePt t="111316" x="4421188" y="4300538"/>
          <p14:tracePt t="111323" x="4421188" y="4324350"/>
          <p14:tracePt t="111330" x="4421188" y="4337050"/>
          <p14:tracePt t="111338" x="4433888" y="4360863"/>
          <p14:tracePt t="111345" x="4433888" y="4384675"/>
          <p14:tracePt t="111353" x="4445000" y="4397375"/>
          <p14:tracePt t="111359" x="4457700" y="4421188"/>
          <p14:tracePt t="111367" x="4470400" y="4446588"/>
          <p14:tracePt t="111375" x="4494213" y="4457700"/>
          <p14:tracePt t="111382" x="4494213" y="4470400"/>
          <p14:tracePt t="111390" x="4518025" y="4494213"/>
          <p14:tracePt t="111397" x="4530725" y="4494213"/>
          <p14:tracePt t="111404" x="4567238" y="4530725"/>
          <p14:tracePt t="111411" x="4603750" y="4543425"/>
          <p14:tracePt t="111419" x="4652963" y="4556125"/>
          <p14:tracePt t="111426" x="4689475" y="4567238"/>
          <p14:tracePt t="111433" x="4738688" y="4579938"/>
          <p14:tracePt t="111444" x="4762500" y="4592638"/>
          <p14:tracePt t="118289" x="4762500" y="4603750"/>
          <p14:tracePt t="118296" x="4775200" y="4603750"/>
          <p14:tracePt t="118317" x="4775200" y="4616450"/>
          <p14:tracePt t="118332" x="4786313" y="4629150"/>
          <p14:tracePt t="118353" x="4786313" y="4640263"/>
          <p14:tracePt t="118376" x="4799013" y="4652963"/>
          <p14:tracePt t="118391" x="4799013" y="4665663"/>
          <p14:tracePt t="118397" x="4799013" y="4678363"/>
          <p14:tracePt t="118405" x="4811713" y="4678363"/>
          <p14:tracePt t="118413" x="4811713" y="4689475"/>
          <p14:tracePt t="118427" x="4811713" y="4702175"/>
          <p14:tracePt t="118447" x="4822825" y="4725988"/>
          <p14:tracePt t="118457" x="4822825" y="4738688"/>
          <p14:tracePt t="118471" x="4822825" y="4751388"/>
          <p14:tracePt t="118485" x="4835525" y="4762500"/>
          <p14:tracePt t="118493" x="4835525" y="4775200"/>
          <p14:tracePt t="118508" x="4835525" y="4787900"/>
          <p14:tracePt t="118516" x="4848225" y="4799013"/>
          <p14:tracePt t="118522" x="4848225" y="4811713"/>
          <p14:tracePt t="118530" x="4859338" y="4824413"/>
          <p14:tracePt t="118537" x="4859338" y="4835525"/>
          <p14:tracePt t="118545" x="4872038" y="4848225"/>
          <p14:tracePt t="118552" x="4884738" y="4872038"/>
          <p14:tracePt t="118559" x="4884738" y="4897438"/>
          <p14:tracePt t="118566" x="4895850" y="4908550"/>
          <p14:tracePt t="118573" x="4908550" y="4933950"/>
          <p14:tracePt t="118580" x="4932363" y="4957763"/>
          <p14:tracePt t="118588" x="4945063" y="4970463"/>
          <p14:tracePt t="118595" x="4945063" y="4981575"/>
          <p14:tracePt t="118602" x="4957763" y="4994275"/>
          <p14:tracePt t="118609" x="4968875" y="5018088"/>
          <p14:tracePt t="118617" x="4981575" y="5018088"/>
          <p14:tracePt t="118624" x="4981575" y="5030788"/>
          <p14:tracePt t="118631" x="4994275" y="5043488"/>
          <p14:tracePt t="118638" x="5005388" y="5054600"/>
          <p14:tracePt t="118653" x="5005388" y="5067300"/>
          <p14:tracePt t="118660" x="5018088" y="5080000"/>
          <p14:tracePt t="118667" x="5030788" y="5091113"/>
          <p14:tracePt t="118675" x="5041900" y="5103813"/>
          <p14:tracePt t="118683" x="5041900" y="5116513"/>
          <p14:tracePt t="118689" x="5054600" y="5127625"/>
          <p14:tracePt t="118697" x="5054600" y="5140325"/>
          <p14:tracePt t="118704" x="5067300" y="5140325"/>
          <p14:tracePt t="118711" x="5078413" y="5140325"/>
          <p14:tracePt t="119289" x="5091113" y="5153025"/>
          <p14:tracePt t="119297" x="5103813" y="5153025"/>
          <p14:tracePt t="119304" x="5127625" y="5164138"/>
          <p14:tracePt t="119311" x="5164138" y="5164138"/>
          <p14:tracePt t="119318" x="5187950" y="5164138"/>
          <p14:tracePt t="119325" x="5224463" y="5164138"/>
          <p14:tracePt t="119333" x="5273675" y="5164138"/>
          <p14:tracePt t="119340" x="5322888" y="5164138"/>
          <p14:tracePt t="119348" x="5370513" y="5164138"/>
          <p14:tracePt t="119354" x="5432425" y="5164138"/>
          <p14:tracePt t="119361" x="5505450" y="5164138"/>
          <p14:tracePt t="119369" x="5627688" y="5127625"/>
          <p14:tracePt t="119376" x="5724525" y="5103813"/>
          <p14:tracePt t="119384" x="5834063" y="5080000"/>
          <p14:tracePt t="119391" x="6003925" y="5054600"/>
          <p14:tracePt t="119398" x="6089650" y="5030788"/>
          <p14:tracePt t="119405" x="6211888" y="4994275"/>
          <p14:tracePt t="119414" x="6308725" y="4970463"/>
          <p14:tracePt t="119420" x="6394450" y="4945063"/>
          <p14:tracePt t="119427" x="6540500" y="4872038"/>
          <p14:tracePt t="119435" x="6637338" y="4824413"/>
          <p14:tracePt t="119448" x="6723063" y="4775200"/>
          <p14:tracePt t="119449" x="6796088" y="4738688"/>
          <p14:tracePt t="119457" x="6869113" y="4678363"/>
          <p14:tracePt t="119465" x="6905625" y="4629150"/>
          <p14:tracePt t="119471" x="6978650" y="4556125"/>
          <p14:tracePt t="119478" x="7040563" y="4483100"/>
          <p14:tracePt t="119485" x="7100888" y="4337050"/>
          <p14:tracePt t="119493" x="7124700" y="4214813"/>
          <p14:tracePt t="119500" x="7161213" y="4081463"/>
          <p14:tracePt t="119508" x="7161213" y="3995738"/>
          <p14:tracePt t="119516" x="7161213" y="3897313"/>
          <p14:tracePt t="119522" x="7137400" y="3787775"/>
          <p14:tracePt t="119530" x="7113588" y="3690938"/>
          <p14:tracePt t="119537" x="7088188" y="3617913"/>
          <p14:tracePt t="119545" x="7077075" y="3568700"/>
          <p14:tracePt t="119551" x="7051675" y="3532188"/>
          <p14:tracePt t="119558" x="7040563" y="3521075"/>
          <p14:tracePt t="119566" x="7015163" y="3508375"/>
          <p14:tracePt t="119574" x="7004050" y="3495675"/>
          <p14:tracePt t="119581" x="6991350" y="3495675"/>
          <p14:tracePt t="119588" x="6967538" y="3495675"/>
          <p14:tracePt t="119595" x="6954838" y="3495675"/>
          <p14:tracePt t="119602" x="6942138" y="3495675"/>
          <p14:tracePt t="119610" x="6931025" y="3495675"/>
          <p14:tracePt t="119625" x="6918325" y="3484563"/>
          <p14:tracePt t="119632" x="6905625" y="3484563"/>
          <p14:tracePt t="119640" x="6905625" y="3471863"/>
          <p14:tracePt t="119648" x="6894513" y="3471863"/>
          <p14:tracePt t="119654" x="6869113" y="3459163"/>
          <p14:tracePt t="119661" x="6869113" y="3448050"/>
          <p14:tracePt t="119668" x="6832600" y="3422650"/>
          <p14:tracePt t="119676" x="6783388" y="3325813"/>
          <p14:tracePt t="119683" x="6710363" y="3154363"/>
          <p14:tracePt t="119691" x="6589713" y="2789238"/>
          <p14:tracePt t="119698" x="6491288" y="2460625"/>
          <p14:tracePt t="119705" x="6370638" y="1644650"/>
          <p14:tracePt t="119711" x="6321425" y="1169988"/>
          <p14:tracePt t="119719" x="6284913" y="633413"/>
          <p14:tracePt t="119727" x="6235700" y="1587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3530990"/>
            <a:ext cx="4634227" cy="45791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D067C9-1F89-0D69-1C7C-ABB5F5239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"/>
    </mc:Choice>
    <mc:Fallback xmlns="">
      <p:transition spd="slow" advTm="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764016" y="6442266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err="1">
                <a:latin typeface="+mj-lt"/>
              </a:rPr>
              <a:t>Staffieri</a:t>
            </a:r>
            <a:r>
              <a:rPr lang="es-MX" dirty="0">
                <a:latin typeface="+mj-lt"/>
              </a:rPr>
              <a:t> </a:t>
            </a:r>
            <a:r>
              <a:rPr lang="es-MX" dirty="0" err="1">
                <a:latin typeface="+mj-lt"/>
              </a:rPr>
              <a:t>Crit</a:t>
            </a:r>
            <a:r>
              <a:rPr lang="es-MX" dirty="0">
                <a:latin typeface="+mj-lt"/>
              </a:rPr>
              <a:t> Care </a:t>
            </a:r>
            <a:r>
              <a:rPr lang="es-MX" dirty="0" err="1">
                <a:latin typeface="+mj-lt"/>
              </a:rPr>
              <a:t>Med</a:t>
            </a:r>
            <a:r>
              <a:rPr lang="es-MX" dirty="0">
                <a:latin typeface="+mj-lt"/>
              </a:rPr>
              <a:t> 2012</a:t>
            </a:r>
            <a:endParaRPr lang="es-AR" dirty="0">
              <a:latin typeface="+mj-lt"/>
            </a:endParaRPr>
          </a:p>
        </p:txBody>
      </p:sp>
      <p:sp>
        <p:nvSpPr>
          <p:cNvPr id="11" name="8 Marcador de contenido"/>
          <p:cNvSpPr>
            <a:spLocks noGrp="1"/>
          </p:cNvSpPr>
          <p:nvPr>
            <p:ph sz="half" idx="2"/>
          </p:nvPr>
        </p:nvSpPr>
        <p:spPr>
          <a:xfrm>
            <a:off x="6909941" y="1548672"/>
            <a:ext cx="5017016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100" dirty="0"/>
              <a:t> </a:t>
            </a:r>
          </a:p>
          <a:p>
            <a:pPr marL="0" indent="0" algn="ctr">
              <a:buNone/>
            </a:pPr>
            <a:r>
              <a:rPr lang="es-MX" sz="2100" dirty="0"/>
              <a:t>ESR = 19 cmH2O/L </a:t>
            </a:r>
          </a:p>
          <a:p>
            <a:pPr marL="0" indent="0" algn="ctr">
              <a:buNone/>
            </a:pPr>
            <a:r>
              <a:rPr lang="es-MX" sz="2100" dirty="0"/>
              <a:t>(38 cmH2O / 2 L)</a:t>
            </a:r>
          </a:p>
          <a:p>
            <a:pPr marL="0" indent="0" algn="ctr">
              <a:buNone/>
            </a:pPr>
            <a:r>
              <a:rPr lang="es-MX" sz="2100" dirty="0"/>
              <a:t>   </a:t>
            </a:r>
          </a:p>
          <a:p>
            <a:pPr marL="0" indent="0" algn="ctr">
              <a:buNone/>
            </a:pPr>
            <a:r>
              <a:rPr lang="es-MX" sz="2100" dirty="0"/>
              <a:t>ET = 10.5 cmH2O/L</a:t>
            </a:r>
          </a:p>
          <a:p>
            <a:pPr marL="0" indent="0" algn="ctr">
              <a:buNone/>
            </a:pPr>
            <a:r>
              <a:rPr lang="es-MX" sz="2100" dirty="0"/>
              <a:t>(21 cmH2O / 2 L)</a:t>
            </a:r>
          </a:p>
          <a:p>
            <a:pPr marL="0" indent="0" algn="ctr">
              <a:buNone/>
            </a:pPr>
            <a:endParaRPr lang="es-MX" sz="2100" dirty="0"/>
          </a:p>
          <a:p>
            <a:pPr marL="0" indent="0" algn="ctr">
              <a:buNone/>
            </a:pPr>
            <a:endParaRPr lang="es-MX" sz="2100" dirty="0"/>
          </a:p>
          <a:p>
            <a:pPr marL="0" indent="0" algn="ctr">
              <a:buNone/>
            </a:pPr>
            <a:r>
              <a:rPr lang="es-MX" sz="2100" dirty="0"/>
              <a:t>   EP = 8.5 cmH2O/L </a:t>
            </a:r>
          </a:p>
          <a:p>
            <a:pPr marL="0" indent="0" algn="ctr">
              <a:buNone/>
            </a:pPr>
            <a:r>
              <a:rPr lang="es-MX" sz="2100" dirty="0"/>
              <a:t>(17 cmH2O / 2 L) </a:t>
            </a:r>
          </a:p>
          <a:p>
            <a:pPr marL="0" indent="0" algn="ctr">
              <a:buNone/>
            </a:pPr>
            <a:r>
              <a:rPr lang="es-MX" sz="2100" dirty="0"/>
              <a:t> </a:t>
            </a:r>
          </a:p>
          <a:p>
            <a:pPr marL="0" indent="0" algn="ctr">
              <a:buNone/>
            </a:pPr>
            <a:r>
              <a:rPr lang="es-MX" sz="2100" dirty="0"/>
              <a:t>EP/ESR = 0.45</a:t>
            </a:r>
          </a:p>
          <a:p>
            <a:pPr marL="0" indent="0" algn="ctr">
              <a:buNone/>
            </a:pPr>
            <a:endParaRPr lang="es-MX" dirty="0"/>
          </a:p>
          <a:p>
            <a:endParaRPr lang="es-AR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8F93F6A-E393-473E-8B66-5351BECC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1" y="1701147"/>
            <a:ext cx="5361858" cy="445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 Título">
            <a:extLst>
              <a:ext uri="{FF2B5EF4-FFF2-40B4-BE49-F238E27FC236}">
                <a16:creationId xmlns:a16="http://schemas.microsoft.com/office/drawing/2014/main" id="{A52E129B-905B-450D-A5A6-4169944B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Cálculo de </a:t>
            </a:r>
            <a:r>
              <a:rPr lang="es-MX" sz="3600" dirty="0" err="1"/>
              <a:t>elastancia</a:t>
            </a:r>
            <a:r>
              <a:rPr lang="es-MX" sz="3600" dirty="0"/>
              <a:t> del SR, </a:t>
            </a:r>
            <a:br>
              <a:rPr lang="es-MX" sz="3600" dirty="0"/>
            </a:br>
            <a:r>
              <a:rPr lang="es-MX" sz="3600" dirty="0"/>
              <a:t>del tórax y del pulmón</a:t>
            </a:r>
            <a:endParaRPr lang="es-AR" sz="3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A7B156-AF17-F68D-0BDF-E714E2FD2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70"/>
    </mc:Choice>
    <mc:Fallback xmlns="">
      <p:transition spd="slow" advTm="15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4" x="5956300" y="109538"/>
          <p14:tracePt t="861" x="5956300" y="401638"/>
          <p14:tracePt t="869" x="5956300" y="669925"/>
          <p14:tracePt t="877" x="5967413" y="1047750"/>
          <p14:tracePt t="883" x="6003925" y="1352550"/>
          <p14:tracePt t="890" x="6016625" y="1863725"/>
          <p14:tracePt t="897" x="6065838" y="2265363"/>
          <p14:tracePt t="905" x="6089650" y="2484438"/>
          <p14:tracePt t="912" x="6115050" y="3081338"/>
          <p14:tracePt t="920" x="6138863" y="3422650"/>
          <p14:tracePt t="927" x="6151563" y="3667125"/>
          <p14:tracePt t="933" x="6199188" y="4337050"/>
          <p14:tracePt t="941" x="6199188" y="4567238"/>
          <p14:tracePt t="949" x="6211888" y="4775200"/>
          <p14:tracePt t="956" x="6211888" y="5237163"/>
          <p14:tracePt t="963" x="6211888" y="5395913"/>
          <p14:tracePt t="971" x="6211888" y="5530850"/>
          <p14:tracePt t="4186" x="6211888" y="5518150"/>
          <p14:tracePt t="4190" x="6211888" y="5505450"/>
          <p14:tracePt t="4198" x="6211888" y="5468938"/>
          <p14:tracePt t="4205" x="6211888" y="5432425"/>
          <p14:tracePt t="4212" x="6188075" y="5372100"/>
          <p14:tracePt t="4220" x="6162675" y="5299075"/>
          <p14:tracePt t="4227" x="6138863" y="5262563"/>
          <p14:tracePt t="4235" x="6115050" y="5140325"/>
          <p14:tracePt t="4241" x="6076950" y="5067300"/>
          <p14:tracePt t="4249" x="6040438" y="4981575"/>
          <p14:tracePt t="4257" x="6016625" y="4897438"/>
          <p14:tracePt t="4264" x="5980113" y="4848225"/>
          <p14:tracePt t="4271" x="5943600" y="4775200"/>
          <p14:tracePt t="4278" x="5919788" y="4725988"/>
          <p14:tracePt t="4285" x="5883275" y="4689475"/>
          <p14:tracePt t="4292" x="5857875" y="4652963"/>
          <p14:tracePt t="4300" x="5810250" y="4629150"/>
          <p14:tracePt t="4308" x="5784850" y="4603750"/>
          <p14:tracePt t="4314" x="5761038" y="4579938"/>
          <p14:tracePt t="4322" x="5737225" y="4567238"/>
          <p14:tracePt t="4328" x="5700713" y="4543425"/>
          <p14:tracePt t="4338" x="5664200" y="4519613"/>
          <p14:tracePt t="4345" x="5627688" y="4506913"/>
          <p14:tracePt t="4351" x="5578475" y="4494213"/>
          <p14:tracePt t="4359" x="5468938" y="4483100"/>
          <p14:tracePt t="4366" x="5408613" y="4483100"/>
          <p14:tracePt t="4373" x="5322888" y="4483100"/>
          <p14:tracePt t="4380" x="5237163" y="4494213"/>
          <p14:tracePt t="4388" x="5140325" y="4519613"/>
          <p14:tracePt t="4395" x="5067300" y="4556125"/>
          <p14:tracePt t="4402" x="4981575" y="4603750"/>
          <p14:tracePt t="4410" x="4908550" y="4652963"/>
          <p14:tracePt t="4417" x="4835525" y="4702175"/>
          <p14:tracePt t="4425" x="4786313" y="4751388"/>
          <p14:tracePt t="4431" x="4738688" y="4787900"/>
          <p14:tracePt t="4439" x="4689475" y="4835525"/>
          <p14:tracePt t="4446" x="4652963" y="4884738"/>
          <p14:tracePt t="4454" x="4616450" y="4921250"/>
          <p14:tracePt t="4462" x="4591050" y="4970463"/>
          <p14:tracePt t="4468" x="4554538" y="5018088"/>
          <p14:tracePt t="4475" x="4530725" y="5091113"/>
          <p14:tracePt t="4482" x="4518025" y="5127625"/>
          <p14:tracePt t="4490" x="4506913" y="5189538"/>
          <p14:tracePt t="4497" x="4506913" y="5249863"/>
          <p14:tracePt t="4504" x="4506913" y="5322888"/>
          <p14:tracePt t="4512" x="4506913" y="5372100"/>
          <p14:tracePt t="4518" x="4518025" y="5481638"/>
          <p14:tracePt t="4527" x="4554538" y="5567363"/>
          <p14:tracePt t="4533" x="4591050" y="5627688"/>
          <p14:tracePt t="4541" x="4652963" y="5700713"/>
          <p14:tracePt t="4548" x="4702175" y="5761038"/>
          <p14:tracePt t="7806" x="4713288" y="5761038"/>
          <p14:tracePt t="7813" x="4749800" y="5761038"/>
          <p14:tracePt t="7820" x="4775200" y="5761038"/>
          <p14:tracePt t="7826" x="4822825" y="5761038"/>
          <p14:tracePt t="7834" x="4884738" y="5761038"/>
          <p14:tracePt t="7840" x="4968875" y="5761038"/>
          <p14:tracePt t="7848" x="5054600" y="5761038"/>
          <p14:tracePt t="7856" x="5200650" y="5761038"/>
          <p14:tracePt t="7863" x="5370513" y="5761038"/>
          <p14:tracePt t="7871" x="5541963" y="5737225"/>
          <p14:tracePt t="7878" x="5748338" y="5700713"/>
          <p14:tracePt t="7885" x="6102350" y="5627688"/>
          <p14:tracePt t="7892" x="6491288" y="5518150"/>
          <p14:tracePt t="7900" x="6832600" y="5421313"/>
          <p14:tracePt t="7907" x="7223125" y="5299075"/>
          <p14:tracePt t="7914" x="7502525" y="5200650"/>
          <p14:tracePt t="7921" x="7807325" y="5091113"/>
          <p14:tracePt t="7929" x="8050213" y="4981575"/>
          <p14:tracePt t="7936" x="8270875" y="4884738"/>
          <p14:tracePt t="7942" x="8526463" y="4762500"/>
          <p14:tracePt t="7950" x="8720138" y="4640263"/>
          <p14:tracePt t="7957" x="8891588" y="4494213"/>
          <p14:tracePt t="7965" x="9086850" y="4311650"/>
          <p14:tracePt t="7972" x="9196388" y="4191000"/>
          <p14:tracePt t="7980" x="9342438" y="4019550"/>
          <p14:tracePt t="7987" x="9525000" y="3703638"/>
          <p14:tracePt t="7995" x="9634538" y="3448050"/>
          <p14:tracePt t="8002" x="9720263" y="3179763"/>
          <p14:tracePt t="8009" x="9793288" y="2851150"/>
          <p14:tracePt t="8016" x="9829800" y="2606675"/>
          <p14:tracePt t="8024" x="9866313" y="2192338"/>
          <p14:tracePt t="8031" x="9866313" y="1924050"/>
          <p14:tracePt t="8039" x="9890125" y="1681163"/>
          <p14:tracePt t="8047" x="9890125" y="1522413"/>
          <p14:tracePt t="8053" x="9890125" y="1279525"/>
          <p14:tracePt t="8059" x="9890125" y="1047750"/>
          <p14:tracePt t="8067" x="9890125" y="865188"/>
          <p14:tracePt t="8074" x="9890125" y="742950"/>
          <p14:tracePt t="8082" x="9866313" y="596900"/>
          <p14:tracePt t="8089" x="9817100" y="474663"/>
          <p14:tracePt t="8097" x="9793288" y="401638"/>
          <p14:tracePt t="8104" x="9744075" y="279400"/>
          <p14:tracePt t="8111" x="9683750" y="182563"/>
          <p14:tracePt t="8119" x="9609138" y="85725"/>
          <p14:tracePt t="8126" x="9536113" y="12700"/>
          <p14:tracePt t="8272" x="5176838" y="0"/>
          <p14:tracePt t="8280" x="4921250" y="96838"/>
          <p14:tracePt t="8286" x="4640263" y="255588"/>
          <p14:tracePt t="8293" x="4421188" y="377825"/>
          <p14:tracePt t="8301" x="4225925" y="487363"/>
          <p14:tracePt t="8308" x="4092575" y="573088"/>
          <p14:tracePt t="8316" x="3946525" y="633413"/>
          <p14:tracePt t="8323" x="3800475" y="719138"/>
          <p14:tracePt t="8330" x="3665538" y="792163"/>
          <p14:tracePt t="8338" x="3544888" y="876300"/>
          <p14:tracePt t="8345" x="3446463" y="938213"/>
          <p14:tracePt t="8352" x="3349625" y="998538"/>
          <p14:tracePt t="8359" x="3289300" y="1071563"/>
          <p14:tracePt t="8367" x="3214688" y="1133475"/>
          <p14:tracePt t="8375" x="3154363" y="1193800"/>
          <p14:tracePt t="8381" x="3117850" y="1243013"/>
          <p14:tracePt t="8389" x="3057525" y="1303338"/>
          <p14:tracePt t="8397" x="3032125" y="1339850"/>
          <p14:tracePt t="8403" x="3021013" y="1376363"/>
          <p14:tracePt t="8410" x="3008313" y="1412875"/>
          <p14:tracePt t="8417" x="2984500" y="1473200"/>
          <p14:tracePt t="8425" x="2971800" y="1522413"/>
          <p14:tracePt t="8433" x="2971800" y="1571625"/>
          <p14:tracePt t="8439" x="2971800" y="1608138"/>
          <p14:tracePt t="8447" x="2971800" y="1644650"/>
          <p14:tracePt t="8454" x="2971800" y="1681163"/>
          <p14:tracePt t="8462" x="2971800" y="1717675"/>
          <p14:tracePt t="8469" x="2984500" y="1754188"/>
          <p14:tracePt t="8477" x="3008313" y="1803400"/>
          <p14:tracePt t="8483" x="3021013" y="1851025"/>
          <p14:tracePt t="8491" x="3081338" y="1949450"/>
          <p14:tracePt t="8498" x="3094038" y="1985963"/>
          <p14:tracePt t="8506" x="3141663" y="2046288"/>
          <p14:tracePt t="8513" x="3178175" y="2070100"/>
          <p14:tracePt t="8520" x="3227388" y="2119313"/>
          <p14:tracePt t="8527" x="3300413" y="2168525"/>
          <p14:tracePt t="8534" x="3386138" y="2228850"/>
          <p14:tracePt t="8542" x="3495675" y="2301875"/>
          <p14:tracePt t="8549" x="3702050" y="2400300"/>
          <p14:tracePt t="8557" x="3910013" y="2484438"/>
          <p14:tracePt t="8563" x="4152900" y="2570163"/>
          <p14:tracePt t="8572" x="4579938" y="2703513"/>
          <p14:tracePt t="8579" x="4775200" y="2740025"/>
          <p14:tracePt t="8586" x="5041900" y="2814638"/>
          <p14:tracePt t="8593" x="5224463" y="2851150"/>
          <p14:tracePt t="8600" x="5383213" y="2862263"/>
          <p14:tracePt t="8608" x="5627688" y="2862263"/>
          <p14:tracePt t="8615" x="5773738" y="2862263"/>
          <p14:tracePt t="8622" x="5846763" y="2862263"/>
          <p14:tracePt t="8630" x="5930900" y="2862263"/>
          <p14:tracePt t="8637" x="6053138" y="2862263"/>
          <p14:tracePt t="8805" x="6065838" y="2862263"/>
          <p14:tracePt t="8827" x="6076950" y="2851150"/>
          <p14:tracePt t="8834" x="6089650" y="2838450"/>
          <p14:tracePt t="8842" x="6089650" y="2814638"/>
          <p14:tracePt t="8849" x="6115050" y="2801938"/>
          <p14:tracePt t="8856" x="6115050" y="2776538"/>
          <p14:tracePt t="8863" x="6138863" y="2752725"/>
          <p14:tracePt t="8871" x="6162675" y="2703513"/>
          <p14:tracePt t="8878" x="6188075" y="2667000"/>
          <p14:tracePt t="8885" x="6211888" y="2606675"/>
          <p14:tracePt t="8892" x="6224588" y="2570163"/>
          <p14:tracePt t="8900" x="6284913" y="2473325"/>
          <p14:tracePt t="8906" x="6308725" y="2400300"/>
          <p14:tracePt t="8914" x="6334125" y="2314575"/>
          <p14:tracePt t="8922" x="6345238" y="2254250"/>
          <p14:tracePt t="8929" x="6370638" y="2192338"/>
          <p14:tracePt t="8936" x="6381750" y="2106613"/>
          <p14:tracePt t="8943" x="6394450" y="2033588"/>
          <p14:tracePt t="8950" x="6394450" y="1949450"/>
          <p14:tracePt t="8959" x="6394450" y="1887538"/>
          <p14:tracePt t="8965" x="6394450" y="1839913"/>
          <p14:tracePt t="8973" x="6394450" y="1754188"/>
          <p14:tracePt t="8979" x="6381750" y="1704975"/>
          <p14:tracePt t="8988" x="6370638" y="1631950"/>
          <p14:tracePt t="8995" x="6334125" y="1571625"/>
          <p14:tracePt t="9002" x="6297613" y="1509713"/>
          <p14:tracePt t="9009" x="6261100" y="1462088"/>
          <p14:tracePt t="9016" x="6224588" y="1412875"/>
          <p14:tracePt t="9023" x="6138863" y="1339850"/>
          <p14:tracePt t="9031" x="6053138" y="1266825"/>
          <p14:tracePt t="9039" x="5894388" y="1157288"/>
          <p14:tracePt t="9047" x="5773738" y="1084263"/>
          <p14:tracePt t="9053" x="5591175" y="974725"/>
          <p14:tracePt t="9059" x="5334000" y="852488"/>
          <p14:tracePt t="9067" x="5103813" y="766763"/>
          <p14:tracePt t="9074" x="4921250" y="682625"/>
          <p14:tracePt t="9082" x="4786313" y="657225"/>
          <p14:tracePt t="9089" x="4652963" y="633413"/>
          <p14:tracePt t="9096" x="4506913" y="609600"/>
          <p14:tracePt t="9103" x="4360863" y="596900"/>
          <p14:tracePt t="9111" x="4262438" y="584200"/>
          <p14:tracePt t="9118" x="4152900" y="584200"/>
          <p14:tracePt t="9125" x="4032250" y="584200"/>
          <p14:tracePt t="9133" x="3959225" y="584200"/>
          <p14:tracePt t="9140" x="3848100" y="584200"/>
          <p14:tracePt t="9147" x="3763963" y="596900"/>
          <p14:tracePt t="9154" x="3702050" y="620713"/>
          <p14:tracePt t="9162" x="3641725" y="633413"/>
          <p14:tracePt t="9169" x="3605213" y="646113"/>
          <p14:tracePt t="9178" x="3568700" y="669925"/>
          <p14:tracePt t="9185" x="3519488" y="693738"/>
          <p14:tracePt t="9192" x="3482975" y="719138"/>
          <p14:tracePt t="9199" x="3459163" y="742950"/>
          <p14:tracePt t="9207" x="3409950" y="779463"/>
          <p14:tracePt t="9214" x="3373438" y="803275"/>
          <p14:tracePt t="9221" x="3349625" y="828675"/>
          <p14:tracePt t="9229" x="3313113" y="852488"/>
          <p14:tracePt t="9236" x="3276600" y="876300"/>
          <p14:tracePt t="9243" x="3252788" y="901700"/>
          <p14:tracePt t="9250" x="3203575" y="962025"/>
          <p14:tracePt t="9257" x="3167063" y="1011238"/>
          <p14:tracePt t="9264" x="3141663" y="1047750"/>
          <p14:tracePt t="9272" x="3117850" y="1084263"/>
          <p14:tracePt t="9279" x="3105150" y="1120775"/>
          <p14:tracePt t="9287" x="3105150" y="1144588"/>
          <p14:tracePt t="9295" x="3094038" y="1169988"/>
          <p14:tracePt t="9301" x="3081338" y="1181100"/>
          <p14:tracePt t="9309" x="3081338" y="1193800"/>
          <p14:tracePt t="9316" x="3081338" y="1217613"/>
          <p14:tracePt t="9324" x="3081338" y="1230313"/>
          <p14:tracePt t="9331" x="3081338" y="1243013"/>
          <p14:tracePt t="9338" x="3094038" y="1279525"/>
          <p14:tracePt t="9346" x="3105150" y="1303338"/>
          <p14:tracePt t="9353" x="3117850" y="1339850"/>
          <p14:tracePt t="9360" x="3141663" y="1363663"/>
          <p14:tracePt t="9367" x="3167063" y="1400175"/>
          <p14:tracePt t="9374" x="3178175" y="1425575"/>
          <p14:tracePt t="9381" x="3227388" y="1449388"/>
          <p14:tracePt t="9389" x="3289300" y="1522413"/>
          <p14:tracePt t="9397" x="3349625" y="1571625"/>
          <p14:tracePt t="9404" x="3422650" y="1644650"/>
          <p14:tracePt t="9411" x="3495675" y="1717675"/>
          <p14:tracePt t="9418" x="3568700" y="1778000"/>
          <p14:tracePt t="9426" x="3678238" y="1839913"/>
          <p14:tracePt t="9433" x="3751263" y="1876425"/>
          <p14:tracePt t="9440" x="3921125" y="1960563"/>
          <p14:tracePt t="9447" x="4032250" y="2022475"/>
          <p14:tracePt t="9455" x="4152900" y="2058988"/>
          <p14:tracePt t="9462" x="4275138" y="2095500"/>
          <p14:tracePt t="9469" x="4408488" y="2132013"/>
          <p14:tracePt t="9477" x="4506913" y="2143125"/>
          <p14:tracePt t="9483" x="4640263" y="2155825"/>
          <p14:tracePt t="9490" x="4749800" y="2168525"/>
          <p14:tracePt t="9498" x="4872038" y="2179638"/>
          <p14:tracePt t="9506" x="4981575" y="2179638"/>
          <p14:tracePt t="9514" x="5114925" y="2179638"/>
          <p14:tracePt t="9520" x="5237163" y="2179638"/>
          <p14:tracePt t="9527" x="5383213" y="2179638"/>
          <p14:tracePt t="9535" x="5529263" y="2179638"/>
          <p14:tracePt t="9542" x="5651500" y="2179638"/>
          <p14:tracePt t="9550" x="5761038" y="2168525"/>
          <p14:tracePt t="9557" x="5883275" y="2143125"/>
          <p14:tracePt t="9564" x="5967413" y="2132013"/>
          <p14:tracePt t="9572" x="6065838" y="2095500"/>
          <p14:tracePt t="9579" x="6138863" y="2082800"/>
          <p14:tracePt t="9586" x="6175375" y="2070100"/>
          <p14:tracePt t="9593" x="6199188" y="2070100"/>
          <p14:tracePt t="9600" x="6211888" y="2058988"/>
          <p14:tracePt t="9607" x="6248400" y="2046288"/>
          <p14:tracePt t="9616" x="6261100" y="2046288"/>
          <p14:tracePt t="9623" x="6261100" y="2033588"/>
          <p14:tracePt t="9631" x="6272213" y="2022475"/>
          <p14:tracePt t="9638" x="6284913" y="2022475"/>
          <p14:tracePt t="9645" x="6297613" y="1997075"/>
          <p14:tracePt t="9652" x="6308725" y="1985963"/>
          <p14:tracePt t="9659" x="6321425" y="1960563"/>
          <p14:tracePt t="9666" x="6334125" y="1936750"/>
          <p14:tracePt t="9674" x="6345238" y="1900238"/>
          <p14:tracePt t="9681" x="6345238" y="1876425"/>
          <p14:tracePt t="9688" x="6345238" y="1851025"/>
          <p14:tracePt t="9696" x="6345238" y="1827213"/>
          <p14:tracePt t="9703" x="6345238" y="1803400"/>
          <p14:tracePt t="9711" x="6345238" y="1766888"/>
          <p14:tracePt t="9717" x="6345238" y="1730375"/>
          <p14:tracePt t="9725" x="6345238" y="1693863"/>
          <p14:tracePt t="9731" x="6321425" y="1657350"/>
          <p14:tracePt t="9739" x="6297613" y="1595438"/>
          <p14:tracePt t="9747" x="6248400" y="1522413"/>
          <p14:tracePt t="9754" x="6211888" y="1462088"/>
          <p14:tracePt t="9761" x="6175375" y="1425575"/>
          <p14:tracePt t="9769" x="6115050" y="1376363"/>
          <p14:tracePt t="9776" x="6065838" y="1316038"/>
          <p14:tracePt t="9783" x="6016625" y="1266825"/>
          <p14:tracePt t="9791" x="5907088" y="1206500"/>
          <p14:tracePt t="9798" x="5821363" y="1157288"/>
          <p14:tracePt t="9806" x="5711825" y="1108075"/>
          <p14:tracePt t="9813" x="5627688" y="1071563"/>
          <p14:tracePt t="9820" x="5529263" y="1047750"/>
          <p14:tracePt t="9827" x="5432425" y="1011238"/>
          <p14:tracePt t="9834" x="5260975" y="987425"/>
          <p14:tracePt t="9842" x="5114925" y="987425"/>
          <p14:tracePt t="9848" x="4994275" y="987425"/>
          <p14:tracePt t="9855" x="4872038" y="987425"/>
          <p14:tracePt t="9863" x="4762500" y="987425"/>
          <p14:tracePt t="9871" x="4665663" y="987425"/>
          <p14:tracePt t="9878" x="4567238" y="987425"/>
          <p14:tracePt t="9886" x="4470400" y="998538"/>
          <p14:tracePt t="9893" x="4384675" y="1011238"/>
          <p14:tracePt t="9900" x="4298950" y="1035050"/>
          <p14:tracePt t="9908" x="4238625" y="1047750"/>
          <p14:tracePt t="9914" x="4202113" y="1060450"/>
          <p14:tracePt t="9922" x="4165600" y="1071563"/>
          <p14:tracePt t="9929" x="4129088" y="1084263"/>
          <p14:tracePt t="9937" x="4105275" y="1108075"/>
          <p14:tracePt t="9944" x="4079875" y="1120775"/>
          <p14:tracePt t="9951" x="4043363" y="1133475"/>
          <p14:tracePt t="9959" x="4032250" y="1144588"/>
          <p14:tracePt t="9965" x="4006850" y="1181100"/>
          <p14:tracePt t="9972" x="3983038" y="1217613"/>
          <p14:tracePt t="9980" x="3970338" y="1230313"/>
          <p14:tracePt t="9988" x="3970338" y="1254125"/>
          <p14:tracePt t="10002" x="3970338" y="1279525"/>
          <p14:tracePt t="10010" x="3970338" y="1290638"/>
          <p14:tracePt t="10017" x="3970338" y="1303338"/>
          <p14:tracePt t="10025" x="3970338" y="1327150"/>
          <p14:tracePt t="10031" x="3970338" y="1352550"/>
          <p14:tracePt t="10039" x="3983038" y="1376363"/>
          <p14:tracePt t="10064" x="4043363" y="1425575"/>
          <p14:tracePt t="10067" x="4068763" y="1449388"/>
          <p14:tracePt t="10076" x="4105275" y="1473200"/>
          <p14:tracePt t="10082" x="4141788" y="1498600"/>
          <p14:tracePt t="10089" x="4178300" y="1498600"/>
          <p14:tracePt t="10096" x="4202113" y="1509713"/>
          <p14:tracePt t="10485" x="4214813" y="1522413"/>
          <p14:tracePt t="10492" x="4262438" y="1522413"/>
          <p14:tracePt t="10500" x="4324350" y="1535113"/>
          <p14:tracePt t="10506" x="4384675" y="1535113"/>
          <p14:tracePt t="10513" x="4457700" y="1558925"/>
          <p14:tracePt t="10520" x="4543425" y="1571625"/>
          <p14:tracePt t="10528" x="4652963" y="1584325"/>
          <p14:tracePt t="10535" x="4775200" y="1595438"/>
          <p14:tracePt t="10543" x="4884738" y="1620838"/>
          <p14:tracePt t="10549" x="4981575" y="1644650"/>
          <p14:tracePt t="10556" x="5078413" y="1657350"/>
          <p14:tracePt t="10565" x="5200650" y="1681163"/>
          <p14:tracePt t="10572" x="5322888" y="1693863"/>
          <p14:tracePt t="10579" x="5419725" y="1693863"/>
          <p14:tracePt t="10586" x="5492750" y="1704975"/>
          <p14:tracePt t="10594" x="5614988" y="1717675"/>
          <p14:tracePt t="10601" x="5773738" y="1730375"/>
          <p14:tracePt t="10609" x="5956300" y="1754188"/>
          <p14:tracePt t="10615" x="6138863" y="1754188"/>
          <p14:tracePt t="10622" x="6394450" y="1790700"/>
          <p14:tracePt t="10630" x="6553200" y="1803400"/>
          <p14:tracePt t="10638" x="6746875" y="1814513"/>
          <p14:tracePt t="10645" x="6931025" y="1827213"/>
          <p14:tracePt t="10652" x="7077075" y="1839913"/>
          <p14:tracePt t="10659" x="7259638" y="1876425"/>
          <p14:tracePt t="10667" x="7392988" y="1876425"/>
          <p14:tracePt t="10674" x="7539038" y="1876425"/>
          <p14:tracePt t="10681" x="7637463" y="1887538"/>
          <p14:tracePt t="10689" x="7758113" y="1887538"/>
          <p14:tracePt t="10697" x="7843838" y="1887538"/>
          <p14:tracePt t="10703" x="7916863" y="1887538"/>
          <p14:tracePt t="10711" x="8013700" y="1887538"/>
          <p14:tracePt t="10718" x="8075613" y="1887538"/>
          <p14:tracePt t="10726" x="8123238" y="1887538"/>
          <p14:tracePt t="10732" x="8172450" y="1887538"/>
          <p14:tracePt t="10739" x="8245475" y="1876425"/>
          <p14:tracePt t="10747" x="8281988" y="1863725"/>
          <p14:tracePt t="10755" x="8343900" y="1839913"/>
          <p14:tracePt t="10762" x="8391525" y="1827213"/>
          <p14:tracePt t="10769" x="8453438" y="1803400"/>
          <p14:tracePt t="10777" x="8489950" y="1790700"/>
          <p14:tracePt t="10783" x="8526463" y="1766888"/>
          <p14:tracePt t="10791" x="8586788" y="1741488"/>
          <p14:tracePt t="10798" x="8610600" y="1730375"/>
          <p14:tracePt t="10806" x="8647113" y="1693863"/>
          <p14:tracePt t="10813" x="8683625" y="1681163"/>
          <p14:tracePt t="10820" x="8732838" y="1657350"/>
          <p14:tracePt t="10828" x="8756650" y="1631950"/>
          <p14:tracePt t="10834" x="8793163" y="1608138"/>
          <p14:tracePt t="10842" x="8842375" y="1558925"/>
          <p14:tracePt t="10848" x="8866188" y="1546225"/>
          <p14:tracePt t="10856" x="8902700" y="1509713"/>
          <p14:tracePt t="10863" x="8928100" y="1473200"/>
          <p14:tracePt t="10871" x="8951913" y="1449388"/>
          <p14:tracePt t="10879" x="8964613" y="1436688"/>
          <p14:tracePt t="10893" x="8977313" y="1425575"/>
          <p14:tracePt t="10908" x="8988425" y="1412875"/>
          <p14:tracePt t="10915" x="8988425" y="1389063"/>
          <p14:tracePt t="10929" x="8988425" y="1363663"/>
          <p14:tracePt t="10937" x="8964613" y="1339850"/>
          <p14:tracePt t="10945" x="8928100" y="1327150"/>
          <p14:tracePt t="10951" x="8866188" y="1290638"/>
          <p14:tracePt t="10959" x="8709025" y="1206500"/>
          <p14:tracePt t="10966" x="8586788" y="1157288"/>
          <p14:tracePt t="10973" x="8440738" y="1096963"/>
          <p14:tracePt t="10980" x="8307388" y="1060450"/>
          <p14:tracePt t="10987" x="8123238" y="998538"/>
          <p14:tracePt t="10996" x="7929563" y="950913"/>
          <p14:tracePt t="11003" x="7734300" y="925513"/>
          <p14:tracePt t="11010" x="7539038" y="876300"/>
          <p14:tracePt t="11017" x="7380288" y="852488"/>
          <p14:tracePt t="11024" x="7210425" y="828675"/>
          <p14:tracePt t="11032" x="7064375" y="815975"/>
          <p14:tracePt t="11039" x="6845300" y="792163"/>
          <p14:tracePt t="11047" x="6746875" y="792163"/>
          <p14:tracePt t="11053" x="6613525" y="803275"/>
          <p14:tracePt t="11061" x="6480175" y="803275"/>
          <p14:tracePt t="11068" x="6334125" y="828675"/>
          <p14:tracePt t="11076" x="6175375" y="852488"/>
          <p14:tracePt t="11083" x="6053138" y="865188"/>
          <p14:tracePt t="11089" x="5956300" y="889000"/>
          <p14:tracePt t="11097" x="5857875" y="912813"/>
          <p14:tracePt t="11105" x="5773738" y="938213"/>
          <p14:tracePt t="11112" x="5700713" y="962025"/>
          <p14:tracePt t="11119" x="5664200" y="974725"/>
          <p14:tracePt t="11127" x="5627688" y="998538"/>
          <p14:tracePt t="11134" x="5578475" y="1023938"/>
          <p14:tracePt t="11142" x="5554663" y="1047750"/>
          <p14:tracePt t="11149" x="5529263" y="1071563"/>
          <p14:tracePt t="11155" x="5492750" y="1108075"/>
          <p14:tracePt t="11163" x="5468938" y="1144588"/>
          <p14:tracePt t="11171" x="5445125" y="1169988"/>
          <p14:tracePt t="11178" x="5432425" y="1206500"/>
          <p14:tracePt t="11185" x="5419725" y="1230313"/>
          <p14:tracePt t="11192" x="5408613" y="1254125"/>
          <p14:tracePt t="11200" x="5408613" y="1266825"/>
          <p14:tracePt t="11206" x="5408613" y="1279525"/>
          <p14:tracePt t="11214" x="5408613" y="1290638"/>
          <p14:tracePt t="11221" x="5408613" y="1327150"/>
          <p14:tracePt t="11229" x="5408613" y="1339850"/>
          <p14:tracePt t="11236" x="5408613" y="1352550"/>
          <p14:tracePt t="11244" x="5419725" y="1376363"/>
          <p14:tracePt t="11251" x="5432425" y="1400175"/>
          <p14:tracePt t="11259" x="5445125" y="1412875"/>
          <p14:tracePt t="11265" x="5456238" y="1436688"/>
          <p14:tracePt t="11273" x="5492750" y="1449388"/>
          <p14:tracePt t="11280" x="5541963" y="1485900"/>
          <p14:tracePt t="11288" x="5614988" y="1522413"/>
          <p14:tracePt t="11295" x="5711825" y="1558925"/>
          <p14:tracePt t="11301" x="5846763" y="1608138"/>
          <p14:tracePt t="11309" x="6016625" y="1668463"/>
          <p14:tracePt t="11316" x="6248400" y="1717675"/>
          <p14:tracePt t="11323" x="6673850" y="1827213"/>
          <p14:tracePt t="11330" x="7015163" y="1863725"/>
          <p14:tracePt t="11339" x="7369175" y="1924050"/>
          <p14:tracePt t="11346" x="7710488" y="1936750"/>
          <p14:tracePt t="11353" x="7929563" y="1973263"/>
          <p14:tracePt t="11361" x="8208963" y="2009775"/>
          <p14:tracePt t="11368" x="8477250" y="2022475"/>
          <p14:tracePt t="11375" x="8793163" y="2058988"/>
          <p14:tracePt t="11382" x="8878888" y="2070100"/>
          <p14:tracePt t="12938" x="8866188" y="2070100"/>
          <p14:tracePt t="12944" x="8842375" y="2070100"/>
          <p14:tracePt t="12952" x="8818563" y="2070100"/>
          <p14:tracePt t="12959" x="8793163" y="2070100"/>
          <p14:tracePt t="12966" x="8769350" y="2070100"/>
          <p14:tracePt t="12975" x="8745538" y="2070100"/>
          <p14:tracePt t="12981" x="8709025" y="2070100"/>
          <p14:tracePt t="12989" x="8636000" y="2046288"/>
          <p14:tracePt t="12995" x="8586788" y="2046288"/>
          <p14:tracePt t="13003" x="8501063" y="2022475"/>
          <p14:tracePt t="13010" x="8440738" y="2022475"/>
          <p14:tracePt t="13017" x="8318500" y="1997075"/>
          <p14:tracePt t="13024" x="8172450" y="1973263"/>
          <p14:tracePt t="13032" x="8075613" y="1960563"/>
          <p14:tracePt t="13049" x="7807325" y="1924050"/>
          <p14:tracePt t="13054" x="7710488" y="1912938"/>
          <p14:tracePt t="13062" x="7526338" y="1900238"/>
          <p14:tracePt t="13069" x="7369175" y="1900238"/>
          <p14:tracePt t="13076" x="7173913" y="1887538"/>
          <p14:tracePt t="13084" x="7004050" y="1887538"/>
          <p14:tracePt t="13091" x="6858000" y="1887538"/>
          <p14:tracePt t="13099" x="6723063" y="1887538"/>
          <p14:tracePt t="13106" x="6626225" y="1887538"/>
          <p14:tracePt t="13112" x="6527800" y="1887538"/>
          <p14:tracePt t="13119" x="6394450" y="1887538"/>
          <p14:tracePt t="13128" x="6297613" y="1887538"/>
          <p14:tracePt t="13135" x="6211888" y="1900238"/>
          <p14:tracePt t="13142" x="6115050" y="1924050"/>
          <p14:tracePt t="13149" x="6040438" y="1936750"/>
          <p14:tracePt t="13157" x="6003925" y="1936750"/>
          <p14:tracePt t="13164" x="5956300" y="1949450"/>
          <p14:tracePt t="13171" x="5930900" y="1960563"/>
          <p14:tracePt t="13178" x="5883275" y="1973263"/>
          <p14:tracePt t="13185" x="5857875" y="1985963"/>
          <p14:tracePt t="13193" x="5834063" y="1985963"/>
          <p14:tracePt t="13200" x="5810250" y="2009775"/>
          <p14:tracePt t="13208" x="5784850" y="2022475"/>
          <p14:tracePt t="13216" x="5773738" y="2022475"/>
          <p14:tracePt t="13222" x="5761038" y="2033588"/>
          <p14:tracePt t="13229" x="5737225" y="2046288"/>
          <p14:tracePt t="13236" x="5724525" y="2070100"/>
          <p14:tracePt t="13244" x="5711825" y="2082800"/>
          <p14:tracePt t="13251" x="5700713" y="2095500"/>
          <p14:tracePt t="13259" x="5688013" y="2119313"/>
          <p14:tracePt t="13266" x="5675313" y="2132013"/>
          <p14:tracePt t="13274" x="5664200" y="2143125"/>
          <p14:tracePt t="13281" x="5651500" y="2155825"/>
          <p14:tracePt t="13288" x="5651500" y="2192338"/>
          <p14:tracePt t="13296" x="5651500" y="2217738"/>
          <p14:tracePt t="13302" x="5638800" y="2228850"/>
          <p14:tracePt t="13309" x="5638800" y="2265363"/>
          <p14:tracePt t="13318" x="5638800" y="2290763"/>
          <p14:tracePt t="13325" x="5638800" y="2314575"/>
          <p14:tracePt t="13332" x="5638800" y="2338388"/>
          <p14:tracePt t="13339" x="5638800" y="2363788"/>
          <p14:tracePt t="13345" x="5638800" y="2374900"/>
          <p14:tracePt t="13353" x="5651500" y="2400300"/>
          <p14:tracePt t="13361" x="5675313" y="2424113"/>
          <p14:tracePt t="13368" x="5688013" y="2436813"/>
          <p14:tracePt t="13377" x="5700713" y="2460625"/>
          <p14:tracePt t="13382" x="5748338" y="2484438"/>
          <p14:tracePt t="13390" x="5784850" y="2533650"/>
          <p14:tracePt t="13398" x="5883275" y="2593975"/>
          <p14:tracePt t="13405" x="5967413" y="2643188"/>
          <p14:tracePt t="13412" x="6076950" y="2728913"/>
          <p14:tracePt t="13419" x="6162675" y="2801938"/>
          <p14:tracePt t="13427" x="6308725" y="2911475"/>
          <p14:tracePt t="13434" x="6430963" y="3008313"/>
          <p14:tracePt t="13441" x="6553200" y="3106738"/>
          <p14:tracePt t="13449" x="6600825" y="3143250"/>
          <p14:tracePt t="13456" x="6673850" y="3190875"/>
          <p14:tracePt t="17516" x="6673850" y="3203575"/>
          <p14:tracePt t="17523" x="6673850" y="3240088"/>
          <p14:tracePt t="17529" x="6673850" y="3263900"/>
          <p14:tracePt t="17537" x="6673850" y="3300413"/>
          <p14:tracePt t="17545" x="6673850" y="3336925"/>
          <p14:tracePt t="17551" x="6686550" y="3386138"/>
          <p14:tracePt t="17559" x="6699250" y="3409950"/>
          <p14:tracePt t="17567" x="6699250" y="3435350"/>
          <p14:tracePt t="17574" x="6699250" y="3471863"/>
          <p14:tracePt t="17581" x="6710363" y="3495675"/>
          <p14:tracePt t="17588" x="6723063" y="3544888"/>
          <p14:tracePt t="17596" x="6746875" y="3617913"/>
          <p14:tracePt t="17603" x="6772275" y="3678238"/>
          <p14:tracePt t="17609" x="6808788" y="3740150"/>
          <p14:tracePt t="17618" x="6845300" y="3800475"/>
          <p14:tracePt t="17625" x="6869113" y="3873500"/>
          <p14:tracePt t="17632" x="6905625" y="3946525"/>
          <p14:tracePt t="17639" x="6954838" y="3995738"/>
          <p14:tracePt t="17646" x="7015163" y="4068763"/>
          <p14:tracePt t="17654" x="7051675" y="4105275"/>
          <p14:tracePt t="17661" x="7088188" y="4154488"/>
          <p14:tracePt t="17668" x="7137400" y="4214813"/>
          <p14:tracePt t="17676" x="7173913" y="4251325"/>
          <p14:tracePt t="17682" x="7197725" y="4287838"/>
          <p14:tracePt t="17691" x="7234238" y="4337050"/>
          <p14:tracePt t="17698" x="7270750" y="4373563"/>
          <p14:tracePt t="17705" x="7283450" y="4410075"/>
          <p14:tracePt t="17712" x="7307263" y="4421188"/>
          <p14:tracePt t="17719" x="7332663" y="4446588"/>
          <p14:tracePt t="18253" x="7369175" y="4446588"/>
          <p14:tracePt t="18260" x="7392988" y="4446588"/>
          <p14:tracePt t="18268" x="7429500" y="4446588"/>
          <p14:tracePt t="18275" x="7466013" y="4446588"/>
          <p14:tracePt t="18282" x="7515225" y="4446588"/>
          <p14:tracePt t="18289" x="7551738" y="4446588"/>
          <p14:tracePt t="18297" x="7588250" y="4457700"/>
          <p14:tracePt t="18304" x="7648575" y="4457700"/>
          <p14:tracePt t="18311" x="7721600" y="4483100"/>
          <p14:tracePt t="18318" x="7843838" y="4483100"/>
          <p14:tracePt t="18326" x="7966075" y="4494213"/>
          <p14:tracePt t="18332" x="8062913" y="4494213"/>
          <p14:tracePt t="18340" x="8196263" y="4494213"/>
          <p14:tracePt t="18348" x="8355013" y="4494213"/>
          <p14:tracePt t="18354" x="8513763" y="4494213"/>
          <p14:tracePt t="18361" x="8720138" y="4494213"/>
          <p14:tracePt t="18370" x="9050338" y="4494213"/>
          <p14:tracePt t="18377" x="9220200" y="4494213"/>
          <p14:tracePt t="18385" x="9390063" y="4494213"/>
          <p14:tracePt t="18392" x="9634538" y="4494213"/>
          <p14:tracePt t="18399" x="9793288" y="4494213"/>
          <p14:tracePt t="18406" x="9939338" y="4494213"/>
          <p14:tracePt t="18414" x="10169525" y="4483100"/>
          <p14:tracePt t="18421" x="10291763" y="4470400"/>
          <p14:tracePt t="18428" x="10450513" y="4433888"/>
          <p14:tracePt t="18435" x="10560050" y="4410075"/>
          <p14:tracePt t="18443" x="10706100" y="4360863"/>
          <p14:tracePt t="18449" x="10802938" y="4324350"/>
          <p14:tracePt t="18457" x="10901363" y="4287838"/>
          <p14:tracePt t="18464" x="10974388" y="4238625"/>
          <p14:tracePt t="18471" x="11095038" y="4178300"/>
          <p14:tracePt t="18478" x="11169650" y="4141788"/>
          <p14:tracePt t="18486" x="11217275" y="4105275"/>
          <p14:tracePt t="18494" x="11266488" y="4068763"/>
          <p14:tracePt t="18501" x="11303000" y="4043363"/>
          <p14:tracePt t="18509" x="11352213" y="4019550"/>
          <p14:tracePt t="18516" x="11388725" y="3983038"/>
          <p14:tracePt t="18523" x="11436350" y="3946525"/>
          <p14:tracePt t="18531" x="11498263" y="3886200"/>
          <p14:tracePt t="18538" x="11534775" y="3849688"/>
          <p14:tracePt t="18545" x="11582400" y="3787775"/>
          <p14:tracePt t="18551" x="11631613" y="3740150"/>
          <p14:tracePt t="18559" x="11655425" y="3690938"/>
          <p14:tracePt t="18567" x="11691938" y="3654425"/>
          <p14:tracePt t="18574" x="11704638" y="3617913"/>
          <p14:tracePt t="18581" x="11728450" y="3594100"/>
          <p14:tracePt t="18588" x="11764963" y="3544888"/>
          <p14:tracePt t="18595" x="11764963" y="3484563"/>
          <p14:tracePt t="18603" x="11777663" y="3448050"/>
          <p14:tracePt t="18611" x="11777663" y="3422650"/>
          <p14:tracePt t="18618" x="11790363" y="3398838"/>
          <p14:tracePt t="18625" x="11790363" y="3362325"/>
          <p14:tracePt t="18632" x="11790363" y="3325813"/>
          <p14:tracePt t="18640" x="11790363" y="3289300"/>
          <p14:tracePt t="18647" x="11753850" y="3227388"/>
          <p14:tracePt t="18654" x="11717338" y="3167063"/>
          <p14:tracePt t="18662" x="11631613" y="3094038"/>
          <p14:tracePt t="18669" x="11558588" y="3033713"/>
          <p14:tracePt t="18677" x="11436350" y="2947988"/>
          <p14:tracePt t="18684" x="11303000" y="2887663"/>
          <p14:tracePt t="18691" x="11083925" y="2789238"/>
          <p14:tracePt t="18699" x="10802938" y="2655888"/>
          <p14:tracePt t="18705" x="10560050" y="2570163"/>
          <p14:tracePt t="18712" x="10121900" y="2424113"/>
          <p14:tracePt t="18720" x="9793288" y="2338388"/>
          <p14:tracePt t="18728" x="9609138" y="2314575"/>
          <p14:tracePt t="18735" x="9390063" y="2278063"/>
          <p14:tracePt t="18742" x="9097963" y="2278063"/>
          <p14:tracePt t="18749" x="8793163" y="2278063"/>
          <p14:tracePt t="18757" x="8610600" y="2278063"/>
          <p14:tracePt t="18764" x="8428038" y="2314575"/>
          <p14:tracePt t="18771" x="8172450" y="2387600"/>
          <p14:tracePt t="18779" x="7977188" y="2424113"/>
          <p14:tracePt t="18786" x="7843838" y="2484438"/>
          <p14:tracePt t="18793" x="7710488" y="2520950"/>
          <p14:tracePt t="18800" x="7600950" y="2570163"/>
          <p14:tracePt t="18808" x="7489825" y="2630488"/>
          <p14:tracePt t="18816" x="7380288" y="2667000"/>
          <p14:tracePt t="18821" x="7296150" y="2716213"/>
          <p14:tracePt t="18829" x="7197725" y="2752725"/>
          <p14:tracePt t="18837" x="7100888" y="2801938"/>
          <p14:tracePt t="18845" x="7064375" y="2838450"/>
          <p14:tracePt t="18852" x="7015163" y="2874963"/>
          <p14:tracePt t="18859" x="6967538" y="2935288"/>
          <p14:tracePt t="18866" x="6942138" y="2960688"/>
          <p14:tracePt t="18873" x="6905625" y="3021013"/>
          <p14:tracePt t="18881" x="6894513" y="3044825"/>
          <p14:tracePt t="18888" x="6869113" y="3106738"/>
          <p14:tracePt t="18896" x="6845300" y="3154363"/>
          <p14:tracePt t="18902" x="6832600" y="3203575"/>
          <p14:tracePt t="18910" x="6821488" y="3313113"/>
          <p14:tracePt t="18918" x="6808788" y="3362325"/>
          <p14:tracePt t="18925" x="6808788" y="3398838"/>
          <p14:tracePt t="18932" x="6808788" y="3448050"/>
          <p14:tracePt t="18938" x="6808788" y="3484563"/>
          <p14:tracePt t="18946" x="6808788" y="3521075"/>
          <p14:tracePt t="18954" x="6808788" y="3557588"/>
          <p14:tracePt t="18961" x="6821488" y="3581400"/>
          <p14:tracePt t="18968" x="6832600" y="3605213"/>
          <p14:tracePt t="18976" x="6869113" y="3641725"/>
          <p14:tracePt t="18983" x="6881813" y="3667125"/>
          <p14:tracePt t="18990" x="6931025" y="3703638"/>
          <p14:tracePt t="18998" x="6978650" y="3740150"/>
          <p14:tracePt t="19004" x="7040563" y="3776663"/>
          <p14:tracePt t="19012" x="7113588" y="3824288"/>
          <p14:tracePt t="19019" x="7186613" y="3860800"/>
          <p14:tracePt t="19027" x="7319963" y="3897313"/>
          <p14:tracePt t="19034" x="7405688" y="3933825"/>
          <p14:tracePt t="19042" x="7526338" y="3970338"/>
          <p14:tracePt t="19048" x="7624763" y="4019550"/>
          <p14:tracePt t="19055" x="7867650" y="4092575"/>
          <p14:tracePt t="19063" x="8013700" y="4141788"/>
          <p14:tracePt t="19070" x="8232775" y="4202113"/>
          <p14:tracePt t="19078" x="8404225" y="4251325"/>
          <p14:tracePt t="19085" x="8562975" y="4300538"/>
          <p14:tracePt t="19093" x="8855075" y="4360863"/>
          <p14:tracePt t="19100" x="9024938" y="4373563"/>
          <p14:tracePt t="19107" x="9207500" y="4410075"/>
          <p14:tracePt t="19115" x="9353550" y="4421188"/>
          <p14:tracePt t="19121" x="9499600" y="4433888"/>
          <p14:tracePt t="19129" x="9707563" y="4433888"/>
          <p14:tracePt t="19136" x="9817100" y="4433888"/>
          <p14:tracePt t="19144" x="9963150" y="4433888"/>
          <p14:tracePt t="19151" x="10059988" y="4433888"/>
          <p14:tracePt t="19158" x="10145713" y="4433888"/>
          <p14:tracePt t="19165" x="10279063" y="4410075"/>
          <p14:tracePt t="19172" x="10388600" y="4384675"/>
          <p14:tracePt t="19179" x="10510838" y="4337050"/>
          <p14:tracePt t="19187" x="10596563" y="4287838"/>
          <p14:tracePt t="19195" x="10706100" y="4238625"/>
          <p14:tracePt t="19201" x="10791825" y="4202113"/>
          <p14:tracePt t="19210" x="10864850" y="4165600"/>
          <p14:tracePt t="19216" x="10888663" y="4141788"/>
          <p14:tracePt t="19224" x="10912475" y="4105275"/>
          <p14:tracePt t="19232" x="10937875" y="4092575"/>
          <p14:tracePt t="19238" x="10974388" y="4068763"/>
          <p14:tracePt t="19246" x="10998200" y="4043363"/>
          <p14:tracePt t="19254" x="11010900" y="4032250"/>
          <p14:tracePt t="19261" x="11022013" y="4019550"/>
          <p14:tracePt t="19269" x="11034713" y="4006850"/>
          <p14:tracePt t="19275" x="11047413" y="3995738"/>
          <p14:tracePt t="19289" x="11058525" y="3970338"/>
          <p14:tracePt t="19296" x="11071225" y="3933825"/>
          <p14:tracePt t="19304" x="11083925" y="3922713"/>
          <p14:tracePt t="19312" x="11083925" y="3910013"/>
          <p14:tracePt t="19319" x="11083925" y="3886200"/>
          <p14:tracePt t="19326" x="11083925" y="3860800"/>
          <p14:tracePt t="19334" x="11083925" y="3849688"/>
          <p14:tracePt t="19340" x="11083925" y="3836988"/>
          <p14:tracePt t="19348" x="11083925" y="3800475"/>
          <p14:tracePt t="19355" x="11058525" y="3776663"/>
          <p14:tracePt t="19363" x="11047413" y="3740150"/>
          <p14:tracePt t="19370" x="11010900" y="3714750"/>
          <p14:tracePt t="19378" x="10985500" y="3678238"/>
          <p14:tracePt t="19385" x="10948988" y="3654425"/>
          <p14:tracePt t="19392" x="10852150" y="3605213"/>
          <p14:tracePt t="19399" x="10766425" y="3557588"/>
          <p14:tracePt t="19406" x="10706100" y="3521075"/>
          <p14:tracePt t="19413" x="10609263" y="3448050"/>
          <p14:tracePt t="19421" x="10523538" y="3398838"/>
          <p14:tracePt t="19429" x="10450513" y="3362325"/>
          <p14:tracePt t="19435" x="10377488" y="3325813"/>
          <p14:tracePt t="19443" x="10267950" y="3289300"/>
          <p14:tracePt t="19450" x="10218738" y="3263900"/>
          <p14:tracePt t="19458" x="10158413" y="3252788"/>
          <p14:tracePt t="19465" x="10096500" y="3240088"/>
          <p14:tracePt t="19472" x="10023475" y="3227388"/>
          <p14:tracePt t="19480" x="9939338" y="3216275"/>
          <p14:tracePt t="19487" x="9866313" y="3216275"/>
          <p14:tracePt t="19494" x="9793288" y="3216275"/>
          <p14:tracePt t="19502" x="9731375" y="3216275"/>
          <p14:tracePt t="19509" x="9645650" y="3216275"/>
          <p14:tracePt t="19516" x="9585325" y="3216275"/>
          <p14:tracePt t="19523" x="9475788" y="3216275"/>
          <p14:tracePt t="19530" x="9390063" y="3240088"/>
          <p14:tracePt t="19538" x="9329738" y="3252788"/>
          <p14:tracePt t="19545" x="9256713" y="3289300"/>
          <p14:tracePt t="19552" x="9220200" y="3289300"/>
          <p14:tracePt t="19560" x="9147175" y="3325813"/>
          <p14:tracePt t="19567" x="9110663" y="3349625"/>
          <p14:tracePt t="19574" x="9061450" y="3373438"/>
          <p14:tracePt t="19582" x="9024938" y="3386138"/>
          <p14:tracePt t="19589" x="9001125" y="3409950"/>
          <p14:tracePt t="19597" x="8977313" y="3422650"/>
          <p14:tracePt t="19603" x="8939213" y="3422650"/>
          <p14:tracePt t="19611" x="8928100" y="3435350"/>
          <p14:tracePt t="19619" x="8915400" y="3448050"/>
          <p14:tracePt t="19626" x="8902700" y="3459163"/>
          <p14:tracePt t="19633" x="8891588" y="3471863"/>
          <p14:tracePt t="19639" x="8878888" y="3471863"/>
          <p14:tracePt t="19647" x="8866188" y="3484563"/>
          <p14:tracePt t="19655" x="8842375" y="3508375"/>
          <p14:tracePt t="19662" x="8829675" y="3532188"/>
          <p14:tracePt t="19669" x="8805863" y="3557588"/>
          <p14:tracePt t="19677" x="8793163" y="3594100"/>
          <p14:tracePt t="19684" x="8782050" y="3617913"/>
          <p14:tracePt t="19691" x="8782050" y="3641725"/>
          <p14:tracePt t="19699" x="8782050" y="3667125"/>
          <p14:tracePt t="19705" x="8769350" y="3690938"/>
          <p14:tracePt t="19713" x="8769350" y="3714750"/>
          <p14:tracePt t="19720" x="8769350" y="3751263"/>
          <p14:tracePt t="19727" x="8769350" y="3787775"/>
          <p14:tracePt t="19734" x="8769350" y="3813175"/>
          <p14:tracePt t="19741" x="8769350" y="3836988"/>
          <p14:tracePt t="19749" x="8769350" y="3849688"/>
          <p14:tracePt t="19756" x="8793163" y="3873500"/>
          <p14:tracePt t="19763" x="8805863" y="3897313"/>
          <p14:tracePt t="19771" x="8829675" y="3922713"/>
          <p14:tracePt t="19778" x="8855075" y="3946525"/>
          <p14:tracePt t="19786" x="8878888" y="3970338"/>
          <p14:tracePt t="19794" x="8902700" y="3995738"/>
          <p14:tracePt t="19800" x="8951913" y="4019550"/>
          <p14:tracePt t="19808" x="9074150" y="4068763"/>
          <p14:tracePt t="19816" x="9159875" y="4092575"/>
          <p14:tracePt t="19822" x="9232900" y="4105275"/>
          <p14:tracePt t="19830" x="9366250" y="4129088"/>
          <p14:tracePt t="19837" x="9451975" y="4141788"/>
          <p14:tracePt t="19845" x="9548813" y="4141788"/>
          <p14:tracePt t="19852" x="9645650" y="4141788"/>
          <p14:tracePt t="19859" x="9767888" y="4141788"/>
          <p14:tracePt t="19867" x="9840913" y="4141788"/>
          <p14:tracePt t="19874" x="9913938" y="4141788"/>
          <p14:tracePt t="19881" x="9986963" y="4141788"/>
          <p14:tracePt t="19888" x="10059988" y="4129088"/>
          <p14:tracePt t="19895" x="10158413" y="4117975"/>
          <p14:tracePt t="19903" x="10231438" y="4092575"/>
          <p14:tracePt t="19910" x="10304463" y="4081463"/>
          <p14:tracePt t="19918" x="10340975" y="4068763"/>
          <p14:tracePt t="19925" x="10401300" y="4032250"/>
          <p14:tracePt t="19932" x="10437813" y="4019550"/>
          <p14:tracePt t="19939" x="10463213" y="3995738"/>
          <p14:tracePt t="19947" x="10487025" y="3983038"/>
          <p14:tracePt t="19954" x="10510838" y="3970338"/>
          <p14:tracePt t="19961" x="10536238" y="3933825"/>
          <p14:tracePt t="19969" x="10547350" y="3922713"/>
          <p14:tracePt t="19976" x="10583863" y="3897313"/>
          <p14:tracePt t="19983" x="10596563" y="3849688"/>
          <p14:tracePt t="19990" x="10620375" y="3800475"/>
          <p14:tracePt t="19998" x="10645775" y="3763963"/>
          <p14:tracePt t="20005" x="10645775" y="3690938"/>
          <p14:tracePt t="20012" x="10645775" y="3654425"/>
          <p14:tracePt t="20019" x="10645775" y="3605213"/>
          <p14:tracePt t="20026" x="10645775" y="3557588"/>
          <p14:tracePt t="20034" x="10645775" y="3508375"/>
          <p14:tracePt t="20042" x="10620375" y="3459163"/>
          <p14:tracePt t="20050" x="10596563" y="3409950"/>
          <p14:tracePt t="20055" x="10572750" y="3349625"/>
          <p14:tracePt t="20064" x="10523538" y="3276600"/>
          <p14:tracePt t="20070" x="10474325" y="3240088"/>
          <p14:tracePt t="20078" x="10426700" y="3190875"/>
          <p14:tracePt t="20086" x="10388600" y="3143250"/>
          <p14:tracePt t="20093" x="10328275" y="3106738"/>
          <p14:tracePt t="20100" x="10267950" y="3057525"/>
          <p14:tracePt t="20107" x="10194925" y="3008313"/>
          <p14:tracePt t="20115" x="10121900" y="2960688"/>
          <p14:tracePt t="20122" x="10023475" y="2898775"/>
          <p14:tracePt t="20128" x="9913938" y="2851150"/>
          <p14:tracePt t="20136" x="9817100" y="2825750"/>
          <p14:tracePt t="20144" x="9707563" y="2789238"/>
          <p14:tracePt t="20152" x="9634538" y="2776538"/>
          <p14:tracePt t="20158" x="9512300" y="2765425"/>
          <p14:tracePt t="20166" x="9342438" y="2765425"/>
          <p14:tracePt t="20173" x="9220200" y="2765425"/>
          <p14:tracePt t="20180" x="9097963" y="2765425"/>
          <p14:tracePt t="20188" x="8964613" y="2765425"/>
          <p14:tracePt t="20195" x="8866188" y="2789238"/>
          <p14:tracePt t="20203" x="8756650" y="2814638"/>
          <p14:tracePt t="20209" x="8623300" y="2838450"/>
          <p14:tracePt t="20217" x="8526463" y="2874963"/>
          <p14:tracePt t="20224" x="8489950" y="2898775"/>
          <p14:tracePt t="20232" x="8440738" y="2924175"/>
          <p14:tracePt t="20238" x="8404225" y="2935288"/>
          <p14:tracePt t="20245" x="8380413" y="2960688"/>
          <p14:tracePt t="20253" x="8355013" y="2971800"/>
          <p14:tracePt t="20261" x="8331200" y="2984500"/>
          <p14:tracePt t="20268" x="8318500" y="2997200"/>
          <p14:tracePt t="20275" x="8294688" y="3021013"/>
          <p14:tracePt t="20283" x="8270875" y="3033713"/>
          <p14:tracePt t="20290" x="8270875" y="3044825"/>
          <p14:tracePt t="20298" x="8245475" y="3070225"/>
          <p14:tracePt t="20304" x="8232775" y="3094038"/>
          <p14:tracePt t="20312" x="8208963" y="3130550"/>
          <p14:tracePt t="20319" x="8196263" y="3143250"/>
          <p14:tracePt t="20327" x="8196263" y="3167063"/>
          <p14:tracePt t="20334" x="8185150" y="3190875"/>
          <p14:tracePt t="20341" x="8185150" y="3203575"/>
          <p14:tracePt t="20349" x="8185150" y="3216275"/>
          <p14:tracePt t="20355" x="8185150" y="3240088"/>
          <p14:tracePt t="20362" x="8185150" y="3252788"/>
          <p14:tracePt t="20370" x="8185150" y="3276600"/>
          <p14:tracePt t="20377" x="8185150" y="3289300"/>
          <p14:tracePt t="20385" x="8185150" y="3313113"/>
          <p14:tracePt t="20392" x="8185150" y="3325813"/>
          <p14:tracePt t="20400" x="8196263" y="3336925"/>
          <p14:tracePt t="20406" x="8208963" y="3362325"/>
          <p14:tracePt t="20414" x="8221663" y="3398838"/>
          <p14:tracePt t="20421" x="8232775" y="3422650"/>
          <p14:tracePt t="20429" x="8245475" y="3435350"/>
          <p14:tracePt t="20435" x="8258175" y="3459163"/>
          <p14:tracePt t="20444" x="8281988" y="3471863"/>
          <p14:tracePt t="20451" x="8281988" y="3495675"/>
          <p14:tracePt t="20458" x="8307388" y="3521075"/>
          <p14:tracePt t="20466" x="8343900" y="3532188"/>
          <p14:tracePt t="20472" x="8355013" y="3557588"/>
          <p14:tracePt t="20480" x="8404225" y="3581400"/>
          <p14:tracePt t="20487" x="8440738" y="3605213"/>
          <p14:tracePt t="20493" x="8477250" y="3617913"/>
          <p14:tracePt t="20501" x="8574088" y="3667125"/>
          <p14:tracePt t="20508" x="8683625" y="3703638"/>
          <p14:tracePt t="20517" x="8782050" y="3727450"/>
          <p14:tracePt t="20523" x="8829675" y="3740150"/>
          <p14:tracePt t="20531" x="8951913" y="3751263"/>
          <p14:tracePt t="20537" x="9037638" y="3763963"/>
          <p14:tracePt t="20545" x="9159875" y="3776663"/>
          <p14:tracePt t="20553" x="9244013" y="3787775"/>
          <p14:tracePt t="20560" x="9378950" y="3787775"/>
          <p14:tracePt t="20567" x="9439275" y="3787775"/>
          <p14:tracePt t="20574" x="9525000" y="3787775"/>
          <p14:tracePt t="20582" x="9609138" y="3787775"/>
          <p14:tracePt t="20589" x="9683750" y="3787775"/>
          <p14:tracePt t="20597" x="9756775" y="3787775"/>
          <p14:tracePt t="20605" x="9793288" y="3787775"/>
          <p14:tracePt t="20610" x="9829800" y="3787775"/>
          <p14:tracePt t="20618" x="9853613" y="3787775"/>
          <p14:tracePt t="20625" x="9877425" y="3787775"/>
          <p14:tracePt t="22196" x="9890125" y="3787775"/>
          <p14:tracePt t="22203" x="9902825" y="3787775"/>
          <p14:tracePt t="22209" x="9913938" y="3787775"/>
          <p14:tracePt t="22218" x="9939338" y="3787775"/>
          <p14:tracePt t="22225" x="9963150" y="3787775"/>
          <p14:tracePt t="22231" x="9999663" y="3787775"/>
          <p14:tracePt t="22239" x="10036175" y="3787775"/>
          <p14:tracePt t="22247" x="10085388" y="3787775"/>
          <p14:tracePt t="22254" x="10121900" y="3787775"/>
          <p14:tracePt t="22261" x="10169525" y="3787775"/>
          <p14:tracePt t="22269" x="10206038" y="3776663"/>
          <p14:tracePt t="22276" x="10255250" y="3763963"/>
          <p14:tracePt t="22283" x="10291763" y="3751263"/>
          <p14:tracePt t="22290" x="10340975" y="3727450"/>
          <p14:tracePt t="22297" x="10377488" y="3703638"/>
          <p14:tracePt t="22304" x="10401300" y="3703638"/>
          <p14:tracePt t="22311" x="10450513" y="3667125"/>
          <p14:tracePt t="22320" x="10474325" y="3654425"/>
          <p14:tracePt t="22327" x="10499725" y="3641725"/>
          <p14:tracePt t="22334" x="10510838" y="3617913"/>
          <p14:tracePt t="22342" x="10536238" y="3617913"/>
          <p14:tracePt t="22349" x="10547350" y="3594100"/>
          <p14:tracePt t="22356" x="10572750" y="3581400"/>
          <p14:tracePt t="22363" x="10596563" y="3557588"/>
          <p14:tracePt t="22370" x="10620375" y="3521075"/>
          <p14:tracePt t="22378" x="10645775" y="3484563"/>
          <p14:tracePt t="22386" x="10682288" y="3422650"/>
          <p14:tracePt t="22392" x="10693400" y="3373438"/>
          <p14:tracePt t="22400" x="10718800" y="3289300"/>
          <p14:tracePt t="22406" x="10718800" y="3240088"/>
          <p14:tracePt t="22415" x="10729913" y="3167063"/>
          <p14:tracePt t="22422" x="10729913" y="3106738"/>
          <p14:tracePt t="22429" x="10729913" y="3033713"/>
          <p14:tracePt t="22436" x="10729913" y="2947988"/>
          <p14:tracePt t="22443" x="10729913" y="2887663"/>
          <p14:tracePt t="22450" x="10729913" y="2801938"/>
          <p14:tracePt t="22458" x="10729913" y="2740025"/>
          <p14:tracePt t="22466" x="10729913" y="2679700"/>
          <p14:tracePt t="22473" x="10718800" y="2630488"/>
          <p14:tracePt t="22480" x="10693400" y="2593975"/>
          <p14:tracePt t="22488" x="10682288" y="2557463"/>
          <p14:tracePt t="22495" x="10645775" y="2533650"/>
          <p14:tracePt t="22502" x="10633075" y="2497138"/>
          <p14:tracePt t="22509" x="10596563" y="2436813"/>
          <p14:tracePt t="22517" x="10547350" y="2374900"/>
          <p14:tracePt t="22524" x="10523538" y="2351088"/>
          <p14:tracePt t="22531" x="10487025" y="2290763"/>
          <p14:tracePt t="22539" x="10450513" y="2254250"/>
          <p14:tracePt t="22546" x="10426700" y="2228850"/>
          <p14:tracePt t="22553" x="10401300" y="2192338"/>
          <p14:tracePt t="22560" x="10364788" y="2168525"/>
          <p14:tracePt t="22568" x="10340975" y="2143125"/>
          <p14:tracePt t="22575" x="10315575" y="2106613"/>
          <p14:tracePt t="22582" x="10291763" y="2082800"/>
          <p14:tracePt t="22590" x="10255250" y="2058988"/>
          <p14:tracePt t="22597" x="10206038" y="2022475"/>
          <p14:tracePt t="22605" x="10182225" y="1997075"/>
          <p14:tracePt t="22611" x="10109200" y="1960563"/>
          <p14:tracePt t="22620" x="10048875" y="1924050"/>
          <p14:tracePt t="22626" x="10012363" y="1900238"/>
          <p14:tracePt t="22633" x="9939338" y="1863725"/>
          <p14:tracePt t="22641" x="9890125" y="1851025"/>
          <p14:tracePt t="22648" x="9804400" y="1827213"/>
          <p14:tracePt t="22655" x="9720263" y="1803400"/>
          <p14:tracePt t="22662" x="9634538" y="1790700"/>
          <p14:tracePt t="22670" x="9561513" y="1778000"/>
          <p14:tracePt t="22676" x="9488488" y="1778000"/>
          <p14:tracePt t="22685" x="9402763" y="1778000"/>
          <p14:tracePt t="22692" x="9342438" y="1766888"/>
          <p14:tracePt t="22699" x="9280525" y="1766888"/>
          <p14:tracePt t="22706" x="9196388" y="1766888"/>
          <p14:tracePt t="22714" x="9134475" y="1766888"/>
          <p14:tracePt t="22721" x="9086850" y="1766888"/>
          <p14:tracePt t="22729" x="9037638" y="1766888"/>
          <p14:tracePt t="22737" x="8988425" y="1766888"/>
          <p14:tracePt t="22743" x="8928100" y="1766888"/>
          <p14:tracePt t="22750" x="8891588" y="1766888"/>
          <p14:tracePt t="22757" x="8842375" y="1766888"/>
          <p14:tracePt t="22765" x="8793163" y="1766888"/>
          <p14:tracePt t="22772" x="8745538" y="1766888"/>
          <p14:tracePt t="22779" x="8709025" y="1766888"/>
          <p14:tracePt t="22786" x="8659813" y="1766888"/>
          <p14:tracePt t="22793" x="8623300" y="1766888"/>
          <p14:tracePt t="22801" x="8610600" y="1778000"/>
          <p14:tracePt t="22808" x="8586788" y="1778000"/>
          <p14:tracePt t="22817" x="8562975" y="1790700"/>
          <p14:tracePt t="22831" x="8537575" y="1803400"/>
          <p14:tracePt t="22838" x="8513763" y="1814513"/>
          <p14:tracePt t="22846" x="8501063" y="1827213"/>
          <p14:tracePt t="22853" x="8477250" y="1839913"/>
          <p14:tracePt t="22860" x="8464550" y="1851025"/>
          <p14:tracePt t="22867" x="8453438" y="1863725"/>
          <p14:tracePt t="22875" x="8440738" y="1863725"/>
          <p14:tracePt t="22882" x="8428038" y="1876425"/>
          <p14:tracePt t="22889" x="8416925" y="1887538"/>
          <p14:tracePt t="22897" x="8404225" y="1887538"/>
          <p14:tracePt t="22903" x="8391525" y="1900238"/>
          <p14:tracePt t="22910" x="8380413" y="1912938"/>
          <p14:tracePt t="22917" x="8380413" y="1924050"/>
          <p14:tracePt t="22926" x="8367713" y="1936750"/>
          <p14:tracePt t="22933" x="8355013" y="1949450"/>
          <p14:tracePt t="22940" x="8355013" y="1960563"/>
          <p14:tracePt t="22948" x="8343900" y="1973263"/>
          <p14:tracePt t="22955" x="8343900" y="1985963"/>
          <p14:tracePt t="22962" x="8343900" y="1997075"/>
          <p14:tracePt t="22970" x="8331200" y="2009775"/>
          <p14:tracePt t="22976" x="8331200" y="2022475"/>
          <p14:tracePt t="22984" x="8331200" y="2033588"/>
          <p14:tracePt t="22991" x="8331200" y="2046288"/>
          <p14:tracePt t="23006" x="8331200" y="2058988"/>
          <p14:tracePt t="23013" x="8331200" y="2082800"/>
          <p14:tracePt t="23020" x="8331200" y="2095500"/>
          <p14:tracePt t="23027" x="8331200" y="2106613"/>
          <p14:tracePt t="23034" x="8331200" y="2143125"/>
          <p14:tracePt t="23042" x="8343900" y="2155825"/>
          <p14:tracePt t="23049" x="8355013" y="2168525"/>
          <p14:tracePt t="23056" x="8367713" y="2205038"/>
          <p14:tracePt t="23065" x="8380413" y="2217738"/>
          <p14:tracePt t="23087" x="8404225" y="2254250"/>
          <p14:tracePt t="23094" x="8416925" y="2265363"/>
          <p14:tracePt t="23101" x="8428038" y="2278063"/>
          <p14:tracePt t="23108" x="8453438" y="2290763"/>
          <p14:tracePt t="23116" x="8453438" y="2301875"/>
          <p14:tracePt t="23123" x="8477250" y="2314575"/>
          <p14:tracePt t="23130" x="8513763" y="2351088"/>
          <p14:tracePt t="23137" x="8526463" y="2363788"/>
          <p14:tracePt t="23144" x="8550275" y="2374900"/>
          <p14:tracePt t="23152" x="8574088" y="2400300"/>
          <p14:tracePt t="23159" x="8610600" y="2411413"/>
          <p14:tracePt t="23167" x="8636000" y="2436813"/>
          <p14:tracePt t="23173" x="8672513" y="2460625"/>
          <p14:tracePt t="23181" x="8709025" y="2473325"/>
          <p14:tracePt t="23188" x="8756650" y="2484438"/>
          <p14:tracePt t="23196" x="8793163" y="2509838"/>
          <p14:tracePt t="23202" x="8818563" y="2509838"/>
          <p14:tracePt t="23210" x="8855075" y="2520950"/>
          <p14:tracePt t="23218" x="8878888" y="2533650"/>
          <p14:tracePt t="23225" x="8902700" y="2546350"/>
          <p14:tracePt t="23232" x="8939213" y="2546350"/>
          <p14:tracePt t="23239" x="8988425" y="2546350"/>
          <p14:tracePt t="23247" x="9013825" y="2557463"/>
          <p14:tracePt t="23253" x="9050338" y="2570163"/>
          <p14:tracePt t="23261" x="9097963" y="2582863"/>
          <p14:tracePt t="23269" x="9134475" y="2593975"/>
          <p14:tracePt t="23276" x="9170988" y="2593975"/>
          <p14:tracePt t="23284" x="9232900" y="2606675"/>
          <p14:tracePt t="23290" x="9293225" y="2619375"/>
          <p14:tracePt t="23298" x="9426575" y="2630488"/>
          <p14:tracePt t="23305" x="9499600" y="2643188"/>
          <p14:tracePt t="23312" x="9598025" y="2655888"/>
          <p14:tracePt t="23320" x="9645650" y="2655888"/>
          <p14:tracePt t="23327" x="9707563" y="2667000"/>
          <p14:tracePt t="23335" x="9767888" y="2667000"/>
          <p14:tracePt t="23341" x="9829800" y="2667000"/>
          <p14:tracePt t="23349" x="9890125" y="2667000"/>
          <p14:tracePt t="23356" x="9963150" y="2667000"/>
          <p14:tracePt t="23364" x="10023475" y="2667000"/>
          <p14:tracePt t="23370" x="10072688" y="2667000"/>
          <p14:tracePt t="23377" x="10145713" y="2667000"/>
          <p14:tracePt t="23386" x="10194925" y="2667000"/>
          <p14:tracePt t="23393" x="10242550" y="2667000"/>
          <p14:tracePt t="23400" x="10315575" y="2655888"/>
          <p14:tracePt t="23407" x="10364788" y="2643188"/>
          <p14:tracePt t="23415" x="10388600" y="2643188"/>
          <p14:tracePt t="23422" x="10426700" y="2643188"/>
          <p14:tracePt t="23430" x="10450513" y="2643188"/>
          <p14:tracePt t="24102" x="10437813" y="2643188"/>
          <p14:tracePt t="24108" x="10426700" y="2643188"/>
          <p14:tracePt t="24116" x="10414000" y="2643188"/>
          <p14:tracePt t="24123" x="10388600" y="2643188"/>
          <p14:tracePt t="24131" x="10377488" y="2643188"/>
          <p14:tracePt t="24137" x="10364788" y="2643188"/>
          <p14:tracePt t="24144" x="10328275" y="2643188"/>
          <p14:tracePt t="24151" x="10304463" y="2643188"/>
          <p14:tracePt t="24159" x="10279063" y="2655888"/>
          <p14:tracePt t="24167" x="10242550" y="2655888"/>
          <p14:tracePt t="24174" x="10218738" y="2667000"/>
          <p14:tracePt t="24181" x="10169525" y="2667000"/>
          <p14:tracePt t="24189" x="10133013" y="2667000"/>
          <p14:tracePt t="24196" x="10096500" y="2667000"/>
          <p14:tracePt t="24204" x="10048875" y="2679700"/>
          <p14:tracePt t="24211" x="9975850" y="2679700"/>
          <p14:tracePt t="24218" x="9926638" y="2692400"/>
          <p14:tracePt t="24226" x="9829800" y="2703513"/>
          <p14:tracePt t="24233" x="9744075" y="2716213"/>
          <p14:tracePt t="24240" x="9645650" y="2728913"/>
          <p14:tracePt t="24248" x="9561513" y="2728913"/>
          <p14:tracePt t="24254" x="9475788" y="2740025"/>
          <p14:tracePt t="24261" x="9378950" y="2740025"/>
          <p14:tracePt t="24268" x="9293225" y="2752725"/>
          <p14:tracePt t="24276" x="9232900" y="2752725"/>
          <p14:tracePt t="24283" x="9183688" y="2752725"/>
          <p14:tracePt t="24290" x="9134475" y="2752725"/>
          <p14:tracePt t="24299" x="9074150" y="2752725"/>
          <p14:tracePt t="24306" x="9024938" y="2752725"/>
          <p14:tracePt t="24313" x="8964613" y="2765425"/>
          <p14:tracePt t="24320" x="8915400" y="2765425"/>
          <p14:tracePt t="24328" x="8855075" y="2776538"/>
          <p14:tracePt t="24335" x="8818563" y="2776538"/>
          <p14:tracePt t="24342" x="8769350" y="2789238"/>
          <p14:tracePt t="24350" x="8732838" y="2789238"/>
          <p14:tracePt t="24357" x="8683625" y="2801938"/>
          <p14:tracePt t="24364" x="8623300" y="2814638"/>
          <p14:tracePt t="24371" x="8574088" y="2825750"/>
          <p14:tracePt t="24378" x="8526463" y="2838450"/>
          <p14:tracePt t="24385" x="8464550" y="2851150"/>
          <p14:tracePt t="24393" x="8416925" y="2874963"/>
          <p14:tracePt t="24401" x="8391525" y="2874963"/>
          <p14:tracePt t="24407" x="8355013" y="2887663"/>
          <p14:tracePt t="24416" x="8318500" y="2911475"/>
          <p14:tracePt t="24422" x="8307388" y="2911475"/>
          <p14:tracePt t="24430" x="8281988" y="2924175"/>
          <p14:tracePt t="24437" x="8258175" y="2935288"/>
          <p14:tracePt t="24445" x="8232775" y="2947988"/>
          <p14:tracePt t="24452" x="8221663" y="2960688"/>
          <p14:tracePt t="24459" x="8196263" y="2960688"/>
          <p14:tracePt t="24467" x="8185150" y="2971800"/>
          <p14:tracePt t="24473" x="8172450" y="2984500"/>
          <p14:tracePt t="24481" x="8135938" y="2997200"/>
          <p14:tracePt t="24487" x="8123238" y="3008313"/>
          <p14:tracePt t="24495" x="8112125" y="3021013"/>
          <p14:tracePt t="24502" x="8099425" y="3033713"/>
          <p14:tracePt t="24510" x="8086725" y="3057525"/>
          <p14:tracePt t="24518" x="8062913" y="3070225"/>
          <p14:tracePt t="24524" x="8050213" y="3081338"/>
          <p14:tracePt t="24532" x="8026400" y="3130550"/>
          <p14:tracePt t="24539" x="8013700" y="3143250"/>
          <p14:tracePt t="24547" x="7989888" y="3167063"/>
          <p14:tracePt t="24554" x="7989888" y="3190875"/>
          <p14:tracePt t="24561" x="7977188" y="3216275"/>
          <p14:tracePt t="24569" x="7966075" y="3240088"/>
          <p14:tracePt t="24576" x="7953375" y="3263900"/>
          <p14:tracePt t="24583" x="7953375" y="3289300"/>
          <p14:tracePt t="24590" x="7953375" y="3313113"/>
          <p14:tracePt t="24598" x="7953375" y="3349625"/>
          <p14:tracePt t="24605" x="7953375" y="3386138"/>
          <p14:tracePt t="24611" x="7953375" y="3409950"/>
          <p14:tracePt t="24619" x="7953375" y="3422650"/>
          <p14:tracePt t="24627" x="7953375" y="3435350"/>
          <p14:tracePt t="24635" x="7966075" y="3459163"/>
          <p14:tracePt t="24649" x="7989888" y="3484563"/>
          <p14:tracePt t="24656" x="8002588" y="3508375"/>
          <p14:tracePt t="24664" x="8013700" y="3521075"/>
          <p14:tracePt t="24671" x="8050213" y="3557588"/>
          <p14:tracePt t="24678" x="8075613" y="3581400"/>
          <p14:tracePt t="24686" x="8099425" y="3605213"/>
          <p14:tracePt t="24693" x="8135938" y="3630613"/>
          <p14:tracePt t="24700" x="8159750" y="3654425"/>
          <p14:tracePt t="24707" x="8196263" y="3678238"/>
          <p14:tracePt t="24715" x="8270875" y="3727450"/>
          <p14:tracePt t="24721" x="8343900" y="3763963"/>
          <p14:tracePt t="24728" x="8428038" y="3824288"/>
          <p14:tracePt t="24736" x="8489950" y="3836988"/>
          <p14:tracePt t="24744" x="8562975" y="3873500"/>
          <p14:tracePt t="24751" x="8610600" y="3897313"/>
          <p14:tracePt t="24758" x="8683625" y="3922713"/>
          <p14:tracePt t="24766" x="8769350" y="3946525"/>
          <p14:tracePt t="24773" x="8818563" y="3959225"/>
          <p14:tracePt t="24780" x="8902700" y="3983038"/>
          <p14:tracePt t="24787" x="8964613" y="3995738"/>
          <p14:tracePt t="24794" x="9024938" y="3995738"/>
          <p14:tracePt t="24801" x="9097963" y="4006850"/>
          <p14:tracePt t="24809" x="9183688" y="4006850"/>
          <p14:tracePt t="24816" x="9280525" y="4019550"/>
          <p14:tracePt t="24824" x="9378950" y="4019550"/>
          <p14:tracePt t="24830" x="9463088" y="4019550"/>
          <p14:tracePt t="24838" x="9561513" y="4019550"/>
          <p14:tracePt t="24845" x="9671050" y="4019550"/>
          <p14:tracePt t="24852" x="9767888" y="4019550"/>
          <p14:tracePt t="24860" x="9853613" y="4019550"/>
          <p14:tracePt t="24868" x="9926638" y="4019550"/>
          <p14:tracePt t="24874" x="9975850" y="4019550"/>
          <p14:tracePt t="24881" x="10059988" y="4019550"/>
          <p14:tracePt t="24890" x="10145713" y="4019550"/>
          <p14:tracePt t="24896" x="10206038" y="4019550"/>
          <p14:tracePt t="24904" x="10291763" y="4019550"/>
          <p14:tracePt t="24911" x="10340975" y="4019550"/>
          <p14:tracePt t="24918" x="10414000" y="4019550"/>
          <p14:tracePt t="24926" x="10450513" y="4019550"/>
          <p14:tracePt t="24934" x="10499725" y="4019550"/>
          <p14:tracePt t="24941" x="10560050" y="3995738"/>
          <p14:tracePt t="24949" x="10620375" y="3959225"/>
          <p14:tracePt t="24955" x="10656888" y="3946525"/>
          <p14:tracePt t="24962" x="10718800" y="3910013"/>
          <p14:tracePt t="24969" x="10779125" y="3873500"/>
          <p14:tracePt t="24978" x="10815638" y="3849688"/>
          <p14:tracePt t="24984" x="10839450" y="3824288"/>
          <p14:tracePt t="24991" x="10875963" y="3800475"/>
          <p14:tracePt t="24999" x="10901363" y="3763963"/>
          <p14:tracePt t="25007" x="10937875" y="3740150"/>
          <p14:tracePt t="25014" x="10961688" y="3690938"/>
          <p14:tracePt t="25021" x="10998200" y="3654425"/>
          <p14:tracePt t="25029" x="11034713" y="3605213"/>
          <p14:tracePt t="25036" x="11047413" y="3581400"/>
          <p14:tracePt t="25043" x="11071225" y="3544888"/>
          <p14:tracePt t="25051" x="11083925" y="3508375"/>
          <p14:tracePt t="25057" x="11107738" y="3471863"/>
          <p14:tracePt t="25065" x="11120438" y="3435350"/>
          <p14:tracePt t="25071" x="11144250" y="3409950"/>
          <p14:tracePt t="25079" x="11156950" y="3373438"/>
          <p14:tracePt t="25086" x="11156950" y="3349625"/>
          <p14:tracePt t="25094" x="11169650" y="3300413"/>
          <p14:tracePt t="25101" x="11169650" y="3276600"/>
          <p14:tracePt t="25108" x="11169650" y="3263900"/>
          <p14:tracePt t="25117" x="11169650" y="3252788"/>
          <p14:tracePt t="25123" x="11169650" y="3240088"/>
          <p14:tracePt t="25131" x="11169650" y="3227388"/>
          <p14:tracePt t="25138" x="11169650" y="3216275"/>
          <p14:tracePt t="25146" x="11169650" y="3190875"/>
          <p14:tracePt t="25153" x="11144250" y="3179763"/>
          <p14:tracePt t="25159" x="11120438" y="3154363"/>
          <p14:tracePt t="25168" x="11095038" y="3117850"/>
          <p14:tracePt t="25174" x="11047413" y="3094038"/>
          <p14:tracePt t="25181" x="10974388" y="3057525"/>
          <p14:tracePt t="25188" x="10888663" y="3008313"/>
          <p14:tracePt t="25195" x="10755313" y="2947988"/>
          <p14:tracePt t="25203" x="10645775" y="2898775"/>
          <p14:tracePt t="25211" x="10523538" y="2862263"/>
          <p14:tracePt t="25219" x="10414000" y="2814638"/>
          <p14:tracePt t="25225" x="10267950" y="2776538"/>
          <p14:tracePt t="25233" x="10085388" y="2740025"/>
          <p14:tracePt t="25239" x="9793288" y="2703513"/>
          <p14:tracePt t="25248" x="9536113" y="2655888"/>
          <p14:tracePt t="25255" x="9390063" y="2630488"/>
          <p14:tracePt t="25262" x="9170988" y="2619375"/>
          <p14:tracePt t="25269" x="8964613" y="2606675"/>
          <p14:tracePt t="25277" x="8782050" y="2606675"/>
          <p14:tracePt t="25284" x="8647113" y="2606675"/>
          <p14:tracePt t="25291" x="8501063" y="2606675"/>
          <p14:tracePt t="25299" x="8367713" y="2606675"/>
          <p14:tracePt t="25307" x="8245475" y="2606675"/>
          <p14:tracePt t="25312" x="8099425" y="2606675"/>
          <p14:tracePt t="25320" x="7966075" y="2619375"/>
          <p14:tracePt t="25327" x="7867650" y="2630488"/>
          <p14:tracePt t="25335" x="7783513" y="2643188"/>
          <p14:tracePt t="25342" x="7747000" y="2655888"/>
          <p14:tracePt t="25350" x="7710488" y="2667000"/>
          <p14:tracePt t="25356" x="7673975" y="2667000"/>
          <p14:tracePt t="25365" x="7637463" y="2692400"/>
          <p14:tracePt t="25371" x="7612063" y="2703513"/>
          <p14:tracePt t="25379" x="7575550" y="2716213"/>
          <p14:tracePt t="25385" x="7526338" y="2728913"/>
          <p14:tracePt t="25393" x="7502525" y="2752725"/>
          <p14:tracePt t="25400" x="7478713" y="2752725"/>
          <p14:tracePt t="25407" x="7453313" y="2776538"/>
          <p14:tracePt t="25414" x="7429500" y="2789238"/>
          <p14:tracePt t="25422" x="7416800" y="2801938"/>
          <p14:tracePt t="25429" x="7405688" y="2814638"/>
          <p14:tracePt t="25436" x="7392988" y="2825750"/>
          <p14:tracePt t="25444" x="7380288" y="2825750"/>
          <p14:tracePt t="25451" x="7369175" y="2851150"/>
          <p14:tracePt t="25458" x="7356475" y="2862263"/>
          <p14:tracePt t="25465" x="7356475" y="2874963"/>
          <p14:tracePt t="25474" x="7343775" y="2887663"/>
          <p14:tracePt t="25480" x="7343775" y="2898775"/>
          <p14:tracePt t="25488" x="7332663" y="2911475"/>
          <p14:tracePt t="25497" x="7319963" y="2935288"/>
          <p14:tracePt t="25504" x="7319963" y="2947988"/>
          <p14:tracePt t="25511" x="7319963" y="2960688"/>
          <p14:tracePt t="25519" x="7319963" y="2997200"/>
          <p14:tracePt t="25526" x="7319963" y="3033713"/>
          <p14:tracePt t="25532" x="7319963" y="3044825"/>
          <p14:tracePt t="25539" x="7319963" y="3070225"/>
          <p14:tracePt t="25546" x="7332663" y="3081338"/>
          <p14:tracePt t="25553" x="7343775" y="3117850"/>
          <p14:tracePt t="25561" x="7356475" y="3130550"/>
          <p14:tracePt t="25568" x="7369175" y="3154363"/>
          <p14:tracePt t="25575" x="7405688" y="3190875"/>
          <p14:tracePt t="25582" x="7416800" y="3203575"/>
          <p14:tracePt t="25590" x="7453313" y="3240088"/>
          <p14:tracePt t="25597" x="7466013" y="3263900"/>
          <p14:tracePt t="25604" x="7489825" y="3300413"/>
          <p14:tracePt t="25612" x="7515225" y="3325813"/>
          <p14:tracePt t="25619" x="7539038" y="3349625"/>
          <p14:tracePt t="25626" x="7564438" y="3373438"/>
          <p14:tracePt t="25633" x="7588250" y="3398838"/>
          <p14:tracePt t="25641" x="7637463" y="3459163"/>
          <p14:tracePt t="25648" x="7710488" y="3508375"/>
          <p14:tracePt t="25655" x="7794625" y="3568700"/>
          <p14:tracePt t="25663" x="7843838" y="3594100"/>
          <p14:tracePt t="25670" x="7953375" y="3654425"/>
          <p14:tracePt t="25677" x="8050213" y="3703638"/>
          <p14:tracePt t="25684" x="8159750" y="3740150"/>
          <p14:tracePt t="25692" x="8270875" y="3776663"/>
          <p14:tracePt t="25699" x="8380413" y="3800475"/>
          <p14:tracePt t="25707" x="8526463" y="3836988"/>
          <p14:tracePt t="25714" x="8586788" y="3849688"/>
          <p14:tracePt t="25721" x="8696325" y="3886200"/>
          <p14:tracePt t="26095" x="8696325" y="3897313"/>
          <p14:tracePt t="26101" x="8720138" y="3922713"/>
          <p14:tracePt t="26108" x="8732838" y="3959225"/>
          <p14:tracePt t="26115" x="8745538" y="4006850"/>
          <p14:tracePt t="26124" x="8769350" y="4032250"/>
          <p14:tracePt t="26130" x="8782050" y="4056063"/>
          <p14:tracePt t="26138" x="8818563" y="4092575"/>
          <p14:tracePt t="26145" x="8829675" y="4129088"/>
          <p14:tracePt t="26152" x="8866188" y="4178300"/>
          <p14:tracePt t="26159" x="8878888" y="4202113"/>
          <p14:tracePt t="26166" x="8902700" y="4227513"/>
          <p14:tracePt t="26174" x="8939213" y="4275138"/>
          <p14:tracePt t="26182" x="8988425" y="4311650"/>
          <p14:tracePt t="26190" x="9024938" y="4348163"/>
          <p14:tracePt t="26197" x="9086850" y="4384675"/>
          <p14:tracePt t="26205" x="9159875" y="4446588"/>
          <p14:tracePt t="26211" x="9232900" y="4483100"/>
          <p14:tracePt t="26219" x="9329738" y="4530725"/>
          <p14:tracePt t="26226" x="9402763" y="4579938"/>
          <p14:tracePt t="26233" x="9475788" y="4616450"/>
          <p14:tracePt t="26240" x="9548813" y="4640263"/>
          <p14:tracePt t="26248" x="9621838" y="4678363"/>
          <p14:tracePt t="26255" x="9671050" y="4689475"/>
          <p14:tracePt t="26262" x="9744075" y="4714875"/>
          <p14:tracePt t="26269" x="9817100" y="4738688"/>
          <p14:tracePt t="26276" x="9866313" y="4751388"/>
          <p14:tracePt t="26283" x="9926638" y="4751388"/>
          <p14:tracePt t="26291" x="9963150" y="4751388"/>
          <p14:tracePt t="26299" x="9999663" y="4762500"/>
          <p14:tracePt t="26306" x="10036175" y="4762500"/>
          <p14:tracePt t="26314" x="10059988" y="4762500"/>
          <p14:tracePt t="26322" x="10085388" y="4762500"/>
          <p14:tracePt t="26328" x="10109200" y="4762500"/>
          <p14:tracePt t="26336" x="10121900" y="4762500"/>
          <p14:tracePt t="26343" x="10145713" y="4762500"/>
          <p14:tracePt t="26350" x="10158413" y="4762500"/>
          <p14:tracePt t="26357" x="10169525" y="4762500"/>
          <p14:tracePt t="26365" x="10182225" y="4762500"/>
          <p14:tracePt t="26372" x="10194925" y="4762500"/>
          <p14:tracePt t="26380" x="10206038" y="4762500"/>
          <p14:tracePt t="26393" x="10218738" y="4762500"/>
          <p14:tracePt t="26423" x="10231438" y="4762500"/>
          <p14:tracePt t="26467" x="10231438" y="4751388"/>
          <p14:tracePt t="26482" x="10231438" y="4738688"/>
          <p14:tracePt t="26488" x="10206038" y="4725988"/>
          <p14:tracePt t="26496" x="10182225" y="4702175"/>
          <p14:tracePt t="26504" x="10145713" y="4689475"/>
          <p14:tracePt t="26510" x="10109200" y="4665663"/>
          <p14:tracePt t="26517" x="10048875" y="4652963"/>
          <p14:tracePt t="26525" x="9963150" y="4616450"/>
          <p14:tracePt t="26532" x="9913938" y="4603750"/>
          <p14:tracePt t="26540" x="9840913" y="4592638"/>
          <p14:tracePt t="26547" x="9756775" y="4543425"/>
          <p14:tracePt t="26555" x="9645650" y="4506913"/>
          <p14:tracePt t="26562" x="9561513" y="4483100"/>
          <p14:tracePt t="26569" x="9463088" y="4470400"/>
          <p14:tracePt t="26576" x="9415463" y="4446588"/>
          <p14:tracePt t="26584" x="9342438" y="4446588"/>
          <p14:tracePt t="26591" x="9293225" y="4433888"/>
          <p14:tracePt t="26599" x="9207500" y="4421188"/>
          <p14:tracePt t="26605" x="9159875" y="4410075"/>
          <p14:tracePt t="26613" x="9086850" y="4410075"/>
          <p14:tracePt t="26620" x="9037638" y="4397375"/>
          <p14:tracePt t="26628" x="8988425" y="4397375"/>
          <p14:tracePt t="26634" x="8939213" y="4397375"/>
          <p14:tracePt t="26641" x="8902700" y="4397375"/>
          <p14:tracePt t="26649" x="8866188" y="4397375"/>
          <p14:tracePt t="26657" x="8829675" y="4397375"/>
          <p14:tracePt t="26664" x="8793163" y="4397375"/>
          <p14:tracePt t="26672" x="8756650" y="4397375"/>
          <p14:tracePt t="26678" x="8732838" y="4397375"/>
          <p14:tracePt t="26686" x="8696325" y="4410075"/>
          <p14:tracePt t="26693" x="8683625" y="4410075"/>
          <p14:tracePt t="26700" x="8659813" y="4421188"/>
          <p14:tracePt t="26708" x="8623300" y="4433888"/>
          <p14:tracePt t="26715" x="8599488" y="4433888"/>
          <p14:tracePt t="26722" x="8586788" y="4433888"/>
          <p14:tracePt t="26729" x="8562975" y="4446588"/>
          <p14:tracePt t="26738" x="8537575" y="4457700"/>
          <p14:tracePt t="26744" x="8526463" y="4470400"/>
          <p14:tracePt t="26751" x="8501063" y="4470400"/>
          <p14:tracePt t="26758" x="8489950" y="4470400"/>
          <p14:tracePt t="26766" x="8464550" y="4483100"/>
          <p14:tracePt t="26773" x="8453438" y="4494213"/>
          <p14:tracePt t="26780" x="8440738" y="4494213"/>
          <p14:tracePt t="26788" x="8428038" y="4494213"/>
          <p14:tracePt t="26796" x="8416925" y="4506913"/>
          <p14:tracePt t="26803" x="8404225" y="4506913"/>
          <p14:tracePt t="26809" x="8391525" y="4506913"/>
          <p14:tracePt t="26817" x="8380413" y="4519613"/>
          <p14:tracePt t="26825" x="8380413" y="4530725"/>
          <p14:tracePt t="26831" x="8355013" y="4543425"/>
          <p14:tracePt t="26847" x="8343900" y="4556125"/>
          <p14:tracePt t="26854" x="8343900" y="4567238"/>
          <p14:tracePt t="26861" x="8331200" y="4592638"/>
          <p14:tracePt t="26867" x="8331200" y="4603750"/>
          <p14:tracePt t="26875" x="8318500" y="4616450"/>
          <p14:tracePt t="26883" x="8318500" y="4640263"/>
          <p14:tracePt t="26890" x="8318500" y="4652963"/>
          <p14:tracePt t="26898" x="8318500" y="4665663"/>
          <p14:tracePt t="26905" x="8318500" y="4678363"/>
          <p14:tracePt t="26912" x="8318500" y="4714875"/>
          <p14:tracePt t="26919" x="8318500" y="4725988"/>
          <p14:tracePt t="26927" x="8318500" y="4738688"/>
          <p14:tracePt t="26934" x="8318500" y="4762500"/>
          <p14:tracePt t="26941" x="8318500" y="4787900"/>
          <p14:tracePt t="26949" x="8331200" y="4811713"/>
          <p14:tracePt t="26956" x="8331200" y="4835525"/>
          <p14:tracePt t="26963" x="8355013" y="4848225"/>
          <p14:tracePt t="26971" x="8367713" y="4860925"/>
          <p14:tracePt t="26978" x="8367713" y="4872038"/>
          <p14:tracePt t="26986" x="8380413" y="4884738"/>
          <p14:tracePt t="26992" x="8391525" y="4897438"/>
          <p14:tracePt t="26999" x="8416925" y="4921250"/>
          <p14:tracePt t="27006" x="8440738" y="4933950"/>
          <p14:tracePt t="27014" x="8453438" y="4945063"/>
          <p14:tracePt t="27022" x="8477250" y="4957763"/>
          <p14:tracePt t="27029" x="8501063" y="4981575"/>
          <p14:tracePt t="27037" x="8513763" y="4994275"/>
          <p14:tracePt t="27044" x="8537575" y="5006975"/>
          <p14:tracePt t="27056" x="8562975" y="5018088"/>
          <p14:tracePt t="27058" x="8586788" y="5043488"/>
          <p14:tracePt t="27066" x="8599488" y="5054600"/>
          <p14:tracePt t="27072" x="8623300" y="5054600"/>
          <p14:tracePt t="27080" x="8636000" y="5067300"/>
          <p14:tracePt t="27088" x="8659813" y="5080000"/>
          <p14:tracePt t="27094" x="8683625" y="5080000"/>
          <p14:tracePt t="27102" x="8720138" y="5080000"/>
          <p14:tracePt t="27109" x="8745538" y="5091113"/>
          <p14:tracePt t="27116" x="8782050" y="5091113"/>
          <p14:tracePt t="27124" x="8805863" y="5091113"/>
          <p14:tracePt t="27130" x="8842375" y="5103813"/>
          <p14:tracePt t="27139" x="8878888" y="5103813"/>
          <p14:tracePt t="27146" x="8902700" y="5116513"/>
          <p14:tracePt t="27153" x="8939213" y="5116513"/>
          <p14:tracePt t="27160" x="8964613" y="5116513"/>
          <p14:tracePt t="27168" x="9024938" y="5116513"/>
          <p14:tracePt t="27175" x="9061450" y="5116513"/>
          <p14:tracePt t="27182" x="9097963" y="5116513"/>
          <p14:tracePt t="27190" x="9134475" y="5116513"/>
          <p14:tracePt t="27197" x="9170988" y="5116513"/>
          <p14:tracePt t="27205" x="9220200" y="5116513"/>
          <p14:tracePt t="27212" x="9256713" y="5116513"/>
          <p14:tracePt t="27219" x="9353550" y="5116513"/>
          <p14:tracePt t="27225" x="9439275" y="5127625"/>
          <p14:tracePt t="27232" x="9499600" y="5127625"/>
          <p14:tracePt t="27240" x="9572625" y="5127625"/>
          <p14:tracePt t="27247" x="9621838" y="5127625"/>
          <p14:tracePt t="27255" x="9683750" y="5127625"/>
          <p14:tracePt t="27263" x="9756775" y="5140325"/>
          <p14:tracePt t="27270" x="9804400" y="5140325"/>
          <p14:tracePt t="27277" x="9853613" y="5153025"/>
          <p14:tracePt t="27285" x="9926638" y="5153025"/>
          <p14:tracePt t="27291" x="9975850" y="5153025"/>
          <p14:tracePt t="27299" x="10023475" y="5153025"/>
          <p14:tracePt t="27307" x="10072688" y="5153025"/>
          <p14:tracePt t="27314" x="10109200" y="5153025"/>
          <p14:tracePt t="27322" x="10169525" y="5140325"/>
          <p14:tracePt t="27328" x="10218738" y="5116513"/>
          <p14:tracePt t="27336" x="10279063" y="5091113"/>
          <p14:tracePt t="27343" x="10315575" y="5080000"/>
          <p14:tracePt t="27349" x="10352088" y="5067300"/>
          <p14:tracePt t="27357" x="10388600" y="5054600"/>
          <p14:tracePt t="27364" x="10426700" y="5043488"/>
          <p14:tracePt t="27372" x="10450513" y="5030788"/>
          <p14:tracePt t="27379" x="10463213" y="5030788"/>
          <p14:tracePt t="27387" x="10474325" y="5018088"/>
          <p14:tracePt t="27394" x="10499725" y="5006975"/>
          <p14:tracePt t="27402" x="10510838" y="5006975"/>
          <p14:tracePt t="27408" x="10523538" y="4994275"/>
          <p14:tracePt t="27416" x="10560050" y="4981575"/>
          <p14:tracePt t="27423" x="10572750" y="4981575"/>
          <p14:tracePt t="27431" x="10583863" y="4957763"/>
          <p14:tracePt t="27439" x="10609263" y="4945063"/>
          <p14:tracePt t="27445" x="10620375" y="4945063"/>
          <p14:tracePt t="27453" x="10633075" y="4933950"/>
          <p14:tracePt t="27459" x="10645775" y="4933950"/>
          <p14:tracePt t="27466" x="10656888" y="4921250"/>
          <p14:tracePt t="27474" x="10656888" y="4908550"/>
          <p14:tracePt t="27481" x="10682288" y="4897438"/>
          <p14:tracePt t="27489" x="10682288" y="4884738"/>
          <p14:tracePt t="27496" x="10693400" y="4860925"/>
          <p14:tracePt t="27504" x="10693400" y="4848225"/>
          <p14:tracePt t="27518" x="10693400" y="4824413"/>
          <p14:tracePt t="27525" x="10693400" y="4811713"/>
          <p14:tracePt t="27533" x="10693400" y="4787900"/>
          <p14:tracePt t="27541" x="10693400" y="4775200"/>
          <p14:tracePt t="27547" x="10693400" y="4751388"/>
          <p14:tracePt t="27555" x="10682288" y="4738688"/>
          <p14:tracePt t="27562" x="10656888" y="4714875"/>
          <p14:tracePt t="27570" x="10633075" y="4702175"/>
          <p14:tracePt t="27576" x="10609263" y="4678363"/>
          <p14:tracePt t="27583" x="10547350" y="4640263"/>
          <p14:tracePt t="27591" x="10414000" y="4556125"/>
          <p14:tracePt t="27598" x="10328275" y="4506913"/>
          <p14:tracePt t="27605" x="10218738" y="4457700"/>
          <p14:tracePt t="27613" x="10133013" y="4410075"/>
          <p14:tracePt t="27620" x="10023475" y="4360863"/>
          <p14:tracePt t="27628" x="9902825" y="4337050"/>
          <p14:tracePt t="27635" x="9731375" y="4300538"/>
          <p14:tracePt t="27642" x="9585325" y="4275138"/>
          <p14:tracePt t="27650" x="9439275" y="4238625"/>
          <p14:tracePt t="27657" x="9293225" y="4214813"/>
          <p14:tracePt t="27664" x="9097963" y="4214813"/>
          <p14:tracePt t="27672" x="8939213" y="4202113"/>
          <p14:tracePt t="27679" x="8793163" y="4202113"/>
          <p14:tracePt t="27686" x="8647113" y="4202113"/>
          <p14:tracePt t="27693" x="8526463" y="4202113"/>
          <p14:tracePt t="27700" x="8391525" y="4202113"/>
          <p14:tracePt t="27708" x="8270875" y="4202113"/>
          <p14:tracePt t="27715" x="8172450" y="4202113"/>
          <p14:tracePt t="27722" x="8099425" y="4214813"/>
          <p14:tracePt t="27730" x="8026400" y="4227513"/>
          <p14:tracePt t="27738" x="7977188" y="4251325"/>
          <p14:tracePt t="27744" x="7953375" y="4251325"/>
          <p14:tracePt t="27751" x="7916863" y="4275138"/>
          <p14:tracePt t="27759" x="7880350" y="4287838"/>
          <p14:tracePt t="27766" x="7820025" y="4324350"/>
          <p14:tracePt t="27774" x="7794625" y="4337050"/>
          <p14:tracePt t="27781" x="7758113" y="4360863"/>
          <p14:tracePt t="27789" x="7721600" y="4384675"/>
          <p14:tracePt t="27795" x="7685088" y="4410075"/>
          <p14:tracePt t="27803" x="7637463" y="4446588"/>
          <p14:tracePt t="27810" x="7612063" y="4470400"/>
          <p14:tracePt t="27817" x="7588250" y="4494213"/>
          <p14:tracePt t="27825" x="7564438" y="4519613"/>
          <p14:tracePt t="27831" x="7526338" y="4556125"/>
          <p14:tracePt t="27839" x="7515225" y="4579938"/>
          <p14:tracePt t="27847" x="7489825" y="4603750"/>
          <p14:tracePt t="27855" x="7478713" y="4629150"/>
          <p14:tracePt t="27861" x="7466013" y="4640263"/>
          <p14:tracePt t="27869" x="7453313" y="4665663"/>
          <p14:tracePt t="27875" x="7453313" y="4689475"/>
          <p14:tracePt t="27883" x="7453313" y="4702175"/>
          <p14:tracePt t="27891" x="7442200" y="4714875"/>
          <p14:tracePt t="27897" x="7442200" y="4725988"/>
          <p14:tracePt t="27906" x="7442200" y="4738688"/>
          <p14:tracePt t="27913" x="7442200" y="4751388"/>
          <p14:tracePt t="27919" x="7442200" y="4762500"/>
          <p14:tracePt t="27927" x="7442200" y="4775200"/>
          <p14:tracePt t="27934" x="7442200" y="4787900"/>
          <p14:tracePt t="27941" x="7453313" y="4799013"/>
          <p14:tracePt t="27948" x="7478713" y="4811713"/>
          <p14:tracePt t="27956" x="7489825" y="4824413"/>
          <p14:tracePt t="27964" x="7515225" y="4848225"/>
          <p14:tracePt t="27971" x="7551738" y="4860925"/>
          <p14:tracePt t="27978" x="7575550" y="4897438"/>
          <p14:tracePt t="27986" x="7612063" y="4908550"/>
          <p14:tracePt t="27992" x="7648575" y="4933950"/>
          <p14:tracePt t="28000" x="7710488" y="4970463"/>
          <p14:tracePt t="28007" x="7794625" y="4994275"/>
          <p14:tracePt t="28015" x="7893050" y="5043488"/>
          <p14:tracePt t="28022" x="7966075" y="5067300"/>
          <p14:tracePt t="28029" x="8050213" y="5091113"/>
          <p14:tracePt t="28040" x="8148638" y="5127625"/>
          <p14:tracePt t="28043" x="8245475" y="5164138"/>
          <p14:tracePt t="28051" x="8331200" y="5189538"/>
          <p14:tracePt t="28058" x="8440738" y="5213350"/>
          <p14:tracePt t="28065" x="8526463" y="5249863"/>
          <p14:tracePt t="28072" x="8623300" y="5262563"/>
          <p14:tracePt t="28079" x="8720138" y="5286375"/>
          <p14:tracePt t="28087" x="8805863" y="5299075"/>
          <p14:tracePt t="28094" x="8891588" y="5322888"/>
          <p14:tracePt t="28101" x="8977313" y="5335588"/>
          <p14:tracePt t="28109" x="9050338" y="5348288"/>
          <p14:tracePt t="28116" x="9123363" y="5359400"/>
          <p14:tracePt t="28124" x="9207500" y="5372100"/>
          <p14:tracePt t="28131" x="9293225" y="5372100"/>
          <p14:tracePt t="28139" x="9378950" y="5384800"/>
          <p14:tracePt t="28146" x="9463088" y="5384800"/>
          <p14:tracePt t="28153" x="9548813" y="5395913"/>
          <p14:tracePt t="28160" x="9609138" y="5395913"/>
          <p14:tracePt t="28167" x="9671050" y="5395913"/>
          <p14:tracePt t="28175" x="9744075" y="5395913"/>
          <p14:tracePt t="28181" x="9793288" y="5395913"/>
          <p14:tracePt t="28189" x="9829800" y="5395913"/>
          <p14:tracePt t="28197" x="9853613" y="5395913"/>
          <p14:tracePt t="28205" x="9890125" y="5384800"/>
          <p14:tracePt t="28212" x="9913938" y="5384800"/>
          <p14:tracePt t="28219" x="9939338" y="5372100"/>
          <p14:tracePt t="28226" x="9950450" y="5372100"/>
          <p14:tracePt t="28234" x="9963150" y="5359400"/>
          <p14:tracePt t="28241" x="9975850" y="5359400"/>
          <p14:tracePt t="28249" x="9986963" y="5359400"/>
          <p14:tracePt t="28256" x="10012363" y="5348288"/>
          <p14:tracePt t="28262" x="10012363" y="5335588"/>
          <p14:tracePt t="28269" x="10023475" y="5335588"/>
          <p14:tracePt t="28277" x="10059988" y="5322888"/>
          <p14:tracePt t="28284" x="10072688" y="5311775"/>
          <p14:tracePt t="28293" x="10085388" y="5311775"/>
          <p14:tracePt t="28300" x="10096500" y="5299075"/>
          <p14:tracePt t="28307" x="10096500" y="5286375"/>
          <p14:tracePt t="28314" x="10121900" y="5273675"/>
          <p14:tracePt t="28321" x="10133013" y="5262563"/>
          <p14:tracePt t="28328" x="10145713" y="5262563"/>
          <p14:tracePt t="28335" x="10158413" y="5249863"/>
          <p14:tracePt t="28342" x="10169525" y="5237163"/>
          <p14:tracePt t="28350" x="10182225" y="5226050"/>
          <p14:tracePt t="28357" x="10194925" y="5200650"/>
          <p14:tracePt t="28365" x="10218738" y="5164138"/>
          <p14:tracePt t="28372" x="10231438" y="5140325"/>
          <p14:tracePt t="28379" x="10255250" y="5103813"/>
          <p14:tracePt t="28386" x="10255250" y="5080000"/>
          <p14:tracePt t="28393" x="10267950" y="5054600"/>
          <p14:tracePt t="28400" x="10279063" y="5043488"/>
          <p14:tracePt t="28408" x="10291763" y="5018088"/>
          <p14:tracePt t="28415" x="10291763" y="5006975"/>
          <p14:tracePt t="28422" x="10291763" y="4994275"/>
          <p14:tracePt t="28430" x="10304463" y="4970463"/>
          <p14:tracePt t="28437" x="10315575" y="4957763"/>
          <p14:tracePt t="28444" x="10315575" y="4933950"/>
          <p14:tracePt t="28452" x="10315575" y="4921250"/>
          <p14:tracePt t="28459" x="10315575" y="4897438"/>
          <p14:tracePt t="28466" x="10315575" y="4884738"/>
          <p14:tracePt t="28474" x="10315575" y="4872038"/>
          <p14:tracePt t="28481" x="10315575" y="4848225"/>
          <p14:tracePt t="28488" x="10315575" y="4835525"/>
          <p14:tracePt t="28495" x="10315575" y="4824413"/>
          <p14:tracePt t="28503" x="10315575" y="4811713"/>
          <p14:tracePt t="28510" x="10304463" y="4799013"/>
          <p14:tracePt t="28517" x="10291763" y="4787900"/>
          <p14:tracePt t="28525" x="10279063" y="4787900"/>
          <p14:tracePt t="28532" x="10255250" y="4751388"/>
          <p14:tracePt t="28539" x="10206038" y="4738688"/>
          <p14:tracePt t="28547" x="10182225" y="4725988"/>
          <p14:tracePt t="28554" x="10133013" y="4702175"/>
          <p14:tracePt t="28561" x="10059988" y="4665663"/>
          <p14:tracePt t="28569" x="9986963" y="4665663"/>
          <p14:tracePt t="28576" x="9853613" y="4603750"/>
          <p14:tracePt t="28583" x="9744075" y="4579938"/>
          <p14:tracePt t="28591" x="9634538" y="4543425"/>
          <p14:tracePt t="28598" x="9512300" y="4519613"/>
          <p14:tracePt t="28606" x="9317038" y="4457700"/>
          <p14:tracePt t="28612" x="9123363" y="4410075"/>
          <p14:tracePt t="28620" x="9024938" y="4384675"/>
          <p14:tracePt t="28627" x="8891588" y="4360863"/>
          <p14:tracePt t="28634" x="8769350" y="4337050"/>
          <p14:tracePt t="28642" x="8659813" y="4311650"/>
          <p14:tracePt t="28649" x="8537575" y="4311650"/>
          <p14:tracePt t="28656" x="8428038" y="4300538"/>
          <p14:tracePt t="28663" x="8343900" y="4300538"/>
          <p14:tracePt t="28671" x="8281988" y="4300538"/>
          <p14:tracePt t="28678" x="8196263" y="4300538"/>
          <p14:tracePt t="28685" x="8135938" y="4300538"/>
          <p14:tracePt t="28693" x="8086725" y="4324350"/>
          <p14:tracePt t="28700" x="8039100" y="4337050"/>
          <p14:tracePt t="28708" x="7989888" y="4360863"/>
          <p14:tracePt t="28715" x="7953375" y="4373563"/>
          <p14:tracePt t="28722" x="7929563" y="4373563"/>
          <p14:tracePt t="28729" x="7904163" y="4397375"/>
          <p14:tracePt t="28736" x="7880350" y="4410075"/>
          <p14:tracePt t="28744" x="7867650" y="4410075"/>
          <p14:tracePt t="28751" x="7856538" y="4410075"/>
          <p14:tracePt t="28759" x="7843838" y="4421188"/>
          <p14:tracePt t="28773" x="7831138" y="4446588"/>
          <p14:tracePt t="28780" x="7820025" y="4457700"/>
          <p14:tracePt t="28795" x="7807325" y="4483100"/>
          <p14:tracePt t="28802" x="7807325" y="4519613"/>
          <p14:tracePt t="28810" x="7794625" y="4530725"/>
          <p14:tracePt t="28817" x="7794625" y="4556125"/>
          <p14:tracePt t="28825" x="7794625" y="4567238"/>
          <p14:tracePt t="28831" x="7794625" y="4592638"/>
          <p14:tracePt t="28839" x="7794625" y="4629150"/>
          <p14:tracePt t="28846" x="7794625" y="4652963"/>
          <p14:tracePt t="28853" x="7807325" y="4689475"/>
          <p14:tracePt t="28861" x="7820025" y="4714875"/>
          <p14:tracePt t="28868" x="7843838" y="4738688"/>
          <p14:tracePt t="28875" x="7856538" y="4762500"/>
          <p14:tracePt t="28882" x="7880350" y="4775200"/>
          <p14:tracePt t="28890" x="7893050" y="4799013"/>
          <p14:tracePt t="28897" x="7916863" y="4824413"/>
          <p14:tracePt t="28904" x="7966075" y="4848225"/>
          <p14:tracePt t="28912" x="8002588" y="4884738"/>
          <p14:tracePt t="28919" x="8099425" y="4933950"/>
          <p14:tracePt t="28927" x="8196263" y="4981575"/>
          <p14:tracePt t="28934" x="8281988" y="5018088"/>
          <p14:tracePt t="28941" x="8391525" y="5067300"/>
          <p14:tracePt t="28949" x="8513763" y="5103813"/>
          <p14:tracePt t="28956" x="8647113" y="5127625"/>
          <p14:tracePt t="28964" x="8829675" y="5153025"/>
          <p14:tracePt t="28971" x="8977313" y="5164138"/>
          <p14:tracePt t="28978" x="9183688" y="5200650"/>
          <p14:tracePt t="28986" x="9390063" y="5200650"/>
          <p14:tracePt t="28992" x="9536113" y="5200650"/>
          <p14:tracePt t="29001" x="9683750" y="5200650"/>
          <p14:tracePt t="29006" x="9731375" y="5200650"/>
          <p14:tracePt t="30963" x="9731375" y="5189538"/>
          <p14:tracePt t="30970" x="9731375" y="5153025"/>
          <p14:tracePt t="30979" x="9731375" y="5127625"/>
          <p14:tracePt t="30986" x="9744075" y="5103813"/>
          <p14:tracePt t="30993" x="9744075" y="5067300"/>
          <p14:tracePt t="31000" x="9744075" y="4994275"/>
          <p14:tracePt t="31007" x="9744075" y="4933950"/>
          <p14:tracePt t="31015" x="9744075" y="4811713"/>
          <p14:tracePt t="31022" x="9744075" y="4725988"/>
          <p14:tracePt t="31029" x="9744075" y="4592638"/>
          <p14:tracePt t="31037" x="9744075" y="4446588"/>
          <p14:tracePt t="31044" x="9731375" y="4311650"/>
          <p14:tracePt t="31058" x="9683750" y="3946525"/>
          <p14:tracePt t="31065" x="9671050" y="3836988"/>
          <p14:tracePt t="31073" x="9658350" y="3751263"/>
          <p14:tracePt t="31080" x="9634538" y="3654425"/>
          <p14:tracePt t="31088" x="9621838" y="3581400"/>
          <p14:tracePt t="31095" x="9609138" y="3544888"/>
          <p14:tracePt t="31102" x="9585325" y="3484563"/>
          <p14:tracePt t="31110" x="9572625" y="3435350"/>
          <p14:tracePt t="31117" x="9572625" y="3409950"/>
          <p14:tracePt t="31125" x="9561513" y="3386138"/>
          <p14:tracePt t="31132" x="9548813" y="3373438"/>
          <p14:tracePt t="31139" x="9548813" y="3362325"/>
          <p14:tracePt t="31212" x="9548813" y="3373438"/>
          <p14:tracePt t="31219" x="9548813" y="3422650"/>
          <p14:tracePt t="31226" x="9548813" y="3459163"/>
          <p14:tracePt t="31234" x="9548813" y="3495675"/>
          <p14:tracePt t="31241" x="9548813" y="3532188"/>
          <p14:tracePt t="31249" x="9548813" y="3594100"/>
          <p14:tracePt t="31257" x="9536113" y="3641725"/>
          <p14:tracePt t="31263" x="9536113" y="3727450"/>
          <p14:tracePt t="31271" x="9525000" y="3836988"/>
          <p14:tracePt t="31278" x="9525000" y="3910013"/>
          <p14:tracePt t="31285" x="9525000" y="4006850"/>
          <p14:tracePt t="31293" x="9525000" y="4141788"/>
          <p14:tracePt t="31299" x="9525000" y="4287838"/>
          <p14:tracePt t="31307" x="9525000" y="4410075"/>
          <p14:tracePt t="31314" x="9536113" y="4494213"/>
          <p14:tracePt t="31322" x="9548813" y="4603750"/>
          <p14:tracePt t="31329" x="9561513" y="4702175"/>
          <p14:tracePt t="31336" x="9585325" y="4811713"/>
          <p14:tracePt t="31343" x="9598025" y="4908550"/>
          <p14:tracePt t="31350" x="9609138" y="4970463"/>
          <p14:tracePt t="31357" x="9609138" y="5030788"/>
          <p14:tracePt t="31365" x="9621838" y="5067300"/>
          <p14:tracePt t="31373" x="9621838" y="5080000"/>
          <p14:tracePt t="31380" x="9621838" y="5091113"/>
          <p14:tracePt t="31388" x="9621838" y="5116513"/>
          <p14:tracePt t="31394" x="9634538" y="5116513"/>
          <p14:tracePt t="31409" x="9634538" y="5127625"/>
          <p14:tracePt t="31453" x="9634538" y="5116513"/>
          <p14:tracePt t="31460" x="9634538" y="5080000"/>
          <p14:tracePt t="31468" x="9634538" y="5030788"/>
          <p14:tracePt t="31475" x="9634538" y="4981575"/>
          <p14:tracePt t="31482" x="9634538" y="4933950"/>
          <p14:tracePt t="31489" x="9634538" y="4811713"/>
          <p14:tracePt t="31497" x="9634538" y="4689475"/>
          <p14:tracePt t="31505" x="9634538" y="4579938"/>
          <p14:tracePt t="31511" x="9634538" y="4483100"/>
          <p14:tracePt t="31519" x="9634538" y="4287838"/>
          <p14:tracePt t="31526" x="9634538" y="4141788"/>
          <p14:tracePt t="31533" x="9634538" y="3995738"/>
          <p14:tracePt t="31540" x="9634538" y="3849688"/>
          <p14:tracePt t="31547" x="9634538" y="3714750"/>
          <p14:tracePt t="31556" x="9634538" y="3605213"/>
          <p14:tracePt t="31562" x="9634538" y="3544888"/>
          <p14:tracePt t="31570" x="9634538" y="3471863"/>
          <p14:tracePt t="31577" x="9634538" y="3422650"/>
          <p14:tracePt t="31585" x="9634538" y="3386138"/>
          <p14:tracePt t="31591" x="9634538" y="3373438"/>
          <p14:tracePt t="31599" x="9634538" y="3349625"/>
          <p14:tracePt t="31607" x="9634538" y="3336925"/>
          <p14:tracePt t="31613" x="9634538" y="3325813"/>
          <p14:tracePt t="31628" x="9634538" y="3313113"/>
          <p14:tracePt t="31687" x="9634538" y="3325813"/>
          <p14:tracePt t="31693" x="9634538" y="3349625"/>
          <p14:tracePt t="31701" x="9634538" y="3398838"/>
          <p14:tracePt t="31709" x="9634538" y="3459163"/>
          <p14:tracePt t="31716" x="9634538" y="3532188"/>
          <p14:tracePt t="31724" x="9634538" y="3654425"/>
          <p14:tracePt t="31731" x="9634538" y="3727450"/>
          <p14:tracePt t="31737" x="9634538" y="3824288"/>
          <p14:tracePt t="31744" x="9634538" y="3959225"/>
          <p14:tracePt t="31751" x="9634538" y="4043363"/>
          <p14:tracePt t="31760" x="9634538" y="4191000"/>
          <p14:tracePt t="31766" x="9634538" y="4300538"/>
          <p14:tracePt t="31774" x="9634538" y="4410075"/>
          <p14:tracePt t="31781" x="9634538" y="4530725"/>
          <p14:tracePt t="31789" x="9634538" y="4652963"/>
          <p14:tracePt t="31796" x="9634538" y="4787900"/>
          <p14:tracePt t="31803" x="9634538" y="4897438"/>
          <p14:tracePt t="31810" x="9634538" y="4994275"/>
          <p14:tracePt t="31817" x="9634538" y="5080000"/>
          <p14:tracePt t="31825" x="9645650" y="5153025"/>
          <p14:tracePt t="31832" x="9645650" y="5226050"/>
          <p14:tracePt t="31840" x="9645650" y="5262563"/>
          <p14:tracePt t="31848" x="9645650" y="5311775"/>
          <p14:tracePt t="32578" x="9634538" y="5311775"/>
          <p14:tracePt t="32584" x="9598025" y="5322888"/>
          <p14:tracePt t="32591" x="9548813" y="5335588"/>
          <p14:tracePt t="32599" x="9512300" y="5348288"/>
          <p14:tracePt t="32608" x="9439275" y="5359400"/>
          <p14:tracePt t="32614" x="9378950" y="5359400"/>
          <p14:tracePt t="32620" x="9293225" y="5372100"/>
          <p14:tracePt t="32628" x="9134475" y="5384800"/>
          <p14:tracePt t="32635" x="8951913" y="5384800"/>
          <p14:tracePt t="32643" x="8709025" y="5395913"/>
          <p14:tracePt t="32651" x="8367713" y="5421313"/>
          <p14:tracePt t="32658" x="8002588" y="5432425"/>
          <p14:tracePt t="32664" x="7624763" y="5457825"/>
          <p14:tracePt t="32672" x="7186613" y="5468938"/>
          <p14:tracePt t="32680" x="6881813" y="5494338"/>
          <p14:tracePt t="32687" x="6600825" y="5530850"/>
          <p14:tracePt t="32694" x="6418263" y="5530850"/>
          <p14:tracePt t="32701" x="6224588" y="5541963"/>
          <p14:tracePt t="32709" x="6040438" y="5567363"/>
          <p14:tracePt t="32716" x="5907088" y="5578475"/>
          <p14:tracePt t="32723" x="5773738" y="5603875"/>
          <p14:tracePt t="32731" x="5688013" y="5640388"/>
          <p14:tracePt t="32738" x="5614988" y="5651500"/>
          <p14:tracePt t="32745" x="5541963" y="5676900"/>
          <p14:tracePt t="32752" x="5492750" y="5713413"/>
          <p14:tracePt t="32759" x="5468938" y="5724525"/>
          <p14:tracePt t="32767" x="5445125" y="5737225"/>
          <p14:tracePt t="32774" x="5419725" y="5749925"/>
          <p14:tracePt t="32781" x="5395913" y="5773738"/>
          <p14:tracePt t="33702" x="5408613" y="5786438"/>
          <p14:tracePt t="33709" x="5408613" y="5797550"/>
          <p14:tracePt t="33717" x="5432425" y="5810250"/>
          <p14:tracePt t="33724" x="5432425" y="5834063"/>
          <p14:tracePt t="33731" x="5456238" y="5846763"/>
          <p14:tracePt t="33739" x="5481638" y="5870575"/>
          <p14:tracePt t="33746" x="5505450" y="5907088"/>
          <p14:tracePt t="33753" x="5554663" y="5945188"/>
          <p14:tracePt t="33759" x="5578475" y="5981700"/>
          <p14:tracePt t="33766" x="5627688" y="6018213"/>
          <p14:tracePt t="33774" x="5651500" y="6054725"/>
          <p14:tracePt t="33782" x="5688013" y="6078538"/>
          <p14:tracePt t="33789" x="5700713" y="6091238"/>
          <p14:tracePt t="33797" x="5784850" y="6164263"/>
          <p14:tracePt t="33804" x="5810250" y="6200775"/>
          <p14:tracePt t="33811" x="5870575" y="6261100"/>
          <p14:tracePt t="35796" x="5857875" y="6261100"/>
          <p14:tracePt t="35803" x="5821363" y="6224588"/>
          <p14:tracePt t="35811" x="5810250" y="6200775"/>
          <p14:tracePt t="35818" x="5784850" y="6175375"/>
          <p14:tracePt t="35826" x="5748338" y="6115050"/>
          <p14:tracePt t="35834" x="5711825" y="6042025"/>
          <p14:tracePt t="35841" x="5638800" y="5907088"/>
          <p14:tracePt t="35848" x="5541963" y="5737225"/>
          <p14:tracePt t="35855" x="5359400" y="5286375"/>
          <p14:tracePt t="35862" x="5249863" y="4981575"/>
          <p14:tracePt t="35869" x="5103813" y="4603750"/>
          <p14:tracePt t="35876" x="4968875" y="4300538"/>
          <p14:tracePt t="35884" x="4872038" y="4032250"/>
          <p14:tracePt t="35891" x="4749800" y="3654425"/>
          <p14:tracePt t="35898" x="4676775" y="3398838"/>
          <p14:tracePt t="35905" x="4616450" y="3130550"/>
          <p14:tracePt t="35913" x="4567238" y="2898775"/>
          <p14:tracePt t="35920" x="4494213" y="2606675"/>
          <p14:tracePt t="35928" x="4457700" y="2447925"/>
          <p14:tracePt t="35935" x="4433888" y="2301875"/>
          <p14:tracePt t="35943" x="4408488" y="2192338"/>
          <p14:tracePt t="35950" x="4384675" y="2106613"/>
          <p14:tracePt t="35958" x="4360863" y="2022475"/>
          <p14:tracePt t="35965" x="4348163" y="1936750"/>
          <p14:tracePt t="35971" x="4324350" y="1876425"/>
          <p14:tracePt t="35979" x="4311650" y="1814513"/>
          <p14:tracePt t="35986" x="4311650" y="1790700"/>
          <p14:tracePt t="35993" x="4311650" y="1754188"/>
          <p14:tracePt t="36000" x="4298950" y="1741488"/>
          <p14:tracePt t="36008" x="4287838" y="1717675"/>
          <p14:tracePt t="36015" x="4287838" y="1704975"/>
          <p14:tracePt t="36022" x="4275138" y="1693863"/>
          <p14:tracePt t="36030" x="4275138" y="1681163"/>
          <p14:tracePt t="36037" x="4275138" y="1668463"/>
          <p14:tracePt t="36045" x="4275138" y="1657350"/>
          <p14:tracePt t="36060" x="4275138" y="1644650"/>
          <p14:tracePt t="36074" x="4275138" y="1631950"/>
          <p14:tracePt t="36081" x="4275138" y="1620838"/>
          <p14:tracePt t="36088" x="4262438" y="1620838"/>
          <p14:tracePt t="36103" x="4262438" y="1608138"/>
          <p14:tracePt t="36125" x="4262438" y="1595438"/>
          <p14:tracePt t="36139" x="4262438" y="1584325"/>
          <p14:tracePt t="36154" x="4262438" y="1571625"/>
          <p14:tracePt t="36263" x="4251325" y="1571625"/>
          <p14:tracePt t="36307" x="4238625" y="1571625"/>
          <p14:tracePt t="36314" x="4225925" y="1584325"/>
          <p14:tracePt t="36322" x="4225925" y="1608138"/>
          <p14:tracePt t="36329" x="4225925" y="1620838"/>
          <p14:tracePt t="36337" x="4214813" y="1644650"/>
          <p14:tracePt t="36345" x="4214813" y="1668463"/>
          <p14:tracePt t="36351" x="4202113" y="1704975"/>
          <p14:tracePt t="36358" x="4202113" y="1730375"/>
          <p14:tracePt t="36366" x="4202113" y="1754188"/>
          <p14:tracePt t="36373" x="4202113" y="1790700"/>
          <p14:tracePt t="36380" x="4189413" y="1839913"/>
          <p14:tracePt t="36387" x="4189413" y="1887538"/>
          <p14:tracePt t="36395" x="4178300" y="1936750"/>
          <p14:tracePt t="36402" x="4178300" y="2022475"/>
          <p14:tracePt t="36409" x="4165600" y="2143125"/>
          <p14:tracePt t="36418" x="4152900" y="2254250"/>
          <p14:tracePt t="36425" x="4141788" y="2400300"/>
          <p14:tracePt t="36432" x="4129088" y="2582863"/>
          <p14:tracePt t="36439" x="4092575" y="2765425"/>
          <p14:tracePt t="36446" x="4079875" y="3070225"/>
          <p14:tracePt t="36453" x="4043363" y="3386138"/>
          <p14:tracePt t="36461" x="4019550" y="3594100"/>
          <p14:tracePt t="36468" x="4006850" y="3836988"/>
          <p14:tracePt t="36475" x="3995738" y="4006850"/>
          <p14:tracePt t="36482" x="3995738" y="4214813"/>
          <p14:tracePt t="36490" x="3995738" y="4446588"/>
          <p14:tracePt t="36497" x="3995738" y="4678363"/>
          <p14:tracePt t="36504" x="3995738" y="4824413"/>
          <p14:tracePt t="36512" x="3995738" y="4945063"/>
          <p14:tracePt t="36519" x="4006850" y="5153025"/>
          <p14:tracePt t="36527" x="4032250" y="5395913"/>
          <p14:tracePt t="36535" x="4043363" y="5530850"/>
          <p14:tracePt t="36542" x="4056063" y="5578475"/>
          <p14:tracePt t="36550" x="4068763" y="5688013"/>
          <p14:tracePt t="37161" x="4056063" y="5688013"/>
          <p14:tracePt t="37169" x="4006850" y="5688013"/>
          <p14:tracePt t="37176" x="3933825" y="5700713"/>
          <p14:tracePt t="37184" x="3860800" y="5713413"/>
          <p14:tracePt t="37191" x="3787775" y="5713413"/>
          <p14:tracePt t="37199" x="3617913" y="5713413"/>
          <p14:tracePt t="37205" x="3508375" y="5713413"/>
          <p14:tracePt t="37213" x="3398838" y="5713413"/>
          <p14:tracePt t="37220" x="3252788" y="5713413"/>
          <p14:tracePt t="37227" x="3141663" y="5713413"/>
          <p14:tracePt t="37234" x="2959100" y="5713413"/>
          <p14:tracePt t="37242" x="2862263" y="5713413"/>
          <p14:tracePt t="37249" x="2728913" y="5713413"/>
          <p14:tracePt t="37256" x="2630488" y="5713413"/>
          <p14:tracePt t="37264" x="2557463" y="5713413"/>
          <p14:tracePt t="37271" x="2471738" y="5713413"/>
          <p14:tracePt t="37279" x="2387600" y="5713413"/>
          <p14:tracePt t="37285" x="2351088" y="5713413"/>
          <p14:tracePt t="37293" x="2314575" y="5713413"/>
          <p14:tracePt t="37300" x="2289175" y="5713413"/>
          <p14:tracePt t="37307" x="2265363" y="5713413"/>
          <p14:tracePt t="37315" x="2241550" y="5713413"/>
          <p14:tracePt t="37329" x="2228850" y="5713413"/>
          <p14:tracePt t="37367" x="2216150" y="5713413"/>
          <p14:tracePt t="37447" x="2241550" y="5713413"/>
          <p14:tracePt t="37455" x="2265363" y="5713413"/>
          <p14:tracePt t="37462" x="2301875" y="5724525"/>
          <p14:tracePt t="37470" x="2338388" y="5724525"/>
          <p14:tracePt t="37479" x="2374900" y="5737225"/>
          <p14:tracePt t="37484" x="2447925" y="5749925"/>
          <p14:tracePt t="37491" x="2533650" y="5773738"/>
          <p14:tracePt t="37499" x="2606675" y="5797550"/>
          <p14:tracePt t="37506" x="2655888" y="5822950"/>
          <p14:tracePt t="37513" x="2752725" y="5859463"/>
          <p14:tracePt t="37521" x="2874963" y="5907088"/>
          <p14:tracePt t="37529" x="2959100" y="5956300"/>
          <p14:tracePt t="37535" x="3021013" y="5969000"/>
          <p14:tracePt t="37543" x="3154363" y="6029325"/>
          <p14:tracePt t="37550" x="3203575" y="6042025"/>
          <p14:tracePt t="39478" x="3203575" y="6029325"/>
          <p14:tracePt t="39485" x="3178175" y="6005513"/>
          <p14:tracePt t="39492" x="3167063" y="5969000"/>
          <p14:tracePt t="39499" x="3141663" y="5932488"/>
          <p14:tracePt t="39507" x="3117850" y="5870575"/>
          <p14:tracePt t="39513" x="3094038" y="5822950"/>
          <p14:tracePt t="39520" x="3057525" y="5713413"/>
          <p14:tracePt t="39528" x="2995613" y="5578475"/>
          <p14:tracePt t="39534" x="2947988" y="5468938"/>
          <p14:tracePt t="39542" x="2886075" y="5335588"/>
          <p14:tracePt t="39549" x="2849563" y="5226050"/>
          <p14:tracePt t="39557" x="2825750" y="5164138"/>
          <p14:tracePt t="39564" x="2789238" y="5067300"/>
          <p14:tracePt t="39572" x="2752725" y="4970463"/>
          <p14:tracePt t="39579" x="2740025" y="4921250"/>
          <p14:tracePt t="39587" x="2703513" y="4860925"/>
          <p14:tracePt t="39594" x="2703513" y="4848225"/>
          <p14:tracePt t="39601" x="2703513" y="4811713"/>
          <p14:tracePt t="39608" x="2692400" y="4787900"/>
          <p14:tracePt t="39615" x="2679700" y="4762500"/>
          <p14:tracePt t="39623" x="2679700" y="4751388"/>
          <p14:tracePt t="39630" x="2667000" y="4725988"/>
          <p14:tracePt t="39638" x="2655888" y="4714875"/>
          <p14:tracePt t="39644" x="2655888" y="4702175"/>
          <p14:tracePt t="39651" x="2655888" y="4689475"/>
          <p14:tracePt t="39666" x="2643188" y="4665663"/>
          <p14:tracePt t="39681" x="2643188" y="4652963"/>
          <p14:tracePt t="39696" x="2630488" y="4640263"/>
          <p14:tracePt t="39703" x="2630488" y="4629150"/>
          <p14:tracePt t="39726" x="2630488" y="4616450"/>
          <p14:tracePt t="39732" x="2619375" y="4616450"/>
          <p14:tracePt t="39754" x="2619375" y="4603750"/>
          <p14:tracePt t="39775" x="2619375" y="4592638"/>
          <p14:tracePt t="39782" x="2606675" y="4579938"/>
          <p14:tracePt t="39791" x="2606675" y="4567238"/>
          <p14:tracePt t="39797" x="2593975" y="4556125"/>
          <p14:tracePt t="39806" x="2582863" y="4543425"/>
          <p14:tracePt t="39812" x="2570163" y="4543425"/>
          <p14:tracePt t="39820" x="2557463" y="4519613"/>
          <p14:tracePt t="39827" x="2546350" y="4519613"/>
          <p14:tracePt t="39835" x="2546350" y="4506913"/>
          <p14:tracePt t="39841" x="2520950" y="4506913"/>
          <p14:tracePt t="39849" x="2508250" y="4494213"/>
          <p14:tracePt t="39857" x="2497138" y="4494213"/>
          <p14:tracePt t="39871" x="2497138" y="4483100"/>
          <p14:tracePt t="39878" x="2484438" y="4483100"/>
          <p14:tracePt t="39908" x="2471738" y="4483100"/>
          <p14:tracePt t="39951" x="2460625" y="4483100"/>
          <p14:tracePt t="39973" x="2460625" y="4494213"/>
          <p14:tracePt t="39988" x="2460625" y="4506913"/>
          <p14:tracePt t="39995" x="2460625" y="4519613"/>
          <p14:tracePt t="40001" x="2460625" y="4530725"/>
          <p14:tracePt t="40009" x="2460625" y="4543425"/>
          <p14:tracePt t="40024" x="2460625" y="4567238"/>
          <p14:tracePt t="40031" x="2471738" y="4567238"/>
          <p14:tracePt t="40039" x="2484438" y="4579938"/>
          <p14:tracePt t="40046" x="2497138" y="4579938"/>
          <p14:tracePt t="40053" x="2508250" y="4603750"/>
          <p14:tracePt t="40061" x="2520950" y="4603750"/>
          <p14:tracePt t="40068" x="2546350" y="4629150"/>
          <p14:tracePt t="40076" x="2570163" y="4640263"/>
          <p14:tracePt t="40082" x="2593975" y="4652963"/>
          <p14:tracePt t="40090" x="2619375" y="4665663"/>
          <p14:tracePt t="40097" x="2655888" y="4689475"/>
          <p14:tracePt t="40105" x="2679700" y="4702175"/>
          <p14:tracePt t="40117" x="2692400" y="4725988"/>
          <p14:tracePt t="40118" x="2703513" y="4725988"/>
          <p14:tracePt t="40125" x="2813050" y="4799013"/>
          <p14:tracePt t="40134" x="2825750" y="4799013"/>
          <p14:tracePt t="40141" x="2849563" y="4811713"/>
          <p14:tracePt t="40147" x="2862263" y="4824413"/>
          <p14:tracePt t="40156" x="2874963" y="4835525"/>
          <p14:tracePt t="43010" x="2886075" y="4835525"/>
          <p14:tracePt t="43024" x="2898775" y="4835525"/>
          <p14:tracePt t="43040" x="2911475" y="4835525"/>
          <p14:tracePt t="43047" x="2935288" y="4835525"/>
          <p14:tracePt t="43055" x="2947988" y="4835525"/>
          <p14:tracePt t="43061" x="2971800" y="4835525"/>
          <p14:tracePt t="43069" x="2995613" y="4824413"/>
          <p14:tracePt t="43076" x="3021013" y="4824413"/>
          <p14:tracePt t="43083" x="3032125" y="4824413"/>
          <p14:tracePt t="43091" x="3057525" y="4799013"/>
          <p14:tracePt t="43098" x="3068638" y="4799013"/>
          <p14:tracePt t="43106" x="3081338" y="4799013"/>
          <p14:tracePt t="43113" x="3094038" y="4799013"/>
          <p14:tracePt t="43120" x="3117850" y="4787900"/>
          <p14:tracePt t="43126" x="3117850" y="4775200"/>
          <p14:tracePt t="43133" x="3141663" y="4775200"/>
          <p14:tracePt t="43141" x="3167063" y="4762500"/>
          <p14:tracePt t="43148" x="3178175" y="4751388"/>
          <p14:tracePt t="43156" x="3203575" y="4751388"/>
          <p14:tracePt t="43163" x="3227388" y="4738688"/>
          <p14:tracePt t="43171" x="3263900" y="4725988"/>
          <p14:tracePt t="43179" x="3276600" y="4725988"/>
          <p14:tracePt t="43186" x="3313113" y="4702175"/>
          <p14:tracePt t="43193" x="3336925" y="4689475"/>
          <p14:tracePt t="43199" x="3373438" y="4678363"/>
          <p14:tracePt t="43208" x="3422650" y="4665663"/>
          <p14:tracePt t="43215" x="3459163" y="4652963"/>
          <p14:tracePt t="43222" x="3508375" y="4629150"/>
          <p14:tracePt t="43229" x="3532188" y="4629150"/>
          <p14:tracePt t="43237" x="3568700" y="4603750"/>
          <p14:tracePt t="43243" x="3605213" y="4592638"/>
          <p14:tracePt t="43250" x="3654425" y="4567238"/>
          <p14:tracePt t="43257" x="3678238" y="4556125"/>
          <p14:tracePt t="43265" x="3714750" y="4543425"/>
          <p14:tracePt t="43273" x="3763963" y="4530725"/>
          <p14:tracePt t="43280" x="3836988" y="4506913"/>
          <p14:tracePt t="43288" x="3897313" y="4483100"/>
          <p14:tracePt t="43296" x="3970338" y="4446588"/>
          <p14:tracePt t="43302" x="4032250" y="4421188"/>
          <p14:tracePt t="43310" x="4092575" y="4397375"/>
          <p14:tracePt t="43317" x="4152900" y="4360863"/>
          <p14:tracePt t="43325" x="4225925" y="4337050"/>
          <p14:tracePt t="43331" x="4275138" y="4324350"/>
          <p14:tracePt t="43339" x="4335463" y="4311650"/>
          <p14:tracePt t="43346" x="4371975" y="4287838"/>
          <p14:tracePt t="43354" x="4408488" y="4275138"/>
          <p14:tracePt t="43360" x="4445000" y="4264025"/>
          <p14:tracePt t="43367" x="4494213" y="4238625"/>
          <p14:tracePt t="43374" x="4530725" y="4214813"/>
          <p14:tracePt t="43382" x="4567238" y="4202113"/>
          <p14:tracePt t="43390" x="4616450" y="4165600"/>
          <p14:tracePt t="43396" x="4652963" y="4154488"/>
          <p14:tracePt t="43405" x="4676775" y="4129088"/>
          <p14:tracePt t="43412" x="4713288" y="4117975"/>
          <p14:tracePt t="43419" x="4738688" y="4105275"/>
          <p14:tracePt t="43427" x="4749800" y="4105275"/>
          <p14:tracePt t="43434" x="4762500" y="4092575"/>
          <p14:tracePt t="43441" x="4775200" y="4092575"/>
          <p14:tracePt t="43448" x="4775200" y="4081463"/>
          <p14:tracePt t="43456" x="4786313" y="4081463"/>
          <p14:tracePt t="43463" x="4799013" y="4068763"/>
          <p14:tracePt t="43484" x="4811713" y="4068763"/>
          <p14:tracePt t="43522" x="4822825" y="4056063"/>
          <p14:tracePt t="43659" x="4799013" y="4056063"/>
          <p14:tracePt t="43667" x="4762500" y="4068763"/>
          <p14:tracePt t="43675" x="4749800" y="4081463"/>
          <p14:tracePt t="43682" x="4725988" y="4092575"/>
          <p14:tracePt t="43690" x="4676775" y="4105275"/>
          <p14:tracePt t="43696" x="4652963" y="4117975"/>
          <p14:tracePt t="43704" x="4616450" y="4141788"/>
          <p14:tracePt t="43711" x="4579938" y="4165600"/>
          <p14:tracePt t="43718" x="4543425" y="4165600"/>
          <p14:tracePt t="43726" x="4470400" y="4202113"/>
          <p14:tracePt t="43732" x="4408488" y="4227513"/>
          <p14:tracePt t="43739" x="4324350" y="4264025"/>
          <p14:tracePt t="43747" x="4202113" y="4287838"/>
          <p14:tracePt t="43755" x="4105275" y="4337050"/>
          <p14:tracePt t="43763" x="4032250" y="4337050"/>
          <p14:tracePt t="43769" x="3946525" y="4360863"/>
          <p14:tracePt t="43777" x="3884613" y="4384675"/>
          <p14:tracePt t="43784" x="3811588" y="4410075"/>
          <p14:tracePt t="43792" x="3727450" y="4421188"/>
          <p14:tracePt t="43799" x="3678238" y="4446588"/>
          <p14:tracePt t="43806" x="3592513" y="4457700"/>
          <p14:tracePt t="43813" x="3532188" y="4470400"/>
          <p14:tracePt t="43821" x="3446463" y="4494213"/>
          <p14:tracePt t="43828" x="3398838" y="4506913"/>
          <p14:tracePt t="43835" x="3336925" y="4530725"/>
          <p14:tracePt t="43842" x="3289300" y="4543425"/>
          <p14:tracePt t="43849" x="3203575" y="4567238"/>
          <p14:tracePt t="43856" x="3167063" y="4579938"/>
          <p14:tracePt t="43865" x="3094038" y="4603750"/>
          <p14:tracePt t="43872" x="3044825" y="4616450"/>
          <p14:tracePt t="43880" x="2984500" y="4640263"/>
          <p14:tracePt t="43886" x="2947988" y="4652963"/>
          <p14:tracePt t="43894" x="2911475" y="4652963"/>
          <p14:tracePt t="43901" x="2874963" y="4665663"/>
          <p14:tracePt t="43909" x="2838450" y="4689475"/>
          <p14:tracePt t="43915" x="2801938" y="4702175"/>
          <p14:tracePt t="43923" x="2765425" y="4702175"/>
          <p14:tracePt t="43929" x="2752725" y="4714875"/>
          <p14:tracePt t="43938" x="2728913" y="4714875"/>
          <p14:tracePt t="43945" x="2703513" y="4725988"/>
          <p14:tracePt t="43952" x="2692400" y="4725988"/>
          <p14:tracePt t="43959" x="2679700" y="4725988"/>
          <p14:tracePt t="43966" x="2667000" y="4738688"/>
          <p14:tracePt t="43973" x="2655888" y="4751388"/>
          <p14:tracePt t="43981" x="2643188" y="4751388"/>
          <p14:tracePt t="43989" x="2630488" y="4751388"/>
          <p14:tracePt t="43996" x="2630488" y="4762500"/>
          <p14:tracePt t="44003" x="2606675" y="4762500"/>
          <p14:tracePt t="44018" x="2593975" y="4762500"/>
          <p14:tracePt t="44026" x="2593975" y="4775200"/>
          <p14:tracePt t="44039" x="2582863" y="4775200"/>
          <p14:tracePt t="44055" x="2570163" y="4775200"/>
          <p14:tracePt t="44142" x="2593975" y="4775200"/>
          <p14:tracePt t="44149" x="2630488" y="4762500"/>
          <p14:tracePt t="44157" x="2667000" y="4738688"/>
          <p14:tracePt t="44163" x="2703513" y="4714875"/>
          <p14:tracePt t="44171" x="2765425" y="4678363"/>
          <p14:tracePt t="44179" x="2825750" y="4652963"/>
          <p14:tracePt t="44186" x="2898775" y="4616450"/>
          <p14:tracePt t="44193" x="2995613" y="4556125"/>
          <p14:tracePt t="44200" x="3081338" y="4506913"/>
          <p14:tracePt t="44207" x="3190875" y="4470400"/>
          <p14:tracePt t="44214" x="3289300" y="4421188"/>
          <p14:tracePt t="44222" x="3373438" y="4384675"/>
          <p14:tracePt t="44229" x="3446463" y="4360863"/>
          <p14:tracePt t="44236" x="3532188" y="4337050"/>
          <p14:tracePt t="44244" x="3605213" y="4311650"/>
          <p14:tracePt t="44251" x="3641725" y="4300538"/>
          <p14:tracePt t="44259" x="3714750" y="4275138"/>
          <p14:tracePt t="44266" x="3800475" y="4251325"/>
          <p14:tracePt t="44274" x="3873500" y="4227513"/>
          <p14:tracePt t="44281" x="3921125" y="4214813"/>
          <p14:tracePt t="44288" x="3995738" y="4191000"/>
          <p14:tracePt t="44296" x="4032250" y="4154488"/>
          <p14:tracePt t="44303" x="4079875" y="4129088"/>
          <p14:tracePt t="44310" x="4116388" y="4117975"/>
          <p14:tracePt t="44316" x="4152900" y="4092575"/>
          <p14:tracePt t="44323" x="4178300" y="4081463"/>
          <p14:tracePt t="44332" x="4214813" y="4081463"/>
          <p14:tracePt t="44339" x="4225925" y="4068763"/>
          <p14:tracePt t="44347" x="4238625" y="4068763"/>
          <p14:tracePt t="44354" x="4251325" y="4068763"/>
          <p14:tracePt t="44360" x="4251325" y="4056063"/>
          <p14:tracePt t="44368" x="4262438" y="4056063"/>
          <p14:tracePt t="44382" x="4275138" y="4056063"/>
          <p14:tracePt t="44390" x="4287838" y="4056063"/>
          <p14:tracePt t="44397" x="4298950" y="4056063"/>
          <p14:tracePt t="44405" x="4298950" y="4043363"/>
          <p14:tracePt t="44412" x="4311650" y="4043363"/>
          <p14:tracePt t="44420" x="4324350" y="4043363"/>
          <p14:tracePt t="44427" x="4335463" y="4043363"/>
          <p14:tracePt t="44433" x="4348163" y="4032250"/>
          <p14:tracePt t="44440" x="4360863" y="4019550"/>
          <p14:tracePt t="44449" x="4371975" y="4019550"/>
          <p14:tracePt t="44456" x="4384675" y="4019550"/>
          <p14:tracePt t="44463" x="4397375" y="4019550"/>
          <p14:tracePt t="44471" x="4408488" y="4006850"/>
          <p14:tracePt t="44478" x="4421188" y="4006850"/>
          <p14:tracePt t="44485" x="4433888" y="4006850"/>
          <p14:tracePt t="44499" x="4445000" y="4006850"/>
          <p14:tracePt t="44507" x="4457700" y="4006850"/>
          <p14:tracePt t="44522" x="4470400" y="4006850"/>
          <p14:tracePt t="44675" x="4457700" y="4006850"/>
          <p14:tracePt t="44682" x="4433888" y="4019550"/>
          <p14:tracePt t="44689" x="4397375" y="4032250"/>
          <p14:tracePt t="44697" x="4360863" y="4056063"/>
          <p14:tracePt t="44703" x="4311650" y="4081463"/>
          <p14:tracePt t="44711" x="4287838" y="4081463"/>
          <p14:tracePt t="44719" x="4262438" y="4105275"/>
          <p14:tracePt t="44727" x="4225925" y="4117975"/>
          <p14:tracePt t="44733" x="4178300" y="4141788"/>
          <p14:tracePt t="44741" x="4129088" y="4165600"/>
          <p14:tracePt t="44748" x="4068763" y="4191000"/>
          <p14:tracePt t="44756" x="4032250" y="4191000"/>
          <p14:tracePt t="44763" x="3995738" y="4214813"/>
          <p14:tracePt t="44769" x="3959225" y="4238625"/>
          <p14:tracePt t="44777" x="3873500" y="4275138"/>
          <p14:tracePt t="44784" x="3811588" y="4300538"/>
          <p14:tracePt t="44792" x="3690938" y="4348163"/>
          <p14:tracePt t="44799" x="3629025" y="4360863"/>
          <p14:tracePt t="44805" x="3544888" y="4397375"/>
          <p14:tracePt t="44813" x="3482975" y="4421188"/>
          <p14:tracePt t="44821" x="3446463" y="4433888"/>
          <p14:tracePt t="44828" x="3386138" y="4457700"/>
          <p14:tracePt t="44836" x="3349625" y="4483100"/>
          <p14:tracePt t="44842" x="3313113" y="4494213"/>
          <p14:tracePt t="44849" x="3252788" y="4506913"/>
          <p14:tracePt t="44858" x="3214688" y="4519613"/>
          <p14:tracePt t="44865" x="3190875" y="4530725"/>
          <p14:tracePt t="44872" x="3154363" y="4543425"/>
          <p14:tracePt t="44880" x="3141663" y="4543425"/>
          <p14:tracePt t="44887" x="3130550" y="4543425"/>
          <p14:tracePt t="44894" x="3117850" y="4556125"/>
          <p14:tracePt t="44901" x="3094038" y="4567238"/>
          <p14:tracePt t="44915" x="3081338" y="4567238"/>
          <p14:tracePt t="44922" x="3057525" y="4567238"/>
          <p14:tracePt t="44930" x="3057525" y="4579938"/>
          <p14:tracePt t="44938" x="3044825" y="4579938"/>
          <p14:tracePt t="44945" x="3032125" y="4592638"/>
          <p14:tracePt t="44952" x="3021013" y="4592638"/>
          <p14:tracePt t="44960" x="2995613" y="4603750"/>
          <p14:tracePt t="44975" x="2984500" y="4616450"/>
          <p14:tracePt t="44981" x="2959100" y="4616450"/>
          <p14:tracePt t="44989" x="2959100" y="4629150"/>
          <p14:tracePt t="44997" x="2935288" y="4629150"/>
          <p14:tracePt t="45003" x="2935288" y="4640263"/>
          <p14:tracePt t="45011" x="2922588" y="4640263"/>
          <p14:tracePt t="45018" x="2922588" y="4652963"/>
          <p14:tracePt t="45026" x="2911475" y="4652963"/>
          <p14:tracePt t="45047" x="2898775" y="4652963"/>
          <p14:tracePt t="45069" x="2886075" y="4665663"/>
          <p14:tracePt t="45128" x="2898775" y="4665663"/>
          <p14:tracePt t="45142" x="2922588" y="4665663"/>
          <p14:tracePt t="45150" x="2947988" y="4652963"/>
          <p14:tracePt t="45156" x="2971800" y="4640263"/>
          <p14:tracePt t="45164" x="3008313" y="4629150"/>
          <p14:tracePt t="45171" x="3044825" y="4603750"/>
          <p14:tracePt t="45178" x="3081338" y="4592638"/>
          <p14:tracePt t="45186" x="3130550" y="4579938"/>
          <p14:tracePt t="45193" x="3167063" y="4567238"/>
          <p14:tracePt t="45200" x="3203575" y="4543425"/>
          <p14:tracePt t="45208" x="3276600" y="4506913"/>
          <p14:tracePt t="45216" x="3362325" y="4470400"/>
          <p14:tracePt t="45222" x="3471863" y="4433888"/>
          <p14:tracePt t="45230" x="3556000" y="4397375"/>
          <p14:tracePt t="45237" x="3641725" y="4360863"/>
          <p14:tracePt t="45244" x="3714750" y="4324350"/>
          <p14:tracePt t="45252" x="3787775" y="4287838"/>
          <p14:tracePt t="45259" x="3873500" y="4251325"/>
          <p14:tracePt t="45266" x="3946525" y="4227513"/>
          <p14:tracePt t="45274" x="4019550" y="4191000"/>
          <p14:tracePt t="45280" x="4068763" y="4165600"/>
          <p14:tracePt t="45287" x="4116388" y="4154488"/>
          <p14:tracePt t="45294" x="4165600" y="4141788"/>
          <p14:tracePt t="45302" x="4202113" y="4117975"/>
          <p14:tracePt t="45310" x="4225925" y="4105275"/>
          <p14:tracePt t="45316" x="4262438" y="4092575"/>
          <p14:tracePt t="45325" x="4324350" y="4068763"/>
          <p14:tracePt t="45332" x="4360863" y="4056063"/>
          <p14:tracePt t="45340" x="4408488" y="4032250"/>
          <p14:tracePt t="45347" x="4457700" y="4019550"/>
          <p14:tracePt t="45354" x="4506913" y="4006850"/>
          <p14:tracePt t="45361" x="4543425" y="3995738"/>
          <p14:tracePt t="45368" x="4579938" y="3983038"/>
          <p14:tracePt t="45376" x="4616450" y="3983038"/>
          <p14:tracePt t="45382" x="4640263" y="3970338"/>
          <p14:tracePt t="45390" x="4652963" y="3959225"/>
          <p14:tracePt t="45397" x="4665663" y="3959225"/>
          <p14:tracePt t="45404" x="4676775" y="3959225"/>
          <p14:tracePt t="45411" x="4689475" y="3959225"/>
          <p14:tracePt t="45419" x="4702175" y="3959225"/>
          <p14:tracePt t="45427" x="4713288" y="3959225"/>
          <p14:tracePt t="45434" x="4725988" y="3959225"/>
          <p14:tracePt t="45442" x="4725988" y="3946525"/>
          <p14:tracePt t="45456" x="4738688" y="3946525"/>
          <p14:tracePt t="45566" x="4725988" y="3946525"/>
          <p14:tracePt t="45573" x="4702175" y="3959225"/>
          <p14:tracePt t="45580" x="4665663" y="3983038"/>
          <p14:tracePt t="45588" x="4616450" y="3995738"/>
          <p14:tracePt t="45595" x="4567238" y="4019550"/>
          <p14:tracePt t="45602" x="4518025" y="4032250"/>
          <p14:tracePt t="45609" x="4481513" y="4056063"/>
          <p14:tracePt t="45616" x="4421188" y="4068763"/>
          <p14:tracePt t="45624" x="4348163" y="4092575"/>
          <p14:tracePt t="45631" x="4311650" y="4105275"/>
          <p14:tracePt t="45638" x="4275138" y="4117975"/>
          <p14:tracePt t="45645" x="4251325" y="4129088"/>
          <p14:tracePt t="45652" x="4214813" y="4129088"/>
          <p14:tracePt t="45661" x="4189413" y="4141788"/>
          <p14:tracePt t="45667" x="4152900" y="4165600"/>
          <p14:tracePt t="45675" x="4129088" y="4165600"/>
          <p14:tracePt t="45682" x="4105275" y="4178300"/>
          <p14:tracePt t="45690" x="4079875" y="4191000"/>
          <p14:tracePt t="45697" x="4056063" y="4202113"/>
          <p14:tracePt t="45704" x="4019550" y="4214813"/>
          <p14:tracePt t="45712" x="4006850" y="4227513"/>
          <p14:tracePt t="45719" x="3970338" y="4238625"/>
          <p14:tracePt t="45727" x="3946525" y="4264025"/>
          <p14:tracePt t="45733" x="3921125" y="4264025"/>
          <p14:tracePt t="45741" x="3897313" y="4287838"/>
          <p14:tracePt t="45748" x="3884613" y="4300538"/>
          <p14:tracePt t="45754" x="3848100" y="4300538"/>
          <p14:tracePt t="45762" x="3836988" y="4311650"/>
          <p14:tracePt t="45770" x="3824288" y="4324350"/>
          <p14:tracePt t="45778" x="3800475" y="4324350"/>
          <p14:tracePt t="45784" x="3787775" y="4337050"/>
          <p14:tracePt t="45792" x="3763963" y="4348163"/>
          <p14:tracePt t="45800" x="3751263" y="4348163"/>
          <p14:tracePt t="45807" x="3738563" y="4348163"/>
          <p14:tracePt t="45814" x="3738563" y="4360863"/>
          <p14:tracePt t="45821" x="3714750" y="4360863"/>
          <p14:tracePt t="45829" x="3714750" y="4373563"/>
          <p14:tracePt t="45835" x="3702050" y="4384675"/>
          <p14:tracePt t="45843" x="3678238" y="4384675"/>
          <p14:tracePt t="45850" x="3665538" y="4397375"/>
          <p14:tracePt t="45858" x="3654425" y="4410075"/>
          <p14:tracePt t="45864" x="3629025" y="4410075"/>
          <p14:tracePt t="45871" x="3617913" y="4433888"/>
          <p14:tracePt t="45879" x="3592513" y="4433888"/>
          <p14:tracePt t="45887" x="3568700" y="4446588"/>
          <p14:tracePt t="45895" x="3556000" y="4457700"/>
          <p14:tracePt t="45901" x="3532188" y="4470400"/>
          <p14:tracePt t="45909" x="3519488" y="4470400"/>
          <p14:tracePt t="45916" x="3508375" y="4483100"/>
          <p14:tracePt t="45923" x="3495675" y="4483100"/>
          <p14:tracePt t="45938" x="3482975" y="4483100"/>
          <p14:tracePt t="45952" x="3482975" y="4494213"/>
          <p14:tracePt t="45960" x="3471863" y="4494213"/>
          <p14:tracePt t="45967" x="3459163" y="4494213"/>
          <p14:tracePt t="45981" x="3459163" y="4506913"/>
          <p14:tracePt t="45988" x="3446463" y="4506913"/>
          <p14:tracePt t="46011" x="3435350" y="4506913"/>
          <p14:tracePt t="46018" x="3435350" y="4519613"/>
          <p14:tracePt t="46026" x="3422650" y="4519613"/>
          <p14:tracePt t="46032" x="3409950" y="4519613"/>
          <p14:tracePt t="46048" x="3398838" y="4530725"/>
          <p14:tracePt t="46062" x="3386138" y="4530725"/>
          <p14:tracePt t="46069" x="3386138" y="4543425"/>
          <p14:tracePt t="46083" x="3373438" y="4543425"/>
          <p14:tracePt t="46092" x="3362325" y="4543425"/>
          <p14:tracePt t="46217" x="3373438" y="4543425"/>
          <p14:tracePt t="46223" x="3398838" y="4530725"/>
          <p14:tracePt t="46231" x="3459163" y="4519613"/>
          <p14:tracePt t="46237" x="3532188" y="4483100"/>
          <p14:tracePt t="46244" x="3592513" y="4457700"/>
          <p14:tracePt t="46251" x="3665538" y="4433888"/>
          <p14:tracePt t="46258" x="3751263" y="4397375"/>
          <p14:tracePt t="46266" x="3848100" y="4360863"/>
          <p14:tracePt t="46274" x="3946525" y="4324350"/>
          <p14:tracePt t="46281" x="4043363" y="4275138"/>
          <p14:tracePt t="46288" x="4129088" y="4238625"/>
          <p14:tracePt t="46295" x="4225925" y="4214813"/>
          <p14:tracePt t="46302" x="4311650" y="4191000"/>
          <p14:tracePt t="46310" x="4408488" y="4165600"/>
          <p14:tracePt t="46317" x="4481513" y="4129088"/>
          <p14:tracePt t="46325" x="4567238" y="4105275"/>
          <p14:tracePt t="46332" x="4640263" y="4081463"/>
          <p14:tracePt t="46339" x="4713288" y="4043363"/>
          <p14:tracePt t="46348" x="4762500" y="4032250"/>
          <p14:tracePt t="46353" x="4835525" y="4006850"/>
          <p14:tracePt t="46360" x="4921250" y="3959225"/>
          <p14:tracePt t="46368" x="4981575" y="3946525"/>
          <p14:tracePt t="46376" x="5030788" y="3922713"/>
          <p14:tracePt t="46383" x="5054600" y="3910013"/>
          <p14:tracePt t="46391" x="5078413" y="3897313"/>
          <p14:tracePt t="46397" x="5091113" y="3897313"/>
          <p14:tracePt t="46405" x="5114925" y="3886200"/>
          <p14:tracePt t="46419" x="5127625" y="3873500"/>
          <p14:tracePt t="46428" x="5140325" y="3873500"/>
          <p14:tracePt t="46457" x="5151438" y="3873500"/>
          <p14:tracePt t="46522" x="5140325" y="3873500"/>
          <p14:tracePt t="46529" x="5114925" y="3873500"/>
          <p14:tracePt t="46536" x="5078413" y="3886200"/>
          <p14:tracePt t="46544" x="5041900" y="3897313"/>
          <p14:tracePt t="46551" x="4994275" y="3910013"/>
          <p14:tracePt t="46559" x="4945063" y="3922713"/>
          <p14:tracePt t="46566" x="4859338" y="3933825"/>
          <p14:tracePt t="46573" x="4775200" y="3933825"/>
          <p14:tracePt t="46581" x="4665663" y="3970338"/>
          <p14:tracePt t="46587" x="4554538" y="3995738"/>
          <p14:tracePt t="46594" x="4433888" y="3995738"/>
          <p14:tracePt t="46601" x="4287838" y="4006850"/>
          <p14:tracePt t="46609" x="4189413" y="4019550"/>
          <p14:tracePt t="46617" x="4116388" y="4032250"/>
          <p14:tracePt t="46625" x="4006850" y="4043363"/>
          <p14:tracePt t="46631" x="3897313" y="4056063"/>
          <p14:tracePt t="46639" x="3800475" y="4081463"/>
          <p14:tracePt t="46646" x="3702050" y="4092575"/>
          <p14:tracePt t="46653" x="3629025" y="4117975"/>
          <p14:tracePt t="46661" x="3568700" y="4154488"/>
          <p14:tracePt t="46667" x="3519488" y="4165600"/>
          <p14:tracePt t="46676" x="3446463" y="4214813"/>
          <p14:tracePt t="46682" x="3386138" y="4251325"/>
          <p14:tracePt t="46690" x="3336925" y="4287838"/>
          <p14:tracePt t="46698" x="3289300" y="4311650"/>
          <p14:tracePt t="46703" x="3263900" y="4324350"/>
          <p14:tracePt t="46711" x="3240088" y="4348163"/>
          <p14:tracePt t="46718" x="3214688" y="4348163"/>
          <p14:tracePt t="46727" x="3214688" y="4360863"/>
          <p14:tracePt t="46734" x="3203575" y="4373563"/>
          <p14:tracePt t="47026" x="3190875" y="4373563"/>
          <p14:tracePt t="47033" x="3178175" y="4373563"/>
          <p14:tracePt t="47040" x="3167063" y="4373563"/>
          <p14:tracePt t="47048" x="3141663" y="4373563"/>
          <p14:tracePt t="47055" x="3117850" y="4373563"/>
          <p14:tracePt t="47062" x="3094038" y="4373563"/>
          <p14:tracePt t="47069" x="3057525" y="4373563"/>
          <p14:tracePt t="47076" x="3021013" y="4373563"/>
          <p14:tracePt t="47084" x="2995613" y="4373563"/>
          <p14:tracePt t="47091" x="2971800" y="4373563"/>
          <p14:tracePt t="47099" x="2935288" y="4373563"/>
          <p14:tracePt t="47106" x="2911475" y="4373563"/>
          <p14:tracePt t="47114" x="2886075" y="4384675"/>
          <p14:tracePt t="47121" x="2838450" y="4397375"/>
          <p14:tracePt t="47128" x="2813050" y="4397375"/>
          <p14:tracePt t="47135" x="2789238" y="4410075"/>
          <p14:tracePt t="47143" x="2752725" y="4446588"/>
          <p14:tracePt t="47149" x="2728913" y="4446588"/>
          <p14:tracePt t="47157" x="2703513" y="4470400"/>
          <p14:tracePt t="47164" x="2692400" y="4483100"/>
          <p14:tracePt t="47171" x="2667000" y="4506913"/>
          <p14:tracePt t="47179" x="2655888" y="4519613"/>
          <p14:tracePt t="47186" x="2643188" y="4530725"/>
          <p14:tracePt t="47193" x="2643188" y="4543425"/>
          <p14:tracePt t="47201" x="2630488" y="4567238"/>
          <p14:tracePt t="47207" x="2619375" y="4579938"/>
          <p14:tracePt t="47216" x="2619375" y="4603750"/>
          <p14:tracePt t="47222" x="2619375" y="4629150"/>
          <p14:tracePt t="47231" x="2619375" y="4665663"/>
          <p14:tracePt t="47238" x="2619375" y="4678363"/>
          <p14:tracePt t="47245" x="2619375" y="4702175"/>
          <p14:tracePt t="47251" x="2619375" y="4725988"/>
          <p14:tracePt t="47259" x="2630488" y="4738688"/>
          <p14:tracePt t="47267" x="2643188" y="4751388"/>
          <p14:tracePt t="47274" x="2655888" y="4762500"/>
          <p14:tracePt t="47281" x="2692400" y="4787900"/>
          <p14:tracePt t="47289" x="2716213" y="4787900"/>
          <p14:tracePt t="47296" x="2740025" y="4799013"/>
          <p14:tracePt t="47303" x="2776538" y="4811713"/>
          <p14:tracePt t="47309" x="2801938" y="4811713"/>
          <p14:tracePt t="47317" x="2838450" y="4811713"/>
          <p14:tracePt t="47325" x="2874963" y="4811713"/>
          <p14:tracePt t="47331" x="2911475" y="4811713"/>
          <p14:tracePt t="47339" x="2935288" y="4811713"/>
          <p14:tracePt t="47348" x="2971800" y="4811713"/>
          <p14:tracePt t="47355" x="2995613" y="4811713"/>
          <p14:tracePt t="47361" x="3008313" y="4811713"/>
          <p14:tracePt t="47369" x="3032125" y="4811713"/>
          <p14:tracePt t="47377" x="3057525" y="4799013"/>
          <p14:tracePt t="47383" x="3057525" y="4787900"/>
          <p14:tracePt t="47391" x="3081338" y="4775200"/>
          <p14:tracePt t="47398" x="3094038" y="4762500"/>
          <p14:tracePt t="47412" x="3105150" y="4738688"/>
          <p14:tracePt t="47419" x="3117850" y="4714875"/>
          <p14:tracePt t="47426" x="3117850" y="4702175"/>
          <p14:tracePt t="47434" x="3117850" y="4678363"/>
          <p14:tracePt t="47442" x="3117850" y="4652963"/>
          <p14:tracePt t="47450" x="3117850" y="4616450"/>
          <p14:tracePt t="47456" x="3117850" y="4579938"/>
          <p14:tracePt t="47464" x="3117850" y="4556125"/>
          <p14:tracePt t="47471" x="3105150" y="4530725"/>
          <p14:tracePt t="47479" x="3105150" y="4519613"/>
          <p14:tracePt t="47485" x="3094038" y="4494213"/>
          <p14:tracePt t="47493" x="3081338" y="4483100"/>
          <p14:tracePt t="47500" x="3057525" y="4470400"/>
          <p14:tracePt t="47507" x="3044825" y="4457700"/>
          <p14:tracePt t="47515" x="3021013" y="4446588"/>
          <p14:tracePt t="47522" x="2995613" y="4433888"/>
          <p14:tracePt t="47529" x="2971800" y="4433888"/>
          <p14:tracePt t="47537" x="2959100" y="4433888"/>
          <p14:tracePt t="47543" x="2922588" y="4421188"/>
          <p14:tracePt t="47550" x="2911475" y="4421188"/>
          <p14:tracePt t="47559" x="2898775" y="4410075"/>
          <p14:tracePt t="47567" x="2886075" y="4410075"/>
          <p14:tracePt t="47573" x="2862263" y="4410075"/>
          <p14:tracePt t="47588" x="2849563" y="4410075"/>
          <p14:tracePt t="47595" x="2825750" y="4410075"/>
          <p14:tracePt t="47610" x="2813050" y="4410075"/>
          <p14:tracePt t="47625" x="2801938" y="4410075"/>
          <p14:tracePt t="47631" x="2789238" y="4433888"/>
          <p14:tracePt t="47639" x="2789238" y="4446588"/>
          <p14:tracePt t="47647" x="2789238" y="4457700"/>
          <p14:tracePt t="47654" x="2789238" y="4470400"/>
          <p14:tracePt t="47660" x="2789238" y="4483100"/>
          <p14:tracePt t="47667" x="2789238" y="4494213"/>
          <p14:tracePt t="47675" x="2789238" y="4506913"/>
          <p14:tracePt t="47683" x="2789238" y="4519613"/>
          <p14:tracePt t="47690" x="2789238" y="4530725"/>
          <p14:tracePt t="47698" x="2801938" y="4543425"/>
          <p14:tracePt t="47705" x="2825750" y="4556125"/>
          <p14:tracePt t="47712" x="2862263" y="4579938"/>
          <p14:tracePt t="47719" x="2886075" y="4592638"/>
          <p14:tracePt t="47727" x="2922588" y="4603750"/>
          <p14:tracePt t="47734" x="2947988" y="4629150"/>
          <p14:tracePt t="47741" x="2971800" y="4640263"/>
          <p14:tracePt t="47748" x="2995613" y="4640263"/>
          <p14:tracePt t="49779" x="2995613" y="4652963"/>
          <p14:tracePt t="49793" x="2995613" y="4665663"/>
          <p14:tracePt t="49807" x="3008313" y="4678363"/>
          <p14:tracePt t="49814" x="3008313" y="4689475"/>
          <p14:tracePt t="49828" x="3021013" y="4702175"/>
          <p14:tracePt t="49836" x="3021013" y="4714875"/>
          <p14:tracePt t="49859" x="3032125" y="4725988"/>
          <p14:tracePt t="49873" x="3032125" y="4738688"/>
          <p14:tracePt t="49902" x="3044825" y="4751388"/>
          <p14:tracePt t="49925" x="3057525" y="4751388"/>
          <p14:tracePt t="49932" x="3057525" y="4762500"/>
          <p14:tracePt t="49945" x="3057525" y="4775200"/>
          <p14:tracePt t="49976" x="3068638" y="4775200"/>
          <p14:tracePt t="49989" x="3068638" y="4787900"/>
          <p14:tracePt t="50209" x="3057525" y="4787900"/>
          <p14:tracePt t="50216" x="3044825" y="4787900"/>
          <p14:tracePt t="50231" x="3032125" y="4787900"/>
          <p14:tracePt t="50246" x="3008313" y="4787900"/>
          <p14:tracePt t="50260" x="2995613" y="4787900"/>
          <p14:tracePt t="50268" x="2971800" y="4787900"/>
          <p14:tracePt t="50275" x="2959100" y="4787900"/>
          <p14:tracePt t="50282" x="2947988" y="4787900"/>
          <p14:tracePt t="50289" x="2935288" y="4787900"/>
          <p14:tracePt t="50297" x="2922588" y="4787900"/>
          <p14:tracePt t="50310" x="2911475" y="4787900"/>
          <p14:tracePt t="50318" x="2898775" y="4787900"/>
          <p14:tracePt t="50325" x="2886075" y="4787900"/>
          <p14:tracePt t="50348" x="2874963" y="4787900"/>
          <p14:tracePt t="50369" x="2862263" y="4787900"/>
          <p14:tracePt t="50516" x="2874963" y="4787900"/>
          <p14:tracePt t="50523" x="2886075" y="4787900"/>
          <p14:tracePt t="50530" x="2898775" y="4775200"/>
          <p14:tracePt t="50538" x="2935288" y="4775200"/>
          <p14:tracePt t="50544" x="2971800" y="4762500"/>
          <p14:tracePt t="50552" x="3032125" y="4751388"/>
          <p14:tracePt t="50558" x="3094038" y="4725988"/>
          <p14:tracePt t="50566" x="3154363" y="4714875"/>
          <p14:tracePt t="50574" x="3214688" y="4702175"/>
          <p14:tracePt t="50581" x="3276600" y="4678363"/>
          <p14:tracePt t="50589" x="3398838" y="4652963"/>
          <p14:tracePt t="50596" x="3519488" y="4616450"/>
          <p14:tracePt t="50603" x="3629025" y="4592638"/>
          <p14:tracePt t="50610" x="3714750" y="4567238"/>
          <p14:tracePt t="50618" x="3800475" y="4543425"/>
          <p14:tracePt t="50625" x="3860800" y="4506913"/>
          <p14:tracePt t="50632" x="3933825" y="4494213"/>
          <p14:tracePt t="50639" x="3959225" y="4483100"/>
          <p14:tracePt t="50648" x="3983038" y="4483100"/>
          <p14:tracePt t="51020" x="3970338" y="4483100"/>
          <p14:tracePt t="51026" x="3946525" y="4483100"/>
          <p14:tracePt t="51033" x="3910013" y="4483100"/>
          <p14:tracePt t="51050" x="3811588" y="4494213"/>
          <p14:tracePt t="51055" x="3751263" y="4506913"/>
          <p14:tracePt t="51062" x="3702050" y="4519613"/>
          <p14:tracePt t="51070" x="3629025" y="4530725"/>
          <p14:tracePt t="51078" x="3568700" y="4543425"/>
          <p14:tracePt t="51085" x="3471863" y="4556125"/>
          <p14:tracePt t="51092" x="3362325" y="4567238"/>
          <p14:tracePt t="51100" x="3276600" y="4579938"/>
          <p14:tracePt t="51107" x="3203575" y="4592638"/>
          <p14:tracePt t="51115" x="3130550" y="4603750"/>
          <p14:tracePt t="51122" x="3068638" y="4603750"/>
          <p14:tracePt t="51129" x="2995613" y="4603750"/>
          <p14:tracePt t="51135" x="2947988" y="4616450"/>
          <p14:tracePt t="51143" x="2911475" y="4616450"/>
          <p14:tracePt t="51151" x="2886075" y="4616450"/>
          <p14:tracePt t="51157" x="2862263" y="4616450"/>
          <p14:tracePt t="51166" x="2849563" y="4629150"/>
          <p14:tracePt t="51172" x="2838450" y="4629150"/>
          <p14:tracePt t="51186" x="2825750" y="4629150"/>
          <p14:tracePt t="51275" x="2838450" y="4629150"/>
          <p14:tracePt t="51282" x="2862263" y="4629150"/>
          <p14:tracePt t="51289" x="2898775" y="4629150"/>
          <p14:tracePt t="51296" x="2971800" y="4616450"/>
          <p14:tracePt t="51303" x="3044825" y="4603750"/>
          <p14:tracePt t="51311" x="3105150" y="4592638"/>
          <p14:tracePt t="51319" x="3178175" y="4567238"/>
          <p14:tracePt t="51326" x="3289300" y="4556125"/>
          <p14:tracePt t="51333" x="3398838" y="4530725"/>
          <p14:tracePt t="51341" x="3544888" y="4483100"/>
          <p14:tracePt t="51348" x="3629025" y="4457700"/>
          <p14:tracePt t="51355" x="3727450" y="4433888"/>
          <p14:tracePt t="51362" x="3800475" y="4397375"/>
          <p14:tracePt t="51369" x="3860800" y="4384675"/>
          <p14:tracePt t="51377" x="3946525" y="4360863"/>
          <p14:tracePt t="51384" x="3983038" y="4337050"/>
          <p14:tracePt t="51392" x="4043363" y="4311650"/>
          <p14:tracePt t="51400" x="4068763" y="4300538"/>
          <p14:tracePt t="51406" x="4092575" y="4300538"/>
          <p14:tracePt t="51413" x="4129088" y="4287838"/>
          <p14:tracePt t="51420" x="4141788" y="4275138"/>
          <p14:tracePt t="51427" x="4178300" y="4275138"/>
          <p14:tracePt t="51435" x="4178300" y="4264025"/>
          <p14:tracePt t="51442" x="4189413" y="4264025"/>
          <p14:tracePt t="51450" x="4202113" y="4264025"/>
          <p14:tracePt t="51457" x="4225925" y="4251325"/>
          <p14:tracePt t="51465" x="4238625" y="4251325"/>
          <p14:tracePt t="51472" x="4251325" y="4251325"/>
          <p14:tracePt t="51479" x="4287838" y="4238625"/>
          <p14:tracePt t="51486" x="4298950" y="4238625"/>
          <p14:tracePt t="51494" x="4324350" y="4227513"/>
          <p14:tracePt t="51502" x="4348163" y="4227513"/>
          <p14:tracePt t="51509" x="4371975" y="4214813"/>
          <p14:tracePt t="51517" x="4397375" y="4214813"/>
          <p14:tracePt t="51523" x="4408488" y="4214813"/>
          <p14:tracePt t="51529" x="4421188" y="4214813"/>
          <p14:tracePt t="51537" x="4433888" y="4214813"/>
          <p14:tracePt t="51545" x="4445000" y="4214813"/>
          <p14:tracePt t="51551" x="4457700" y="4214813"/>
          <p14:tracePt t="51559" x="4470400" y="4202113"/>
          <p14:tracePt t="51566" x="4481513" y="4202113"/>
          <p14:tracePt t="51589" x="4494213" y="4202113"/>
          <p14:tracePt t="53071" x="4494213" y="4178300"/>
          <p14:tracePt t="53078" x="4494213" y="4165600"/>
          <p14:tracePt t="53085" x="4481513" y="4141788"/>
          <p14:tracePt t="53092" x="4481513" y="4117975"/>
          <p14:tracePt t="53100" x="4457700" y="4068763"/>
          <p14:tracePt t="53107" x="4445000" y="4006850"/>
          <p14:tracePt t="53115" x="4421188" y="3922713"/>
          <p14:tracePt t="53122" x="4384675" y="3800475"/>
          <p14:tracePt t="53129" x="4348163" y="3678238"/>
          <p14:tracePt t="53136" x="4298950" y="3544888"/>
          <p14:tracePt t="53144" x="4262438" y="3422650"/>
          <p14:tracePt t="53150" x="4225925" y="3300413"/>
          <p14:tracePt t="53159" x="4189413" y="3179763"/>
          <p14:tracePt t="53165" x="4165600" y="3106738"/>
          <p14:tracePt t="53173" x="4129088" y="3021013"/>
          <p14:tracePt t="53181" x="4079875" y="2935288"/>
          <p14:tracePt t="53187" x="4068763" y="2862263"/>
          <p14:tracePt t="53195" x="4043363" y="2776538"/>
          <p14:tracePt t="53201" x="4019550" y="2728913"/>
          <p14:tracePt t="53208" x="4006850" y="2703513"/>
          <p14:tracePt t="53217" x="3995738" y="2692400"/>
          <p14:tracePt t="53224" x="3983038" y="2679700"/>
          <p14:tracePt t="53231" x="3970338" y="2655888"/>
          <p14:tracePt t="53239" x="3970338" y="2643188"/>
          <p14:tracePt t="53246" x="3970338" y="2630488"/>
          <p14:tracePt t="53253" x="3959225" y="2630488"/>
          <p14:tracePt t="53261" x="3946525" y="2630488"/>
          <p14:tracePt t="53267" x="3946525" y="2619375"/>
          <p14:tracePt t="53282" x="3933825" y="2619375"/>
          <p14:tracePt t="53289" x="3921125" y="2606675"/>
          <p14:tracePt t="53297" x="3910013" y="2593975"/>
          <p14:tracePt t="53304" x="3873500" y="2593975"/>
          <p14:tracePt t="53311" x="3848100" y="2582863"/>
          <p14:tracePt t="53318" x="3824288" y="2570163"/>
          <p14:tracePt t="53325" x="3787775" y="2570163"/>
          <p14:tracePt t="53333" x="3751263" y="2570163"/>
          <p14:tracePt t="53341" x="3714750" y="2570163"/>
          <p14:tracePt t="53349" x="3678238" y="2570163"/>
          <p14:tracePt t="53355" x="3654425" y="2570163"/>
          <p14:tracePt t="53363" x="3605213" y="2570163"/>
          <p14:tracePt t="53370" x="3568700" y="2582863"/>
          <p14:tracePt t="53378" x="3544888" y="2582863"/>
          <p14:tracePt t="53385" x="3508375" y="2593975"/>
          <p14:tracePt t="53392" x="3495675" y="2606675"/>
          <p14:tracePt t="53399" x="3471863" y="2619375"/>
          <p14:tracePt t="53407" x="3446463" y="2619375"/>
          <p14:tracePt t="53414" x="3435350" y="2630488"/>
          <p14:tracePt t="53420" x="3409950" y="2655888"/>
          <p14:tracePt t="53428" x="3386138" y="2655888"/>
          <p14:tracePt t="53435" x="3373438" y="2679700"/>
          <p14:tracePt t="53442" x="3362325" y="2692400"/>
          <p14:tracePt t="53449" x="3336925" y="2703513"/>
          <p14:tracePt t="53458" x="3325813" y="2716213"/>
          <p14:tracePt t="53465" x="3300413" y="2728913"/>
          <p14:tracePt t="53472" x="3289300" y="2740025"/>
          <p14:tracePt t="53479" x="3289300" y="2752725"/>
          <p14:tracePt t="53487" x="3263900" y="2752725"/>
          <p14:tracePt t="53494" x="3252788" y="2776538"/>
          <p14:tracePt t="53502" x="3240088" y="2776538"/>
          <p14:tracePt t="53509" x="3240088" y="2789238"/>
          <p14:tracePt t="53516" x="3214688" y="2801938"/>
          <p14:tracePt t="53523" x="3203575" y="2801938"/>
          <p14:tracePt t="53531" x="3190875" y="2825750"/>
          <p14:tracePt t="53537" x="3178175" y="2825750"/>
          <p14:tracePt t="53546" x="3167063" y="2838450"/>
          <p14:tracePt t="53552" x="3154363" y="2851150"/>
          <p14:tracePt t="53559" x="3141663" y="2851150"/>
          <p14:tracePt t="53567" x="3130550" y="2862263"/>
          <p14:tracePt t="53582" x="3130550" y="2874963"/>
          <p14:tracePt t="53589" x="3117850" y="2874963"/>
          <p14:tracePt t="53603" x="3117850" y="2887663"/>
          <p14:tracePt t="53618" x="3105150" y="2887663"/>
          <p14:tracePt t="53640" x="3094038" y="2887663"/>
          <p14:tracePt t="53758" x="3105150" y="2887663"/>
          <p14:tracePt t="53772" x="3130550" y="2874963"/>
          <p14:tracePt t="53780" x="3167063" y="2851150"/>
          <p14:tracePt t="53786" x="3203575" y="2838450"/>
          <p14:tracePt t="53794" x="3240088" y="2814638"/>
          <p14:tracePt t="53802" x="3263900" y="2801938"/>
          <p14:tracePt t="53809" x="3289300" y="2776538"/>
          <p14:tracePt t="53817" x="3336925" y="2752725"/>
          <p14:tracePt t="53822" x="3373438" y="2728913"/>
          <p14:tracePt t="53829" x="3435350" y="2692400"/>
          <p14:tracePt t="53837" x="3471863" y="2667000"/>
          <p14:tracePt t="53844" x="3556000" y="2619375"/>
          <p14:tracePt t="53851" x="3629025" y="2582863"/>
          <p14:tracePt t="53859" x="3690938" y="2546350"/>
          <p14:tracePt t="53867" x="3763963" y="2509838"/>
          <p14:tracePt t="53874" x="3836988" y="2460625"/>
          <p14:tracePt t="53881" x="3921125" y="2411413"/>
          <p14:tracePt t="53888" x="4006850" y="2363788"/>
          <p14:tracePt t="53896" x="4105275" y="2301875"/>
          <p14:tracePt t="53903" x="4152900" y="2254250"/>
          <p14:tracePt t="53911" x="4225925" y="2217738"/>
          <p14:tracePt t="53917" x="4275138" y="2168525"/>
          <p14:tracePt t="53925" x="4298950" y="2143125"/>
          <p14:tracePt t="53933" x="4348163" y="2106613"/>
          <p14:tracePt t="53938" x="4371975" y="2095500"/>
          <p14:tracePt t="53946" x="4397375" y="2070100"/>
          <p14:tracePt t="53953" x="4421188" y="2058988"/>
          <p14:tracePt t="53962" x="4433888" y="2046288"/>
          <p14:tracePt t="53969" x="4445000" y="2033588"/>
          <p14:tracePt t="53976" x="4457700" y="2022475"/>
          <p14:tracePt t="53983" x="4470400" y="2022475"/>
          <p14:tracePt t="53991" x="4494213" y="2009775"/>
          <p14:tracePt t="53998" x="4494213" y="1997075"/>
          <p14:tracePt t="54005" x="4518025" y="1985963"/>
          <p14:tracePt t="54013" x="4530725" y="1973263"/>
          <p14:tracePt t="54020" x="4543425" y="1960563"/>
          <p14:tracePt t="54027" x="4567238" y="1949450"/>
          <p14:tracePt t="54034" x="4579938" y="1936750"/>
          <p14:tracePt t="54042" x="4603750" y="1924050"/>
          <p14:tracePt t="54056" x="4616450" y="1912938"/>
          <p14:tracePt t="54070" x="4627563" y="1912938"/>
          <p14:tracePt t="54077" x="4627563" y="1900238"/>
          <p14:tracePt t="54093" x="4640263" y="1887538"/>
          <p14:tracePt t="54202" x="4640263" y="1900238"/>
          <p14:tracePt t="54209" x="4616450" y="1912938"/>
          <p14:tracePt t="54216" x="4579938" y="1936750"/>
          <p14:tracePt t="54224" x="4530725" y="1973263"/>
          <p14:tracePt t="54232" x="4506913" y="2009775"/>
          <p14:tracePt t="54239" x="4470400" y="2033588"/>
          <p14:tracePt t="54246" x="4408488" y="2082800"/>
          <p14:tracePt t="54253" x="4360863" y="2119313"/>
          <p14:tracePt t="54261" x="4275138" y="2179638"/>
          <p14:tracePt t="54268" x="4214813" y="2217738"/>
          <p14:tracePt t="54276" x="4141788" y="2265363"/>
          <p14:tracePt t="54282" x="4105275" y="2278063"/>
          <p14:tracePt t="54289" x="4032250" y="2327275"/>
          <p14:tracePt t="54298" x="3970338" y="2363788"/>
          <p14:tracePt t="54304" x="3921125" y="2400300"/>
          <p14:tracePt t="54312" x="3848100" y="2447925"/>
          <p14:tracePt t="54319" x="3787775" y="2497138"/>
          <p14:tracePt t="54325" x="3727450" y="2546350"/>
          <p14:tracePt t="54333" x="3665538" y="2593975"/>
          <p14:tracePt t="54341" x="3605213" y="2630488"/>
          <p14:tracePt t="54348" x="3568700" y="2655888"/>
          <p14:tracePt t="54356" x="3532188" y="2692400"/>
          <p14:tracePt t="54363" x="3495675" y="2703513"/>
          <p14:tracePt t="54369" x="3459163" y="2728913"/>
          <p14:tracePt t="54378" x="3435350" y="2752725"/>
          <p14:tracePt t="54384" x="3422650" y="2765425"/>
          <p14:tracePt t="54392" x="3386138" y="2776538"/>
          <p14:tracePt t="54399" x="3362325" y="2801938"/>
          <p14:tracePt t="54406" x="3349625" y="2801938"/>
          <p14:tracePt t="54414" x="3325813" y="2814638"/>
          <p14:tracePt t="54421" x="3313113" y="2825750"/>
          <p14:tracePt t="54429" x="3289300" y="2838450"/>
          <p14:tracePt t="54435" x="3276600" y="2838450"/>
          <p14:tracePt t="54442" x="3252788" y="2851150"/>
          <p14:tracePt t="54450" x="3240088" y="2862263"/>
          <p14:tracePt t="54458" x="3214688" y="2874963"/>
          <p14:tracePt t="54465" x="3214688" y="2887663"/>
          <p14:tracePt t="54472" x="3190875" y="2898775"/>
          <p14:tracePt t="54480" x="3178175" y="2898775"/>
          <p14:tracePt t="54487" x="3154363" y="2924175"/>
          <p14:tracePt t="54495" x="3141663" y="2924175"/>
          <p14:tracePt t="54501" x="3130550" y="2935288"/>
          <p14:tracePt t="54509" x="3117850" y="2947988"/>
          <p14:tracePt t="54523" x="3105150" y="2947988"/>
          <p14:tracePt t="54531" x="3094038" y="2947988"/>
          <p14:tracePt t="54611" x="3105150" y="2947988"/>
          <p14:tracePt t="54618" x="3130550" y="2935288"/>
          <p14:tracePt t="54626" x="3167063" y="2911475"/>
          <p14:tracePt t="54633" x="3190875" y="2887663"/>
          <p14:tracePt t="54639" x="3227388" y="2874963"/>
          <p14:tracePt t="54648" x="3289300" y="2851150"/>
          <p14:tracePt t="54654" x="3325813" y="2838450"/>
          <p14:tracePt t="54662" x="3362325" y="2825750"/>
          <p14:tracePt t="54669" x="3409950" y="2801938"/>
          <p14:tracePt t="54676" x="3471863" y="2776538"/>
          <p14:tracePt t="54683" x="3581400" y="2740025"/>
          <p14:tracePt t="54692" x="3641725" y="2703513"/>
          <p14:tracePt t="54699" x="3702050" y="2679700"/>
          <p14:tracePt t="54706" x="3775075" y="2643188"/>
          <p14:tracePt t="54714" x="3860800" y="2606675"/>
          <p14:tracePt t="54721" x="3921125" y="2582863"/>
          <p14:tracePt t="54728" x="4006850" y="2557463"/>
          <p14:tracePt t="54735" x="4043363" y="2557463"/>
          <p14:tracePt t="54743" x="4129088" y="2520950"/>
          <p14:tracePt t="54750" x="4165600" y="2497138"/>
          <p14:tracePt t="54757" x="4225925" y="2473325"/>
          <p14:tracePt t="54765" x="4275138" y="2447925"/>
          <p14:tracePt t="54771" x="4335463" y="2424113"/>
          <p14:tracePt t="54780" x="4397375" y="2400300"/>
          <p14:tracePt t="54786" x="4421188" y="2387600"/>
          <p14:tracePt t="54793" x="4457700" y="2363788"/>
          <p14:tracePt t="54801" x="4494213" y="2351088"/>
          <p14:tracePt t="54809" x="4530725" y="2338388"/>
          <p14:tracePt t="54816" x="4543425" y="2314575"/>
          <p14:tracePt t="54823" x="4554538" y="2314575"/>
          <p14:tracePt t="54830" x="4579938" y="2301875"/>
          <p14:tracePt t="54845" x="4603750" y="2290763"/>
          <p14:tracePt t="54851" x="4603750" y="2278063"/>
          <p14:tracePt t="54859" x="4616450" y="2278063"/>
          <p14:tracePt t="54874" x="4627563" y="2278063"/>
          <p14:tracePt t="54881" x="4627563" y="2265363"/>
          <p14:tracePt t="54896" x="4640263" y="2265363"/>
          <p14:tracePt t="54910" x="4652963" y="2254250"/>
          <p14:tracePt t="54918" x="4665663" y="2254250"/>
          <p14:tracePt t="54925" x="4665663" y="2241550"/>
          <p14:tracePt t="54939" x="4665663" y="2228850"/>
          <p14:tracePt t="54947" x="4676775" y="2228850"/>
          <p14:tracePt t="54969" x="4676775" y="2217738"/>
          <p14:tracePt t="54983" x="4689475" y="2217738"/>
          <p14:tracePt t="55093" x="4676775" y="2217738"/>
          <p14:tracePt t="55100" x="4640263" y="2217738"/>
          <p14:tracePt t="55108" x="4603750" y="2217738"/>
          <p14:tracePt t="55115" x="4579938" y="2217738"/>
          <p14:tracePt t="55121" x="4530725" y="2228850"/>
          <p14:tracePt t="55129" x="4470400" y="2254250"/>
          <p14:tracePt t="55136" x="4433888" y="2265363"/>
          <p14:tracePt t="55143" x="4360863" y="2290763"/>
          <p14:tracePt t="55151" x="4324350" y="2301875"/>
          <p14:tracePt t="55158" x="4275138" y="2327275"/>
          <p14:tracePt t="55166" x="4214813" y="2338388"/>
          <p14:tracePt t="55173" x="4189413" y="2351088"/>
          <p14:tracePt t="55181" x="4105275" y="2363788"/>
          <p14:tracePt t="55187" x="4043363" y="2387600"/>
          <p14:tracePt t="55196" x="3959225" y="2411413"/>
          <p14:tracePt t="55201" x="3921125" y="2424113"/>
          <p14:tracePt t="55210" x="3848100" y="2447925"/>
          <p14:tracePt t="55218" x="3800475" y="2460625"/>
          <p14:tracePt t="55224" x="3775075" y="2473325"/>
          <p14:tracePt t="55232" x="3738563" y="2484438"/>
          <p14:tracePt t="55238" x="3702050" y="2497138"/>
          <p14:tracePt t="55247" x="3654425" y="2509838"/>
          <p14:tracePt t="55253" x="3629025" y="2533650"/>
          <p14:tracePt t="55260" x="3581400" y="2557463"/>
          <p14:tracePt t="55268" x="3544888" y="2557463"/>
          <p14:tracePt t="55276" x="3519488" y="2570163"/>
          <p14:tracePt t="55283" x="3508375" y="2582863"/>
          <p14:tracePt t="55289" x="3495675" y="2582863"/>
          <p14:tracePt t="55297" x="3459163" y="2606675"/>
          <p14:tracePt t="55304" x="3446463" y="2619375"/>
          <p14:tracePt t="55312" x="3422650" y="2619375"/>
          <p14:tracePt t="55319" x="3409950" y="2630488"/>
          <p14:tracePt t="55327" x="3386138" y="2630488"/>
          <p14:tracePt t="55335" x="3373438" y="2643188"/>
          <p14:tracePt t="55341" x="3349625" y="2643188"/>
          <p14:tracePt t="55349" x="3325813" y="2655888"/>
          <p14:tracePt t="55356" x="3300413" y="2667000"/>
          <p14:tracePt t="55363" x="3289300" y="2667000"/>
          <p14:tracePt t="55370" x="3263900" y="2667000"/>
          <p14:tracePt t="55377" x="3252788" y="2679700"/>
          <p14:tracePt t="55392" x="3240088" y="2679700"/>
          <p14:tracePt t="55399" x="3227388" y="2692400"/>
          <p14:tracePt t="55421" x="3214688" y="2692400"/>
          <p14:tracePt t="55466" x="3203575" y="2692400"/>
          <p14:tracePt t="55568" x="3227388" y="2692400"/>
          <p14:tracePt t="55576" x="3240088" y="2692400"/>
          <p14:tracePt t="55582" x="3263900" y="2679700"/>
          <p14:tracePt t="55589" x="3313113" y="2655888"/>
          <p14:tracePt t="55597" x="3362325" y="2630488"/>
          <p14:tracePt t="55604" x="3386138" y="2619375"/>
          <p14:tracePt t="55612" x="3435350" y="2593975"/>
          <p14:tracePt t="55619" x="3459163" y="2582863"/>
          <p14:tracePt t="55626" x="3508375" y="2570163"/>
          <p14:tracePt t="55633" x="3568700" y="2557463"/>
          <p14:tracePt t="55640" x="3617913" y="2533650"/>
          <p14:tracePt t="55647" x="3654425" y="2520950"/>
          <p14:tracePt t="55654" x="3702050" y="2509838"/>
          <p14:tracePt t="55663" x="3727450" y="2497138"/>
          <p14:tracePt t="55670" x="3763963" y="2484438"/>
          <p14:tracePt t="55677" x="3800475" y="2484438"/>
          <p14:tracePt t="55683" x="3824288" y="2473325"/>
          <p14:tracePt t="55692" x="3848100" y="2473325"/>
          <p14:tracePt t="55699" x="3873500" y="2460625"/>
          <p14:tracePt t="55706" x="3897313" y="2447925"/>
          <p14:tracePt t="55714" x="3933825" y="2436813"/>
          <p14:tracePt t="55720" x="3959225" y="2436813"/>
          <p14:tracePt t="55729" x="3983038" y="2411413"/>
          <p14:tracePt t="55735" x="4006850" y="2400300"/>
          <p14:tracePt t="55743" x="4032250" y="2387600"/>
          <p14:tracePt t="55750" x="4056063" y="2374900"/>
          <p14:tracePt t="55756" x="4068763" y="2363788"/>
          <p14:tracePt t="55764" x="4092575" y="2351088"/>
          <p14:tracePt t="55771" x="4116388" y="2338388"/>
          <p14:tracePt t="55779" x="4129088" y="2338388"/>
          <p14:tracePt t="55787" x="4141788" y="2327275"/>
          <p14:tracePt t="55794" x="4152900" y="2314575"/>
          <p14:tracePt t="55802" x="4165600" y="2314575"/>
          <p14:tracePt t="55816" x="4178300" y="2314575"/>
          <p14:tracePt t="55823" x="4178300" y="2301875"/>
          <p14:tracePt t="55831" x="4189413" y="2301875"/>
          <p14:tracePt t="55845" x="4202113" y="2301875"/>
          <p14:tracePt t="55852" x="4214813" y="2301875"/>
          <p14:tracePt t="55859" x="4214813" y="2290763"/>
          <p14:tracePt t="55873" x="4225925" y="2290763"/>
          <p14:tracePt t="55889" x="4238625" y="2278063"/>
          <p14:tracePt t="55903" x="4251325" y="2265363"/>
          <p14:tracePt t="55911" x="4262438" y="2265363"/>
          <p14:tracePt t="55926" x="4275138" y="2265363"/>
          <p14:tracePt t="55940" x="4298950" y="2254250"/>
          <p14:tracePt t="55954" x="4311650" y="2254250"/>
          <p14:tracePt t="55969" x="4324350" y="2254250"/>
          <p14:tracePt t="55977" x="4324350" y="2241550"/>
          <p14:tracePt t="55983" x="4335463" y="2241550"/>
          <p14:tracePt t="55990" x="4348163" y="2241550"/>
          <p14:tracePt t="55997" x="4360863" y="2228850"/>
          <p14:tracePt t="56013" x="4384675" y="2217738"/>
          <p14:tracePt t="56028" x="4397375" y="2217738"/>
          <p14:tracePt t="56051" x="4408488" y="2205038"/>
          <p14:tracePt t="56057" x="4421188" y="2205038"/>
          <p14:tracePt t="56064" x="4433888" y="2205038"/>
          <p14:tracePt t="56079" x="4433888" y="2192338"/>
          <p14:tracePt t="56085" x="4445000" y="2192338"/>
          <p14:tracePt t="59824" x="4457700" y="2192338"/>
          <p14:tracePt t="59832" x="4494213" y="2228850"/>
          <p14:tracePt t="59839" x="4567238" y="2265363"/>
          <p14:tracePt t="59845" x="4652963" y="2314575"/>
          <p14:tracePt t="59852" x="4799013" y="2400300"/>
          <p14:tracePt t="59860" x="4994275" y="2473325"/>
          <p14:tracePt t="59866" x="5260975" y="2582863"/>
          <p14:tracePt t="59874" x="5578475" y="2692400"/>
          <p14:tracePt t="59882" x="5930900" y="2801938"/>
          <p14:tracePt t="59889" x="6235700" y="2887663"/>
          <p14:tracePt t="59897" x="6600825" y="2997200"/>
          <p14:tracePt t="59904" x="6832600" y="3044825"/>
          <p14:tracePt t="59912" x="7186613" y="3117850"/>
          <p14:tracePt t="59919" x="7478713" y="3179763"/>
          <p14:tracePt t="59926" x="7721600" y="3203575"/>
          <p14:tracePt t="59933" x="8039100" y="3240088"/>
          <p14:tracePt t="59940" x="8343900" y="3263900"/>
          <p14:tracePt t="59948" x="8745538" y="3276600"/>
          <p14:tracePt t="59955" x="8928100" y="3300413"/>
          <p14:tracePt t="59962" x="9147175" y="3300413"/>
          <p14:tracePt t="59970" x="9342438" y="3300413"/>
          <p14:tracePt t="59976" x="9525000" y="3300413"/>
          <p14:tracePt t="59983" x="9720263" y="3300413"/>
          <p14:tracePt t="59991" x="9829800" y="3300413"/>
          <p14:tracePt t="59999" x="9999663" y="3300413"/>
          <p14:tracePt t="60006" x="10096500" y="3300413"/>
          <p14:tracePt t="60013" x="10158413" y="3300413"/>
          <p14:tracePt t="60255" x="10169525" y="3300413"/>
          <p14:tracePt t="60262" x="10182225" y="3300413"/>
          <p14:tracePt t="60270" x="10206038" y="3300413"/>
          <p14:tracePt t="60276" x="10231438" y="3300413"/>
          <p14:tracePt t="60284" x="10267950" y="3300413"/>
          <p14:tracePt t="60291" x="10304463" y="3300413"/>
          <p14:tracePt t="60299" x="10352088" y="3300413"/>
          <p14:tracePt t="60305" x="10388600" y="3300413"/>
          <p14:tracePt t="60313" x="10437813" y="3289300"/>
          <p14:tracePt t="60321" x="10474325" y="3276600"/>
          <p14:tracePt t="60327" x="10523538" y="3263900"/>
          <p14:tracePt t="60334" x="10560050" y="3263900"/>
          <p14:tracePt t="60341" x="10583863" y="3240088"/>
          <p14:tracePt t="60348" x="10620375" y="3227388"/>
          <p14:tracePt t="60356" x="10645775" y="3227388"/>
          <p14:tracePt t="60364" x="10682288" y="3216275"/>
          <p14:tracePt t="60371" x="10706100" y="3190875"/>
          <p14:tracePt t="60379" x="10729913" y="3179763"/>
          <p14:tracePt t="60387" x="10742613" y="3167063"/>
          <p14:tracePt t="60393" x="10766425" y="3154363"/>
          <p14:tracePt t="60401" x="10779125" y="3143250"/>
          <p14:tracePt t="60408" x="10791825" y="3130550"/>
          <p14:tracePt t="60415" x="10802938" y="3106738"/>
          <p14:tracePt t="60422" x="10828338" y="3094038"/>
          <p14:tracePt t="60430" x="10828338" y="3081338"/>
          <p14:tracePt t="60437" x="10839450" y="3057525"/>
          <p14:tracePt t="60451" x="10852150" y="3033713"/>
          <p14:tracePt t="60458" x="10864850" y="3008313"/>
          <p14:tracePt t="60466" x="10864850" y="2997200"/>
          <p14:tracePt t="60473" x="10864850" y="2984500"/>
          <p14:tracePt t="60481" x="10864850" y="2947988"/>
          <p14:tracePt t="60488" x="10864850" y="2924175"/>
          <p14:tracePt t="60496" x="10864850" y="2898775"/>
          <p14:tracePt t="60502" x="10852150" y="2874963"/>
          <p14:tracePt t="60510" x="10839450" y="2862263"/>
          <p14:tracePt t="60518" x="10828338" y="2838450"/>
          <p14:tracePt t="60524" x="10802938" y="2814638"/>
          <p14:tracePt t="60532" x="10779125" y="2789238"/>
          <p14:tracePt t="60539" x="10755313" y="2765425"/>
          <p14:tracePt t="60547" x="10718800" y="2740025"/>
          <p14:tracePt t="60554" x="10682288" y="2703513"/>
          <p14:tracePt t="60560" x="10572750" y="2643188"/>
          <p14:tracePt t="60567" x="10463213" y="2570163"/>
          <p14:tracePt t="60575" x="10388600" y="2520950"/>
          <p14:tracePt t="60583" x="10315575" y="2484438"/>
          <p14:tracePt t="60590" x="10231438" y="2436813"/>
          <p14:tracePt t="60598" x="10145713" y="2387600"/>
          <p14:tracePt t="60605" x="10059988" y="2351088"/>
          <p14:tracePt t="60612" x="9975850" y="2301875"/>
          <p14:tracePt t="60620" x="9877425" y="2265363"/>
          <p14:tracePt t="60627" x="9804400" y="2228850"/>
          <p14:tracePt t="60635" x="9756775" y="2192338"/>
          <p14:tracePt t="60641" x="9683750" y="2168525"/>
          <p14:tracePt t="60649" x="9561513" y="2132013"/>
          <p14:tracePt t="60656" x="9499600" y="2119313"/>
          <p14:tracePt t="60663" x="9426575" y="2095500"/>
          <p14:tracePt t="60670" x="9353550" y="2082800"/>
          <p14:tracePt t="60677" x="9305925" y="2070100"/>
          <p14:tracePt t="60684" x="9232900" y="2058988"/>
          <p14:tracePt t="60692" x="9183688" y="2058988"/>
          <p14:tracePt t="60699" x="9123363" y="2046288"/>
          <p14:tracePt t="60707" x="9037638" y="2046288"/>
          <p14:tracePt t="60715" x="8977313" y="2046288"/>
          <p14:tracePt t="60720" x="8915400" y="2046288"/>
          <p14:tracePt t="60729" x="8818563" y="2046288"/>
          <p14:tracePt t="60737" x="8782050" y="2058988"/>
          <p14:tracePt t="60743" x="8732838" y="2082800"/>
          <p14:tracePt t="60751" x="8672513" y="2095500"/>
          <p14:tracePt t="60758" x="8623300" y="2132013"/>
          <p14:tracePt t="60766" x="8562975" y="2143125"/>
          <p14:tracePt t="60773" x="8526463" y="2155825"/>
          <p14:tracePt t="60780" x="8464550" y="2179638"/>
          <p14:tracePt t="60787" x="8440738" y="2192338"/>
          <p14:tracePt t="60794" x="8416925" y="2205038"/>
          <p14:tracePt t="60801" x="8391525" y="2228850"/>
          <p14:tracePt t="60809" x="8367713" y="2228850"/>
          <p14:tracePt t="60817" x="8355013" y="2241550"/>
          <p14:tracePt t="60823" x="8343900" y="2241550"/>
          <p14:tracePt t="60831" x="8343900" y="2254250"/>
          <p14:tracePt t="60839" x="8331200" y="2265363"/>
          <p14:tracePt t="60845" x="8331200" y="2278063"/>
          <p14:tracePt t="60854" x="8318500" y="2301875"/>
          <p14:tracePt t="60860" x="8307388" y="2327275"/>
          <p14:tracePt t="60868" x="8307388" y="2351088"/>
          <p14:tracePt t="60875" x="8307388" y="2363788"/>
          <p14:tracePt t="60882" x="8307388" y="2387600"/>
          <p14:tracePt t="60890" x="8307388" y="2411413"/>
          <p14:tracePt t="60897" x="8307388" y="2436813"/>
          <p14:tracePt t="60904" x="8307388" y="2447925"/>
          <p14:tracePt t="60910" x="8307388" y="2484438"/>
          <p14:tracePt t="60918" x="8318500" y="2509838"/>
          <p14:tracePt t="60926" x="8331200" y="2546350"/>
          <p14:tracePt t="60933" x="8343900" y="2570163"/>
          <p14:tracePt t="60940" x="8355013" y="2593975"/>
          <p14:tracePt t="60948" x="8380413" y="2606675"/>
          <p14:tracePt t="60956" x="8404225" y="2630488"/>
          <p14:tracePt t="60962" x="8428038" y="2643188"/>
          <p14:tracePt t="60970" x="8464550" y="2667000"/>
          <p14:tracePt t="60977" x="8501063" y="2692400"/>
          <p14:tracePt t="60985" x="8537575" y="2703513"/>
          <p14:tracePt t="60991" x="8586788" y="2716213"/>
          <p14:tracePt t="60999" x="8683625" y="2752725"/>
          <p14:tracePt t="61005" x="8769350" y="2776538"/>
          <p14:tracePt t="61014" x="8866188" y="2801938"/>
          <p14:tracePt t="61021" x="8951913" y="2825750"/>
          <p14:tracePt t="61027" x="9050338" y="2838450"/>
          <p14:tracePt t="61035" x="9170988" y="2862263"/>
          <p14:tracePt t="61043" x="9256713" y="2887663"/>
          <p14:tracePt t="61050" x="9329738" y="2887663"/>
          <p14:tracePt t="61057" x="9402763" y="2898775"/>
          <p14:tracePt t="61065" x="9512300" y="2898775"/>
          <p14:tracePt t="61071" x="9585325" y="2911475"/>
          <p14:tracePt t="61080" x="9683750" y="2911475"/>
          <p14:tracePt t="61087" x="9744075" y="2911475"/>
          <p14:tracePt t="61094" x="9817100" y="2911475"/>
          <p14:tracePt t="61101" x="9877425" y="2911475"/>
          <p14:tracePt t="61108" x="9950450" y="2911475"/>
          <p14:tracePt t="61116" x="10048875" y="2887663"/>
          <p14:tracePt t="61123" x="10096500" y="2874963"/>
          <p14:tracePt t="61130" x="10169525" y="2862263"/>
          <p14:tracePt t="61138" x="10231438" y="2851150"/>
          <p14:tracePt t="61154" x="10315575" y="2801938"/>
          <p14:tracePt t="61159" x="10364788" y="2789238"/>
          <p14:tracePt t="61167" x="10401300" y="2776538"/>
          <p14:tracePt t="61174" x="10426700" y="2752725"/>
          <p14:tracePt t="61182" x="10463213" y="2740025"/>
          <p14:tracePt t="61189" x="10487025" y="2716213"/>
          <p14:tracePt t="61197" x="10510838" y="2692400"/>
          <p14:tracePt t="61204" x="10536238" y="2667000"/>
          <p14:tracePt t="61211" x="10572750" y="2630488"/>
          <p14:tracePt t="61218" x="10583863" y="2606675"/>
          <p14:tracePt t="61225" x="10609263" y="2593975"/>
          <p14:tracePt t="61233" x="10620375" y="2557463"/>
          <p14:tracePt t="61240" x="10633075" y="2557463"/>
          <p14:tracePt t="61246" x="10645775" y="2546350"/>
          <p14:tracePt t="61254" x="10656888" y="2520950"/>
          <p14:tracePt t="61261" x="10656888" y="2509838"/>
          <p14:tracePt t="61268" x="10656888" y="2497138"/>
          <p14:tracePt t="61275" x="10669588" y="2484438"/>
          <p14:tracePt t="61284" x="10669588" y="2473325"/>
          <p14:tracePt t="61290" x="10669588" y="2460625"/>
          <p14:tracePt t="61299" x="10682288" y="2460625"/>
          <p14:tracePt t="61306" x="10682288" y="2436813"/>
          <p14:tracePt t="61313" x="10693400" y="2436813"/>
          <p14:tracePt t="61321" x="10693400" y="2424113"/>
          <p14:tracePt t="61328" x="10693400" y="2411413"/>
          <p14:tracePt t="61335" x="10706100" y="2400300"/>
          <p14:tracePt t="61342" x="10706100" y="2374900"/>
          <p14:tracePt t="61348" x="10706100" y="2351088"/>
          <p14:tracePt t="61357" x="10706100" y="2338388"/>
          <p14:tracePt t="61364" x="10706100" y="2327275"/>
          <p14:tracePt t="61371" x="10706100" y="2314575"/>
          <p14:tracePt t="61378" x="10706100" y="2301875"/>
          <p14:tracePt t="61385" x="10706100" y="2290763"/>
          <p14:tracePt t="61392" x="10693400" y="2265363"/>
          <p14:tracePt t="61401" x="10682288" y="2254250"/>
          <p14:tracePt t="61407" x="10669588" y="2228850"/>
          <p14:tracePt t="61416" x="10645775" y="2217738"/>
          <p14:tracePt t="61422" x="10620375" y="2205038"/>
          <p14:tracePt t="61429" x="10583863" y="2168525"/>
          <p14:tracePt t="61438" x="10523538" y="2132013"/>
          <p14:tracePt t="61445" x="10450513" y="2095500"/>
          <p14:tracePt t="61452" x="10352088" y="2058988"/>
          <p14:tracePt t="61459" x="10255250" y="2022475"/>
          <p14:tracePt t="61467" x="10158413" y="1985963"/>
          <p14:tracePt t="61473" x="10085388" y="1949450"/>
          <p14:tracePt t="61481" x="9939338" y="1912938"/>
          <p14:tracePt t="61488" x="9866313" y="1876425"/>
          <p14:tracePt t="61495" x="9767888" y="1851025"/>
          <p14:tracePt t="61502" x="9694863" y="1827213"/>
          <p14:tracePt t="61509" x="9621838" y="1803400"/>
          <p14:tracePt t="61518" x="9561513" y="1790700"/>
          <p14:tracePt t="61524" x="9499600" y="1766888"/>
          <p14:tracePt t="61532" x="9390063" y="1754188"/>
          <p14:tracePt t="61539" x="9317038" y="1741488"/>
          <p14:tracePt t="61546" x="9232900" y="1741488"/>
          <p14:tracePt t="61554" x="9183688" y="1741488"/>
          <p14:tracePt t="61561" x="9123363" y="1741488"/>
          <p14:tracePt t="61569" x="9086850" y="1741488"/>
          <p14:tracePt t="61576" x="9024938" y="1741488"/>
          <p14:tracePt t="61583" x="8977313" y="1741488"/>
          <p14:tracePt t="61590" x="8915400" y="1741488"/>
          <p14:tracePt t="61598" x="8878888" y="1741488"/>
          <p14:tracePt t="61604" x="8842375" y="1754188"/>
          <p14:tracePt t="61611" x="8818563" y="1754188"/>
          <p14:tracePt t="61619" x="8782050" y="1766888"/>
          <p14:tracePt t="61626" x="8745538" y="1790700"/>
          <p14:tracePt t="61635" x="8720138" y="1803400"/>
          <p14:tracePt t="61641" x="8709025" y="1803400"/>
          <p14:tracePt t="61648" x="8696325" y="1814513"/>
          <p14:tracePt t="61656" x="8672513" y="1827213"/>
          <p14:tracePt t="61664" x="8647113" y="1851025"/>
          <p14:tracePt t="61671" x="8636000" y="1863725"/>
          <p14:tracePt t="61678" x="8610600" y="1876425"/>
          <p14:tracePt t="61686" x="8599488" y="1887538"/>
          <p14:tracePt t="61693" x="8574088" y="1924050"/>
          <p14:tracePt t="61700" x="8562975" y="1936750"/>
          <p14:tracePt t="61707" x="8537575" y="1960563"/>
          <p14:tracePt t="61715" x="8526463" y="1985963"/>
          <p14:tracePt t="61722" x="8513763" y="1997075"/>
          <p14:tracePt t="61728" x="8501063" y="2009775"/>
          <p14:tracePt t="61735" x="8489950" y="2022475"/>
          <p14:tracePt t="61743" x="8489950" y="2033588"/>
          <p14:tracePt t="61751" x="8477250" y="2046288"/>
          <p14:tracePt t="61757" x="8477250" y="2058988"/>
          <p14:tracePt t="61773" x="8464550" y="2070100"/>
          <p14:tracePt t="61779" x="8464550" y="2082800"/>
          <p14:tracePt t="61795" x="8464550" y="2106613"/>
          <p14:tracePt t="61809" x="8464550" y="2119313"/>
          <p14:tracePt t="61817" x="8464550" y="2143125"/>
          <p14:tracePt t="61823" x="8464550" y="2155825"/>
          <p14:tracePt t="61831" x="8464550" y="2179638"/>
          <p14:tracePt t="61839" x="8464550" y="2192338"/>
          <p14:tracePt t="61846" x="8464550" y="2205038"/>
          <p14:tracePt t="61859" x="8464550" y="2228850"/>
          <p14:tracePt t="61868" x="8477250" y="2241550"/>
          <p14:tracePt t="61874" x="8477250" y="2254250"/>
          <p14:tracePt t="61882" x="8489950" y="2265363"/>
          <p14:tracePt t="61890" x="8501063" y="2278063"/>
          <p14:tracePt t="61896" x="8526463" y="2290763"/>
          <p14:tracePt t="61907" x="8550275" y="2314575"/>
          <p14:tracePt t="61912" x="8562975" y="2327275"/>
          <p14:tracePt t="61921" x="8599488" y="2338388"/>
          <p14:tracePt t="61928" x="8623300" y="2374900"/>
          <p14:tracePt t="61934" x="8659813" y="2387600"/>
          <p14:tracePt t="61941" x="8709025" y="2411413"/>
          <p14:tracePt t="61948" x="8745538" y="2436813"/>
          <p14:tracePt t="61956" x="8782050" y="2460625"/>
          <p14:tracePt t="61963" x="8818563" y="2473325"/>
          <p14:tracePt t="61970" x="8866188" y="2497138"/>
          <p14:tracePt t="61977" x="8951913" y="2533650"/>
          <p14:tracePt t="61984" x="9037638" y="2570163"/>
          <p14:tracePt t="61991" x="9123363" y="2593975"/>
          <p14:tracePt t="61999" x="9196388" y="2619375"/>
          <p14:tracePt t="62006" x="9244013" y="2643188"/>
          <p14:tracePt t="62014" x="9353550" y="2667000"/>
          <p14:tracePt t="62021" x="9415463" y="2692400"/>
          <p14:tracePt t="62028" x="9499600" y="2703513"/>
          <p14:tracePt t="62035" x="9561513" y="2703513"/>
          <p14:tracePt t="62043" x="9621838" y="2716213"/>
          <p14:tracePt t="62055" x="9694863" y="2728913"/>
          <p14:tracePt t="62057" x="9744075" y="2740025"/>
          <p14:tracePt t="62065" x="9817100" y="2752725"/>
          <p14:tracePt t="62071" x="9866313" y="2765425"/>
          <p14:tracePt t="62079" x="9963150" y="2776538"/>
          <p14:tracePt t="62086" x="10012363" y="2776538"/>
          <p14:tracePt t="62093" x="10085388" y="2789238"/>
          <p14:tracePt t="62102" x="10133013" y="2789238"/>
          <p14:tracePt t="62109" x="10169525" y="2801938"/>
          <p14:tracePt t="62116" x="10218738" y="2801938"/>
          <p14:tracePt t="62123" x="10255250" y="2801938"/>
          <p14:tracePt t="62131" x="10315575" y="2801938"/>
          <p14:tracePt t="62138" x="10352088" y="2801938"/>
          <p14:tracePt t="62145" x="10388600" y="2801938"/>
          <p14:tracePt t="62153" x="10414000" y="2801938"/>
          <p14:tracePt t="62159" x="10437813" y="2789238"/>
          <p14:tracePt t="62167" x="10450513" y="2789238"/>
          <p14:tracePt t="62174" x="10474325" y="2789238"/>
          <p14:tracePt t="62181" x="10487025" y="2776538"/>
          <p14:tracePt t="62189" x="10499725" y="2765425"/>
          <p14:tracePt t="62196" x="10523538" y="2765425"/>
          <p14:tracePt t="62203" x="10536238" y="2752725"/>
          <p14:tracePt t="62210" x="10547350" y="2740025"/>
          <p14:tracePt t="62218" x="10572750" y="2728913"/>
          <p14:tracePt t="62225" x="10583863" y="2728913"/>
          <p14:tracePt t="62232" x="10609263" y="2703513"/>
          <p14:tracePt t="62240" x="10620375" y="2703513"/>
          <p14:tracePt t="62248" x="10645775" y="2692400"/>
          <p14:tracePt t="62255" x="10656888" y="2679700"/>
          <p14:tracePt t="62262" x="10669588" y="2667000"/>
          <p14:tracePt t="62270" x="10682288" y="2655888"/>
          <p14:tracePt t="62277" x="10693400" y="2643188"/>
          <p14:tracePt t="62291" x="10706100" y="2619375"/>
          <p14:tracePt t="62298" x="10718800" y="2606675"/>
          <p14:tracePt t="62306" x="10718800" y="2593975"/>
          <p14:tracePt t="62312" x="10729913" y="2582863"/>
          <p14:tracePt t="62319" x="10729913" y="2570163"/>
          <p14:tracePt t="62327" x="10742613" y="2557463"/>
          <p14:tracePt t="62335" x="10742613" y="2546350"/>
          <p14:tracePt t="62349" x="10742613" y="2520950"/>
          <p14:tracePt t="62364" x="10742613" y="2497138"/>
          <p14:tracePt t="62371" x="10742613" y="2484438"/>
          <p14:tracePt t="62379" x="10742613" y="2447925"/>
          <p14:tracePt t="62386" x="10742613" y="2436813"/>
          <p14:tracePt t="62393" x="10729913" y="2411413"/>
          <p14:tracePt t="62401" x="10718800" y="2374900"/>
          <p14:tracePt t="62408" x="10706100" y="2351088"/>
          <p14:tracePt t="62415" x="10693400" y="2338388"/>
          <p14:tracePt t="62421" x="10682288" y="2314575"/>
          <p14:tracePt t="62429" x="10656888" y="2290763"/>
          <p14:tracePt t="62436" x="10633075" y="2241550"/>
          <p14:tracePt t="62444" x="10596563" y="2217738"/>
          <p14:tracePt t="62452" x="10560050" y="2179638"/>
          <p14:tracePt t="62459" x="10499725" y="2143125"/>
          <p14:tracePt t="62467" x="10426700" y="2070100"/>
          <p14:tracePt t="62473" x="10340975" y="2022475"/>
          <p14:tracePt t="62481" x="10218738" y="1960563"/>
          <p14:tracePt t="62488" x="10109200" y="1924050"/>
          <p14:tracePt t="62496" x="9999663" y="1876425"/>
          <p14:tracePt t="62503" x="9902825" y="1851025"/>
          <p14:tracePt t="62510" x="9793288" y="1814513"/>
          <p14:tracePt t="62518" x="9645650" y="1790700"/>
          <p14:tracePt t="62524" x="9512300" y="1754188"/>
          <p14:tracePt t="62532" x="9366250" y="1704975"/>
          <p14:tracePt t="62539" x="9220200" y="1693863"/>
          <p14:tracePt t="62547" x="9123363" y="1668463"/>
          <p14:tracePt t="62553" x="9001125" y="1657350"/>
          <p14:tracePt t="62560" x="8866188" y="1644650"/>
          <p14:tracePt t="62568" x="8756650" y="1644650"/>
          <p14:tracePt t="62576" x="8659813" y="1644650"/>
          <p14:tracePt t="62583" x="8562975" y="1644650"/>
          <p14:tracePt t="62590" x="8477250" y="1644650"/>
          <p14:tracePt t="62597" x="8380413" y="1644650"/>
          <p14:tracePt t="62605" x="8343900" y="1644650"/>
          <p14:tracePt t="62612" x="8281988" y="1657350"/>
          <p14:tracePt t="62619" x="8221663" y="1681163"/>
          <p14:tracePt t="62627" x="8172450" y="1693863"/>
          <p14:tracePt t="62634" x="8123238" y="1704975"/>
          <p14:tracePt t="62641" x="8062913" y="1717675"/>
          <p14:tracePt t="62649" x="8013700" y="1741488"/>
          <p14:tracePt t="62657" x="7977188" y="1766888"/>
          <p14:tracePt t="62664" x="7929563" y="1778000"/>
          <p14:tracePt t="62670" x="7904163" y="1790700"/>
          <p14:tracePt t="62677" x="7880350" y="1814513"/>
          <p14:tracePt t="62685" x="7843838" y="1827213"/>
          <p14:tracePt t="62693" x="7831138" y="1839913"/>
          <p14:tracePt t="62699" x="7820025" y="1839913"/>
          <p14:tracePt t="62707" x="7807325" y="1863725"/>
          <p14:tracePt t="62715" x="7794625" y="1876425"/>
          <p14:tracePt t="62721" x="7783513" y="1887538"/>
          <p14:tracePt t="62729" x="7770813" y="1912938"/>
          <p14:tracePt t="62737" x="7758113" y="1924050"/>
          <p14:tracePt t="62744" x="7747000" y="1949450"/>
          <p14:tracePt t="62751" x="7747000" y="1960563"/>
          <p14:tracePt t="62758" x="7734300" y="1973263"/>
          <p14:tracePt t="62766" x="7721600" y="1997075"/>
          <p14:tracePt t="62773" x="7721600" y="2022475"/>
          <p14:tracePt t="62781" x="7710488" y="2033588"/>
          <p14:tracePt t="62787" x="7710488" y="2058988"/>
          <p14:tracePt t="62794" x="7710488" y="2082800"/>
          <p14:tracePt t="62802" x="7710488" y="2119313"/>
          <p14:tracePt t="62809" x="7710488" y="2143125"/>
          <p14:tracePt t="62816" x="7710488" y="2155825"/>
          <p14:tracePt t="62824" x="7710488" y="2168525"/>
          <p14:tracePt t="62831" x="7710488" y="2192338"/>
          <p14:tracePt t="62838" x="7721600" y="2205038"/>
          <p14:tracePt t="62846" x="7734300" y="2217738"/>
          <p14:tracePt t="62853" x="7734300" y="2228850"/>
          <p14:tracePt t="62861" x="7758113" y="2254250"/>
          <p14:tracePt t="62868" x="7770813" y="2278063"/>
          <p14:tracePt t="62874" x="7794625" y="2290763"/>
          <p14:tracePt t="62883" x="7831138" y="2314575"/>
          <p14:tracePt t="62890" x="7856538" y="2351088"/>
          <p14:tracePt t="62898" x="7880350" y="2374900"/>
          <p14:tracePt t="62903" x="7904163" y="2387600"/>
          <p14:tracePt t="62911" x="7953375" y="2424113"/>
          <p14:tracePt t="62919" x="8039100" y="2473325"/>
          <p14:tracePt t="62926" x="8112125" y="2520950"/>
          <p14:tracePt t="62934" x="8196263" y="2557463"/>
          <p14:tracePt t="62941" x="8307388" y="2606675"/>
          <p14:tracePt t="62949" x="8391525" y="2667000"/>
          <p14:tracePt t="62955" x="8477250" y="2692400"/>
          <p14:tracePt t="62963" x="8574088" y="2728913"/>
          <p14:tracePt t="62970" x="8647113" y="2765425"/>
          <p14:tracePt t="62978" x="8732838" y="2789238"/>
          <p14:tracePt t="62985" x="8818563" y="2801938"/>
          <p14:tracePt t="62991" x="8902700" y="2825750"/>
          <p14:tracePt t="62999" x="8988425" y="2838450"/>
          <p14:tracePt t="63007" x="9074150" y="2838450"/>
          <p14:tracePt t="63015" x="9183688" y="2851150"/>
          <p14:tracePt t="63020" x="9269413" y="2851150"/>
          <p14:tracePt t="63028" x="9402763" y="2862263"/>
          <p14:tracePt t="63036" x="9475788" y="2862263"/>
          <p14:tracePt t="63043" x="9548813" y="2862263"/>
          <p14:tracePt t="63056" x="9609138" y="2862263"/>
          <p14:tracePt t="63057" x="9694863" y="2862263"/>
          <p14:tracePt t="63065" x="9756775" y="2862263"/>
          <p14:tracePt t="63072" x="9817100" y="2862263"/>
          <p14:tracePt t="63079" x="9866313" y="2862263"/>
          <p14:tracePt t="63087" x="9913938" y="2862263"/>
          <p14:tracePt t="63094" x="9939338" y="2862263"/>
          <p14:tracePt t="63101" x="9986963" y="2862263"/>
          <p14:tracePt t="63108" x="10023475" y="2862263"/>
          <p14:tracePt t="63116" x="10059988" y="2862263"/>
          <p14:tracePt t="63123" x="10085388" y="2862263"/>
          <p14:tracePt t="63131" x="10145713" y="2862263"/>
          <p14:tracePt t="63137" x="10194925" y="2862263"/>
          <p14:tracePt t="63144" x="10267950" y="2862263"/>
          <p14:tracePt t="63152" x="10304463" y="2862263"/>
          <p14:tracePt t="63160" x="10364788" y="2862263"/>
          <p14:tracePt t="63167" x="10401300" y="2862263"/>
          <p14:tracePt t="63174" x="10437813" y="2862263"/>
          <p14:tracePt t="63182" x="10474325" y="2862263"/>
          <p14:tracePt t="63189" x="10499725" y="2862263"/>
          <p14:tracePt t="63196" x="10523538" y="2862263"/>
          <p14:tracePt t="63204" x="10547350" y="2862263"/>
          <p14:tracePt t="63211" x="10572750" y="2862263"/>
          <p14:tracePt t="63219" x="10596563" y="2862263"/>
          <p14:tracePt t="63225" x="10620375" y="2862263"/>
          <p14:tracePt t="65979" x="10609263" y="2851150"/>
          <p14:tracePt t="65985" x="10609263" y="2838450"/>
          <p14:tracePt t="65999" x="10596563" y="2825750"/>
          <p14:tracePt t="66013" x="10583863" y="2814638"/>
          <p14:tracePt t="66022" x="10572750" y="2814638"/>
          <p14:tracePt t="66029" x="10560050" y="2801938"/>
          <p14:tracePt t="66040" x="10536238" y="2789238"/>
          <p14:tracePt t="66043" x="10523538" y="2789238"/>
          <p14:tracePt t="66051" x="10499725" y="2765425"/>
          <p14:tracePt t="66058" x="10474325" y="2752725"/>
          <p14:tracePt t="66066" x="10450513" y="2740025"/>
          <p14:tracePt t="66073" x="10426700" y="2728913"/>
          <p14:tracePt t="66080" x="10401300" y="2716213"/>
          <p14:tracePt t="66086" x="10364788" y="2692400"/>
          <p14:tracePt t="66095" x="10328275" y="2679700"/>
          <p14:tracePt t="66102" x="10304463" y="2667000"/>
          <p14:tracePt t="66109" x="10279063" y="2643188"/>
          <p14:tracePt t="66116" x="10242550" y="2630488"/>
          <p14:tracePt t="66123" x="10206038" y="2606675"/>
          <p14:tracePt t="66130" x="10169525" y="2593975"/>
          <p14:tracePt t="66139" x="10133013" y="2570163"/>
          <p14:tracePt t="66146" x="10109200" y="2557463"/>
          <p14:tracePt t="66153" x="10048875" y="2546350"/>
          <p14:tracePt t="66159" x="10012363" y="2533650"/>
          <p14:tracePt t="66168" x="9986963" y="2509838"/>
          <p14:tracePt t="66174" x="9963150" y="2509838"/>
          <p14:tracePt t="66182" x="9926638" y="2484438"/>
          <p14:tracePt t="66190" x="9902825" y="2473325"/>
          <p14:tracePt t="66197" x="9866313" y="2460625"/>
          <p14:tracePt t="66204" x="9840913" y="2447925"/>
          <p14:tracePt t="66211" x="9817100" y="2436813"/>
          <p14:tracePt t="66219" x="9793288" y="2436813"/>
          <p14:tracePt t="66226" x="9767888" y="2424113"/>
          <p14:tracePt t="66233" x="9731375" y="2411413"/>
          <p14:tracePt t="66241" x="9720263" y="2411413"/>
          <p14:tracePt t="66248" x="9694863" y="2400300"/>
          <p14:tracePt t="66254" x="9671050" y="2400300"/>
          <p14:tracePt t="66262" x="9645650" y="2400300"/>
          <p14:tracePt t="66270" x="9609138" y="2400300"/>
          <p14:tracePt t="66277" x="9561513" y="2387600"/>
          <p14:tracePt t="66285" x="9525000" y="2374900"/>
          <p14:tracePt t="66291" x="9499600" y="2374900"/>
          <p14:tracePt t="66299" x="9463088" y="2363788"/>
          <p14:tracePt t="66306" x="9439275" y="2363788"/>
          <p14:tracePt t="66314" x="9402763" y="2363788"/>
          <p14:tracePt t="66321" x="9366250" y="2363788"/>
          <p14:tracePt t="66328" x="9342438" y="2363788"/>
          <p14:tracePt t="66336" x="9293225" y="2351088"/>
          <p14:tracePt t="66343" x="9269413" y="2351088"/>
          <p14:tracePt t="66350" x="9232900" y="2338388"/>
          <p14:tracePt t="66358" x="9196388" y="2338388"/>
          <p14:tracePt t="66365" x="9170988" y="2338388"/>
          <p14:tracePt t="66371" x="9147175" y="2338388"/>
          <p14:tracePt t="66378" x="9110663" y="2338388"/>
          <p14:tracePt t="66386" x="9097963" y="2338388"/>
          <p14:tracePt t="66394" x="9074150" y="2338388"/>
          <p14:tracePt t="66401" x="9050338" y="2338388"/>
          <p14:tracePt t="66408" x="9024938" y="2338388"/>
          <p14:tracePt t="66416" x="9001125" y="2338388"/>
          <p14:tracePt t="66423" x="8988425" y="2338388"/>
          <p14:tracePt t="66431" x="8964613" y="2338388"/>
          <p14:tracePt t="66438" x="8939213" y="2338388"/>
          <p14:tracePt t="66445" x="8928100" y="2338388"/>
          <p14:tracePt t="66459" x="8902700" y="2338388"/>
          <p14:tracePt t="66475" x="8891588" y="2338388"/>
          <p14:tracePt t="66488" x="8866188" y="2338388"/>
          <p14:tracePt t="66495" x="8866188" y="2351088"/>
          <p14:tracePt t="66503" x="8855075" y="2351088"/>
          <p14:tracePt t="66511" x="8855075" y="2363788"/>
          <p14:tracePt t="66518" x="8842375" y="2374900"/>
          <p14:tracePt t="66532" x="8842375" y="2387600"/>
          <p14:tracePt t="66540" x="8829675" y="2387600"/>
          <p14:tracePt t="66548" x="8818563" y="2411413"/>
          <p14:tracePt t="66562" x="8805863" y="2424113"/>
          <p14:tracePt t="66570" x="8805863" y="2436813"/>
          <p14:tracePt t="66584" x="8793163" y="2460625"/>
          <p14:tracePt t="66591" x="8793163" y="2473325"/>
          <p14:tracePt t="66599" x="8782050" y="2484438"/>
          <p14:tracePt t="66605" x="8782050" y="2509838"/>
          <p14:tracePt t="66612" x="8782050" y="2533650"/>
          <p14:tracePt t="66619" x="8782050" y="2546350"/>
          <p14:tracePt t="66627" x="8782050" y="2570163"/>
          <p14:tracePt t="66635" x="8782050" y="2582863"/>
          <p14:tracePt t="66642" x="8782050" y="2593975"/>
          <p14:tracePt t="66649" x="8782050" y="2606675"/>
          <p14:tracePt t="66657" x="8782050" y="2619375"/>
          <p14:tracePt t="66664" x="8793163" y="2630488"/>
          <p14:tracePt t="66671" x="8805863" y="2643188"/>
          <p14:tracePt t="66679" x="8818563" y="2643188"/>
          <p14:tracePt t="66686" x="8829675" y="2667000"/>
          <p14:tracePt t="66693" x="8855075" y="2679700"/>
          <p14:tracePt t="66701" x="8891588" y="2703513"/>
          <p14:tracePt t="66708" x="8915400" y="2703513"/>
          <p14:tracePt t="66716" x="8964613" y="2728913"/>
          <p14:tracePt t="66722" x="9013825" y="2740025"/>
          <p14:tracePt t="66729" x="9086850" y="2752725"/>
          <p14:tracePt t="66736" x="9196388" y="2776538"/>
          <p14:tracePt t="66745" x="9280525" y="2789238"/>
          <p14:tracePt t="66752" x="9353550" y="2801938"/>
          <p14:tracePt t="66759" x="9415463" y="2814638"/>
          <p14:tracePt t="66767" x="9499600" y="2814638"/>
          <p14:tracePt t="66773" x="9548813" y="2814638"/>
          <p14:tracePt t="66781" x="9634538" y="2814638"/>
          <p14:tracePt t="66789" x="9683750" y="2814638"/>
          <p14:tracePt t="66795" x="9744075" y="2814638"/>
          <p14:tracePt t="66803" x="9804400" y="2814638"/>
          <p14:tracePt t="66810" x="9853613" y="2814638"/>
          <p14:tracePt t="66818" x="9890125" y="2814638"/>
          <p14:tracePt t="66825" x="9926638" y="2814638"/>
          <p14:tracePt t="66832" x="9963150" y="2814638"/>
          <p14:tracePt t="66838" x="9986963" y="2801938"/>
          <p14:tracePt t="66846" x="10012363" y="2789238"/>
          <p14:tracePt t="66854" x="10036175" y="2776538"/>
          <p14:tracePt t="66861" x="10059988" y="2765425"/>
          <p14:tracePt t="66876" x="10085388" y="2765425"/>
          <p14:tracePt t="66883" x="10096500" y="2752725"/>
          <p14:tracePt t="66898" x="10109200" y="2728913"/>
          <p14:tracePt t="66905" x="10121900" y="2728913"/>
          <p14:tracePt t="66912" x="10121900" y="2716213"/>
          <p14:tracePt t="66920" x="10133013" y="2703513"/>
          <p14:tracePt t="66926" x="10133013" y="2692400"/>
          <p14:tracePt t="66934" x="10145713" y="2679700"/>
          <p14:tracePt t="66949" x="10145713" y="2655888"/>
          <p14:tracePt t="66955" x="10145713" y="2643188"/>
          <p14:tracePt t="66963" x="10145713" y="2630488"/>
          <p14:tracePt t="66971" x="10145713" y="2606675"/>
          <p14:tracePt t="66978" x="10145713" y="2593975"/>
          <p14:tracePt t="66993" x="10133013" y="2570163"/>
          <p14:tracePt t="67000" x="10085388" y="2546350"/>
          <p14:tracePt t="67007" x="10059988" y="2520950"/>
          <p14:tracePt t="67015" x="10012363" y="2484438"/>
          <p14:tracePt t="67022" x="9950450" y="2447925"/>
          <p14:tracePt t="67029" x="9840913" y="2400300"/>
          <p14:tracePt t="67040" x="9780588" y="2363788"/>
          <p14:tracePt t="67043" x="9683750" y="2314575"/>
          <p14:tracePt t="67051" x="9598025" y="2278063"/>
          <p14:tracePt t="67058" x="9512300" y="2254250"/>
          <p14:tracePt t="67065" x="9426575" y="2228850"/>
          <p14:tracePt t="67072" x="9353550" y="2205038"/>
          <p14:tracePt t="67079" x="9256713" y="2192338"/>
          <p14:tracePt t="67087" x="9207500" y="2179638"/>
          <p14:tracePt t="67094" x="9123363" y="2168525"/>
          <p14:tracePt t="67102" x="9050338" y="2168525"/>
          <p14:tracePt t="67109" x="8977313" y="2155825"/>
          <p14:tracePt t="67116" x="8891588" y="2155825"/>
          <p14:tracePt t="67124" x="8842375" y="2155825"/>
          <p14:tracePt t="67132" x="8769350" y="2155825"/>
          <p14:tracePt t="67140" x="8732838" y="2155825"/>
          <p14:tracePt t="67146" x="8696325" y="2155825"/>
          <p14:tracePt t="67153" x="8672513" y="2155825"/>
          <p14:tracePt t="67160" x="8636000" y="2155825"/>
          <p14:tracePt t="67168" x="8599488" y="2168525"/>
          <p14:tracePt t="67175" x="8574088" y="2179638"/>
          <p14:tracePt t="67182" x="8537575" y="2192338"/>
          <p14:tracePt t="67190" x="8526463" y="2192338"/>
          <p14:tracePt t="67196" x="8513763" y="2205038"/>
          <p14:tracePt t="67203" x="8489950" y="2217738"/>
          <p14:tracePt t="67219" x="8477250" y="2228850"/>
          <p14:tracePt t="67234" x="8464550" y="2228850"/>
          <p14:tracePt t="67241" x="8453438" y="2241550"/>
          <p14:tracePt t="67249" x="8453438" y="2254250"/>
          <p14:tracePt t="67256" x="8440738" y="2254250"/>
          <p14:tracePt t="67263" x="8440738" y="2265363"/>
          <p14:tracePt t="67270" x="8440738" y="2278063"/>
          <p14:tracePt t="67277" x="8428038" y="2290763"/>
          <p14:tracePt t="67292" x="8428038" y="2301875"/>
          <p14:tracePt t="67300" x="8428038" y="2314575"/>
          <p14:tracePt t="67313" x="8428038" y="2338388"/>
          <p14:tracePt t="67320" x="8428038" y="2363788"/>
          <p14:tracePt t="67329" x="8428038" y="2374900"/>
          <p14:tracePt t="67335" x="8428038" y="2400300"/>
          <p14:tracePt t="67343" x="8428038" y="2424113"/>
          <p14:tracePt t="67351" x="8440738" y="2436813"/>
          <p14:tracePt t="67358" x="8440738" y="2447925"/>
          <p14:tracePt t="67366" x="8453438" y="2473325"/>
          <p14:tracePt t="67372" x="8464550" y="2473325"/>
          <p14:tracePt t="67379" x="8477250" y="2497138"/>
          <p14:tracePt t="67387" x="8489950" y="2497138"/>
          <p14:tracePt t="67394" x="8501063" y="2520950"/>
          <p14:tracePt t="67402" x="8526463" y="2520950"/>
          <p14:tracePt t="67409" x="8550275" y="2546350"/>
          <p14:tracePt t="67417" x="8574088" y="2557463"/>
          <p14:tracePt t="67423" x="8586788" y="2570163"/>
          <p14:tracePt t="67430" x="8623300" y="2582863"/>
          <p14:tracePt t="67437" x="8647113" y="2593975"/>
          <p14:tracePt t="67445" x="8672513" y="2606675"/>
          <p14:tracePt t="67452" x="8683625" y="2619375"/>
          <p14:tracePt t="67459" x="8720138" y="2619375"/>
          <p14:tracePt t="67468" x="8756650" y="2630488"/>
          <p14:tracePt t="67475" x="8782050" y="2643188"/>
          <p14:tracePt t="67482" x="8818563" y="2655888"/>
          <p14:tracePt t="67489" x="8855075" y="2655888"/>
          <p14:tracePt t="67497" x="8891588" y="2655888"/>
          <p14:tracePt t="67504" x="8928100" y="2655888"/>
          <p14:tracePt t="67510" x="8951913" y="2655888"/>
          <p14:tracePt t="67519" x="8988425" y="2655888"/>
          <p14:tracePt t="67525" x="9024938" y="2655888"/>
          <p14:tracePt t="67533" x="9061450" y="2655888"/>
          <p14:tracePt t="67540" x="9097963" y="2655888"/>
          <p14:tracePt t="67547" x="9134475" y="2655888"/>
          <p14:tracePt t="67554" x="9159875" y="2655888"/>
          <p14:tracePt t="67562" x="9183688" y="2643188"/>
          <p14:tracePt t="67570" x="9220200" y="2630488"/>
          <p14:tracePt t="67576" x="9244013" y="2630488"/>
          <p14:tracePt t="67584" x="9269413" y="2619375"/>
          <p14:tracePt t="67591" x="9293225" y="2619375"/>
          <p14:tracePt t="67599" x="9329738" y="2606675"/>
          <p14:tracePt t="67607" x="9353550" y="2593975"/>
          <p14:tracePt t="67613" x="9390063" y="2593975"/>
          <p14:tracePt t="67621" x="9426575" y="2582863"/>
          <p14:tracePt t="67627" x="9463088" y="2582863"/>
          <p14:tracePt t="67636" x="9488488" y="2570163"/>
          <p14:tracePt t="67642" x="9512300" y="2570163"/>
          <p14:tracePt t="67649" x="9536113" y="2570163"/>
          <p14:tracePt t="67657" x="9561513" y="2557463"/>
          <p14:tracePt t="67663" x="9598025" y="2557463"/>
          <p14:tracePt t="67671" x="9609138" y="2546350"/>
          <p14:tracePt t="67679" x="9621838" y="2546350"/>
          <p14:tracePt t="67687" x="9634538" y="2546350"/>
          <p14:tracePt t="67693" x="9645650" y="2546350"/>
          <p14:tracePt t="67701" x="9658350" y="2546350"/>
          <p14:tracePt t="67723" x="9671050" y="2546350"/>
          <p14:tracePt t="67730" x="9671050" y="2533650"/>
          <p14:tracePt t="67751" x="9683750" y="2520950"/>
          <p14:tracePt t="67767" x="9683750" y="2509838"/>
          <p14:tracePt t="67774" x="9683750" y="2497138"/>
          <p14:tracePt t="67780" x="9683750" y="2484438"/>
          <p14:tracePt t="67787" x="9683750" y="2473325"/>
          <p14:tracePt t="67795" x="9683750" y="2460625"/>
          <p14:tracePt t="67803" x="9683750" y="2447925"/>
          <p14:tracePt t="67810" x="9683750" y="2436813"/>
          <p14:tracePt t="67818" x="9683750" y="2424113"/>
          <p14:tracePt t="67825" x="9683750" y="2411413"/>
          <p14:tracePt t="67832" x="9683750" y="2400300"/>
          <p14:tracePt t="67839" x="9671050" y="2387600"/>
          <p14:tracePt t="67847" x="9658350" y="2363788"/>
          <p14:tracePt t="67854" x="9658350" y="2351088"/>
          <p14:tracePt t="67861" x="9634538" y="2327275"/>
          <p14:tracePt t="67869" x="9609138" y="2301875"/>
          <p14:tracePt t="67876" x="9598025" y="2290763"/>
          <p14:tracePt t="67883" x="9572625" y="2265363"/>
          <p14:tracePt t="67890" x="9561513" y="2265363"/>
          <p14:tracePt t="67897" x="9525000" y="2241550"/>
          <p14:tracePt t="67904" x="9488488" y="2228850"/>
          <p14:tracePt t="67913" x="9463088" y="2217738"/>
          <p14:tracePt t="67920" x="9439275" y="2205038"/>
          <p14:tracePt t="67927" x="9390063" y="2192338"/>
          <p14:tracePt t="67935" x="9353550" y="2192338"/>
          <p14:tracePt t="67941" x="9317038" y="2192338"/>
          <p14:tracePt t="67949" x="9280525" y="2192338"/>
          <p14:tracePt t="67957" x="9244013" y="2192338"/>
          <p14:tracePt t="67964" x="9207500" y="2192338"/>
          <p14:tracePt t="67971" x="9183688" y="2192338"/>
          <p14:tracePt t="67978" x="9159875" y="2192338"/>
          <p14:tracePt t="67986" x="9123363" y="2192338"/>
          <p14:tracePt t="67993" x="9097963" y="2192338"/>
          <p14:tracePt t="68001" x="9074150" y="2192338"/>
          <p14:tracePt t="68007" x="9050338" y="2192338"/>
          <p14:tracePt t="68014" x="9013825" y="2205038"/>
          <p14:tracePt t="68021" x="8988425" y="2217738"/>
          <p14:tracePt t="68029" x="8977313" y="2228850"/>
          <p14:tracePt t="68045" x="8928100" y="2241550"/>
          <p14:tracePt t="68052" x="8928100" y="2254250"/>
          <p14:tracePt t="68059" x="8902700" y="2265363"/>
          <p14:tracePt t="68066" x="8891588" y="2265363"/>
          <p14:tracePt t="68075" x="8891588" y="2278063"/>
          <p14:tracePt t="68080" x="8866188" y="2278063"/>
          <p14:tracePt t="68089" x="8855075" y="2290763"/>
          <p14:tracePt t="68096" x="8842375" y="2290763"/>
          <p14:tracePt t="68103" x="8829675" y="2301875"/>
          <p14:tracePt t="68110" x="8818563" y="2301875"/>
          <p14:tracePt t="68118" x="8805863" y="2301875"/>
          <p14:tracePt t="68131" x="8782050" y="2314575"/>
          <p14:tracePt t="68146" x="8769350" y="2327275"/>
          <p14:tracePt t="68152" x="8756650" y="2327275"/>
          <p14:tracePt t="68160" x="8756650" y="2338388"/>
          <p14:tracePt t="68168" x="8745538" y="2338388"/>
          <p14:tracePt t="68176" x="8732838" y="2338388"/>
          <p14:tracePt t="68183" x="8732838" y="2351088"/>
          <p14:tracePt t="68191" x="8720138" y="2351088"/>
          <p14:tracePt t="68198" x="8720138" y="2363788"/>
          <p14:tracePt t="68205" x="8709025" y="2374900"/>
          <p14:tracePt t="68212" x="8696325" y="2400300"/>
          <p14:tracePt t="68226" x="8683625" y="2411413"/>
          <p14:tracePt t="68234" x="8672513" y="2436813"/>
          <p14:tracePt t="68249" x="8672513" y="2447925"/>
          <p14:tracePt t="68255" x="8659813" y="2460625"/>
          <p14:tracePt t="68262" x="8659813" y="2473325"/>
          <p14:tracePt t="68269" x="8659813" y="2497138"/>
          <p14:tracePt t="68285" x="8659813" y="2509838"/>
          <p14:tracePt t="68299" x="8659813" y="2533650"/>
          <p14:tracePt t="68314" x="8659813" y="2546350"/>
          <p14:tracePt t="68321" x="8659813" y="2570163"/>
          <p14:tracePt t="68329" x="8672513" y="2582863"/>
          <p14:tracePt t="68337" x="8672513" y="2593975"/>
          <p14:tracePt t="68343" x="8683625" y="2606675"/>
          <p14:tracePt t="68351" x="8696325" y="2619375"/>
          <p14:tracePt t="68357" x="8709025" y="2630488"/>
          <p14:tracePt t="68365" x="8720138" y="2643188"/>
          <p14:tracePt t="68373" x="8745538" y="2643188"/>
          <p14:tracePt t="68379" x="8769350" y="2655888"/>
          <p14:tracePt t="68386" x="8793163" y="2667000"/>
          <p14:tracePt t="68393" x="8818563" y="2679700"/>
          <p14:tracePt t="68402" x="8842375" y="2679700"/>
          <p14:tracePt t="68408" x="8878888" y="2692400"/>
          <p14:tracePt t="68417" x="8928100" y="2692400"/>
          <p14:tracePt t="68424" x="8951913" y="2692400"/>
          <p14:tracePt t="68431" x="8977313" y="2692400"/>
          <p14:tracePt t="68439" x="9013825" y="2692400"/>
          <p14:tracePt t="68445" x="9050338" y="2692400"/>
          <p14:tracePt t="68452" x="9086850" y="2692400"/>
          <p14:tracePt t="68460" x="9123363" y="2692400"/>
          <p14:tracePt t="68468" x="9159875" y="2692400"/>
          <p14:tracePt t="68474" x="9196388" y="2692400"/>
          <p14:tracePt t="68482" x="9232900" y="2692400"/>
          <p14:tracePt t="68490" x="9256713" y="2692400"/>
          <p14:tracePt t="68496" x="9280525" y="2692400"/>
          <p14:tracePt t="68503" x="9305925" y="2692400"/>
          <p14:tracePt t="68510" x="9329738" y="2692400"/>
          <p14:tracePt t="68519" x="9342438" y="2692400"/>
          <p14:tracePt t="68526" x="9353550" y="2692400"/>
          <p14:tracePt t="68533" x="9378950" y="2692400"/>
          <p14:tracePt t="68540" x="9390063" y="2692400"/>
          <p14:tracePt t="68548" x="9415463" y="2692400"/>
          <p14:tracePt t="68555" x="9426575" y="2692400"/>
          <p14:tracePt t="68562" x="9439275" y="2692400"/>
          <p14:tracePt t="68570" x="9451975" y="2692400"/>
          <p14:tracePt t="68577" x="9463088" y="2692400"/>
          <p14:tracePt t="68584" x="9475788" y="2692400"/>
          <p14:tracePt t="68591" x="9499600" y="2692400"/>
          <p14:tracePt t="68599" x="9512300" y="2692400"/>
          <p14:tracePt t="68606" x="9525000" y="2692400"/>
          <p14:tracePt t="68613" x="9548813" y="2692400"/>
          <p14:tracePt t="68620" x="9572625" y="2692400"/>
          <p14:tracePt t="68627" x="9598025" y="2692400"/>
          <p14:tracePt t="68636" x="9609138" y="2692400"/>
          <p14:tracePt t="68643" x="9621838" y="2692400"/>
          <p14:tracePt t="69080" x="9634538" y="2692400"/>
          <p14:tracePt t="69088" x="9645650" y="2692400"/>
          <p14:tracePt t="69102" x="9658350" y="2692400"/>
          <p14:tracePt t="69110" x="9683750" y="2692400"/>
          <p14:tracePt t="69118" x="9694863" y="2692400"/>
          <p14:tracePt t="69132" x="9720263" y="2692400"/>
          <p14:tracePt t="69139" x="9744075" y="2692400"/>
          <p14:tracePt t="69146" x="9767888" y="2692400"/>
          <p14:tracePt t="69154" x="9780588" y="2692400"/>
          <p14:tracePt t="69160" x="9804400" y="2692400"/>
          <p14:tracePt t="69169" x="9829800" y="2692400"/>
          <p14:tracePt t="69176" x="9853613" y="2692400"/>
          <p14:tracePt t="69183" x="9890125" y="2692400"/>
          <p14:tracePt t="69191" x="9913938" y="2692400"/>
          <p14:tracePt t="69198" x="9926638" y="2692400"/>
          <p14:tracePt t="69205" x="9950450" y="2692400"/>
          <p14:tracePt t="69211" x="9986963" y="2692400"/>
          <p14:tracePt t="69218" x="10012363" y="2703513"/>
          <p14:tracePt t="69227" x="10048875" y="2703513"/>
          <p14:tracePt t="69234" x="10085388" y="2703513"/>
          <p14:tracePt t="69241" x="10121900" y="2703513"/>
          <p14:tracePt t="69249" x="10169525" y="2703513"/>
          <p14:tracePt t="69256" x="10194925" y="2703513"/>
          <p14:tracePt t="69263" x="10218738" y="2703513"/>
          <p14:tracePt t="69271" x="10255250" y="2703513"/>
          <p14:tracePt t="69277" x="10267950" y="2703513"/>
          <p14:tracePt t="69285" x="10304463" y="2703513"/>
          <p14:tracePt t="69291" x="10328275" y="2703513"/>
          <p14:tracePt t="69299" x="10352088" y="2703513"/>
          <p14:tracePt t="69308" x="10377488" y="2703513"/>
          <p14:tracePt t="69314" x="10401300" y="2703513"/>
          <p14:tracePt t="69322" x="10437813" y="2703513"/>
          <p14:tracePt t="69328" x="10450513" y="2692400"/>
          <p14:tracePt t="69335" x="10474325" y="2692400"/>
          <p14:tracePt t="69343" x="10499725" y="2679700"/>
          <p14:tracePt t="69351" x="10499725" y="2667000"/>
          <p14:tracePt t="69357" x="10523538" y="2667000"/>
          <p14:tracePt t="69373" x="10536238" y="2667000"/>
          <p14:tracePt t="69379" x="10547350" y="2655888"/>
          <p14:tracePt t="69402" x="10560050" y="2643188"/>
          <p14:tracePt t="69409" x="10572750" y="2630488"/>
          <p14:tracePt t="69424" x="10572750" y="2619375"/>
          <p14:tracePt t="69431" x="10583863" y="2619375"/>
          <p14:tracePt t="69439" x="10583863" y="2606675"/>
          <p14:tracePt t="69445" x="10583863" y="2593975"/>
          <p14:tracePt t="69452" x="10583863" y="2582863"/>
          <p14:tracePt t="69460" x="10583863" y="2557463"/>
          <p14:tracePt t="69468" x="10583863" y="2546350"/>
          <p14:tracePt t="69475" x="10583863" y="2533650"/>
          <p14:tracePt t="69482" x="10583863" y="2520950"/>
          <p14:tracePt t="69490" x="10583863" y="2509838"/>
          <p14:tracePt t="69497" x="10583863" y="2497138"/>
          <p14:tracePt t="69505" x="10583863" y="2484438"/>
          <p14:tracePt t="69511" x="10572750" y="2473325"/>
          <p14:tracePt t="69519" x="10560050" y="2447925"/>
          <p14:tracePt t="69526" x="10547350" y="2436813"/>
          <p14:tracePt t="69534" x="10536238" y="2424113"/>
          <p14:tracePt t="69541" x="10510838" y="2411413"/>
          <p14:tracePt t="69548" x="10499725" y="2400300"/>
          <p14:tracePt t="69555" x="10474325" y="2374900"/>
          <p14:tracePt t="69562" x="10463213" y="2363788"/>
          <p14:tracePt t="69569" x="10437813" y="2351088"/>
          <p14:tracePt t="69577" x="10401300" y="2338388"/>
          <p14:tracePt t="69585" x="10388600" y="2314575"/>
          <p14:tracePt t="69591" x="10377488" y="2301875"/>
          <p14:tracePt t="69599" x="10340975" y="2290763"/>
          <p14:tracePt t="69607" x="10315575" y="2278063"/>
          <p14:tracePt t="69614" x="10291763" y="2278063"/>
          <p14:tracePt t="69621" x="10279063" y="2265363"/>
          <p14:tracePt t="69628" x="10242550" y="2265363"/>
          <p14:tracePt t="69636" x="10218738" y="2265363"/>
          <p14:tracePt t="69643" x="10194925" y="2254250"/>
          <p14:tracePt t="69650" x="10182225" y="2254250"/>
          <p14:tracePt t="69658" x="10169525" y="2254250"/>
          <p14:tracePt t="69665" x="10145713" y="2254250"/>
          <p14:tracePt t="69679" x="10121900" y="2254250"/>
          <p14:tracePt t="69686" x="10109200" y="2254250"/>
          <p14:tracePt t="69701" x="10085388" y="2254250"/>
          <p14:tracePt t="69716" x="10072688" y="2254250"/>
          <p14:tracePt t="69723" x="10059988" y="2265363"/>
          <p14:tracePt t="69730" x="10048875" y="2278063"/>
          <p14:tracePt t="69738" x="10048875" y="2290763"/>
          <p14:tracePt t="69744" x="10036175" y="2314575"/>
          <p14:tracePt t="69752" x="10023475" y="2327275"/>
          <p14:tracePt t="69759" x="10023475" y="2338388"/>
          <p14:tracePt t="69767" x="10012363" y="2363788"/>
          <p14:tracePt t="69782" x="10012363" y="2374900"/>
          <p14:tracePt t="69789" x="10012363" y="2387600"/>
          <p14:tracePt t="69795" x="10012363" y="2400300"/>
          <p14:tracePt t="69802" x="10012363" y="2411413"/>
          <p14:tracePt t="69811" x="10012363" y="2436813"/>
          <p14:tracePt t="69825" x="10012363" y="2447925"/>
          <p14:tracePt t="69833" x="10012363" y="2473325"/>
          <p14:tracePt t="69847" x="10012363" y="2497138"/>
          <p14:tracePt t="69855" x="10012363" y="2509838"/>
          <p14:tracePt t="69869" x="10012363" y="2533650"/>
          <p14:tracePt t="69877" x="10023475" y="2533650"/>
          <p14:tracePt t="69884" x="10036175" y="2546350"/>
          <p14:tracePt t="69891" x="10059988" y="2557463"/>
          <p14:tracePt t="69899" x="10072688" y="2570163"/>
          <p14:tracePt t="69906" x="10096500" y="2582863"/>
          <p14:tracePt t="69912" x="10121900" y="2593975"/>
          <p14:tracePt t="69919" x="10158413" y="2606675"/>
          <p14:tracePt t="69927" x="10182225" y="2606675"/>
          <p14:tracePt t="69935" x="10206038" y="2619375"/>
          <p14:tracePt t="69941" x="10231438" y="2619375"/>
          <p14:tracePt t="69950" x="10255250" y="2619375"/>
          <p14:tracePt t="69956" x="10291763" y="2630488"/>
          <p14:tracePt t="69964" x="10328275" y="2630488"/>
          <p14:tracePt t="69972" x="10364788" y="2630488"/>
          <p14:tracePt t="69978" x="10388600" y="2630488"/>
          <p14:tracePt t="69986" x="10437813" y="2630488"/>
          <p14:tracePt t="69994" x="10463213" y="2630488"/>
          <p14:tracePt t="70001" x="10487025" y="2630488"/>
          <p14:tracePt t="70008" x="10510838" y="2630488"/>
          <p14:tracePt t="70015" x="10536238" y="2630488"/>
          <p14:tracePt t="70022" x="10547350" y="2619375"/>
          <p14:tracePt t="70029" x="10560050" y="2606675"/>
          <p14:tracePt t="70036" x="10572750" y="2606675"/>
          <p14:tracePt t="70044" x="10583863" y="2593975"/>
          <p14:tracePt t="70052" x="10596563" y="2593975"/>
          <p14:tracePt t="70058" x="10596563" y="2570163"/>
          <p14:tracePt t="70067" x="10609263" y="2557463"/>
          <p14:tracePt t="70074" x="10609263" y="2546350"/>
          <p14:tracePt t="70081" x="10620375" y="2533650"/>
          <p14:tracePt t="70088" x="10620375" y="2509838"/>
          <p14:tracePt t="70095" x="10620375" y="2497138"/>
          <p14:tracePt t="70103" x="10620375" y="2484438"/>
          <p14:tracePt t="70110" x="10620375" y="2460625"/>
          <p14:tracePt t="70118" x="10620375" y="2447925"/>
          <p14:tracePt t="70132" x="10620375" y="2436813"/>
          <p14:tracePt t="70140" x="10620375" y="2424113"/>
          <p14:tracePt t="70146" x="10620375" y="2400300"/>
          <p14:tracePt t="70153" x="10609263" y="2387600"/>
          <p14:tracePt t="70161" x="10609263" y="2374900"/>
          <p14:tracePt t="70169" x="10609263" y="2363788"/>
          <p14:tracePt t="70176" x="10596563" y="2351088"/>
          <p14:tracePt t="70183" x="10572750" y="2314575"/>
          <p14:tracePt t="70191" x="10560050" y="2290763"/>
          <p14:tracePt t="70198" x="10536238" y="2254250"/>
          <p14:tracePt t="70205" x="10523538" y="2241550"/>
          <p14:tracePt t="70211" x="10510838" y="2228850"/>
          <p14:tracePt t="70219" x="10487025" y="2217738"/>
          <p14:tracePt t="70226" x="10474325" y="2205038"/>
          <p14:tracePt t="70235" x="10450513" y="2192338"/>
          <p14:tracePt t="70242" x="10426700" y="2192338"/>
          <p14:tracePt t="70249" x="10401300" y="2179638"/>
          <p14:tracePt t="70257" x="10377488" y="2179638"/>
          <p14:tracePt t="70263" x="10352088" y="2179638"/>
          <p14:tracePt t="70270" x="10315575" y="2179638"/>
          <p14:tracePt t="70277" x="10279063" y="2179638"/>
          <p14:tracePt t="70286" x="10255250" y="2179638"/>
          <p14:tracePt t="70291" x="10231438" y="2179638"/>
          <p14:tracePt t="70300" x="10206038" y="2179638"/>
          <p14:tracePt t="70308" x="10194925" y="2179638"/>
          <p14:tracePt t="70313" x="10182225" y="2192338"/>
          <p14:tracePt t="70323" x="10158413" y="2205038"/>
          <p14:tracePt t="70330" x="10145713" y="2217738"/>
          <p14:tracePt t="70338" x="10133013" y="2228850"/>
          <p14:tracePt t="70344" x="10121900" y="2228850"/>
          <p14:tracePt t="70352" x="10096500" y="2254250"/>
          <p14:tracePt t="70361" x="10096500" y="2265363"/>
          <p14:tracePt t="70366" x="10072688" y="2290763"/>
          <p14:tracePt t="70373" x="10072688" y="2301875"/>
          <p14:tracePt t="70380" x="10048875" y="2327275"/>
          <p14:tracePt t="70387" x="10048875" y="2338388"/>
          <p14:tracePt t="70395" x="10023475" y="2374900"/>
          <p14:tracePt t="70401" x="10012363" y="2400300"/>
          <p14:tracePt t="70410" x="10012363" y="2424113"/>
          <p14:tracePt t="70417" x="9999663" y="2436813"/>
          <p14:tracePt t="70425" x="9986963" y="2460625"/>
          <p14:tracePt t="70431" x="9986963" y="2473325"/>
          <p14:tracePt t="70439" x="9986963" y="2497138"/>
          <p14:tracePt t="70446" x="9986963" y="2509838"/>
          <p14:tracePt t="70453" x="9975850" y="2520950"/>
          <p14:tracePt t="70460" x="9975850" y="2533650"/>
          <p14:tracePt t="70475" x="9975850" y="2546350"/>
          <p14:tracePt t="70496" x="9975850" y="2557463"/>
          <p14:tracePt t="70503" x="9975850" y="2570163"/>
          <p14:tracePt t="70519" x="9975850" y="2582863"/>
          <p14:tracePt t="70541" x="9975850" y="2593975"/>
          <p14:tracePt t="70548" x="9986963" y="2593975"/>
          <p14:tracePt t="70556" x="9999663" y="2606675"/>
          <p14:tracePt t="70563" x="10012363" y="2619375"/>
          <p14:tracePt t="70570" x="10036175" y="2619375"/>
          <p14:tracePt t="70577" x="10072688" y="2630488"/>
          <p14:tracePt t="70585" x="10096500" y="2643188"/>
          <p14:tracePt t="70592" x="10121900" y="2643188"/>
          <p14:tracePt t="70599" x="10145713" y="2655888"/>
          <p14:tracePt t="70607" x="10169525" y="2655888"/>
          <p14:tracePt t="70613" x="10194925" y="2655888"/>
          <p14:tracePt t="70620" x="10231438" y="2655888"/>
          <p14:tracePt t="70628" x="10267950" y="2667000"/>
          <p14:tracePt t="70636" x="10279063" y="2667000"/>
          <p14:tracePt t="70643" x="10304463" y="2667000"/>
          <p14:tracePt t="70650" x="10328275" y="2679700"/>
          <p14:tracePt t="70658" x="10352088" y="2679700"/>
          <p14:tracePt t="70665" x="10377488" y="2679700"/>
          <p14:tracePt t="70672" x="10401300" y="2679700"/>
          <p14:tracePt t="70679" x="10426700" y="2679700"/>
          <p14:tracePt t="70694" x="10450513" y="2679700"/>
          <p14:tracePt t="75432" x="10426700" y="2679700"/>
          <p14:tracePt t="75446" x="10414000" y="2679700"/>
          <p14:tracePt t="75454" x="10401300" y="2679700"/>
          <p14:tracePt t="75461" x="10388600" y="2679700"/>
          <p14:tracePt t="75468" x="10364788" y="2679700"/>
          <p14:tracePt t="75476" x="10328275" y="2692400"/>
          <p14:tracePt t="75483" x="10304463" y="2692400"/>
          <p14:tracePt t="75490" x="10267950" y="2692400"/>
          <p14:tracePt t="75497" x="10231438" y="2692400"/>
          <p14:tracePt t="75505" x="10182225" y="2692400"/>
          <p14:tracePt t="75512" x="10133013" y="2692400"/>
          <p14:tracePt t="75519" x="10059988" y="2703513"/>
          <p14:tracePt t="75527" x="9999663" y="2703513"/>
          <p14:tracePt t="75534" x="9890125" y="2716213"/>
          <p14:tracePt t="75541" x="9767888" y="2728913"/>
          <p14:tracePt t="75549" x="9658350" y="2752725"/>
          <p14:tracePt t="75555" x="9548813" y="2765425"/>
          <p14:tracePt t="75563" x="9451975" y="2776538"/>
          <p14:tracePt t="75571" x="9342438" y="2801938"/>
          <p14:tracePt t="75578" x="9293225" y="2801938"/>
          <p14:tracePt t="75586" x="9207500" y="2814638"/>
          <p14:tracePt t="75593" x="9134475" y="2825750"/>
          <p14:tracePt t="75600" x="9074150" y="2838450"/>
          <p14:tracePt t="75607" x="9001125" y="2851150"/>
          <p14:tracePt t="75614" x="8939213" y="2862263"/>
          <p14:tracePt t="75621" x="8891588" y="2874963"/>
          <p14:tracePt t="75629" x="8855075" y="2887663"/>
          <p14:tracePt t="75637" x="8818563" y="2911475"/>
          <p14:tracePt t="75644" x="8756650" y="2911475"/>
          <p14:tracePt t="75651" x="8709025" y="2947988"/>
          <p14:tracePt t="75659" x="8636000" y="2971800"/>
          <p14:tracePt t="75666" x="8574088" y="2997200"/>
          <p14:tracePt t="75672" x="8526463" y="3021013"/>
          <p14:tracePt t="75680" x="8453438" y="3057525"/>
          <p14:tracePt t="75688" x="8416925" y="3070225"/>
          <p14:tracePt t="75695" x="8380413" y="3094038"/>
          <p14:tracePt t="75702" x="8331200" y="3117850"/>
          <p14:tracePt t="75709" x="8307388" y="3130550"/>
          <p14:tracePt t="75717" x="8270875" y="3154363"/>
          <p14:tracePt t="75724" x="8245475" y="3167063"/>
          <p14:tracePt t="75731" x="8196263" y="3190875"/>
          <p14:tracePt t="75738" x="8159750" y="3227388"/>
          <p14:tracePt t="75746" x="8123238" y="3252788"/>
          <p14:tracePt t="75754" x="8086725" y="3276600"/>
          <p14:tracePt t="75761" x="8062913" y="3313113"/>
          <p14:tracePt t="75768" x="8013700" y="3349625"/>
          <p14:tracePt t="75776" x="7989888" y="3386138"/>
          <p14:tracePt t="75782" x="7966075" y="3409950"/>
          <p14:tracePt t="75789" x="7940675" y="3448050"/>
          <p14:tracePt t="75796" x="7916863" y="3471863"/>
          <p14:tracePt t="75804" x="7904163" y="3484563"/>
          <p14:tracePt t="75812" x="7893050" y="3508375"/>
          <p14:tracePt t="75819" x="7893050" y="3532188"/>
          <p14:tracePt t="75827" x="7893050" y="3544888"/>
          <p14:tracePt t="75834" x="7893050" y="3581400"/>
          <p14:tracePt t="75840" x="7893050" y="3605213"/>
          <p14:tracePt t="75848" x="7893050" y="3641725"/>
          <p14:tracePt t="75856" x="7893050" y="3654425"/>
          <p14:tracePt t="75862" x="7904163" y="3690938"/>
          <p14:tracePt t="75870" x="7929563" y="3740150"/>
          <p14:tracePt t="75878" x="7977188" y="3813175"/>
          <p14:tracePt t="75884" x="8002588" y="3849688"/>
          <p14:tracePt t="75893" x="8026400" y="3886200"/>
          <p14:tracePt t="76250" x="8050213" y="3886200"/>
          <p14:tracePt t="76264" x="8075613" y="3886200"/>
          <p14:tracePt t="76271" x="8099425" y="3897313"/>
          <p14:tracePt t="76278" x="8123238" y="3910013"/>
          <p14:tracePt t="76286" x="8148638" y="3910013"/>
          <p14:tracePt t="76293" x="8172450" y="3910013"/>
          <p14:tracePt t="76300" x="8196263" y="3922713"/>
          <p14:tracePt t="76308" x="8232775" y="3933825"/>
          <p14:tracePt t="76315" x="8258175" y="3933825"/>
          <p14:tracePt t="76323" x="8281988" y="3946525"/>
          <p14:tracePt t="76330" x="8294688" y="3959225"/>
          <p14:tracePt t="76337" x="8331200" y="3970338"/>
          <p14:tracePt t="76344" x="8355013" y="3970338"/>
          <p14:tracePt t="76352" x="8367713" y="3983038"/>
          <p14:tracePt t="76359" x="8404225" y="3983038"/>
          <p14:tracePt t="76367" x="8428038" y="3995738"/>
          <p14:tracePt t="76374" x="8464550" y="4006850"/>
          <p14:tracePt t="76380" x="8526463" y="4006850"/>
          <p14:tracePt t="76388" x="8562975" y="4006850"/>
          <p14:tracePt t="76396" x="8599488" y="4019550"/>
          <p14:tracePt t="76403" x="8636000" y="4019550"/>
          <p14:tracePt t="76409" x="8683625" y="4032250"/>
          <p14:tracePt t="76417" x="8720138" y="4043363"/>
          <p14:tracePt t="76425" x="8769350" y="4043363"/>
          <p14:tracePt t="76432" x="8818563" y="4056063"/>
          <p14:tracePt t="76439" x="8891588" y="4081463"/>
          <p14:tracePt t="76447" x="8977313" y="4105275"/>
          <p14:tracePt t="76455" x="9061450" y="4117975"/>
          <p14:tracePt t="76461" x="9123363" y="4129088"/>
          <p14:tracePt t="76469" x="9183688" y="4154488"/>
          <p14:tracePt t="76477" x="9256713" y="4178300"/>
          <p14:tracePt t="76484" x="9329738" y="4191000"/>
          <p14:tracePt t="76490" x="9378950" y="4214813"/>
          <p14:tracePt t="76497" x="9426575" y="4214813"/>
          <p14:tracePt t="76505" x="9475788" y="4214813"/>
          <p14:tracePt t="76512" x="9512300" y="4214813"/>
          <p14:tracePt t="76520" x="9585325" y="4214813"/>
          <p14:tracePt t="76526" x="9621838" y="4214813"/>
          <p14:tracePt t="76533" x="9671050" y="4214813"/>
          <p14:tracePt t="76541" x="9707563" y="4214813"/>
          <p14:tracePt t="76549" x="9744075" y="4202113"/>
          <p14:tracePt t="76556" x="9793288" y="4191000"/>
          <p14:tracePt t="76563" x="9817100" y="4178300"/>
          <p14:tracePt t="76570" x="9877425" y="4141788"/>
          <p14:tracePt t="76578" x="9902825" y="4141788"/>
          <p14:tracePt t="76586" x="9950450" y="4117975"/>
          <p14:tracePt t="76593" x="9975850" y="4105275"/>
          <p14:tracePt t="76600" x="9986963" y="4105275"/>
          <p14:tracePt t="76608" x="9999663" y="4092575"/>
          <p14:tracePt t="76614" x="10023475" y="4081463"/>
          <p14:tracePt t="76621" x="10036175" y="4068763"/>
          <p14:tracePt t="76630" x="10048875" y="4068763"/>
          <p14:tracePt t="76637" x="10059988" y="4056063"/>
          <p14:tracePt t="76643" x="10072688" y="4056063"/>
          <p14:tracePt t="76650" x="10096500" y="4032250"/>
          <p14:tracePt t="76658" x="10096500" y="4019550"/>
          <p14:tracePt t="76666" x="10121900" y="4006850"/>
          <p14:tracePt t="76680" x="10121900" y="3983038"/>
          <p14:tracePt t="76687" x="10133013" y="3983038"/>
          <p14:tracePt t="76695" x="10133013" y="3970338"/>
          <p14:tracePt t="76702" x="10145713" y="3959225"/>
          <p14:tracePt t="76709" x="10145713" y="3946525"/>
          <p14:tracePt t="76717" x="10145713" y="3933825"/>
          <p14:tracePt t="76724" x="10145713" y="3922713"/>
          <p14:tracePt t="76731" x="10145713" y="3910013"/>
          <p14:tracePt t="76739" x="10145713" y="3897313"/>
          <p14:tracePt t="76746" x="10145713" y="3873500"/>
          <p14:tracePt t="76753" x="10145713" y="3849688"/>
          <p14:tracePt t="76760" x="10121900" y="3824288"/>
          <p14:tracePt t="76767" x="10096500" y="3800475"/>
          <p14:tracePt t="76776" x="10048875" y="3763963"/>
          <p14:tracePt t="76783" x="10023475" y="3740150"/>
          <p14:tracePt t="76790" x="9950450" y="3703638"/>
          <p14:tracePt t="76797" x="9829800" y="3641725"/>
          <p14:tracePt t="76805" x="9707563" y="3581400"/>
          <p14:tracePt t="76811" x="9621838" y="3544888"/>
          <p14:tracePt t="76819" x="9512300" y="3495675"/>
          <p14:tracePt t="76827" x="9390063" y="3459163"/>
          <p14:tracePt t="76834" x="9220200" y="3398838"/>
          <p14:tracePt t="76841" x="9086850" y="3362325"/>
          <p14:tracePt t="76848" x="8939213" y="3325813"/>
          <p14:tracePt t="76855" x="8805863" y="3289300"/>
          <p14:tracePt t="76863" x="8672513" y="3263900"/>
          <p14:tracePt t="76870" x="8574088" y="3252788"/>
          <p14:tracePt t="76877" x="8489950" y="3240088"/>
          <p14:tracePt t="76884" x="8380413" y="3227388"/>
          <p14:tracePt t="76892" x="8307388" y="3227388"/>
          <p14:tracePt t="76899" x="8281988" y="3227388"/>
          <p14:tracePt t="76907" x="8245475" y="3227388"/>
          <p14:tracePt t="76914" x="8221663" y="3227388"/>
          <p14:tracePt t="76922" x="8196263" y="3227388"/>
          <p14:tracePt t="76928" x="8185150" y="3227388"/>
          <p14:tracePt t="76936" x="8159750" y="3227388"/>
          <p14:tracePt t="76944" x="8123238" y="3227388"/>
          <p14:tracePt t="76951" x="8112125" y="3227388"/>
          <p14:tracePt t="76958" x="8086725" y="3227388"/>
          <p14:tracePt t="76964" x="8062913" y="3240088"/>
          <p14:tracePt t="76973" x="8039100" y="3252788"/>
          <p14:tracePt t="76980" x="8026400" y="3263900"/>
          <p14:tracePt t="76986" x="8002588" y="3276600"/>
          <p14:tracePt t="76993" x="7989888" y="3289300"/>
          <p14:tracePt t="77001" x="7966075" y="3300413"/>
          <p14:tracePt t="77009" x="7953375" y="3300413"/>
          <p14:tracePt t="77016" x="7940675" y="3313113"/>
          <p14:tracePt t="77024" x="7929563" y="3325813"/>
          <p14:tracePt t="77031" x="7916863" y="3336925"/>
          <p14:tracePt t="77046" x="7893050" y="3349625"/>
          <p14:tracePt t="77053" x="7893050" y="3362325"/>
          <p14:tracePt t="77061" x="7880350" y="3373438"/>
          <p14:tracePt t="77068" x="7867650" y="3386138"/>
          <p14:tracePt t="77075" x="7867650" y="3398838"/>
          <p14:tracePt t="77081" x="7867650" y="3409950"/>
          <p14:tracePt t="77089" x="7867650" y="3422650"/>
          <p14:tracePt t="77096" x="7867650" y="3435350"/>
          <p14:tracePt t="77104" x="7867650" y="3448050"/>
          <p14:tracePt t="77111" x="7867650" y="3459163"/>
          <p14:tracePt t="77117" x="7867650" y="3471863"/>
          <p14:tracePt t="77133" x="7867650" y="3495675"/>
          <p14:tracePt t="77146" x="7880350" y="3495675"/>
          <p14:tracePt t="77147" x="7904163" y="3521075"/>
          <p14:tracePt t="77155" x="7916863" y="3532188"/>
          <p14:tracePt t="77161" x="7940675" y="3544888"/>
          <p14:tracePt t="77170" x="7977188" y="3568700"/>
          <p14:tracePt t="77178" x="8002588" y="3594100"/>
          <p14:tracePt t="77184" x="8026400" y="3605213"/>
          <p14:tracePt t="77191" x="8075613" y="3641725"/>
          <p14:tracePt t="77198" x="8123238" y="3654425"/>
          <p14:tracePt t="77206" x="8172450" y="3678238"/>
          <p14:tracePt t="77213" x="8208963" y="3703638"/>
          <p14:tracePt t="77221" x="8307388" y="3727450"/>
          <p14:tracePt t="77228" x="8367713" y="3751263"/>
          <p14:tracePt t="77234" x="8453438" y="3776663"/>
          <p14:tracePt t="77242" x="8513763" y="3787775"/>
          <p14:tracePt t="77249" x="8599488" y="3800475"/>
          <p14:tracePt t="77257" x="8672513" y="3800475"/>
          <p14:tracePt t="77264" x="8732838" y="3813175"/>
          <p14:tracePt t="77272" x="8805863" y="3813175"/>
          <p14:tracePt t="77279" x="8855075" y="3824288"/>
          <p14:tracePt t="77287" x="8902700" y="3836988"/>
          <p14:tracePt t="77294" x="8964613" y="3849688"/>
          <p14:tracePt t="77301" x="9013825" y="3849688"/>
          <p14:tracePt t="77309" x="9061450" y="3860800"/>
          <p14:tracePt t="77315" x="9123363" y="3873500"/>
          <p14:tracePt t="77323" x="9170988" y="3873500"/>
          <p14:tracePt t="77330" x="9232900" y="3873500"/>
          <p14:tracePt t="77338" x="9269413" y="3873500"/>
          <p14:tracePt t="77344" x="9305925" y="3873500"/>
          <p14:tracePt t="77351" x="9366250" y="3873500"/>
          <p14:tracePt t="77359" x="9402763" y="3873500"/>
          <p14:tracePt t="77367" x="9439275" y="3873500"/>
          <p14:tracePt t="77374" x="9463088" y="3873500"/>
          <p14:tracePt t="77381" x="9488488" y="3873500"/>
          <p14:tracePt t="77388" x="9525000" y="3873500"/>
          <p14:tracePt t="77396" x="9548813" y="3873500"/>
          <p14:tracePt t="77403" x="9561513" y="3873500"/>
          <p14:tracePt t="77411" x="9572625" y="3873500"/>
          <p14:tracePt t="77418" x="9609138" y="3860800"/>
          <p14:tracePt t="77425" x="9621838" y="3860800"/>
          <p14:tracePt t="77432" x="9634538" y="3860800"/>
          <p14:tracePt t="77439" x="9645650" y="3860800"/>
          <p14:tracePt t="77447" x="9658350" y="3860800"/>
          <p14:tracePt t="77455" x="9671050" y="3849688"/>
          <p14:tracePt t="77461" x="9694863" y="3849688"/>
          <p14:tracePt t="77476" x="9707563" y="3849688"/>
          <p14:tracePt t="77484" x="9720263" y="3836988"/>
          <p14:tracePt t="77490" x="9731375" y="3824288"/>
          <p14:tracePt t="77497" x="9744075" y="3824288"/>
          <p14:tracePt t="77506" x="9756775" y="3813175"/>
          <p14:tracePt t="77512" x="9767888" y="3800475"/>
          <p14:tracePt t="77520" x="9780588" y="3776663"/>
          <p14:tracePt t="77527" x="9793288" y="3763963"/>
          <p14:tracePt t="77535" x="9793288" y="3751263"/>
          <p14:tracePt t="77541" x="9804400" y="3740150"/>
          <p14:tracePt t="77549" x="9804400" y="3727450"/>
          <p14:tracePt t="77556" x="9804400" y="3714750"/>
          <p14:tracePt t="77572" x="9804400" y="3703638"/>
          <p14:tracePt t="77585" x="9804400" y="3678238"/>
          <p14:tracePt t="77600" x="9804400" y="3667125"/>
          <p14:tracePt t="77608" x="9804400" y="3641725"/>
          <p14:tracePt t="77614" x="9793288" y="3641725"/>
          <p14:tracePt t="77622" x="9780588" y="3617913"/>
          <p14:tracePt t="77630" x="9767888" y="3617913"/>
          <p14:tracePt t="77637" x="9744075" y="3594100"/>
          <p14:tracePt t="77644" x="9720263" y="3581400"/>
          <p14:tracePt t="77651" x="9694863" y="3557588"/>
          <p14:tracePt t="77658" x="9658350" y="3544888"/>
          <p14:tracePt t="77666" x="9621838" y="3532188"/>
          <p14:tracePt t="77673" x="9572625" y="3508375"/>
          <p14:tracePt t="77680" x="9536113" y="3495675"/>
          <p14:tracePt t="77688" x="9488488" y="3484563"/>
          <p14:tracePt t="77694" x="9463088" y="3471863"/>
          <p14:tracePt t="77701" x="9402763" y="3459163"/>
          <p14:tracePt t="77710" x="9366250" y="3448050"/>
          <p14:tracePt t="77717" x="9329738" y="3448050"/>
          <p14:tracePt t="77725" x="9293225" y="3435350"/>
          <p14:tracePt t="77731" x="9269413" y="3435350"/>
          <p14:tracePt t="77739" x="9232900" y="3435350"/>
          <p14:tracePt t="77747" x="9220200" y="3422650"/>
          <p14:tracePt t="77754" x="9170988" y="3422650"/>
          <p14:tracePt t="77762" x="9147175" y="3422650"/>
          <p14:tracePt t="77768" x="9110663" y="3422650"/>
          <p14:tracePt t="77776" x="9074150" y="3422650"/>
          <p14:tracePt t="77783" x="9050338" y="3422650"/>
          <p14:tracePt t="77790" x="9013825" y="3422650"/>
          <p14:tracePt t="77797" x="8988425" y="3422650"/>
          <p14:tracePt t="77805" x="8977313" y="3422650"/>
          <p14:tracePt t="77811" x="8951913" y="3435350"/>
          <p14:tracePt t="77818" x="8915400" y="3435350"/>
          <p14:tracePt t="77826" x="8902700" y="3448050"/>
          <p14:tracePt t="77834" x="8891588" y="3459163"/>
          <p14:tracePt t="77841" x="8866188" y="3459163"/>
          <p14:tracePt t="77848" x="8855075" y="3471863"/>
          <p14:tracePt t="77856" x="8842375" y="3484563"/>
          <p14:tracePt t="77863" x="8818563" y="3495675"/>
          <p14:tracePt t="77871" x="8805863" y="3508375"/>
          <p14:tracePt t="77878" x="8793163" y="3521075"/>
          <p14:tracePt t="77885" x="8782050" y="3544888"/>
          <p14:tracePt t="77892" x="8756650" y="3557588"/>
          <p14:tracePt t="77900" x="8756650" y="3568700"/>
          <p14:tracePt t="77907" x="8745538" y="3594100"/>
          <p14:tracePt t="77914" x="8732838" y="3594100"/>
          <p14:tracePt t="77922" x="8720138" y="3617913"/>
          <p14:tracePt t="77935" x="8709025" y="3630613"/>
          <p14:tracePt t="77942" x="8709025" y="3641725"/>
          <p14:tracePt t="77951" x="8709025" y="3654425"/>
          <p14:tracePt t="77958" x="8709025" y="3667125"/>
          <p14:tracePt t="77973" x="8709025" y="3690938"/>
          <p14:tracePt t="77988" x="8709025" y="3703638"/>
          <p14:tracePt t="77995" x="8709025" y="3714750"/>
          <p14:tracePt t="78002" x="8709025" y="3727450"/>
          <p14:tracePt t="78009" x="8720138" y="3751263"/>
          <p14:tracePt t="78024" x="8732838" y="3776663"/>
          <p14:tracePt t="78030" x="8745538" y="3787775"/>
          <p14:tracePt t="78039" x="8769350" y="3800475"/>
          <p14:tracePt t="78045" x="8769350" y="3813175"/>
          <p14:tracePt t="78052" x="8805863" y="3836988"/>
          <p14:tracePt t="78059" x="8829675" y="3849688"/>
          <p14:tracePt t="78067" x="8855075" y="3873500"/>
          <p14:tracePt t="78075" x="8891588" y="3873500"/>
          <p14:tracePt t="78082" x="8951913" y="3897313"/>
          <p14:tracePt t="78089" x="9001125" y="3910013"/>
          <p14:tracePt t="78097" x="9037638" y="3922713"/>
          <p14:tracePt t="78104" x="9086850" y="3933825"/>
          <p14:tracePt t="78112" x="9123363" y="3933825"/>
          <p14:tracePt t="78119" x="9232900" y="3946525"/>
          <p14:tracePt t="78126" x="9317038" y="3959225"/>
          <p14:tracePt t="78133" x="9378950" y="3959225"/>
          <p14:tracePt t="78141" x="9451975" y="3970338"/>
          <p14:tracePt t="78148" x="9475788" y="3983038"/>
          <p14:tracePt t="78155" x="9536113" y="3983038"/>
          <p14:tracePt t="78455" x="9548813" y="3983038"/>
          <p14:tracePt t="78469" x="9561513" y="3983038"/>
          <p14:tracePt t="78476" x="9572625" y="3983038"/>
          <p14:tracePt t="78484" x="9609138" y="3983038"/>
          <p14:tracePt t="78491" x="9634538" y="3983038"/>
          <p14:tracePt t="78498" x="9683750" y="3983038"/>
          <p14:tracePt t="78506" x="9720263" y="3983038"/>
          <p14:tracePt t="78512" x="9756775" y="3983038"/>
          <p14:tracePt t="78520" x="9793288" y="3983038"/>
          <p14:tracePt t="78529" x="9829800" y="3983038"/>
          <p14:tracePt t="78535" x="9866313" y="3983038"/>
          <p14:tracePt t="78542" x="9902825" y="3983038"/>
          <p14:tracePt t="78548" x="9939338" y="3983038"/>
          <p14:tracePt t="78556" x="9986963" y="3983038"/>
          <p14:tracePt t="78564" x="10023475" y="3983038"/>
          <p14:tracePt t="78572" x="10059988" y="3983038"/>
          <p14:tracePt t="78579" x="10096500" y="3983038"/>
          <p14:tracePt t="78586" x="10133013" y="3983038"/>
          <p14:tracePt t="78593" x="10169525" y="3970338"/>
          <p14:tracePt t="78600" x="10194925" y="3959225"/>
          <p14:tracePt t="78608" x="10242550" y="3946525"/>
          <p14:tracePt t="78614" x="10267950" y="3946525"/>
          <p14:tracePt t="78622" x="10304463" y="3933825"/>
          <p14:tracePt t="78629" x="10328275" y="3922713"/>
          <p14:tracePt t="78637" x="10352088" y="3910013"/>
          <p14:tracePt t="78645" x="10364788" y="3910013"/>
          <p14:tracePt t="78652" x="10388600" y="3897313"/>
          <p14:tracePt t="78659" x="10401300" y="3886200"/>
          <p14:tracePt t="78665" x="10414000" y="3886200"/>
          <p14:tracePt t="78672" x="10426700" y="3873500"/>
          <p14:tracePt t="78680" x="10426700" y="3860800"/>
          <p14:tracePt t="78688" x="10450513" y="3860800"/>
          <p14:tracePt t="78695" x="10450513" y="3849688"/>
          <p14:tracePt t="78703" x="10463213" y="3836988"/>
          <p14:tracePt t="78710" x="10463213" y="3824288"/>
          <p14:tracePt t="78717" x="10474325" y="3813175"/>
          <p14:tracePt t="78725" x="10487025" y="3813175"/>
          <p14:tracePt t="78732" x="10487025" y="3800475"/>
          <p14:tracePt t="78739" x="10487025" y="3787775"/>
          <p14:tracePt t="78745" x="10487025" y="3776663"/>
          <p14:tracePt t="78754" x="10487025" y="3763963"/>
          <p14:tracePt t="78762" x="10487025" y="3751263"/>
          <p14:tracePt t="78769" x="10487025" y="3740150"/>
          <p14:tracePt t="78775" x="10487025" y="3727450"/>
          <p14:tracePt t="78782" x="10487025" y="3714750"/>
          <p14:tracePt t="78789" x="10487025" y="3690938"/>
          <p14:tracePt t="78797" x="10474325" y="3690938"/>
          <p14:tracePt t="78805" x="10463213" y="3667125"/>
          <p14:tracePt t="78812" x="10450513" y="3667125"/>
          <p14:tracePt t="78819" x="10426700" y="3641725"/>
          <p14:tracePt t="78827" x="10401300" y="3630613"/>
          <p14:tracePt t="78834" x="10364788" y="3605213"/>
          <p14:tracePt t="78842" x="10328275" y="3594100"/>
          <p14:tracePt t="78848" x="10304463" y="3594100"/>
          <p14:tracePt t="78856" x="10255250" y="3581400"/>
          <p14:tracePt t="78864" x="10231438" y="3568700"/>
          <p14:tracePt t="78871" x="10182225" y="3557588"/>
          <p14:tracePt t="78878" x="10158413" y="3557588"/>
          <p14:tracePt t="78885" x="10121900" y="3557588"/>
          <p14:tracePt t="78892" x="10085388" y="3557588"/>
          <p14:tracePt t="78899" x="10059988" y="3557588"/>
          <p14:tracePt t="78906" x="10036175" y="3557588"/>
          <p14:tracePt t="78914" x="10012363" y="3557588"/>
          <p14:tracePt t="78922" x="9999663" y="3557588"/>
          <p14:tracePt t="78929" x="9986963" y="3557588"/>
          <p14:tracePt t="78937" x="9975850" y="3557588"/>
          <p14:tracePt t="78944" x="9963150" y="3557588"/>
          <p14:tracePt t="78951" x="9950450" y="3557588"/>
          <p14:tracePt t="78959" x="9939338" y="3557588"/>
          <p14:tracePt t="78965" x="9926638" y="3557588"/>
          <p14:tracePt t="78973" x="9913938" y="3557588"/>
          <p14:tracePt t="78980" x="9902825" y="3581400"/>
          <p14:tracePt t="78988" x="9877425" y="3581400"/>
          <p14:tracePt t="78995" x="9877425" y="3605213"/>
          <p14:tracePt t="79002" x="9853613" y="3630613"/>
          <p14:tracePt t="79009" x="9840913" y="3654425"/>
          <p14:tracePt t="79016" x="9840913" y="3678238"/>
          <p14:tracePt t="79023" x="9829800" y="3703638"/>
          <p14:tracePt t="79031" x="9817100" y="3714750"/>
          <p14:tracePt t="79039" x="9817100" y="3727450"/>
          <p14:tracePt t="79045" x="9817100" y="3751263"/>
          <p14:tracePt t="79053" x="9817100" y="3763963"/>
          <p14:tracePt t="79061" x="9817100" y="3776663"/>
          <p14:tracePt t="79068" x="9817100" y="3787775"/>
          <p14:tracePt t="79075" x="9817100" y="3800475"/>
          <p14:tracePt t="79082" x="9817100" y="3813175"/>
          <p14:tracePt t="79090" x="9817100" y="3824288"/>
          <p14:tracePt t="79105" x="9829800" y="3849688"/>
          <p14:tracePt t="79119" x="9840913" y="3860800"/>
          <p14:tracePt t="79133" x="9866313" y="3873500"/>
          <p14:tracePt t="79140" x="9877425" y="3886200"/>
          <p14:tracePt t="79148" x="9902825" y="3886200"/>
          <p14:tracePt t="79156" x="9926638" y="3886200"/>
          <p14:tracePt t="79162" x="9950450" y="3897313"/>
          <p14:tracePt t="79170" x="9999663" y="3897313"/>
          <p14:tracePt t="79177" x="10036175" y="3910013"/>
          <p14:tracePt t="79184" x="10059988" y="3910013"/>
          <p14:tracePt t="79191" x="10096500" y="3910013"/>
          <p14:tracePt t="79198" x="10145713" y="3910013"/>
          <p14:tracePt t="79207" x="10194925" y="3910013"/>
          <p14:tracePt t="79213" x="10231438" y="3910013"/>
          <p14:tracePt t="79221" x="10279063" y="3910013"/>
          <p14:tracePt t="79229" x="10315575" y="3897313"/>
          <p14:tracePt t="79236" x="10352088" y="3897313"/>
          <p14:tracePt t="79243" x="10377488" y="3886200"/>
          <p14:tracePt t="79249" x="10414000" y="3873500"/>
          <p14:tracePt t="79256" x="10426700" y="3860800"/>
          <p14:tracePt t="79265" x="10437813" y="3849688"/>
          <p14:tracePt t="79272" x="10463213" y="3849688"/>
          <p14:tracePt t="79279" x="10463213" y="3836988"/>
          <p14:tracePt t="79287" x="10474325" y="3836988"/>
          <p14:tracePt t="79294" x="10474325" y="3824288"/>
          <p14:tracePt t="79301" x="10487025" y="3824288"/>
          <p14:tracePt t="79309" x="10499725" y="3800475"/>
          <p14:tracePt t="79323" x="10510838" y="3787775"/>
          <p14:tracePt t="79330" x="10523538" y="3763963"/>
          <p14:tracePt t="79338" x="10523538" y="3740150"/>
          <p14:tracePt t="79345" x="10523538" y="3727450"/>
          <p14:tracePt t="79352" x="10523538" y="3703638"/>
          <p14:tracePt t="79360" x="10523538" y="3690938"/>
          <p14:tracePt t="79366" x="10523538" y="3678238"/>
          <p14:tracePt t="79373" x="10523538" y="3667125"/>
          <p14:tracePt t="79381" x="10523538" y="3654425"/>
          <p14:tracePt t="79389" x="10523538" y="3641725"/>
          <p14:tracePt t="79404" x="10523538" y="3630613"/>
          <p14:tracePt t="79418" x="10523538" y="3617913"/>
          <p14:tracePt t="79426" x="10499725" y="3617913"/>
          <p14:tracePt t="79432" x="10499725" y="3605213"/>
          <p14:tracePt t="79440" x="10487025" y="3594100"/>
          <p14:tracePt t="81141" x="10463213" y="3594100"/>
          <p14:tracePt t="81149" x="10426700" y="3594100"/>
          <p14:tracePt t="81155" x="10364788" y="3605213"/>
          <p14:tracePt t="81163" x="10231438" y="3630613"/>
          <p14:tracePt t="81170" x="10158413" y="3641725"/>
          <p14:tracePt t="81178" x="9999663" y="3690938"/>
          <p14:tracePt t="81184" x="9853613" y="3714750"/>
          <p14:tracePt t="81192" x="9525000" y="3800475"/>
          <p14:tracePt t="81199" x="9269413" y="3849688"/>
          <p14:tracePt t="81207" x="8902700" y="3959225"/>
          <p14:tracePt t="81213" x="8574088" y="4056063"/>
          <p14:tracePt t="81222" x="8172450" y="4178300"/>
          <p14:tracePt t="81227" x="7794625" y="4300538"/>
          <p14:tracePt t="81235" x="7197725" y="4519613"/>
          <p14:tracePt t="81243" x="6796088" y="4665663"/>
          <p14:tracePt t="81250" x="6491288" y="4762500"/>
          <p14:tracePt t="81258" x="6089650" y="4908550"/>
          <p14:tracePt t="81265" x="5810250" y="5018088"/>
          <p14:tracePt t="81272" x="5541963" y="5127625"/>
          <p14:tracePt t="81280" x="5224463" y="5249863"/>
          <p14:tracePt t="81287" x="5005388" y="5359400"/>
          <p14:tracePt t="81294" x="4786313" y="5468938"/>
          <p14:tracePt t="81302" x="4652963" y="5518150"/>
          <p14:tracePt t="81309" x="4518025" y="5591175"/>
          <p14:tracePt t="81316" x="4421188" y="5627688"/>
          <p14:tracePt t="81323" x="4311650" y="5676900"/>
          <p14:tracePt t="81330" x="4225925" y="5713413"/>
          <p14:tracePt t="81339" x="4152900" y="5749925"/>
          <p14:tracePt t="81344" x="4116388" y="5773738"/>
          <p14:tracePt t="81352" x="4079875" y="5786438"/>
          <p14:tracePt t="81359" x="4032250" y="5810250"/>
          <p14:tracePt t="81366" x="4032250" y="5822950"/>
          <p14:tracePt t="81375" x="4019550" y="5822950"/>
          <p14:tracePt t="81601" x="3970338" y="5834063"/>
          <p14:tracePt t="81608" x="3933825" y="5834063"/>
          <p14:tracePt t="81616" x="3884613" y="5846763"/>
          <p14:tracePt t="81622" x="3836988" y="5859463"/>
          <p14:tracePt t="81630" x="3751263" y="5870575"/>
          <p14:tracePt t="81638" x="3690938" y="5883275"/>
          <p14:tracePt t="81645" x="3556000" y="5883275"/>
          <p14:tracePt t="81652" x="3422650" y="5895975"/>
          <p14:tracePt t="81659" x="3313113" y="5907088"/>
          <p14:tracePt t="81666" x="3178175" y="5919788"/>
          <p14:tracePt t="81674" x="3068638" y="5932488"/>
          <p14:tracePt t="81681" x="2959100" y="5945188"/>
          <p14:tracePt t="81689" x="2886075" y="5956300"/>
          <p14:tracePt t="81696" x="2825750" y="5969000"/>
          <p14:tracePt t="81703" x="2776538" y="5981700"/>
          <p14:tracePt t="81710" x="2728913" y="5981700"/>
          <p14:tracePt t="81717" x="2692400" y="5981700"/>
          <p14:tracePt t="81725" x="2655888" y="5992813"/>
          <p14:tracePt t="81732" x="2630488" y="5992813"/>
          <p14:tracePt t="81739" x="2606675" y="6005513"/>
          <p14:tracePt t="81747" x="2593975" y="6005513"/>
          <p14:tracePt t="81755" x="2582863" y="6005513"/>
          <p14:tracePt t="81776" x="2570163" y="6005513"/>
          <p14:tracePt t="81805" x="2557463" y="6005513"/>
          <p14:tracePt t="82163" x="2570163" y="6005513"/>
          <p14:tracePt t="82178" x="2582863" y="6005513"/>
          <p14:tracePt t="82185" x="2606675" y="5992813"/>
          <p14:tracePt t="82192" x="2643188" y="5969000"/>
          <p14:tracePt t="82199" x="2667000" y="5956300"/>
          <p14:tracePt t="82207" x="2728913" y="5932488"/>
          <p14:tracePt t="82214" x="2752725" y="5907088"/>
          <p14:tracePt t="82221" x="2789238" y="5895975"/>
          <p14:tracePt t="82228" x="2825750" y="5870575"/>
          <p14:tracePt t="82236" x="2898775" y="5846763"/>
          <p14:tracePt t="82243" x="2935288" y="5846763"/>
          <p14:tracePt t="82250" x="2971800" y="5834063"/>
          <p14:tracePt t="82258" x="3008313" y="5822950"/>
          <p14:tracePt t="82265" x="3044825" y="5810250"/>
          <p14:tracePt t="82273" x="3081338" y="5797550"/>
          <p14:tracePt t="82280" x="3117850" y="5797550"/>
          <p14:tracePt t="82287" x="3154363" y="5797550"/>
          <p14:tracePt t="82295" x="3190875" y="5786438"/>
          <p14:tracePt t="82301" x="3227388" y="5773738"/>
          <p14:tracePt t="82309" x="3263900" y="5761038"/>
          <p14:tracePt t="82316" x="3300413" y="5749925"/>
          <p14:tracePt t="82324" x="3336925" y="5737225"/>
          <p14:tracePt t="82330" x="3373438" y="5724525"/>
          <p14:tracePt t="82337" x="3471863" y="5688013"/>
          <p14:tracePt t="82344" x="3532188" y="5651500"/>
          <p14:tracePt t="82353" x="3605213" y="5627688"/>
          <p14:tracePt t="82360" x="3678238" y="5603875"/>
          <p14:tracePt t="82367" x="3738563" y="5578475"/>
          <p14:tracePt t="82375" x="3787775" y="5567363"/>
          <p14:tracePt t="82382" x="3824288" y="5541963"/>
          <p14:tracePt t="82390" x="3884613" y="5530850"/>
          <p14:tracePt t="82397" x="3921125" y="5518150"/>
          <p14:tracePt t="82404" x="3959225" y="5505450"/>
          <p14:tracePt t="82412" x="3995738" y="5494338"/>
          <p14:tracePt t="82418" x="4032250" y="5481638"/>
          <p14:tracePt t="82426" x="4068763" y="5468938"/>
          <p14:tracePt t="82433" x="4105275" y="5468938"/>
          <p14:tracePt t="82441" x="4165600" y="5457825"/>
          <p14:tracePt t="82447" x="4202113" y="5445125"/>
          <p14:tracePt t="82454" x="4262438" y="5432425"/>
          <p14:tracePt t="82461" x="4335463" y="5421313"/>
          <p14:tracePt t="82469" x="4384675" y="5408613"/>
          <p14:tracePt t="82477" x="4433888" y="5408613"/>
          <p14:tracePt t="82483" x="4494213" y="5395913"/>
          <p14:tracePt t="82492" x="4554538" y="5384800"/>
          <p14:tracePt t="82499" x="4591050" y="5384800"/>
          <p14:tracePt t="82506" x="4652963" y="5372100"/>
          <p14:tracePt t="82513" x="4689475" y="5359400"/>
          <p14:tracePt t="82521" x="4725988" y="5359400"/>
          <p14:tracePt t="82528" x="4738688" y="5359400"/>
          <p14:tracePt t="82535" x="4749800" y="5359400"/>
          <p14:tracePt t="82543" x="4786313" y="5348288"/>
          <p14:tracePt t="82550" x="4799013" y="5348288"/>
          <p14:tracePt t="82558" x="4811713" y="5348288"/>
          <p14:tracePt t="82564" x="4848225" y="5335588"/>
          <p14:tracePt t="82571" x="4859338" y="5335588"/>
          <p14:tracePt t="82579" x="4872038" y="5322888"/>
          <p14:tracePt t="82587" x="4895850" y="5322888"/>
          <p14:tracePt t="82594" x="4921250" y="5311775"/>
          <p14:tracePt t="82600" x="4932363" y="5311775"/>
          <p14:tracePt t="82608" x="4945063" y="5299075"/>
          <p14:tracePt t="82615" x="4957763" y="5299075"/>
          <p14:tracePt t="82623" x="4968875" y="5299075"/>
          <p14:tracePt t="82630" x="4981575" y="5299075"/>
          <p14:tracePt t="82638" x="4981575" y="5286375"/>
          <p14:tracePt t="82645" x="4994275" y="5286375"/>
          <p14:tracePt t="82660" x="5005388" y="5286375"/>
          <p14:tracePt t="82667" x="5018088" y="5273675"/>
          <p14:tracePt t="82718" x="5030788" y="5273675"/>
          <p14:tracePt t="82827" x="5005388" y="5273675"/>
          <p14:tracePt t="82834" x="4994275" y="5273675"/>
          <p14:tracePt t="82842" x="4957763" y="5273675"/>
          <p14:tracePt t="82849" x="4921250" y="5273675"/>
          <p14:tracePt t="82857" x="4895850" y="5286375"/>
          <p14:tracePt t="82863" x="4859338" y="5286375"/>
          <p14:tracePt t="82871" x="4811713" y="5299075"/>
          <p14:tracePt t="82879" x="4775200" y="5299075"/>
          <p14:tracePt t="82886" x="4738688" y="5311775"/>
          <p14:tracePt t="82893" x="4689475" y="5311775"/>
          <p14:tracePt t="82900" x="4652963" y="5322888"/>
          <p14:tracePt t="82908" x="4603750" y="5335588"/>
          <p14:tracePt t="82915" x="4543425" y="5348288"/>
          <p14:tracePt t="82922" x="4494213" y="5359400"/>
          <p14:tracePt t="82930" x="4397375" y="5372100"/>
          <p14:tracePt t="82936" x="4348163" y="5372100"/>
          <p14:tracePt t="82943" x="4238625" y="5408613"/>
          <p14:tracePt t="82950" x="4189413" y="5408613"/>
          <p14:tracePt t="82959" x="4116388" y="5432425"/>
          <p14:tracePt t="82965" x="4068763" y="5445125"/>
          <p14:tracePt t="82973" x="3970338" y="5468938"/>
          <p14:tracePt t="82980" x="3910013" y="5481638"/>
          <p14:tracePt t="82988" x="3824288" y="5505450"/>
          <p14:tracePt t="82995" x="3775075" y="5530850"/>
          <p14:tracePt t="83003" x="3714750" y="5554663"/>
          <p14:tracePt t="83009" x="3665538" y="5578475"/>
          <p14:tracePt t="83017" x="3605213" y="5591175"/>
          <p14:tracePt t="83025" x="3532188" y="5627688"/>
          <p14:tracePt t="83032" x="3459163" y="5664200"/>
          <p14:tracePt t="83039" x="3398838" y="5688013"/>
          <p14:tracePt t="83047" x="3336925" y="5713413"/>
          <p14:tracePt t="83053" x="3263900" y="5737225"/>
          <p14:tracePt t="83060" x="3227388" y="5761038"/>
          <p14:tracePt t="83068" x="3190875" y="5773738"/>
          <p14:tracePt t="83076" x="3154363" y="5786438"/>
          <p14:tracePt t="83082" x="3117850" y="5797550"/>
          <p14:tracePt t="83090" x="3081338" y="5810250"/>
          <p14:tracePt t="83097" x="3068638" y="5822950"/>
          <p14:tracePt t="83105" x="3044825" y="5834063"/>
          <p14:tracePt t="83112" x="3021013" y="5834063"/>
          <p14:tracePt t="83119" x="3008313" y="5846763"/>
          <p14:tracePt t="83127" x="2984500" y="5859463"/>
          <p14:tracePt t="83133" x="2971800" y="5870575"/>
          <p14:tracePt t="83142" x="2959100" y="5870575"/>
          <p14:tracePt t="83149" x="2935288" y="5883275"/>
          <p14:tracePt t="83156" x="2922588" y="5895975"/>
          <p14:tracePt t="83163" x="2911475" y="5907088"/>
          <p14:tracePt t="83169" x="2886075" y="5919788"/>
          <p14:tracePt t="83177" x="2886075" y="5932488"/>
          <p14:tracePt t="83185" x="2862263" y="5945188"/>
          <p14:tracePt t="83192" x="2849563" y="5956300"/>
          <p14:tracePt t="83200" x="2838450" y="5969000"/>
          <p14:tracePt t="83214" x="2825750" y="5981700"/>
          <p14:tracePt t="83229" x="2813050" y="5981700"/>
          <p14:tracePt t="83236" x="2813050" y="5992813"/>
          <p14:tracePt t="83244" x="2801938" y="5992813"/>
          <p14:tracePt t="83258" x="2789238" y="5992813"/>
          <p14:tracePt t="83279" x="2789238" y="6005513"/>
          <p14:tracePt t="83353" x="2801938" y="6005513"/>
          <p14:tracePt t="83361" x="2838450" y="6005513"/>
          <p14:tracePt t="83367" x="2886075" y="5981700"/>
          <p14:tracePt t="83375" x="2922588" y="5956300"/>
          <p14:tracePt t="83381" x="2984500" y="5932488"/>
          <p14:tracePt t="83390" x="3021013" y="5932488"/>
          <p14:tracePt t="83396" x="3081338" y="5907088"/>
          <p14:tracePt t="83403" x="3154363" y="5883275"/>
          <p14:tracePt t="83411" x="3263900" y="5846763"/>
          <p14:tracePt t="83418" x="3349625" y="5810250"/>
          <p14:tracePt t="83426" x="3435350" y="5786438"/>
          <p14:tracePt t="83433" x="3519488" y="5761038"/>
          <p14:tracePt t="83441" x="3617913" y="5724525"/>
          <p14:tracePt t="83447" x="3690938" y="5713413"/>
          <p14:tracePt t="83455" x="3787775" y="5676900"/>
          <p14:tracePt t="83462" x="3860800" y="5664200"/>
          <p14:tracePt t="83469" x="3959225" y="5614988"/>
          <p14:tracePt t="83477" x="4043363" y="5591175"/>
          <p14:tracePt t="83483" x="4116388" y="5554663"/>
          <p14:tracePt t="83492" x="4251325" y="5505450"/>
          <p14:tracePt t="83499" x="4335463" y="5481638"/>
          <p14:tracePt t="83507" x="4421188" y="5445125"/>
          <p14:tracePt t="83513" x="4506913" y="5421313"/>
          <p14:tracePt t="83521" x="4616450" y="5395913"/>
          <p14:tracePt t="83529" x="4676775" y="5372100"/>
          <p14:tracePt t="83535" x="4738688" y="5348288"/>
          <p14:tracePt t="83542" x="4822825" y="5322888"/>
          <p14:tracePt t="83550" x="4895850" y="5299075"/>
          <p14:tracePt t="83558" x="4945063" y="5273675"/>
          <p14:tracePt t="83564" x="4981575" y="5273675"/>
          <p14:tracePt t="83572" x="5054600" y="5249863"/>
          <p14:tracePt t="83579" x="5091113" y="5237163"/>
          <p14:tracePt t="83587" x="5140325" y="5213350"/>
          <p14:tracePt t="83594" x="5176838" y="5213350"/>
          <p14:tracePt t="83600" x="5200650" y="5200650"/>
          <p14:tracePt t="83609" x="5224463" y="5189538"/>
          <p14:tracePt t="83616" x="5249863" y="5176838"/>
          <p14:tracePt t="83623" x="5260975" y="5176838"/>
          <p14:tracePt t="83631" x="5273675" y="5176838"/>
          <p14:tracePt t="83638" x="5286375" y="5176838"/>
          <p14:tracePt t="83645" x="5297488" y="5164138"/>
          <p14:tracePt t="83658" x="5310188" y="5164138"/>
          <p14:tracePt t="83666" x="5322888" y="5164138"/>
          <p14:tracePt t="83674" x="5334000" y="5153025"/>
          <p14:tracePt t="83696" x="5346700" y="5153025"/>
          <p14:tracePt t="83799" x="5322888" y="5153025"/>
          <p14:tracePt t="83806" x="5297488" y="5153025"/>
          <p14:tracePt t="83813" x="5260975" y="5153025"/>
          <p14:tracePt t="83820" x="5224463" y="5164138"/>
          <p14:tracePt t="83828" x="5164138" y="5164138"/>
          <p14:tracePt t="83834" x="5114925" y="5176838"/>
          <p14:tracePt t="83842" x="5030788" y="5200650"/>
          <p14:tracePt t="83849" x="4994275" y="5226050"/>
          <p14:tracePt t="83857" x="4932363" y="5237163"/>
          <p14:tracePt t="83864" x="4822825" y="5262563"/>
          <p14:tracePt t="83871" x="4713288" y="5286375"/>
          <p14:tracePt t="83878" x="4603750" y="5322888"/>
          <p14:tracePt t="83885" x="4518025" y="5348288"/>
          <p14:tracePt t="83892" x="4408488" y="5384800"/>
          <p14:tracePt t="83900" x="4311650" y="5421313"/>
          <p14:tracePt t="83908" x="4225925" y="5445125"/>
          <p14:tracePt t="83915" x="4141788" y="5468938"/>
          <p14:tracePt t="83922" x="4056063" y="5518150"/>
          <p14:tracePt t="83930" x="3995738" y="5518150"/>
          <p14:tracePt t="83937" x="3921125" y="5541963"/>
          <p14:tracePt t="83945" x="3873500" y="5554663"/>
          <p14:tracePt t="83951" x="3811588" y="5578475"/>
          <p14:tracePt t="83959" x="3751263" y="5603875"/>
          <p14:tracePt t="83965" x="3714750" y="5614988"/>
          <p14:tracePt t="83973" x="3665538" y="5627688"/>
          <p14:tracePt t="83980" x="3629025" y="5640388"/>
          <p14:tracePt t="83988" x="3592513" y="5651500"/>
          <p14:tracePt t="83995" x="3556000" y="5664200"/>
          <p14:tracePt t="84002" x="3519488" y="5676900"/>
          <p14:tracePt t="84009" x="3482975" y="5676900"/>
          <p14:tracePt t="84017" x="3459163" y="5700713"/>
          <p14:tracePt t="84025" x="3446463" y="5700713"/>
          <p14:tracePt t="84031" x="3422650" y="5700713"/>
          <p14:tracePt t="84039" x="3398838" y="5713413"/>
          <p14:tracePt t="84049" x="3386138" y="5724525"/>
          <p14:tracePt t="84054" x="3373438" y="5737225"/>
          <p14:tracePt t="84061" x="3336925" y="5737225"/>
          <p14:tracePt t="84068" x="3325813" y="5749925"/>
          <p14:tracePt t="84076" x="3313113" y="5761038"/>
          <p14:tracePt t="84082" x="3289300" y="5761038"/>
          <p14:tracePt t="84098" x="3276600" y="5773738"/>
          <p14:tracePt t="84105" x="3263900" y="5786438"/>
          <p14:tracePt t="84112" x="3252788" y="5786438"/>
          <p14:tracePt t="84133" x="3240088" y="5786438"/>
          <p14:tracePt t="84142" x="3240088" y="5797550"/>
          <p14:tracePt t="84280" x="3252788" y="5786438"/>
          <p14:tracePt t="84288" x="3276600" y="5786438"/>
          <p14:tracePt t="84295" x="3300413" y="5761038"/>
          <p14:tracePt t="84301" x="3325813" y="5749925"/>
          <p14:tracePt t="84310" x="3362325" y="5737225"/>
          <p14:tracePt t="84316" x="3386138" y="5724525"/>
          <p14:tracePt t="84324" x="3422650" y="5713413"/>
          <p14:tracePt t="84331" x="3446463" y="5688013"/>
          <p14:tracePt t="84339" x="3471863" y="5676900"/>
          <p14:tracePt t="84346" x="3495675" y="5676900"/>
          <p14:tracePt t="84353" x="3532188" y="5651500"/>
          <p14:tracePt t="84361" x="3544888" y="5640388"/>
          <p14:tracePt t="84368" x="3568700" y="5627688"/>
          <p14:tracePt t="84374" x="3592513" y="5603875"/>
          <p14:tracePt t="84381" x="3641725" y="5591175"/>
          <p14:tracePt t="84389" x="3665538" y="5578475"/>
          <p14:tracePt t="84398" x="3714750" y="5554663"/>
          <p14:tracePt t="84404" x="3738563" y="5541963"/>
          <p14:tracePt t="84411" x="3800475" y="5518150"/>
          <p14:tracePt t="84418" x="3836988" y="5505450"/>
          <p14:tracePt t="84426" x="3873500" y="5481638"/>
          <p14:tracePt t="84433" x="3946525" y="5457825"/>
          <p14:tracePt t="84441" x="4032250" y="5421313"/>
          <p14:tracePt t="84448" x="4092575" y="5395913"/>
          <p14:tracePt t="84456" x="4141788" y="5372100"/>
          <p14:tracePt t="84462" x="4202113" y="5359400"/>
          <p14:tracePt t="84470" x="4251325" y="5348288"/>
          <p14:tracePt t="84478" x="4298950" y="5335588"/>
          <p14:tracePt t="84484" x="4360863" y="5322888"/>
          <p14:tracePt t="84491" x="4408488" y="5311775"/>
          <p14:tracePt t="84498" x="4457700" y="5299075"/>
          <p14:tracePt t="84507" x="4494213" y="5299075"/>
          <p14:tracePt t="84513" x="4530725" y="5286375"/>
          <p14:tracePt t="84521" x="4591050" y="5286375"/>
          <p14:tracePt t="84529" x="4627563" y="5273675"/>
          <p14:tracePt t="84535" x="4652963" y="5262563"/>
          <p14:tracePt t="84543" x="4676775" y="5262563"/>
          <p14:tracePt t="84550" x="4689475" y="5249863"/>
          <p14:tracePt t="84558" x="4725988" y="5249863"/>
          <p14:tracePt t="84565" x="4738688" y="5249863"/>
          <p14:tracePt t="84572" x="4749800" y="5237163"/>
          <p14:tracePt t="84580" x="4762500" y="5237163"/>
          <p14:tracePt t="84587" x="4775200" y="5226050"/>
          <p14:tracePt t="84594" x="4786313" y="5226050"/>
          <p14:tracePt t="84623" x="4799013" y="5226050"/>
          <p14:tracePt t="84828" x="4775200" y="5226050"/>
          <p14:tracePt t="84835" x="4749800" y="5226050"/>
          <p14:tracePt t="84842" x="4713288" y="5226050"/>
          <p14:tracePt t="84849" x="4689475" y="5226050"/>
          <p14:tracePt t="84856" x="4652963" y="5249863"/>
          <p14:tracePt t="84863" x="4591050" y="5262563"/>
          <p14:tracePt t="84872" x="4567238" y="5262563"/>
          <p14:tracePt t="84879" x="4530725" y="5273675"/>
          <p14:tracePt t="84886" x="4494213" y="5286375"/>
          <p14:tracePt t="84893" x="4445000" y="5299075"/>
          <p14:tracePt t="84900" x="4408488" y="5311775"/>
          <p14:tracePt t="84908" x="4348163" y="5322888"/>
          <p14:tracePt t="84915" x="4311650" y="5335588"/>
          <p14:tracePt t="84923" x="4275138" y="5348288"/>
          <p14:tracePt t="84930" x="4214813" y="5372100"/>
          <p14:tracePt t="84937" x="4165600" y="5384800"/>
          <p14:tracePt t="84945" x="4092575" y="5421313"/>
          <p14:tracePt t="84951" x="4043363" y="5432425"/>
          <p14:tracePt t="84958" x="3959225" y="5457825"/>
          <p14:tracePt t="84965" x="3897313" y="5494338"/>
          <p14:tracePt t="84974" x="3860800" y="5518150"/>
          <p14:tracePt t="84981" x="3811588" y="5541963"/>
          <p14:tracePt t="84988" x="3763963" y="5554663"/>
          <p14:tracePt t="84996" x="3727450" y="5567363"/>
          <p14:tracePt t="85003" x="3678238" y="5591175"/>
          <p14:tracePt t="85010" x="3641725" y="5603875"/>
          <p14:tracePt t="85017" x="3617913" y="5614988"/>
          <p14:tracePt t="85025" x="3581400" y="5627688"/>
          <p14:tracePt t="85031" x="3568700" y="5627688"/>
          <p14:tracePt t="85048" x="3532188" y="5640388"/>
          <p14:tracePt t="85054" x="3519488" y="5640388"/>
          <p14:tracePt t="85061" x="3508375" y="5651500"/>
          <p14:tracePt t="85075" x="3482975" y="5651500"/>
          <p14:tracePt t="85091" x="3471863" y="5664200"/>
          <p14:tracePt t="85112" x="3459163" y="5676900"/>
          <p14:tracePt t="85119" x="3446463" y="5676900"/>
          <p14:tracePt t="85142" x="3435350" y="5676900"/>
          <p14:tracePt t="85164" x="3422650" y="5688013"/>
          <p14:tracePt t="85178" x="3409950" y="5688013"/>
          <p14:tracePt t="85192" x="3398838" y="5700713"/>
          <p14:tracePt t="85199" x="3386138" y="5700713"/>
          <p14:tracePt t="85740" x="3398838" y="5700713"/>
          <p14:tracePt t="85748" x="3409950" y="5700713"/>
          <p14:tracePt t="85755" x="3422650" y="5700713"/>
          <p14:tracePt t="85762" x="3435350" y="5700713"/>
          <p14:tracePt t="85768" x="3459163" y="5713413"/>
          <p14:tracePt t="85777" x="3495675" y="5724525"/>
          <p14:tracePt t="85783" x="3508375" y="5737225"/>
          <p14:tracePt t="85792" x="3532188" y="5749925"/>
          <p14:tracePt t="85799" x="3556000" y="5761038"/>
          <p14:tracePt t="85806" x="3592513" y="5761038"/>
          <p14:tracePt t="85813" x="3617913" y="5773738"/>
          <p14:tracePt t="85820" x="3654425" y="5797550"/>
          <p14:tracePt t="85828" x="3690938" y="5810250"/>
          <p14:tracePt t="85835" x="3727450" y="5810250"/>
          <p14:tracePt t="85841" x="3763963" y="5822950"/>
          <p14:tracePt t="85848" x="3800475" y="5822950"/>
          <p14:tracePt t="85857" x="3848100" y="5834063"/>
          <p14:tracePt t="85865" x="3921125" y="5846763"/>
          <p14:tracePt t="85871" x="4019550" y="5846763"/>
          <p14:tracePt t="85880" x="4165600" y="5859463"/>
          <p14:tracePt t="85886" x="4251325" y="5859463"/>
          <p14:tracePt t="85893" x="4371975" y="5859463"/>
          <p14:tracePt t="85900" x="4494213" y="5859463"/>
          <p14:tracePt t="85909" x="4530725" y="5859463"/>
          <p14:tracePt t="86186" x="4530725" y="5870575"/>
          <p14:tracePt t="86194" x="4543425" y="5870575"/>
          <p14:tracePt t="86201" x="4567238" y="5870575"/>
          <p14:tracePt t="86208" x="4591050" y="5883275"/>
          <p14:tracePt t="86214" x="4603750" y="5895975"/>
          <p14:tracePt t="86221" x="4627563" y="5895975"/>
          <p14:tracePt t="86228" x="4652963" y="5895975"/>
          <p14:tracePt t="86236" x="4665663" y="5895975"/>
          <p14:tracePt t="86244" x="4676775" y="5895975"/>
          <p14:tracePt t="86251" x="4713288" y="5895975"/>
          <p14:tracePt t="86259" x="4738688" y="5895975"/>
          <p14:tracePt t="86265" x="4762500" y="5895975"/>
          <p14:tracePt t="86273" x="4786313" y="5895975"/>
          <p14:tracePt t="86281" x="4811713" y="5895975"/>
          <p14:tracePt t="86288" x="4822825" y="5895975"/>
          <p14:tracePt t="86295" x="4859338" y="5895975"/>
          <p14:tracePt t="86302" x="4872038" y="5895975"/>
          <p14:tracePt t="86310" x="4895850" y="5895975"/>
          <p14:tracePt t="86317" x="4908550" y="5895975"/>
          <p14:tracePt t="86325" x="4921250" y="5895975"/>
          <p14:tracePt t="86339" x="4932363" y="5895975"/>
          <p14:tracePt t="86352" x="4945063" y="5895975"/>
          <p14:tracePt t="86361" x="4957763" y="5895975"/>
          <p14:tracePt t="86398" x="4968875" y="5895975"/>
          <p14:tracePt t="86426" x="4994275" y="5895975"/>
          <p14:tracePt t="86441" x="5005388" y="5907088"/>
          <p14:tracePt t="86449" x="5030788" y="5907088"/>
          <p14:tracePt t="86462" x="5041900" y="5907088"/>
          <p14:tracePt t="86469" x="5067300" y="5907088"/>
          <p14:tracePt t="86478" x="5067300" y="5919788"/>
          <p14:tracePt t="86485" x="5078413" y="5919788"/>
          <p14:tracePt t="88791" x="5091113" y="5919788"/>
          <p14:tracePt t="88800" x="5103813" y="5919788"/>
          <p14:tracePt t="88806" x="5127625" y="5919788"/>
          <p14:tracePt t="88814" x="5164138" y="5919788"/>
          <p14:tracePt t="88820" x="5200650" y="5919788"/>
          <p14:tracePt t="88828" x="5286375" y="5919788"/>
          <p14:tracePt t="88835" x="5310188" y="5919788"/>
          <p14:tracePt t="88842" x="5408613" y="5932488"/>
          <p14:tracePt t="88850" x="5492750" y="5932488"/>
          <p14:tracePt t="88857" x="5651500" y="5945188"/>
          <p14:tracePt t="88865" x="5761038" y="5945188"/>
          <p14:tracePt t="88872" x="5907088" y="5945188"/>
          <p14:tracePt t="88879" x="6175375" y="5945188"/>
          <p14:tracePt t="88886" x="6480175" y="5945188"/>
          <p14:tracePt t="88894" x="6991350" y="5870575"/>
          <p14:tracePt t="88901" x="7380288" y="5822950"/>
          <p14:tracePt t="88909" x="7807325" y="5713413"/>
          <p14:tracePt t="88915" x="8075613" y="5614988"/>
          <p14:tracePt t="88923" x="8513763" y="5468938"/>
          <p14:tracePt t="88930" x="8818563" y="5348288"/>
          <p14:tracePt t="88938" x="9061450" y="5262563"/>
          <p14:tracePt t="88945" x="9196388" y="5200650"/>
          <p14:tracePt t="88952" x="9402763" y="5067300"/>
          <p14:tracePt t="88958" x="9658350" y="4897438"/>
          <p14:tracePt t="88966" x="9780588" y="4824413"/>
          <p14:tracePt t="88974" x="9913938" y="4738688"/>
          <p14:tracePt t="88981" x="10012363" y="4652963"/>
          <p14:tracePt t="88988" x="10096500" y="4579938"/>
          <p14:tracePt t="88996" x="10194925" y="4506913"/>
          <p14:tracePt t="89003" x="10279063" y="4433888"/>
          <p14:tracePt t="89011" x="10450513" y="4264025"/>
          <p14:tracePt t="89018" x="10572750" y="4129088"/>
          <p14:tracePt t="89026" x="10669588" y="4006850"/>
          <p14:tracePt t="89032" x="10766425" y="3886200"/>
          <p14:tracePt t="89051" x="10985500" y="3594100"/>
          <p14:tracePt t="89053" x="11083925" y="3409950"/>
          <p14:tracePt t="89061" x="11133138" y="3325813"/>
          <p14:tracePt t="89069" x="11180763" y="3240088"/>
          <p14:tracePt t="89075" x="11229975" y="3130550"/>
          <p14:tracePt t="89083" x="11242675" y="3094038"/>
          <p14:tracePt t="89091" x="11253788" y="3057525"/>
          <p14:tracePt t="89099" x="11266488" y="3021013"/>
          <p14:tracePt t="89106" x="11266488" y="2997200"/>
          <p14:tracePt t="89113" x="11279188" y="2984500"/>
          <p14:tracePt t="89119" x="11279188" y="2971800"/>
          <p14:tracePt t="89128" x="11279188" y="2960688"/>
          <p14:tracePt t="89142" x="11279188" y="2947988"/>
          <p14:tracePt t="89150" x="11279188" y="2935288"/>
          <p14:tracePt t="89164" x="11279188" y="2924175"/>
          <p14:tracePt t="89171" x="11279188" y="2911475"/>
          <p14:tracePt t="89185" x="11279188" y="2898775"/>
          <p14:tracePt t="89192" x="11279188" y="2887663"/>
          <p14:tracePt t="89200" x="11266488" y="2887663"/>
          <p14:tracePt t="89208" x="11253788" y="2862263"/>
          <p14:tracePt t="89215" x="11229975" y="2862263"/>
          <p14:tracePt t="89222" x="11193463" y="2838450"/>
          <p14:tracePt t="89229" x="11133138" y="2838450"/>
          <p14:tracePt t="89237" x="11071225" y="2825750"/>
          <p14:tracePt t="89244" x="10985500" y="2814638"/>
          <p14:tracePt t="89252" x="10852150" y="2814638"/>
          <p14:tracePt t="89259" x="10729913" y="2801938"/>
          <p14:tracePt t="89267" x="10609263" y="2801938"/>
          <p14:tracePt t="89274" x="10499725" y="2801938"/>
          <p14:tracePt t="89281" x="10388600" y="2801938"/>
          <p14:tracePt t="89288" x="10267950" y="2801938"/>
          <p14:tracePt t="89296" x="10121900" y="2801938"/>
          <p14:tracePt t="89302" x="9999663" y="2801938"/>
          <p14:tracePt t="89309" x="9829800" y="2789238"/>
          <p14:tracePt t="89316" x="9671050" y="2789238"/>
          <p14:tracePt t="89325" x="9525000" y="2789238"/>
          <p14:tracePt t="89332" x="9415463" y="2789238"/>
          <p14:tracePt t="89339" x="9305925" y="2789238"/>
          <p14:tracePt t="89347" x="9183688" y="2789238"/>
          <p14:tracePt t="89353" x="9074150" y="2789238"/>
          <p14:tracePt t="89361" x="8928100" y="2801938"/>
          <p14:tracePt t="89369" x="8842375" y="2814638"/>
          <p14:tracePt t="89376" x="8720138" y="2825750"/>
          <p14:tracePt t="89384" x="8659813" y="2838450"/>
          <p14:tracePt t="89390" x="8562975" y="2851150"/>
          <p14:tracePt t="89398" x="8477250" y="2874963"/>
          <p14:tracePt t="89404" x="8416925" y="2887663"/>
          <p14:tracePt t="89412" x="8355013" y="2911475"/>
          <p14:tracePt t="89419" x="8281988" y="2924175"/>
          <p14:tracePt t="89426" x="8208963" y="2935288"/>
          <p14:tracePt t="89433" x="8148638" y="2960688"/>
          <p14:tracePt t="89441" x="8086725" y="2971800"/>
          <p14:tracePt t="89449" x="8050213" y="2971800"/>
          <p14:tracePt t="89455" x="8002588" y="2997200"/>
          <p14:tracePt t="89463" x="7940675" y="3021013"/>
          <p14:tracePt t="89470" x="7893050" y="3044825"/>
          <p14:tracePt t="89478" x="7831138" y="3070225"/>
          <p14:tracePt t="89485" x="7807325" y="3081338"/>
          <p14:tracePt t="89492" x="7770813" y="3094038"/>
          <p14:tracePt t="89500" x="7747000" y="3106738"/>
          <p14:tracePt t="89507" x="7721600" y="3117850"/>
          <p14:tracePt t="89515" x="7710488" y="3130550"/>
          <p14:tracePt t="89521" x="7697788" y="3130550"/>
          <p14:tracePt t="89529" x="7697788" y="3143250"/>
          <p14:tracePt t="89536" x="7685088" y="3143250"/>
          <p14:tracePt t="89542" x="7685088" y="3154363"/>
          <p14:tracePt t="89558" x="7673975" y="3167063"/>
          <p14:tracePt t="89566" x="7661275" y="3179763"/>
          <p14:tracePt t="89580" x="7661275" y="3203575"/>
          <p14:tracePt t="89586" x="7661275" y="3227388"/>
          <p14:tracePt t="89595" x="7661275" y="3240088"/>
          <p14:tracePt t="89601" x="7661275" y="3252788"/>
          <p14:tracePt t="89609" x="7673975" y="3289300"/>
          <p14:tracePt t="89617" x="7685088" y="3300413"/>
          <p14:tracePt t="89624" x="7710488" y="3313113"/>
          <p14:tracePt t="89631" x="7721600" y="3349625"/>
          <p14:tracePt t="89638" x="7747000" y="3362325"/>
          <p14:tracePt t="89646" x="7770813" y="3386138"/>
          <p14:tracePt t="89653" x="7794625" y="3422650"/>
          <p14:tracePt t="89659" x="7843838" y="3448050"/>
          <p14:tracePt t="89667" x="7880350" y="3495675"/>
          <p14:tracePt t="89675" x="7977188" y="3557588"/>
          <p14:tracePt t="89682" x="8050213" y="3605213"/>
          <p14:tracePt t="89690" x="8148638" y="3667125"/>
          <p14:tracePt t="89697" x="8232775" y="3727450"/>
          <p14:tracePt t="89704" x="8355013" y="3787775"/>
          <p14:tracePt t="89711" x="8537575" y="3873500"/>
          <p14:tracePt t="89720" x="8672513" y="3933825"/>
          <p14:tracePt t="89726" x="8805863" y="3995738"/>
          <p14:tracePt t="89734" x="8928100" y="4056063"/>
          <p14:tracePt t="89741" x="9123363" y="4129088"/>
          <p14:tracePt t="89748" x="9256713" y="4165600"/>
          <p14:tracePt t="89755" x="9402763" y="4202113"/>
          <p14:tracePt t="89762" x="9512300" y="4238625"/>
          <p14:tracePt t="89770" x="9621838" y="4264025"/>
          <p14:tracePt t="89776" x="9756775" y="4287838"/>
          <p14:tracePt t="89783" x="9866313" y="4311650"/>
          <p14:tracePt t="89791" x="9963150" y="4324350"/>
          <p14:tracePt t="89800" x="10048875" y="4348163"/>
          <p14:tracePt t="89806" x="10133013" y="4360863"/>
          <p14:tracePt t="89814" x="10255250" y="4373563"/>
          <p14:tracePt t="89820" x="10352088" y="4384675"/>
          <p14:tracePt t="89828" x="10474325" y="4384675"/>
          <p14:tracePt t="89835" x="10560050" y="4384675"/>
          <p14:tracePt t="89843" x="10693400" y="4384675"/>
          <p14:tracePt t="89850" x="10779125" y="4384675"/>
          <p14:tracePt t="89857" x="10839450" y="4384675"/>
          <p14:tracePt t="89865" x="10888663" y="4384675"/>
          <p14:tracePt t="89872" x="10925175" y="4384675"/>
          <p14:tracePt t="89879" x="10961688" y="4373563"/>
          <p14:tracePt t="89887" x="10985500" y="4373563"/>
          <p14:tracePt t="89893" x="11047413" y="4348163"/>
          <p14:tracePt t="89900" x="11083925" y="4324350"/>
          <p14:tracePt t="89909" x="11107738" y="4324350"/>
          <p14:tracePt t="89917" x="11133138" y="4300538"/>
          <p14:tracePt t="89923" x="11180763" y="4275138"/>
          <p14:tracePt t="89931" x="11206163" y="4251325"/>
          <p14:tracePt t="89937" x="11229975" y="4227513"/>
          <p14:tracePt t="89945" x="11279188" y="4191000"/>
          <p14:tracePt t="89952" x="11303000" y="4178300"/>
          <p14:tracePt t="89959" x="11326813" y="4154488"/>
          <p14:tracePt t="89967" x="11352213" y="4129088"/>
          <p14:tracePt t="89974" x="11352213" y="4105275"/>
          <p14:tracePt t="89982" x="11363325" y="4092575"/>
          <p14:tracePt t="89989" x="11376025" y="4068763"/>
          <p14:tracePt t="89996" x="11376025" y="4043363"/>
          <p14:tracePt t="90003" x="11376025" y="4032250"/>
          <p14:tracePt t="90010" x="11376025" y="3995738"/>
          <p14:tracePt t="90017" x="11376025" y="3970338"/>
          <p14:tracePt t="90026" x="11376025" y="3946525"/>
          <p14:tracePt t="90033" x="11376025" y="3922713"/>
          <p14:tracePt t="90040" x="11339513" y="3886200"/>
          <p14:tracePt t="90048" x="11315700" y="3860800"/>
          <p14:tracePt t="90054" x="11290300" y="3836988"/>
          <p14:tracePt t="90068" x="11242675" y="3813175"/>
          <p14:tracePt t="90070" x="11144250" y="3727450"/>
          <p14:tracePt t="90077" x="11034713" y="3654425"/>
          <p14:tracePt t="90084" x="10937875" y="3581400"/>
          <p14:tracePt t="90091" x="10779125" y="3484563"/>
          <p14:tracePt t="90099" x="10620375" y="3398838"/>
          <p14:tracePt t="90105" x="10499725" y="3313113"/>
          <p14:tracePt t="90113" x="10267950" y="3203575"/>
          <p14:tracePt t="90120" x="10121900" y="3130550"/>
          <p14:tracePt t="90126" x="9986963" y="3094038"/>
          <p14:tracePt t="90134" x="9853613" y="3057525"/>
          <p14:tracePt t="90142" x="9707563" y="2997200"/>
          <p14:tracePt t="90150" x="9561513" y="2984500"/>
          <p14:tracePt t="90156" x="9415463" y="2971800"/>
          <p14:tracePt t="90164" x="9269413" y="2960688"/>
          <p14:tracePt t="90171" x="9134475" y="2960688"/>
          <p14:tracePt t="90179" x="9024938" y="2960688"/>
          <p14:tracePt t="90186" x="8915400" y="2960688"/>
          <p14:tracePt t="90193" x="8805863" y="2971800"/>
          <p14:tracePt t="90200" x="8709025" y="2984500"/>
          <p14:tracePt t="90208" x="8599488" y="3021013"/>
          <p14:tracePt t="90215" x="8513763" y="3044825"/>
          <p14:tracePt t="90222" x="8453438" y="3070225"/>
          <p14:tracePt t="90229" x="8391525" y="3094038"/>
          <p14:tracePt t="90237" x="8367713" y="3106738"/>
          <p14:tracePt t="90243" x="8307388" y="3130550"/>
          <p14:tracePt t="90250" x="8258175" y="3154363"/>
          <p14:tracePt t="90259" x="8221663" y="3179763"/>
          <p14:tracePt t="90267" x="8185150" y="3190875"/>
          <p14:tracePt t="90274" x="8135938" y="3216275"/>
          <p14:tracePt t="90281" x="8099425" y="3227388"/>
          <p14:tracePt t="90287" x="8062913" y="3252788"/>
          <p14:tracePt t="90296" x="8013700" y="3276600"/>
          <p14:tracePt t="90303" x="7989888" y="3289300"/>
          <p14:tracePt t="90310" x="7953375" y="3325813"/>
          <p14:tracePt t="90317" x="7940675" y="3336925"/>
          <p14:tracePt t="90325" x="7916863" y="3349625"/>
          <p14:tracePt t="90332" x="7904163" y="3362325"/>
          <p14:tracePt t="90339" x="7893050" y="3386138"/>
          <p14:tracePt t="90347" x="7880350" y="3409950"/>
          <p14:tracePt t="90353" x="7880350" y="3422650"/>
          <p14:tracePt t="90360" x="7880350" y="3435350"/>
          <p14:tracePt t="90367" x="7867650" y="3471863"/>
          <p14:tracePt t="90375" x="7867650" y="3484563"/>
          <p14:tracePt t="90384" x="7867650" y="3508375"/>
          <p14:tracePt t="90390" x="7867650" y="3521075"/>
          <p14:tracePt t="90398" x="7867650" y="3557588"/>
          <p14:tracePt t="90404" x="7867650" y="3581400"/>
          <p14:tracePt t="90412" x="7893050" y="3605213"/>
          <p14:tracePt t="90419" x="7904163" y="3617913"/>
          <p14:tracePt t="90427" x="7929563" y="3641725"/>
          <p14:tracePt t="90434" x="7953375" y="3654425"/>
          <p14:tracePt t="90442" x="7977188" y="3678238"/>
          <p14:tracePt t="90449" x="8013700" y="3690938"/>
          <p14:tracePt t="90456" x="8075613" y="3714750"/>
          <p14:tracePt t="90463" x="8123238" y="3740150"/>
          <p14:tracePt t="90470" x="8221663" y="3776663"/>
          <p14:tracePt t="90477" x="8343900" y="3800475"/>
          <p14:tracePt t="90484" x="8453438" y="3824288"/>
          <p14:tracePt t="90492" x="8537575" y="3836988"/>
          <p14:tracePt t="90500" x="8647113" y="3860800"/>
          <p14:tracePt t="90506" x="8745538" y="3860800"/>
          <p14:tracePt t="90515" x="8878888" y="3886200"/>
          <p14:tracePt t="90521" x="8939213" y="3886200"/>
          <p14:tracePt t="90529" x="9061450" y="3886200"/>
          <p14:tracePt t="90535" x="9134475" y="3897313"/>
          <p14:tracePt t="90544" x="9244013" y="3897313"/>
          <p14:tracePt t="90551" x="9305925" y="3897313"/>
          <p14:tracePt t="90558" x="9390063" y="3897313"/>
          <p14:tracePt t="90566" x="9451975" y="3897313"/>
          <p14:tracePt t="90573" x="9525000" y="3897313"/>
          <p14:tracePt t="90580" x="9585325" y="3897313"/>
          <p14:tracePt t="90587" x="9671050" y="3897313"/>
          <p14:tracePt t="90594" x="9720263" y="3886200"/>
          <p14:tracePt t="90601" x="9756775" y="3873500"/>
          <p14:tracePt t="90609" x="9817100" y="3860800"/>
          <p14:tracePt t="90617" x="9853613" y="3836988"/>
          <p14:tracePt t="90624" x="9877425" y="3824288"/>
          <p14:tracePt t="90631" x="9902825" y="3813175"/>
          <p14:tracePt t="90638" x="9926638" y="3800475"/>
          <p14:tracePt t="90646" x="9963150" y="3776663"/>
          <p14:tracePt t="90653" x="9975850" y="3776663"/>
          <p14:tracePt t="90661" x="9986963" y="3763963"/>
          <p14:tracePt t="90667" x="9986963" y="3751263"/>
          <p14:tracePt t="90674" x="10012363" y="3740150"/>
          <p14:tracePt t="90689" x="10023475" y="3727450"/>
          <p14:tracePt t="90697" x="10048875" y="3714750"/>
          <p14:tracePt t="90703" x="10048875" y="3703638"/>
          <p14:tracePt t="90710" x="10072688" y="3678238"/>
          <p14:tracePt t="90718" x="10085388" y="3654425"/>
          <p14:tracePt t="90726" x="10096500" y="3630613"/>
          <p14:tracePt t="90734" x="10109200" y="3617913"/>
          <p14:tracePt t="90741" x="10109200" y="3605213"/>
          <p14:tracePt t="90748" x="10121900" y="3581400"/>
          <p14:tracePt t="90755" x="10121900" y="3568700"/>
          <p14:tracePt t="90762" x="10133013" y="3544888"/>
          <p14:tracePt t="90770" x="10133013" y="3532188"/>
          <p14:tracePt t="90777" x="10133013" y="3508375"/>
          <p14:tracePt t="90784" x="10133013" y="3495675"/>
          <p14:tracePt t="90791" x="10133013" y="3484563"/>
          <p14:tracePt t="90799" x="10133013" y="3459163"/>
          <p14:tracePt t="90813" x="10133013" y="3448050"/>
          <p14:tracePt t="90820" x="10121900" y="3422650"/>
          <p14:tracePt t="90827" x="10109200" y="3409950"/>
          <p14:tracePt t="90835" x="10096500" y="3386138"/>
          <p14:tracePt t="90843" x="10072688" y="3373438"/>
          <p14:tracePt t="90851" x="10048875" y="3349625"/>
          <p14:tracePt t="90858" x="10012363" y="3325813"/>
          <p14:tracePt t="90865" x="9950450" y="3289300"/>
          <p14:tracePt t="90872" x="9890125" y="3252788"/>
          <p14:tracePt t="90879" x="9793288" y="3216275"/>
          <p14:tracePt t="90886" x="9707563" y="3179763"/>
          <p14:tracePt t="90894" x="9598025" y="3143250"/>
          <p14:tracePt t="90901" x="9499600" y="3117850"/>
          <p14:tracePt t="90908" x="9402763" y="3081338"/>
          <p14:tracePt t="90916" x="9317038" y="3070225"/>
          <p14:tracePt t="90922" x="9232900" y="3057525"/>
          <p14:tracePt t="90931" x="9097963" y="3044825"/>
          <p14:tracePt t="90937" x="9013825" y="3044825"/>
          <p14:tracePt t="90944" x="8902700" y="3033713"/>
          <p14:tracePt t="90951" x="8842375" y="3033713"/>
          <p14:tracePt t="90960" x="8756650" y="3033713"/>
          <p14:tracePt t="90968" x="8709025" y="3033713"/>
          <p14:tracePt t="90975" x="8636000" y="3033713"/>
          <p14:tracePt t="90981" x="8574088" y="3033713"/>
          <p14:tracePt t="90989" x="8489950" y="3057525"/>
          <p14:tracePt t="90996" x="8416925" y="3106738"/>
          <p14:tracePt t="91003" x="8355013" y="3117850"/>
          <p14:tracePt t="91011" x="8294688" y="3154363"/>
          <p14:tracePt t="91018" x="8258175" y="3179763"/>
          <p14:tracePt t="91025" x="8232775" y="3203575"/>
          <p14:tracePt t="91032" x="8208963" y="3227388"/>
          <p14:tracePt t="91051" x="8172450" y="3263900"/>
          <p14:tracePt t="91054" x="8148638" y="3289300"/>
          <p14:tracePt t="91061" x="8135938" y="3325813"/>
          <p14:tracePt t="91068" x="8123238" y="3349625"/>
          <p14:tracePt t="91075" x="8123238" y="3362325"/>
          <p14:tracePt t="91084" x="8123238" y="3386138"/>
          <p14:tracePt t="91091" x="8123238" y="3409950"/>
          <p14:tracePt t="91099" x="8123238" y="3422650"/>
          <p14:tracePt t="91106" x="8123238" y="3448050"/>
          <p14:tracePt t="91113" x="8123238" y="3471863"/>
          <p14:tracePt t="91120" x="8123238" y="3484563"/>
          <p14:tracePt t="91128" x="8135938" y="3508375"/>
          <p14:tracePt t="91134" x="8148638" y="3532188"/>
          <p14:tracePt t="91142" x="8159750" y="3557588"/>
          <p14:tracePt t="91149" x="8185150" y="3568700"/>
          <p14:tracePt t="91157" x="8208963" y="3617913"/>
          <p14:tracePt t="91163" x="8232775" y="3617913"/>
          <p14:tracePt t="91171" x="8270875" y="3654425"/>
          <p14:tracePt t="91179" x="8307388" y="3667125"/>
          <p14:tracePt t="91186" x="8343900" y="3690938"/>
          <p14:tracePt t="91192" x="8477250" y="3740150"/>
          <p14:tracePt t="91201" x="8562975" y="3763963"/>
          <p14:tracePt t="91208" x="8647113" y="3776663"/>
          <p14:tracePt t="91216" x="8732838" y="3800475"/>
          <p14:tracePt t="91222" x="8805863" y="3800475"/>
          <p14:tracePt t="91230" x="8902700" y="3813175"/>
          <p14:tracePt t="91237" x="8988425" y="3824288"/>
          <p14:tracePt t="91245" x="9061450" y="3824288"/>
          <p14:tracePt t="91251" x="9134475" y="3824288"/>
          <p14:tracePt t="91259" x="9207500" y="3824288"/>
          <p14:tracePt t="91267" x="9269413" y="3824288"/>
          <p14:tracePt t="91274" x="9366250" y="3824288"/>
          <p14:tracePt t="91281" x="9439275" y="3824288"/>
          <p14:tracePt t="91287" x="9512300" y="3824288"/>
          <p14:tracePt t="91295" x="9598025" y="3824288"/>
          <p14:tracePt t="91302" x="9658350" y="3824288"/>
          <p14:tracePt t="91309" x="9707563" y="3824288"/>
          <p14:tracePt t="91318" x="9767888" y="3813175"/>
          <p14:tracePt t="91324" x="9793288" y="3813175"/>
          <p14:tracePt t="91332" x="9829800" y="3800475"/>
          <p14:tracePt t="91340" x="9866313" y="3787775"/>
          <p14:tracePt t="91347" x="9890125" y="3776663"/>
          <p14:tracePt t="91354" x="9926638" y="3763963"/>
          <p14:tracePt t="91362" x="9963150" y="3751263"/>
          <p14:tracePt t="91369" x="9975850" y="3740150"/>
          <p14:tracePt t="91376" x="9999663" y="3740150"/>
          <p14:tracePt t="91383" x="10012363" y="3727450"/>
          <p14:tracePt t="91390" x="10036175" y="3727450"/>
          <p14:tracePt t="91398" x="10059988" y="3714750"/>
          <p14:tracePt t="91404" x="10072688" y="3714750"/>
          <p14:tracePt t="91411" x="10096500" y="3703638"/>
          <p14:tracePt t="91419" x="10133013" y="3690938"/>
          <p14:tracePt t="91426" x="10145713" y="3678238"/>
          <p14:tracePt t="91434" x="10182225" y="3678238"/>
          <p14:tracePt t="91441" x="10194925" y="3678238"/>
          <p14:tracePt t="91449" x="10231438" y="3678238"/>
          <p14:tracePt t="91456" x="10242550" y="3667125"/>
          <p14:tracePt t="91463" x="10255250" y="3667125"/>
          <p14:tracePt t="91470" x="10267950" y="3667125"/>
          <p14:tracePt t="91478" x="10279063" y="3667125"/>
          <p14:tracePt t="91485" x="10291763" y="3667125"/>
          <p14:tracePt t="91493" x="10304463" y="3667125"/>
          <p14:tracePt t="91501" x="10304463" y="3654425"/>
          <p14:tracePt t="91521" x="10315575" y="3654425"/>
          <p14:tracePt t="91528" x="10328275" y="3641725"/>
          <p14:tracePt t="91543" x="10340975" y="3641725"/>
          <p14:tracePt t="91551" x="10352088" y="3641725"/>
          <p14:tracePt t="91559" x="10364788" y="3641725"/>
          <p14:tracePt t="91566" x="10377488" y="3630613"/>
          <p14:tracePt t="91573" x="10401300" y="3630613"/>
          <p14:tracePt t="91580" x="10414000" y="3630613"/>
          <p14:tracePt t="94500" x="10426700" y="3630613"/>
          <p14:tracePt t="94508" x="10426700" y="3641725"/>
          <p14:tracePt t="94515" x="10450513" y="3654425"/>
          <p14:tracePt t="94522" x="10463213" y="3654425"/>
          <p14:tracePt t="94530" x="10487025" y="3678238"/>
          <p14:tracePt t="94536" x="10510838" y="3690938"/>
          <p14:tracePt t="94544" x="10536238" y="3703638"/>
          <p14:tracePt t="94552" x="10560050" y="3714750"/>
          <p14:tracePt t="94558" x="10572750" y="3727450"/>
          <p14:tracePt t="94565" x="10620375" y="3751263"/>
          <p14:tracePt t="94572" x="10645775" y="3751263"/>
          <p14:tracePt t="94580" x="10669588" y="3751263"/>
          <p14:tracePt t="94588" x="10693400" y="3751263"/>
          <p14:tracePt t="94594" x="10718800" y="3751263"/>
          <p14:tracePt t="94602" x="10755313" y="3751263"/>
          <p14:tracePt t="94609" x="10779125" y="3751263"/>
          <p14:tracePt t="94618" x="10802938" y="3751263"/>
          <p14:tracePt t="94624" x="10852150" y="3751263"/>
          <p14:tracePt t="94632" x="10888663" y="3740150"/>
          <p14:tracePt t="94638" x="10925175" y="3714750"/>
          <p14:tracePt t="94647" x="10974388" y="3690938"/>
          <p14:tracePt t="94653" x="10998200" y="3667125"/>
          <p14:tracePt t="94661" x="11058525" y="3605213"/>
          <p14:tracePt t="94669" x="11120438" y="3544888"/>
          <p14:tracePt t="94676" x="11169650" y="3484563"/>
          <p14:tracePt t="94682" x="11206163" y="3422650"/>
          <p14:tracePt t="94689" x="11242675" y="3373438"/>
          <p14:tracePt t="94697" x="11266488" y="3313113"/>
          <p14:tracePt t="94705" x="11266488" y="3289300"/>
          <p14:tracePt t="94712" x="11290300" y="3227388"/>
          <p14:tracePt t="94719" x="11303000" y="3190875"/>
          <p14:tracePt t="94725" x="11303000" y="3130550"/>
          <p14:tracePt t="94734" x="11303000" y="3106738"/>
          <p14:tracePt t="94741" x="11303000" y="3070225"/>
          <p14:tracePt t="94749" x="11303000" y="3033713"/>
          <p14:tracePt t="94755" x="11303000" y="2997200"/>
          <p14:tracePt t="94763" x="11290300" y="2947988"/>
          <p14:tracePt t="94770" x="11279188" y="2911475"/>
          <p14:tracePt t="94777" x="11279188" y="2887663"/>
          <p14:tracePt t="94786" x="11253788" y="2851150"/>
          <p14:tracePt t="94792" x="11242675" y="2825750"/>
          <p14:tracePt t="94800" x="11206163" y="2776538"/>
          <p14:tracePt t="94807" x="11193463" y="2752725"/>
          <p14:tracePt t="94813" x="11169650" y="2716213"/>
          <p14:tracePt t="94820" x="11133138" y="2679700"/>
          <p14:tracePt t="94828" x="11095038" y="2643188"/>
          <p14:tracePt t="94836" x="11058525" y="2593975"/>
          <p14:tracePt t="94844" x="11022013" y="2570163"/>
          <p14:tracePt t="94851" x="10998200" y="2533650"/>
          <p14:tracePt t="94858" x="10948988" y="2497138"/>
          <p14:tracePt t="94865" x="10912475" y="2447925"/>
          <p14:tracePt t="94872" x="10888663" y="2424113"/>
          <p14:tracePt t="94879" x="10815638" y="2374900"/>
          <p14:tracePt t="94887" x="10755313" y="2327275"/>
          <p14:tracePt t="94895" x="10682288" y="2290763"/>
          <p14:tracePt t="94902" x="10633075" y="2265363"/>
          <p14:tracePt t="94909" x="10572750" y="2241550"/>
          <p14:tracePt t="94917" x="10523538" y="2217738"/>
          <p14:tracePt t="94924" x="10463213" y="2179638"/>
          <p14:tracePt t="94930" x="10401300" y="2155825"/>
          <p14:tracePt t="94938" x="10304463" y="2106613"/>
          <p14:tracePt t="94946" x="10218738" y="2070100"/>
          <p14:tracePt t="94953" x="10145713" y="2046288"/>
          <p14:tracePt t="94960" x="10072688" y="2022475"/>
          <p14:tracePt t="94968" x="9999663" y="1997075"/>
          <p14:tracePt t="94975" x="9913938" y="1973263"/>
          <p14:tracePt t="94982" x="9840913" y="1960563"/>
          <p14:tracePt t="94989" x="9756775" y="1936750"/>
          <p14:tracePt t="94997" x="9671050" y="1912938"/>
          <p14:tracePt t="95004" x="9598025" y="1900238"/>
          <p14:tracePt t="95011" x="9548813" y="1887538"/>
          <p14:tracePt t="95019" x="9475788" y="1887538"/>
          <p14:tracePt t="95025" x="9426575" y="1876425"/>
          <p14:tracePt t="95033" x="9353550" y="1876425"/>
          <p14:tracePt t="95040" x="9293225" y="1876425"/>
          <p14:tracePt t="95052" x="9207500" y="1876425"/>
          <p14:tracePt t="95055" x="9134475" y="1863725"/>
          <p14:tracePt t="95062" x="9086850" y="1863725"/>
          <p14:tracePt t="95070" x="9037638" y="1863725"/>
          <p14:tracePt t="95077" x="8977313" y="1863725"/>
          <p14:tracePt t="95085" x="8902700" y="1863725"/>
          <p14:tracePt t="95091" x="8855075" y="1863725"/>
          <p14:tracePt t="95099" x="8756650" y="1863725"/>
          <p14:tracePt t="95105" x="8709025" y="1863725"/>
          <p14:tracePt t="95113" x="8636000" y="1876425"/>
          <p14:tracePt t="95121" x="8562975" y="1900238"/>
          <p14:tracePt t="95127" x="8513763" y="1912938"/>
          <p14:tracePt t="95136" x="8440738" y="1936750"/>
          <p14:tracePt t="95143" x="8391525" y="1960563"/>
          <p14:tracePt t="95150" x="8331200" y="1973263"/>
          <p14:tracePt t="95156" x="8281988" y="1997075"/>
          <p14:tracePt t="95164" x="8221663" y="2009775"/>
          <p14:tracePt t="95172" x="8185150" y="2033588"/>
          <p14:tracePt t="95179" x="8148638" y="2046288"/>
          <p14:tracePt t="95186" x="8135938" y="2046288"/>
          <p14:tracePt t="95194" x="8112125" y="2058988"/>
          <p14:tracePt t="95201" x="8099425" y="2070100"/>
          <p14:tracePt t="95209" x="8086725" y="2070100"/>
          <p14:tracePt t="95216" x="8075613" y="2082800"/>
          <p14:tracePt t="95222" x="8062913" y="2095500"/>
          <p14:tracePt t="95238" x="8050213" y="2106613"/>
          <p14:tracePt t="95245" x="8039100" y="2106613"/>
          <p14:tracePt t="95252" x="8026400" y="2132013"/>
          <p14:tracePt t="95260" x="8026400" y="2143125"/>
          <p14:tracePt t="95267" x="8002588" y="2168525"/>
          <p14:tracePt t="95274" x="8002588" y="2192338"/>
          <p14:tracePt t="95281" x="8002588" y="2228850"/>
          <p14:tracePt t="95289" x="7989888" y="2254250"/>
          <p14:tracePt t="95295" x="7989888" y="2278063"/>
          <p14:tracePt t="95303" x="7989888" y="2290763"/>
          <p14:tracePt t="95311" x="7989888" y="2301875"/>
          <p14:tracePt t="95318" x="7989888" y="2338388"/>
          <p14:tracePt t="95325" x="7989888" y="2363788"/>
          <p14:tracePt t="95332" x="7989888" y="2387600"/>
          <p14:tracePt t="95339" x="8013700" y="2400300"/>
          <p14:tracePt t="95347" x="8026400" y="2436813"/>
          <p14:tracePt t="95354" x="8050213" y="2436813"/>
          <p14:tracePt t="95362" x="8075613" y="2473325"/>
          <p14:tracePt t="95370" x="8099425" y="2484438"/>
          <p14:tracePt t="95376" x="8135938" y="2509838"/>
          <p14:tracePt t="95383" x="8172450" y="2520950"/>
          <p14:tracePt t="95391" x="8232775" y="2546350"/>
          <p14:tracePt t="95397" x="8307388" y="2582863"/>
          <p14:tracePt t="95405" x="8428038" y="2643188"/>
          <p14:tracePt t="95412" x="8513763" y="2679700"/>
          <p14:tracePt t="95420" x="8610600" y="2728913"/>
          <p14:tracePt t="95427" x="8709025" y="2752725"/>
          <p14:tracePt t="95435" x="8818563" y="2789238"/>
          <p14:tracePt t="95442" x="8928100" y="2825750"/>
          <p14:tracePt t="95449" x="9147175" y="2887663"/>
          <p14:tracePt t="95456" x="9293225" y="2911475"/>
          <p14:tracePt t="95464" x="9548813" y="2960688"/>
          <p14:tracePt t="95471" x="9731375" y="2971800"/>
          <p14:tracePt t="95479" x="9939338" y="3008313"/>
          <p14:tracePt t="95486" x="10096500" y="3021013"/>
          <p14:tracePt t="95493" x="10279063" y="3033713"/>
          <p14:tracePt t="95501" x="10437813" y="3033713"/>
          <p14:tracePt t="95508" x="10596563" y="3033713"/>
          <p14:tracePt t="95514" x="10766425" y="3033713"/>
          <p14:tracePt t="95522" x="10925175" y="3033713"/>
          <p14:tracePt t="95529" x="11022013" y="3033713"/>
          <p14:tracePt t="95536" x="11107738" y="3033713"/>
          <p14:tracePt t="95545" x="11156950" y="3021013"/>
          <p14:tracePt t="95552" x="11229975" y="3008313"/>
          <p14:tracePt t="95559" x="11290300" y="2984500"/>
          <p14:tracePt t="95566" x="11339513" y="2971800"/>
          <p14:tracePt t="95573" x="11376025" y="2947988"/>
          <p14:tracePt t="95581" x="11412538" y="2924175"/>
          <p14:tracePt t="95588" x="11436350" y="2911475"/>
          <p14:tracePt t="95596" x="11472863" y="2887663"/>
          <p14:tracePt t="95602" x="11485563" y="2874963"/>
          <p14:tracePt t="95609" x="11509375" y="2851150"/>
          <p14:tracePt t="95617" x="11534775" y="2851150"/>
          <p14:tracePt t="95624" x="11534775" y="2825750"/>
          <p14:tracePt t="95631" x="11545888" y="2825750"/>
          <p14:tracePt t="95639" x="11558588" y="2814638"/>
          <p14:tracePt t="95645" x="11571288" y="2789238"/>
          <p14:tracePt t="95653" x="11582400" y="2776538"/>
          <p14:tracePt t="95661" x="11582400" y="2752725"/>
          <p14:tracePt t="95668" x="11582400" y="2716213"/>
          <p14:tracePt t="95676" x="11582400" y="2692400"/>
          <p14:tracePt t="95682" x="11582400" y="2667000"/>
          <p14:tracePt t="95689" x="11582400" y="2643188"/>
          <p14:tracePt t="95697" x="11582400" y="2606675"/>
          <p14:tracePt t="95705" x="11582400" y="2582863"/>
          <p14:tracePt t="95712" x="11582400" y="2546350"/>
          <p14:tracePt t="95720" x="11558588" y="2509838"/>
          <p14:tracePt t="95727" x="11545888" y="2460625"/>
          <p14:tracePt t="95734" x="11509375" y="2411413"/>
          <p14:tracePt t="95741" x="11472863" y="2363788"/>
          <p14:tracePt t="95748" x="11436350" y="2314575"/>
          <p14:tracePt t="95756" x="11399838" y="2278063"/>
          <p14:tracePt t="95762" x="11363325" y="2241550"/>
          <p14:tracePt t="95770" x="11303000" y="2205038"/>
          <p14:tracePt t="95778" x="11206163" y="2132013"/>
          <p14:tracePt t="95785" x="11133138" y="2082800"/>
          <p14:tracePt t="95792" x="11034713" y="2022475"/>
          <p14:tracePt t="95800" x="10961688" y="1985963"/>
          <p14:tracePt t="95806" x="10888663" y="1949450"/>
          <p14:tracePt t="95814" x="10755313" y="1900238"/>
          <p14:tracePt t="95821" x="10669588" y="1876425"/>
          <p14:tracePt t="95829" x="10547350" y="1827213"/>
          <p14:tracePt t="95836" x="10463213" y="1790700"/>
          <p14:tracePt t="95844" x="10388600" y="1766888"/>
          <p14:tracePt t="95851" x="10304463" y="1741488"/>
          <p14:tracePt t="95858" x="10194925" y="1730375"/>
          <p14:tracePt t="95864" x="10048875" y="1693863"/>
          <p14:tracePt t="95872" x="9902825" y="1681163"/>
          <p14:tracePt t="95879" x="9767888" y="1657350"/>
          <p14:tracePt t="95887" x="9671050" y="1644650"/>
          <p14:tracePt t="95895" x="9536113" y="1644650"/>
          <p14:tracePt t="95902" x="9426575" y="1644650"/>
          <p14:tracePt t="95909" x="9293225" y="1644650"/>
          <p14:tracePt t="95917" x="9207500" y="1644650"/>
          <p14:tracePt t="95924" x="9110663" y="1644650"/>
          <p14:tracePt t="95931" x="9013825" y="1644650"/>
          <p14:tracePt t="95938" x="8951913" y="1644650"/>
          <p14:tracePt t="95946" x="8891588" y="1644650"/>
          <p14:tracePt t="95953" x="8829675" y="1644650"/>
          <p14:tracePt t="95960" x="8782050" y="1644650"/>
          <p14:tracePt t="95968" x="8709025" y="1657350"/>
          <p14:tracePt t="95975" x="8672513" y="1681163"/>
          <p14:tracePt t="95982" x="8623300" y="1693863"/>
          <p14:tracePt t="95989" x="8586788" y="1704975"/>
          <p14:tracePt t="95996" x="8550275" y="1730375"/>
          <p14:tracePt t="96004" x="8526463" y="1754188"/>
          <p14:tracePt t="96012" x="8501063" y="1778000"/>
          <p14:tracePt t="96018" x="8477250" y="1790700"/>
          <p14:tracePt t="96026" x="8440738" y="1827213"/>
          <p14:tracePt t="96038" x="8416925" y="1851025"/>
          <p14:tracePt t="96040" x="8404225" y="1863725"/>
          <p14:tracePt t="96048" x="8391525" y="1876425"/>
          <p14:tracePt t="96054" x="8380413" y="1887538"/>
          <p14:tracePt t="96063" x="8367713" y="1900238"/>
          <p14:tracePt t="96070" x="8355013" y="1912938"/>
          <p14:tracePt t="96077" x="8343900" y="1924050"/>
          <p14:tracePt t="96085" x="8343900" y="1936750"/>
          <p14:tracePt t="96092" x="8331200" y="1960563"/>
          <p14:tracePt t="96099" x="8307388" y="1997075"/>
          <p14:tracePt t="96106" x="8307388" y="2033588"/>
          <p14:tracePt t="96113" x="8294688" y="2070100"/>
          <p14:tracePt t="96120" x="8281988" y="2106613"/>
          <p14:tracePt t="96129" x="8281988" y="2119313"/>
          <p14:tracePt t="96136" x="8281988" y="2143125"/>
          <p14:tracePt t="96143" x="8281988" y="2168525"/>
          <p14:tracePt t="96150" x="8281988" y="2205038"/>
          <p14:tracePt t="96157" x="8281988" y="2228850"/>
          <p14:tracePt t="96164" x="8281988" y="2254250"/>
          <p14:tracePt t="96172" x="8281988" y="2278063"/>
          <p14:tracePt t="96180" x="8294688" y="2301875"/>
          <p14:tracePt t="96187" x="8294688" y="2327275"/>
          <p14:tracePt t="96194" x="8307388" y="2338388"/>
          <p14:tracePt t="96202" x="8331200" y="2351088"/>
          <p14:tracePt t="96208" x="8343900" y="2363788"/>
          <p14:tracePt t="96216" x="8367713" y="2387600"/>
          <p14:tracePt t="96223" x="8391525" y="2400300"/>
          <p14:tracePt t="96229" x="8440738" y="2436813"/>
          <p14:tracePt t="96237" x="8477250" y="2447925"/>
          <p14:tracePt t="96245" x="8513763" y="2473325"/>
          <p14:tracePt t="96252" x="8550275" y="2484438"/>
          <p14:tracePt t="96259" x="8586788" y="2509838"/>
          <p14:tracePt t="96267" x="8623300" y="2533650"/>
          <p14:tracePt t="96274" x="8709025" y="2557463"/>
          <p14:tracePt t="96282" x="8782050" y="2582863"/>
          <p14:tracePt t="96289" x="8855075" y="2606675"/>
          <p14:tracePt t="96297" x="8951913" y="2619375"/>
          <p14:tracePt t="96303" x="9013825" y="2619375"/>
          <p14:tracePt t="96311" x="9110663" y="2619375"/>
          <p14:tracePt t="96318" x="9196388" y="2630488"/>
          <p14:tracePt t="96325" x="9280525" y="2630488"/>
          <p14:tracePt t="96332" x="9378950" y="2630488"/>
          <p14:tracePt t="96339" x="9475788" y="2630488"/>
          <p14:tracePt t="96346" x="9572625" y="2630488"/>
          <p14:tracePt t="96355" x="9634538" y="2630488"/>
          <p14:tracePt t="96362" x="9731375" y="2630488"/>
          <p14:tracePt t="96370" x="9840913" y="2630488"/>
          <p14:tracePt t="96377" x="9913938" y="2630488"/>
          <p14:tracePt t="96384" x="9986963" y="2630488"/>
          <p14:tracePt t="96391" x="10059988" y="2630488"/>
          <p14:tracePt t="96399" x="10133013" y="2630488"/>
          <p14:tracePt t="96405" x="10194925" y="2630488"/>
          <p14:tracePt t="96413" x="10279063" y="2630488"/>
          <p14:tracePt t="96420" x="10328275" y="2630488"/>
          <p14:tracePt t="96428" x="10401300" y="2619375"/>
          <p14:tracePt t="96435" x="10437813" y="2606675"/>
          <p14:tracePt t="96442" x="10474325" y="2593975"/>
          <p14:tracePt t="96449" x="10523538" y="2570163"/>
          <p14:tracePt t="96456" x="10547350" y="2570163"/>
          <p14:tracePt t="96463" x="10583863" y="2557463"/>
          <p14:tracePt t="96472" x="10620375" y="2533650"/>
          <p14:tracePt t="96479" x="10633075" y="2533650"/>
          <p14:tracePt t="96487" x="10656888" y="2520950"/>
          <p14:tracePt t="96494" x="10669588" y="2509838"/>
          <p14:tracePt t="96501" x="10682288" y="2509838"/>
          <p14:tracePt t="96508" x="10693400" y="2497138"/>
          <p14:tracePt t="96516" x="10706100" y="2484438"/>
          <p14:tracePt t="96530" x="10718800" y="2473325"/>
          <p14:tracePt t="96537" x="10729913" y="2447925"/>
          <p14:tracePt t="96545" x="10742613" y="2436813"/>
          <p14:tracePt t="96552" x="10742613" y="2424113"/>
          <p14:tracePt t="96559" x="10755313" y="2387600"/>
          <p14:tracePt t="96565" x="10755313" y="2363788"/>
          <p14:tracePt t="96573" x="10755313" y="2351088"/>
          <p14:tracePt t="96580" x="10755313" y="2327275"/>
          <p14:tracePt t="96587" x="10755313" y="2314575"/>
          <p14:tracePt t="96596" x="10755313" y="2278063"/>
          <p14:tracePt t="96602" x="10755313" y="2254250"/>
          <p14:tracePt t="96610" x="10742613" y="2228850"/>
          <p14:tracePt t="96617" x="10729913" y="2205038"/>
          <p14:tracePt t="96625" x="10706100" y="2179638"/>
          <p14:tracePt t="96632" x="10682288" y="2143125"/>
          <p14:tracePt t="96639" x="10656888" y="2119313"/>
          <p14:tracePt t="96647" x="10620375" y="2095500"/>
          <p14:tracePt t="96653" x="10547350" y="2046288"/>
          <p14:tracePt t="96662" x="10463213" y="1985963"/>
          <p14:tracePt t="96668" x="10388600" y="1949450"/>
          <p14:tracePt t="96676" x="10279063" y="1887538"/>
          <p14:tracePt t="96683" x="10182225" y="1851025"/>
          <p14:tracePt t="96690" x="10072688" y="1814513"/>
          <p14:tracePt t="96697" x="9963150" y="1754188"/>
          <p14:tracePt t="96704" x="9853613" y="1730375"/>
          <p14:tracePt t="96712" x="9767888" y="1693863"/>
          <p14:tracePt t="96720" x="9683750" y="1681163"/>
          <p14:tracePt t="96727" x="9525000" y="1644650"/>
          <p14:tracePt t="96735" x="9402763" y="1631950"/>
          <p14:tracePt t="96741" x="9293225" y="1620838"/>
          <p14:tracePt t="96749" x="9196388" y="1608138"/>
          <p14:tracePt t="96755" x="9074150" y="1608138"/>
          <p14:tracePt t="96764" x="8939213" y="1608138"/>
          <p14:tracePt t="96770" x="8855075" y="1608138"/>
          <p14:tracePt t="96779" x="8732838" y="1608138"/>
          <p14:tracePt t="96786" x="8672513" y="1608138"/>
          <p14:tracePt t="96793" x="8623300" y="1608138"/>
          <p14:tracePt t="96800" x="8574088" y="1608138"/>
          <p14:tracePt t="96807" x="8526463" y="1608138"/>
          <p14:tracePt t="96813" x="8489950" y="1620838"/>
          <p14:tracePt t="96821" x="8453438" y="1631950"/>
          <p14:tracePt t="96829" x="8416925" y="1657350"/>
          <p14:tracePt t="96837" x="8391525" y="1668463"/>
          <p14:tracePt t="96844" x="8355013" y="1681163"/>
          <p14:tracePt t="96851" x="8318500" y="1704975"/>
          <p14:tracePt t="96858" x="8294688" y="1730375"/>
          <p14:tracePt t="96873" x="8270875" y="1754188"/>
          <p14:tracePt t="96880" x="8258175" y="1766888"/>
          <p14:tracePt t="96887" x="8245475" y="1778000"/>
          <p14:tracePt t="96895" x="8221663" y="1790700"/>
          <p14:tracePt t="96902" x="8208963" y="1803400"/>
          <p14:tracePt t="96910" x="8196263" y="1839913"/>
          <p14:tracePt t="96917" x="8172450" y="1851025"/>
          <p14:tracePt t="96923" x="8159750" y="1876425"/>
          <p14:tracePt t="96930" x="8148638" y="1912938"/>
          <p14:tracePt t="96938" x="8148638" y="1936750"/>
          <p14:tracePt t="96946" x="8135938" y="1949450"/>
          <p14:tracePt t="96954" x="8135938" y="1960563"/>
          <p14:tracePt t="96960" x="8135938" y="1985963"/>
          <p14:tracePt t="96967" x="8135938" y="2009775"/>
          <p14:tracePt t="96975" x="8135938" y="2022475"/>
          <p14:tracePt t="96982" x="8135938" y="2033588"/>
          <p14:tracePt t="96989" x="8135938" y="2058988"/>
          <p14:tracePt t="96997" x="8135938" y="2070100"/>
          <p14:tracePt t="97003" x="8135938" y="2082800"/>
          <p14:tracePt t="97012" x="8148638" y="2106613"/>
          <p14:tracePt t="97019" x="8159750" y="2119313"/>
          <p14:tracePt t="97026" x="8172450" y="2143125"/>
          <p14:tracePt t="97037" x="8196263" y="2155825"/>
          <p14:tracePt t="97040" x="8221663" y="2168525"/>
          <p14:tracePt t="97047" x="8232775" y="2192338"/>
          <p14:tracePt t="97055" x="8258175" y="2205038"/>
          <p14:tracePt t="97063" x="8270875" y="2241550"/>
          <p14:tracePt t="97070" x="8294688" y="2254250"/>
          <p14:tracePt t="97078" x="8318500" y="2278063"/>
          <p14:tracePt t="97085" x="8343900" y="2314575"/>
          <p14:tracePt t="97092" x="8391525" y="2351088"/>
          <p14:tracePt t="97099" x="8416925" y="2387600"/>
          <p14:tracePt t="97106" x="8489950" y="2411413"/>
          <p14:tracePt t="97114" x="8574088" y="2484438"/>
          <p14:tracePt t="97120" x="8672513" y="2520950"/>
          <p14:tracePt t="97129" x="8782050" y="2570163"/>
          <p14:tracePt t="97136" x="8866188" y="2606675"/>
          <p14:tracePt t="97143" x="8977313" y="2643188"/>
          <p14:tracePt t="97151" x="9061450" y="2667000"/>
          <p14:tracePt t="97157" x="9134475" y="2679700"/>
          <p14:tracePt t="97165" x="9232900" y="2703513"/>
          <p14:tracePt t="97172" x="9293225" y="2716213"/>
          <p14:tracePt t="97179" x="9378950" y="2728913"/>
          <p14:tracePt t="97187" x="9451975" y="2740025"/>
          <p14:tracePt t="97194" x="9499600" y="2752725"/>
          <p14:tracePt t="97202" x="9572625" y="2765425"/>
          <p14:tracePt t="97209" x="9621838" y="2765425"/>
          <p14:tracePt t="97216" x="9707563" y="2765425"/>
          <p14:tracePt t="97223" x="9767888" y="2765425"/>
          <p14:tracePt t="97231" x="9877425" y="2765425"/>
          <p14:tracePt t="97238" x="9939338" y="2765425"/>
          <p14:tracePt t="97245" x="10012363" y="2765425"/>
          <p14:tracePt t="97253" x="10059988" y="2765425"/>
          <p14:tracePt t="97260" x="10121900" y="2765425"/>
          <p14:tracePt t="97267" x="10182225" y="2765425"/>
          <p14:tracePt t="97274" x="10242550" y="2765425"/>
          <p14:tracePt t="97282" x="10315575" y="2765425"/>
          <p14:tracePt t="97288" x="10352088" y="2752725"/>
          <p14:tracePt t="97295" x="10450513" y="2740025"/>
          <p14:tracePt t="97303" x="10487025" y="2740025"/>
          <p14:tracePt t="97311" x="10560050" y="2728913"/>
          <p14:tracePt t="97318" x="10596563" y="2716213"/>
          <p14:tracePt t="97325" x="10645775" y="2703513"/>
          <p14:tracePt t="97333" x="10693400" y="2679700"/>
          <p14:tracePt t="97340" x="10742613" y="2667000"/>
          <p14:tracePt t="97348" x="10766425" y="2667000"/>
          <p14:tracePt t="97355" x="10802938" y="2643188"/>
          <p14:tracePt t="97362" x="10839450" y="2630488"/>
          <p14:tracePt t="97369" x="10852150" y="2619375"/>
          <p14:tracePt t="97377" x="10864850" y="2606675"/>
          <p14:tracePt t="97384" x="10888663" y="2606675"/>
          <p14:tracePt t="97391" x="10888663" y="2593975"/>
          <p14:tracePt t="97399" x="10901363" y="2582863"/>
          <p14:tracePt t="97405" x="10912475" y="2570163"/>
          <p14:tracePt t="97412" x="10925175" y="2557463"/>
          <p14:tracePt t="97420" x="10937875" y="2533650"/>
          <p14:tracePt t="97428" x="10937875" y="2509838"/>
          <p14:tracePt t="97435" x="10948988" y="2497138"/>
          <p14:tracePt t="97442" x="10948988" y="2473325"/>
          <p14:tracePt t="97449" x="10961688" y="2447925"/>
          <p14:tracePt t="97456" x="10961688" y="2436813"/>
          <p14:tracePt t="97464" x="10961688" y="2411413"/>
          <p14:tracePt t="97472" x="10961688" y="2387600"/>
          <p14:tracePt t="97479" x="10961688" y="2363788"/>
          <p14:tracePt t="97487" x="10961688" y="2327275"/>
          <p14:tracePt t="97493" x="10961688" y="2290763"/>
          <p14:tracePt t="97501" x="10948988" y="2265363"/>
          <p14:tracePt t="97508" x="10925175" y="2241550"/>
          <p14:tracePt t="97516" x="10901363" y="2205038"/>
          <p14:tracePt t="97522" x="10864850" y="2168525"/>
          <p14:tracePt t="97529" x="10802938" y="2095500"/>
          <p14:tracePt t="97537" x="10742613" y="2033588"/>
          <p14:tracePt t="97545" x="10669588" y="1973263"/>
          <p14:tracePt t="97551" x="10583863" y="1924050"/>
          <p14:tracePt t="97559" x="10474325" y="1876425"/>
          <p14:tracePt t="97567" x="10388600" y="1827213"/>
          <p14:tracePt t="97573" x="10304463" y="1803400"/>
          <p14:tracePt t="97581" x="10169525" y="1754188"/>
          <p14:tracePt t="97588" x="10096500" y="1730375"/>
          <p14:tracePt t="97596" x="9902825" y="1704975"/>
          <p14:tracePt t="97603" x="9767888" y="1693863"/>
          <p14:tracePt t="97610" x="9634538" y="1681163"/>
          <p14:tracePt t="97618" x="9488488" y="1681163"/>
          <p14:tracePt t="97624" x="9353550" y="1681163"/>
          <p14:tracePt t="97632" x="9196388" y="1681163"/>
          <p14:tracePt t="97639" x="9086850" y="1681163"/>
          <p14:tracePt t="97646" x="8964613" y="1681163"/>
          <p14:tracePt t="97654" x="8855075" y="1704975"/>
          <p14:tracePt t="97661" x="8732838" y="1717675"/>
          <p14:tracePt t="97669" x="8586788" y="1741488"/>
          <p14:tracePt t="97676" x="8489950" y="1766888"/>
          <p14:tracePt t="97683" x="8367713" y="1790700"/>
          <p14:tracePt t="97690" x="8281988" y="1814513"/>
          <p14:tracePt t="97698" x="8185150" y="1863725"/>
          <p14:tracePt t="97704" x="8135938" y="1863725"/>
          <p14:tracePt t="97712" x="8002588" y="1924050"/>
          <p14:tracePt t="97720" x="7929563" y="1960563"/>
          <p14:tracePt t="97727" x="7893050" y="1973263"/>
          <p14:tracePt t="97734" x="7831138" y="1997075"/>
          <p14:tracePt t="97741" x="7794625" y="2033588"/>
          <p14:tracePt t="97750" x="7758113" y="2058988"/>
          <p14:tracePt t="97756" x="7734300" y="2070100"/>
          <p14:tracePt t="97763" x="7697788" y="2095500"/>
          <p14:tracePt t="97771" x="7661275" y="2132013"/>
          <p14:tracePt t="97778" x="7637463" y="2143125"/>
          <p14:tracePt t="97785" x="7624763" y="2168525"/>
          <p14:tracePt t="97793" x="7575550" y="2217738"/>
          <p14:tracePt t="97800" x="7564438" y="2241550"/>
          <p14:tracePt t="97807" x="7539038" y="2278063"/>
          <p14:tracePt t="97815" x="7502525" y="2351088"/>
          <p14:tracePt t="97821" x="7489825" y="2387600"/>
          <p14:tracePt t="97829" x="7466013" y="2447925"/>
          <p14:tracePt t="97836" x="7453313" y="2473325"/>
          <p14:tracePt t="97844" x="7442200" y="2497138"/>
          <p14:tracePt t="97851" x="7442200" y="2533650"/>
          <p14:tracePt t="97858" x="7442200" y="2570163"/>
          <p14:tracePt t="97866" x="7442200" y="2606675"/>
          <p14:tracePt t="97873" x="7442200" y="2655888"/>
          <p14:tracePt t="97879" x="7442200" y="2703513"/>
          <p14:tracePt t="97888" x="7442200" y="2752725"/>
          <p14:tracePt t="97895" x="7442200" y="2801938"/>
          <p14:tracePt t="97902" x="7442200" y="2838450"/>
          <p14:tracePt t="97909" x="7442200" y="2898775"/>
          <p14:tracePt t="97917" x="7442200" y="2935288"/>
          <p14:tracePt t="97923" x="7442200" y="2971800"/>
          <p14:tracePt t="97932" x="7442200" y="3044825"/>
          <p14:tracePt t="97939" x="7466013" y="3081338"/>
          <p14:tracePt t="97946" x="7502525" y="3143250"/>
          <p14:tracePt t="97954" x="7526338" y="3179763"/>
          <p14:tracePt t="97961" x="7564438" y="3203575"/>
          <p14:tracePt t="97967" x="7600950" y="3252788"/>
          <p14:tracePt t="97975" x="7648575" y="3300413"/>
          <p14:tracePt t="97982" x="7710488" y="3349625"/>
          <p14:tracePt t="97989" x="7770813" y="3398838"/>
          <p14:tracePt t="97996" x="7856538" y="3484563"/>
          <p14:tracePt t="98004" x="7929563" y="3557588"/>
          <p14:tracePt t="98011" x="8002588" y="3617913"/>
          <p14:tracePt t="98019" x="8062913" y="3678238"/>
          <p14:tracePt t="98027" x="8123238" y="3751263"/>
          <p14:tracePt t="98038" x="8258175" y="3873500"/>
          <p14:tracePt t="98040" x="8343900" y="3983038"/>
          <p14:tracePt t="98049" x="8391525" y="4032250"/>
          <p14:tracePt t="98055" x="8440738" y="4081463"/>
          <p14:tracePt t="98063" x="8526463" y="4154488"/>
          <p14:tracePt t="98363" x="8550275" y="4154488"/>
          <p14:tracePt t="98369" x="8574088" y="4154488"/>
          <p14:tracePt t="98376" x="8610600" y="4165600"/>
          <p14:tracePt t="98383" x="8647113" y="4165600"/>
          <p14:tracePt t="98391" x="8683625" y="4178300"/>
          <p14:tracePt t="98398" x="8745538" y="4191000"/>
          <p14:tracePt t="98406" x="8782050" y="4191000"/>
          <p14:tracePt t="98413" x="8829675" y="4202113"/>
          <p14:tracePt t="98421" x="8878888" y="4214813"/>
          <p14:tracePt t="98428" x="8915400" y="4214813"/>
          <p14:tracePt t="98435" x="8964613" y="4214813"/>
          <p14:tracePt t="98443" x="9024938" y="4214813"/>
          <p14:tracePt t="98450" x="9074150" y="4214813"/>
          <p14:tracePt t="98457" x="9147175" y="4214813"/>
          <p14:tracePt t="98465" x="9232900" y="4214813"/>
          <p14:tracePt t="98471" x="9317038" y="4214813"/>
          <p14:tracePt t="98479" x="9426575" y="4214813"/>
          <p14:tracePt t="98487" x="9512300" y="4214813"/>
          <p14:tracePt t="98493" x="9609138" y="4202113"/>
          <p14:tracePt t="98500" x="9744075" y="4191000"/>
          <p14:tracePt t="98507" x="9840913" y="4165600"/>
          <p14:tracePt t="98516" x="9913938" y="4154488"/>
          <p14:tracePt t="98522" x="9986963" y="4129088"/>
          <p14:tracePt t="98530" x="10085388" y="4105275"/>
          <p14:tracePt t="98537" x="10133013" y="4092575"/>
          <p14:tracePt t="98545" x="10218738" y="4056063"/>
          <p14:tracePt t="98552" x="10267950" y="4056063"/>
          <p14:tracePt t="98559" x="10315575" y="4032250"/>
          <p14:tracePt t="98567" x="10340975" y="4006850"/>
          <p14:tracePt t="98573" x="10364788" y="3995738"/>
          <p14:tracePt t="98582" x="10414000" y="3983038"/>
          <p14:tracePt t="98589" x="10426700" y="3970338"/>
          <p14:tracePt t="98596" x="10450513" y="3959225"/>
          <p14:tracePt t="98603" x="10487025" y="3933825"/>
          <p14:tracePt t="98617" x="10499725" y="3910013"/>
          <p14:tracePt t="98624" x="10523538" y="3897313"/>
          <p14:tracePt t="98632" x="10523538" y="3886200"/>
          <p14:tracePt t="98639" x="10536238" y="3849688"/>
          <p14:tracePt t="98647" x="10547350" y="3824288"/>
          <p14:tracePt t="98654" x="10560050" y="3813175"/>
          <p14:tracePt t="98662" x="10560050" y="3776663"/>
          <p14:tracePt t="98669" x="10560050" y="3763963"/>
          <p14:tracePt t="98676" x="10560050" y="3727450"/>
          <p14:tracePt t="98683" x="10560050" y="3703638"/>
          <p14:tracePt t="98690" x="10560050" y="3678238"/>
          <p14:tracePt t="98698" x="10560050" y="3654425"/>
          <p14:tracePt t="98705" x="10560050" y="3641725"/>
          <p14:tracePt t="98713" x="10547350" y="3605213"/>
          <p14:tracePt t="98721" x="10536238" y="3594100"/>
          <p14:tracePt t="98726" x="10536238" y="3568700"/>
          <p14:tracePt t="98733" x="10510838" y="3544888"/>
          <p14:tracePt t="98741" x="10499725" y="3508375"/>
          <p14:tracePt t="98749" x="10474325" y="3484563"/>
          <p14:tracePt t="98756" x="10474325" y="3459163"/>
          <p14:tracePt t="98764" x="10437813" y="3435350"/>
          <p14:tracePt t="98771" x="10414000" y="3409950"/>
          <p14:tracePt t="98779" x="10388600" y="3373438"/>
          <p14:tracePt t="98786" x="10352088" y="3349625"/>
          <p14:tracePt t="98793" x="10279063" y="3300413"/>
          <p14:tracePt t="98800" x="10194925" y="3227388"/>
          <p14:tracePt t="98807" x="10109200" y="3190875"/>
          <p14:tracePt t="98815" x="9986963" y="3143250"/>
          <p14:tracePt t="98821" x="9902825" y="3106738"/>
          <p14:tracePt t="98829" x="9780588" y="3070225"/>
          <p14:tracePt t="98837" x="9720263" y="3057525"/>
          <p14:tracePt t="98843" x="9634538" y="3033713"/>
          <p14:tracePt t="98850" x="9512300" y="3021013"/>
          <p14:tracePt t="98858" x="9451975" y="3021013"/>
          <p14:tracePt t="98866" x="9366250" y="3021013"/>
          <p14:tracePt t="98872" x="9317038" y="3021013"/>
          <p14:tracePt t="98881" x="9220200" y="3021013"/>
          <p14:tracePt t="98888" x="9147175" y="3021013"/>
          <p14:tracePt t="98895" x="9074150" y="3021013"/>
          <p14:tracePt t="98902" x="8988425" y="3021013"/>
          <p14:tracePt t="98909" x="8915400" y="3033713"/>
          <p14:tracePt t="98917" x="8829675" y="3057525"/>
          <p14:tracePt t="98924" x="8793163" y="3057525"/>
          <p14:tracePt t="98932" x="8720138" y="3094038"/>
          <p14:tracePt t="98939" x="8683625" y="3117850"/>
          <p14:tracePt t="98947" x="8623300" y="3143250"/>
          <p14:tracePt t="98953" x="8586788" y="3154363"/>
          <p14:tracePt t="98960" x="8550275" y="3179763"/>
          <p14:tracePt t="98967" x="8489950" y="3203575"/>
          <p14:tracePt t="98975" x="8464550" y="3216275"/>
          <p14:tracePt t="98982" x="8428038" y="3240088"/>
          <p14:tracePt t="98990" x="8404225" y="3252788"/>
          <p14:tracePt t="98998" x="8367713" y="3263900"/>
          <p14:tracePt t="99004" x="8343900" y="3289300"/>
          <p14:tracePt t="99012" x="8331200" y="3300413"/>
          <p14:tracePt t="99020" x="8307388" y="3313113"/>
          <p14:tracePt t="99026" x="8294688" y="3325813"/>
          <p14:tracePt t="99034" x="8270875" y="3349625"/>
          <p14:tracePt t="99041" x="8258175" y="3362325"/>
          <p14:tracePt t="99049" x="8232775" y="3386138"/>
          <p14:tracePt t="99056" x="8221663" y="3409950"/>
          <p14:tracePt t="99063" x="8208963" y="3422650"/>
          <p14:tracePt t="99071" x="8196263" y="3448050"/>
          <p14:tracePt t="99077" x="8185150" y="3459163"/>
          <p14:tracePt t="99084" x="8185150" y="3484563"/>
          <p14:tracePt t="99091" x="8172450" y="3495675"/>
          <p14:tracePt t="99099" x="8159750" y="3521075"/>
          <p14:tracePt t="99114" x="8159750" y="3544888"/>
          <p14:tracePt t="99121" x="8159750" y="3557588"/>
          <p14:tracePt t="99129" x="8159750" y="3581400"/>
          <p14:tracePt t="99137" x="8159750" y="3594100"/>
          <p14:tracePt t="99143" x="8159750" y="3605213"/>
          <p14:tracePt t="99151" x="8172450" y="3630613"/>
          <p14:tracePt t="99157" x="8172450" y="3641725"/>
          <p14:tracePt t="99166" x="8196263" y="3654425"/>
          <p14:tracePt t="99172" x="8208963" y="3667125"/>
          <p14:tracePt t="99180" x="8232775" y="3678238"/>
          <p14:tracePt t="99188" x="8258175" y="3703638"/>
          <p14:tracePt t="99194" x="8281988" y="3714750"/>
          <p14:tracePt t="99201" x="8318500" y="3740150"/>
          <p14:tracePt t="99208" x="8367713" y="3763963"/>
          <p14:tracePt t="99216" x="8404225" y="3776663"/>
          <p14:tracePt t="99223" x="8440738" y="3787775"/>
          <p14:tracePt t="99231" x="8501063" y="3813175"/>
          <p14:tracePt t="99238" x="8537575" y="3824288"/>
          <p14:tracePt t="99246" x="8659813" y="3849688"/>
          <p14:tracePt t="99253" x="8745538" y="3860800"/>
          <p14:tracePt t="99272" x="8928100" y="3886200"/>
          <p14:tracePt t="99274" x="9037638" y="3897313"/>
          <p14:tracePt t="99282" x="9183688" y="3910013"/>
          <p14:tracePt t="99289" x="9256713" y="3910013"/>
          <p14:tracePt t="99296" x="9329738" y="3922713"/>
          <p14:tracePt t="99304" x="9390063" y="3922713"/>
          <p14:tracePt t="99310" x="9488488" y="3922713"/>
          <p14:tracePt t="99318" x="9585325" y="3922713"/>
          <p14:tracePt t="99325" x="9683750" y="3922713"/>
          <p14:tracePt t="99333" x="9767888" y="3922713"/>
          <p14:tracePt t="99340" x="9840913" y="3922713"/>
          <p14:tracePt t="99348" x="9913938" y="3922713"/>
          <p14:tracePt t="99355" x="9986963" y="3922713"/>
          <p14:tracePt t="99362" x="10048875" y="3922713"/>
          <p14:tracePt t="99369" x="10121900" y="3922713"/>
          <p14:tracePt t="99377" x="10169525" y="3922713"/>
          <p14:tracePt t="99384" x="10231438" y="3922713"/>
          <p14:tracePt t="99391" x="10279063" y="3922713"/>
          <p14:tracePt t="99399" x="10352088" y="3922713"/>
          <p14:tracePt t="99406" x="10401300" y="3910013"/>
          <p14:tracePt t="99414" x="10463213" y="3897313"/>
          <p14:tracePt t="99421" x="10510838" y="3886200"/>
          <p14:tracePt t="99427" x="10572750" y="3849688"/>
          <p14:tracePt t="99434" x="10620375" y="3824288"/>
          <p14:tracePt t="99442" x="10656888" y="3813175"/>
          <p14:tracePt t="99450" x="10706100" y="3800475"/>
          <p14:tracePt t="99457" x="10729913" y="3776663"/>
          <p14:tracePt t="99465" x="10755313" y="3763963"/>
          <p14:tracePt t="99471" x="10766425" y="3763963"/>
          <p14:tracePt t="99479" x="10779125" y="3740150"/>
          <p14:tracePt t="99487" x="10791825" y="3740150"/>
          <p14:tracePt t="99494" x="10815638" y="3740150"/>
          <p14:tracePt t="99501" x="10815638" y="3727450"/>
          <p14:tracePt t="99508" x="10828338" y="3727450"/>
          <p14:tracePt t="99516" x="10852150" y="3703638"/>
          <p14:tracePt t="99523" x="10864850" y="3690938"/>
          <p14:tracePt t="99530" x="10888663" y="3690938"/>
          <p14:tracePt t="99538" x="10901363" y="3678238"/>
          <p14:tracePt t="99551" x="10925175" y="3667125"/>
          <p14:tracePt t="100881" x="10901363" y="3667125"/>
          <p14:tracePt t="100889" x="10875963" y="3667125"/>
          <p14:tracePt t="100895" x="10852150" y="3667125"/>
          <p14:tracePt t="100902" x="10828338" y="3667125"/>
          <p14:tracePt t="100909" x="10802938" y="3667125"/>
          <p14:tracePt t="100918" x="10779125" y="3667125"/>
          <p14:tracePt t="100924" x="10742613" y="3667125"/>
          <p14:tracePt t="100931" x="10706100" y="3667125"/>
          <p14:tracePt t="100939" x="10656888" y="3667125"/>
          <p14:tracePt t="100947" x="10620375" y="3667125"/>
          <p14:tracePt t="100954" x="10572750" y="3667125"/>
          <p14:tracePt t="100961" x="10499725" y="3667125"/>
          <p14:tracePt t="100967" x="10463213" y="3678238"/>
          <p14:tracePt t="100975" x="10352088" y="3703638"/>
          <p14:tracePt t="100982" x="10218738" y="3727450"/>
          <p14:tracePt t="100990" x="10085388" y="3751263"/>
          <p14:tracePt t="100998" x="9975850" y="3763963"/>
          <p14:tracePt t="101005" x="9866313" y="3787775"/>
          <p14:tracePt t="101012" x="9658350" y="3836988"/>
          <p14:tracePt t="101020" x="9499600" y="3860800"/>
          <p14:tracePt t="101027" x="9329738" y="3897313"/>
          <p14:tracePt t="101034" x="9183688" y="3946525"/>
          <p14:tracePt t="101041" x="9013825" y="3983038"/>
          <p14:tracePt t="101049" x="8855075" y="4032250"/>
          <p14:tracePt t="101056" x="8732838" y="4081463"/>
          <p14:tracePt t="101072" x="8477250" y="4165600"/>
          <p14:tracePt t="101078" x="8404225" y="4214813"/>
          <p14:tracePt t="101084" x="8318500" y="4264025"/>
          <p14:tracePt t="101092" x="8245475" y="4311650"/>
          <p14:tracePt t="101099" x="8196263" y="4337050"/>
          <p14:tracePt t="101107" x="8159750" y="4348163"/>
          <p14:tracePt t="101115" x="8123238" y="4373563"/>
          <p14:tracePt t="101122" x="8099425" y="4384675"/>
          <p14:tracePt t="101129" x="8075613" y="4410075"/>
          <p14:tracePt t="101137" x="8050213" y="4421188"/>
          <p14:tracePt t="101144" x="8039100" y="4433888"/>
          <p14:tracePt t="101151" x="8013700" y="4457700"/>
          <p14:tracePt t="101158" x="8002588" y="4470400"/>
          <p14:tracePt t="101166" x="7989888" y="4483100"/>
          <p14:tracePt t="101172" x="7977188" y="4506913"/>
          <p14:tracePt t="101180" x="7953375" y="4519613"/>
          <p14:tracePt t="101187" x="7940675" y="4530725"/>
          <p14:tracePt t="101194" x="7929563" y="4567238"/>
          <p14:tracePt t="101201" x="7916863" y="4579938"/>
          <p14:tracePt t="101208" x="7893050" y="4603750"/>
          <p14:tracePt t="101217" x="7880350" y="4629150"/>
          <p14:tracePt t="101224" x="7867650" y="4652963"/>
          <p14:tracePt t="101231" x="7856538" y="4665663"/>
          <p14:tracePt t="101239" x="7843838" y="4689475"/>
          <p14:tracePt t="101246" x="7831138" y="4725988"/>
          <p14:tracePt t="101253" x="7820025" y="4751388"/>
          <p14:tracePt t="101260" x="7807325" y="4762500"/>
          <p14:tracePt t="101267" x="7794625" y="4787900"/>
          <p14:tracePt t="101275" x="7794625" y="4811713"/>
          <p14:tracePt t="101282" x="7794625" y="4835525"/>
          <p14:tracePt t="101289" x="7794625" y="4848225"/>
          <p14:tracePt t="101297" x="7794625" y="4860925"/>
          <p14:tracePt t="101304" x="7794625" y="4872038"/>
          <p14:tracePt t="101310" x="7794625" y="4884738"/>
          <p14:tracePt t="101318" x="7794625" y="4908550"/>
          <p14:tracePt t="101334" x="7807325" y="4933950"/>
          <p14:tracePt t="101341" x="7820025" y="4945063"/>
          <p14:tracePt t="101348" x="7843838" y="4970463"/>
          <p14:tracePt t="101356" x="7856538" y="4994275"/>
          <p14:tracePt t="101363" x="7880350" y="5018088"/>
          <p14:tracePt t="101369" x="7904163" y="5030788"/>
          <p14:tracePt t="101377" x="7929563" y="5067300"/>
          <p14:tracePt t="101385" x="7953375" y="5080000"/>
          <p14:tracePt t="101391" x="7977188" y="5103813"/>
          <p14:tracePt t="101399" x="8013700" y="5116513"/>
          <p14:tracePt t="101406" x="8026400" y="5140325"/>
          <p14:tracePt t="101414" x="8062913" y="5153025"/>
          <p14:tracePt t="101420" x="8099425" y="5176838"/>
          <p14:tracePt t="101427" x="8135938" y="5189538"/>
          <p14:tracePt t="101435" x="8185150" y="5200650"/>
          <p14:tracePt t="101442" x="8294688" y="5213350"/>
          <p14:tracePt t="101450" x="8355013" y="5237163"/>
          <p14:tracePt t="101457" x="8440738" y="5249863"/>
          <p14:tracePt t="101465" x="8526463" y="5249863"/>
          <p14:tracePt t="101472" x="8610600" y="5262563"/>
          <p14:tracePt t="101480" x="8696325" y="5262563"/>
          <p14:tracePt t="101487" x="8756650" y="5273675"/>
          <p14:tracePt t="101494" x="8842375" y="5273675"/>
          <p14:tracePt t="101502" x="8891588" y="5286375"/>
          <p14:tracePt t="101508" x="8964613" y="5299075"/>
          <p14:tracePt t="101516" x="9061450" y="5311775"/>
          <p14:tracePt t="101522" x="9147175" y="5322888"/>
          <p14:tracePt t="101531" x="9232900" y="5348288"/>
          <p14:tracePt t="101537" x="9280525" y="5348288"/>
          <p14:tracePt t="101544" x="9378950" y="5359400"/>
          <p14:tracePt t="101551" x="9439275" y="5384800"/>
          <p14:tracePt t="101559" x="9499600" y="5384800"/>
          <p14:tracePt t="101567" x="9585325" y="5395913"/>
          <p14:tracePt t="101574" x="9634538" y="5395913"/>
          <p14:tracePt t="101581" x="9720263" y="5408613"/>
          <p14:tracePt t="101589" x="9767888" y="5408613"/>
          <p14:tracePt t="101596" x="9817100" y="5408613"/>
          <p14:tracePt t="101604" x="9853613" y="5408613"/>
          <p14:tracePt t="101611" x="9902825" y="5408613"/>
          <p14:tracePt t="101619" x="9950450" y="5408613"/>
          <p14:tracePt t="101625" x="9986963" y="5408613"/>
          <p14:tracePt t="101633" x="10059988" y="5408613"/>
          <p14:tracePt t="101640" x="10109200" y="5408613"/>
          <p14:tracePt t="101648" x="10158413" y="5395913"/>
          <p14:tracePt t="101654" x="10194925" y="5384800"/>
          <p14:tracePt t="101661" x="10267950" y="5372100"/>
          <p14:tracePt t="101669" x="10304463" y="5372100"/>
          <p14:tracePt t="101676" x="10340975" y="5359400"/>
          <p14:tracePt t="101684" x="10377488" y="5348288"/>
          <p14:tracePt t="101691" x="10414000" y="5335588"/>
          <p14:tracePt t="101699" x="10437813" y="5335588"/>
          <p14:tracePt t="101706" x="10463213" y="5322888"/>
          <p14:tracePt t="101713" x="10487025" y="5311775"/>
          <p14:tracePt t="101720" x="10510838" y="5299075"/>
          <p14:tracePt t="101728" x="10523538" y="5299075"/>
          <p14:tracePt t="101735" x="10547350" y="5286375"/>
          <p14:tracePt t="101742" x="10560050" y="5273675"/>
          <p14:tracePt t="101749" x="10583863" y="5273675"/>
          <p14:tracePt t="101757" x="10596563" y="5262563"/>
          <p14:tracePt t="101764" x="10609263" y="5249863"/>
          <p14:tracePt t="101770" x="10620375" y="5237163"/>
          <p14:tracePt t="101778" x="10633075" y="5213350"/>
          <p14:tracePt t="101785" x="10656888" y="5200650"/>
          <p14:tracePt t="101793" x="10669588" y="5176838"/>
          <p14:tracePt t="101801" x="10682288" y="5153025"/>
          <p14:tracePt t="101808" x="10706100" y="5116513"/>
          <p14:tracePt t="101816" x="10718800" y="5080000"/>
          <p14:tracePt t="101822" x="10729913" y="5054600"/>
          <p14:tracePt t="101830" x="10742613" y="5030788"/>
          <p14:tracePt t="101837" x="10742613" y="5006975"/>
          <p14:tracePt t="101844" x="10742613" y="4994275"/>
          <p14:tracePt t="101852" x="10742613" y="4970463"/>
          <p14:tracePt t="101858" x="10742613" y="4945063"/>
          <p14:tracePt t="101867" x="10742613" y="4921250"/>
          <p14:tracePt t="101874" x="10742613" y="4908550"/>
          <p14:tracePt t="101881" x="10742613" y="4884738"/>
          <p14:tracePt t="101887" x="10742613" y="4860925"/>
          <p14:tracePt t="101894" x="10742613" y="4835525"/>
          <p14:tracePt t="101902" x="10742613" y="4824413"/>
          <p14:tracePt t="101909" x="10742613" y="4811713"/>
          <p14:tracePt t="101924" x="10742613" y="4787900"/>
          <p14:tracePt t="101932" x="10729913" y="4787900"/>
          <p14:tracePt t="101939" x="10729913" y="4775200"/>
          <p14:tracePt t="101947" x="10706100" y="4762500"/>
          <p14:tracePt t="101954" x="10682288" y="4751388"/>
          <p14:tracePt t="101961" x="10645775" y="4725988"/>
          <p14:tracePt t="101968" x="10609263" y="4725988"/>
          <p14:tracePt t="101975" x="10572750" y="4702175"/>
          <p14:tracePt t="101983" x="10510838" y="4678363"/>
          <p14:tracePt t="101991" x="10487025" y="4665663"/>
          <p14:tracePt t="101998" x="10437813" y="4665663"/>
          <p14:tracePt t="102006" x="10377488" y="4640263"/>
          <p14:tracePt t="102011" x="10340975" y="4629150"/>
          <p14:tracePt t="102018" x="10242550" y="4616450"/>
          <p14:tracePt t="102026" x="10158413" y="4592638"/>
          <p14:tracePt t="102035" x="10096500" y="4579938"/>
          <p14:tracePt t="102041" x="10023475" y="4567238"/>
          <p14:tracePt t="102049" x="9913938" y="4556125"/>
          <p14:tracePt t="102056" x="9829800" y="4543425"/>
          <p14:tracePt t="102063" x="9744075" y="4530725"/>
          <p14:tracePt t="102070" x="9671050" y="4530725"/>
          <p14:tracePt t="102078" x="9572625" y="4519613"/>
          <p14:tracePt t="102086" x="9488488" y="4519613"/>
          <p14:tracePt t="102093" x="9426575" y="4519613"/>
          <p14:tracePt t="102100" x="9317038" y="4519613"/>
          <p14:tracePt t="102107" x="9244013" y="4519613"/>
          <p14:tracePt t="102115" x="9183688" y="4519613"/>
          <p14:tracePt t="102122" x="9134475" y="4519613"/>
          <p14:tracePt t="102128" x="9061450" y="4519613"/>
          <p14:tracePt t="102135" x="8977313" y="4530725"/>
          <p14:tracePt t="102144" x="8915400" y="4543425"/>
          <p14:tracePt t="102151" x="8855075" y="4556125"/>
          <p14:tracePt t="102158" x="8805863" y="4567238"/>
          <p14:tracePt t="102166" x="8720138" y="4592638"/>
          <p14:tracePt t="102172" x="8696325" y="4592638"/>
          <p14:tracePt t="102180" x="8623300" y="4616450"/>
          <p14:tracePt t="102188" x="8599488" y="4629150"/>
          <p14:tracePt t="102195" x="8550275" y="4652963"/>
          <p14:tracePt t="102202" x="8501063" y="4665663"/>
          <p14:tracePt t="102209" x="8440738" y="4678363"/>
          <p14:tracePt t="102217" x="8404225" y="4702175"/>
          <p14:tracePt t="102223" x="8355013" y="4714875"/>
          <p14:tracePt t="102232" x="8307388" y="4738688"/>
          <p14:tracePt t="102239" x="8281988" y="4738688"/>
          <p14:tracePt t="102245" x="8245475" y="4762500"/>
          <p14:tracePt t="102252" x="8232775" y="4775200"/>
          <p14:tracePt t="102260" x="8208963" y="4775200"/>
          <p14:tracePt t="102268" x="8196263" y="4787900"/>
          <p14:tracePt t="102275" x="8172450" y="4799013"/>
          <p14:tracePt t="102289" x="8159750" y="4811713"/>
          <p14:tracePt t="102297" x="8148638" y="4811713"/>
          <p14:tracePt t="102305" x="8135938" y="4811713"/>
          <p14:tracePt t="102311" x="8135938" y="4824413"/>
          <p14:tracePt t="102319" x="8123238" y="4824413"/>
          <p14:tracePt t="102325" x="8123238" y="4835525"/>
          <p14:tracePt t="102334" x="8112125" y="4848225"/>
          <p14:tracePt t="102341" x="8112125" y="4860925"/>
          <p14:tracePt t="102349" x="8099425" y="4860925"/>
          <p14:tracePt t="102355" x="8086725" y="4884738"/>
          <p14:tracePt t="102362" x="8086725" y="4897438"/>
          <p14:tracePt t="102369" x="8086725" y="4908550"/>
          <p14:tracePt t="102384" x="8086725" y="4921250"/>
          <p14:tracePt t="102392" x="8086725" y="4933950"/>
          <p14:tracePt t="102399" x="8086725" y="4945063"/>
          <p14:tracePt t="102406" x="8086725" y="4957763"/>
          <p14:tracePt t="102422" x="8086725" y="4970463"/>
          <p14:tracePt t="102429" x="8099425" y="4981575"/>
          <p14:tracePt t="102436" x="8099425" y="4994275"/>
          <p14:tracePt t="102442" x="8112125" y="5018088"/>
          <p14:tracePt t="102451" x="8135938" y="5030788"/>
          <p14:tracePt t="102458" x="8159750" y="5043488"/>
          <p14:tracePt t="102465" x="8185150" y="5054600"/>
          <p14:tracePt t="102471" x="8208963" y="5080000"/>
          <p14:tracePt t="102479" x="8245475" y="5103813"/>
          <p14:tracePt t="102486" x="8281988" y="5116513"/>
          <p14:tracePt t="102493" x="8318500" y="5140325"/>
          <p14:tracePt t="102501" x="8355013" y="5140325"/>
          <p14:tracePt t="102508" x="8404225" y="5164138"/>
          <p14:tracePt t="102516" x="8464550" y="5176838"/>
          <p14:tracePt t="102523" x="8501063" y="5189538"/>
          <p14:tracePt t="102531" x="8599488" y="5213350"/>
          <p14:tracePt t="102538" x="8659813" y="5237163"/>
          <p14:tracePt t="102545" x="8745538" y="5262563"/>
          <p14:tracePt t="102553" x="8805863" y="5273675"/>
          <p14:tracePt t="102559" x="8891588" y="5299075"/>
          <p14:tracePt t="102568" x="8977313" y="5322888"/>
          <p14:tracePt t="102574" x="9037638" y="5335588"/>
          <p14:tracePt t="102582" x="9097963" y="5359400"/>
          <p14:tracePt t="102588" x="9170988" y="5372100"/>
          <p14:tracePt t="102595" x="9269413" y="5384800"/>
          <p14:tracePt t="102603" x="9329738" y="5408613"/>
          <p14:tracePt t="102611" x="9402763" y="5421313"/>
          <p14:tracePt t="102619" x="9463088" y="5432425"/>
          <p14:tracePt t="102625" x="9536113" y="5445125"/>
          <p14:tracePt t="102633" x="9621838" y="5468938"/>
          <p14:tracePt t="102639" x="9671050" y="5481638"/>
          <p14:tracePt t="102648" x="9744075" y="5505450"/>
          <p14:tracePt t="102655" x="9793288" y="5518150"/>
          <p14:tracePt t="102662" x="9877425" y="5530850"/>
          <p14:tracePt t="102669" x="9950450" y="5554663"/>
          <p14:tracePt t="102676" x="10012363" y="5567363"/>
          <p14:tracePt t="102684" x="10085388" y="5578475"/>
          <p14:tracePt t="102691" x="10133013" y="5578475"/>
          <p14:tracePt t="102699" x="10169525" y="5591175"/>
          <p14:tracePt t="102707" x="10218738" y="5603875"/>
          <p14:tracePt t="102712" x="10267950" y="5603875"/>
          <p14:tracePt t="102719" x="10304463" y="5603875"/>
          <p14:tracePt t="102727" x="10340975" y="5603875"/>
          <p14:tracePt t="102735" x="10364788" y="5603875"/>
          <p14:tracePt t="102750" x="10388600" y="5603875"/>
          <p14:tracePt t="108837" x="10401300" y="5603875"/>
          <p14:tracePt t="108845" x="10426700" y="5603875"/>
          <p14:tracePt t="108852" x="10450513" y="5591175"/>
          <p14:tracePt t="108860" x="10474325" y="5578475"/>
          <p14:tracePt t="108868" x="10510838" y="5554663"/>
          <p14:tracePt t="108875" x="10536238" y="5541963"/>
          <p14:tracePt t="108882" x="10583863" y="5518150"/>
          <p14:tracePt t="108889" x="10620375" y="5494338"/>
          <p14:tracePt t="108896" x="10669588" y="5468938"/>
          <p14:tracePt t="108904" x="10693400" y="5432425"/>
          <p14:tracePt t="108911" x="10729913" y="5395913"/>
          <p14:tracePt t="108918" x="10815638" y="5311775"/>
          <p14:tracePt t="108926" x="10864850" y="5262563"/>
          <p14:tracePt t="108933" x="10888663" y="5213350"/>
          <p14:tracePt t="108939" x="10925175" y="5176838"/>
          <p14:tracePt t="108946" x="10937875" y="5127625"/>
          <p14:tracePt t="108954" x="10961688" y="5091113"/>
          <p14:tracePt t="108962" x="10974388" y="5054600"/>
          <p14:tracePt t="108970" x="10985500" y="5030788"/>
          <p14:tracePt t="108977" x="10985500" y="4994275"/>
          <p14:tracePt t="108984" x="10985500" y="4957763"/>
          <p14:tracePt t="108992" x="10961688" y="4897438"/>
          <p14:tracePt t="108999" x="10937875" y="4860925"/>
          <p14:tracePt t="109006" x="10901363" y="4811713"/>
          <p14:tracePt t="109013" x="10852150" y="4775200"/>
          <p14:tracePt t="109021" x="10766425" y="4689475"/>
          <p14:tracePt t="109028" x="10669588" y="4629150"/>
          <p14:tracePt t="109036" x="10547350" y="4543425"/>
          <p14:tracePt t="109042" x="10463213" y="4494213"/>
          <p14:tracePt t="109050" x="10291763" y="4410075"/>
          <p14:tracePt t="109059" x="10158413" y="4337050"/>
          <p14:tracePt t="109063" x="9913938" y="4264025"/>
          <p14:tracePt t="109071" x="9756775" y="4214813"/>
          <p14:tracePt t="109078" x="9609138" y="4165600"/>
          <p14:tracePt t="109086" x="9451975" y="4141788"/>
          <p14:tracePt t="109094" x="9329738" y="4129088"/>
          <p14:tracePt t="109101" x="9097963" y="4092575"/>
          <p14:tracePt t="109109" x="8977313" y="4081463"/>
          <p14:tracePt t="109115" x="8842375" y="4068763"/>
          <p14:tracePt t="109123" x="8709025" y="4068763"/>
          <p14:tracePt t="109129" x="8586788" y="4068763"/>
          <p14:tracePt t="109138" x="8440738" y="4068763"/>
          <p14:tracePt t="109144" x="8318500" y="4068763"/>
          <p14:tracePt t="109152" x="8159750" y="4081463"/>
          <p14:tracePt t="109159" x="8062913" y="4092575"/>
          <p14:tracePt t="109167" x="7940675" y="4117975"/>
          <p14:tracePt t="109173" x="7843838" y="4129088"/>
          <p14:tracePt t="109180" x="7710488" y="4165600"/>
          <p14:tracePt t="109187" x="7612063" y="4191000"/>
          <p14:tracePt t="109195" x="7502525" y="4202113"/>
          <p14:tracePt t="109203" x="7416800" y="4227513"/>
          <p14:tracePt t="109211" x="7319963" y="4264025"/>
          <p14:tracePt t="109218" x="7270750" y="4287838"/>
          <p14:tracePt t="109225" x="7246938" y="4300538"/>
          <p14:tracePt t="109232" x="7197725" y="4337050"/>
          <p14:tracePt t="109239" x="7161213" y="4348163"/>
          <p14:tracePt t="109247" x="7150100" y="4373563"/>
          <p14:tracePt t="109254" x="7100888" y="4397375"/>
          <p14:tracePt t="109261" x="7088188" y="4421188"/>
          <p14:tracePt t="109269" x="7064375" y="4446588"/>
          <p14:tracePt t="109276" x="7040563" y="4470400"/>
          <p14:tracePt t="109284" x="7027863" y="4506913"/>
          <p14:tracePt t="109290" x="7004050" y="4543425"/>
          <p14:tracePt t="109297" x="6967538" y="4640263"/>
          <p14:tracePt t="109305" x="6931025" y="4714875"/>
          <p14:tracePt t="109312" x="6918325" y="4775200"/>
          <p14:tracePt t="109320" x="6918325" y="4824413"/>
          <p14:tracePt t="109328" x="6918325" y="4860925"/>
          <p14:tracePt t="109335" x="6918325" y="4908550"/>
          <p14:tracePt t="109341" x="6918325" y="4970463"/>
          <p14:tracePt t="109349" x="6954838" y="5054600"/>
          <p14:tracePt t="109357" x="6978650" y="5091113"/>
          <p14:tracePt t="109364" x="7004050" y="5153025"/>
          <p14:tracePt t="109371" x="7051675" y="5189538"/>
          <p14:tracePt t="109378" x="7088188" y="5226050"/>
          <p14:tracePt t="109386" x="7150100" y="5273675"/>
          <p14:tracePt t="109392" x="7210425" y="5322888"/>
          <p14:tracePt t="109400" x="7319963" y="5384800"/>
          <p14:tracePt t="109406" x="7380288" y="5421313"/>
          <p14:tracePt t="109414" x="7489825" y="5481638"/>
          <p14:tracePt t="109422" x="7575550" y="5530850"/>
          <p14:tracePt t="109429" x="7648575" y="5578475"/>
          <p14:tracePt t="109437" x="7794625" y="5664200"/>
          <p14:tracePt t="109444" x="7904163" y="5713413"/>
          <p14:tracePt t="109451" x="8026400" y="5761038"/>
          <p14:tracePt t="109459" x="8148638" y="5810250"/>
          <p14:tracePt t="109466" x="8307388" y="5834063"/>
          <p14:tracePt t="109473" x="8453438" y="5859463"/>
          <p14:tracePt t="109480" x="8599488" y="5883275"/>
          <p14:tracePt t="109488" x="8745538" y="5883275"/>
          <p14:tracePt t="109495" x="8902700" y="5883275"/>
          <p14:tracePt t="109502" x="9159875" y="5883275"/>
          <p14:tracePt t="109509" x="9317038" y="5883275"/>
          <p14:tracePt t="109517" x="9475788" y="5870575"/>
          <p14:tracePt t="109523" x="9609138" y="5859463"/>
          <p14:tracePt t="109530" x="9804400" y="5846763"/>
          <p14:tracePt t="109539" x="9975850" y="5834063"/>
          <p14:tracePt t="109545" x="10133013" y="5810250"/>
          <p14:tracePt t="109554" x="10279063" y="5797550"/>
          <p14:tracePt t="109562" x="10401300" y="5786438"/>
          <p14:tracePt t="109568" x="10523538" y="5761038"/>
          <p14:tracePt t="109576" x="10645775" y="5737225"/>
          <p14:tracePt t="109583" x="10779125" y="5713413"/>
          <p14:tracePt t="109590" x="10901363" y="5700713"/>
          <p14:tracePt t="109597" x="11022013" y="5664200"/>
          <p14:tracePt t="109605" x="11120438" y="5640388"/>
          <p14:tracePt t="109612" x="11193463" y="5614988"/>
          <p14:tracePt t="109619" x="11303000" y="5578475"/>
          <p14:tracePt t="109626" x="11352213" y="5541963"/>
          <p14:tracePt t="109633" x="11412538" y="5518150"/>
          <p14:tracePt t="109640" x="11485563" y="5481638"/>
          <p14:tracePt t="109648" x="11522075" y="5457825"/>
          <p14:tracePt t="109656" x="11545888" y="5432425"/>
          <p14:tracePt t="109662" x="11582400" y="5421313"/>
          <p14:tracePt t="109671" x="11595100" y="5408613"/>
          <p14:tracePt t="109678" x="11618913" y="5384800"/>
          <p14:tracePt t="109685" x="11655425" y="5348288"/>
          <p14:tracePt t="109693" x="11680825" y="5322888"/>
          <p14:tracePt t="109700" x="11717338" y="5286375"/>
          <p14:tracePt t="109707" x="11741150" y="5226050"/>
          <p14:tracePt t="109714" x="11764963" y="5164138"/>
          <p14:tracePt t="109721" x="11790363" y="5116513"/>
          <p14:tracePt t="109729" x="11814175" y="5030788"/>
          <p14:tracePt t="109736" x="11826875" y="4945063"/>
          <p14:tracePt t="109743" x="11826875" y="4897438"/>
          <p14:tracePt t="109750" x="11826875" y="4799013"/>
          <p14:tracePt t="109757" x="11826875" y="4725988"/>
          <p14:tracePt t="109765" x="11826875" y="4665663"/>
          <p14:tracePt t="109772" x="11801475" y="4629150"/>
          <p14:tracePt t="109779" x="11764963" y="4556125"/>
          <p14:tracePt t="109788" x="11728450" y="4494213"/>
          <p14:tracePt t="109795" x="11691938" y="4470400"/>
          <p14:tracePt t="109801" x="11631613" y="4410075"/>
          <p14:tracePt t="109809" x="11582400" y="4373563"/>
          <p14:tracePt t="109816" x="11485563" y="4311650"/>
          <p14:tracePt t="109824" x="11388725" y="4251325"/>
          <p14:tracePt t="109831" x="11193463" y="4178300"/>
          <p14:tracePt t="109839" x="10985500" y="4117975"/>
          <p14:tracePt t="109845" x="10839450" y="4081463"/>
          <p14:tracePt t="109853" x="10536238" y="4032250"/>
          <p14:tracePt t="109859" x="10304463" y="3983038"/>
          <p14:tracePt t="109866" x="10085388" y="3946525"/>
          <p14:tracePt t="109874" x="9926638" y="3933825"/>
          <p14:tracePt t="109882" x="9683750" y="3933825"/>
          <p14:tracePt t="109889" x="9499600" y="3933825"/>
          <p14:tracePt t="109896" x="9305925" y="3933825"/>
          <p14:tracePt t="109904" x="9134475" y="3933825"/>
          <p14:tracePt t="109911" x="9001125" y="3933825"/>
          <p14:tracePt t="109919" x="8842375" y="3933825"/>
          <p14:tracePt t="109926" x="8696325" y="3959225"/>
          <p14:tracePt t="109933" x="8562975" y="3983038"/>
          <p14:tracePt t="109941" x="8464550" y="4006850"/>
          <p14:tracePt t="109948" x="8343900" y="4043363"/>
          <p14:tracePt t="109955" x="8258175" y="4056063"/>
          <p14:tracePt t="109962" x="8172450" y="4092575"/>
          <p14:tracePt t="109969" x="8039100" y="4129088"/>
          <p14:tracePt t="109976" x="7966075" y="4165600"/>
          <p14:tracePt t="109983" x="7880350" y="4202113"/>
          <p14:tracePt t="109990" x="7807325" y="4238625"/>
          <p14:tracePt t="109999" x="7783513" y="4264025"/>
          <p14:tracePt t="110006" x="7747000" y="4287838"/>
          <p14:tracePt t="110013" x="7721600" y="4311650"/>
          <p14:tracePt t="110021" x="7710488" y="4337050"/>
          <p14:tracePt t="110028" x="7673975" y="4373563"/>
          <p14:tracePt t="110036" x="7661275" y="4410075"/>
          <p14:tracePt t="110044" x="7637463" y="4433888"/>
          <p14:tracePt t="110050" x="7624763" y="4470400"/>
          <p14:tracePt t="110058" x="7612063" y="4530725"/>
          <p14:tracePt t="110064" x="7600950" y="4567238"/>
          <p14:tracePt t="110072" x="7588250" y="4616450"/>
          <p14:tracePt t="110079" x="7588250" y="4665663"/>
          <p14:tracePt t="110087" x="7588250" y="4702175"/>
          <p14:tracePt t="110093" x="7588250" y="4725988"/>
          <p14:tracePt t="110100" x="7588250" y="4775200"/>
          <p14:tracePt t="110107" x="7588250" y="4811713"/>
          <p14:tracePt t="110116" x="7600950" y="4848225"/>
          <p14:tracePt t="110123" x="7624763" y="4897438"/>
          <p14:tracePt t="110129" x="7661275" y="4957763"/>
          <p14:tracePt t="110138" x="7710488" y="5006975"/>
          <p14:tracePt t="110145" x="7734300" y="5043488"/>
          <p14:tracePt t="110152" x="7783513" y="5080000"/>
          <p14:tracePt t="110160" x="7843838" y="5127625"/>
          <p14:tracePt t="110167" x="7893050" y="5164138"/>
          <p14:tracePt t="110174" x="7989888" y="5226050"/>
          <p14:tracePt t="110181" x="8075613" y="5273675"/>
          <p14:tracePt t="110189" x="8159750" y="5322888"/>
          <p14:tracePt t="110195" x="8258175" y="5395913"/>
          <p14:tracePt t="110203" x="8318500" y="5432425"/>
          <p14:tracePt t="110209" x="8391525" y="5481638"/>
          <p14:tracePt t="110217" x="8513763" y="5530850"/>
          <p14:tracePt t="110225" x="8599488" y="5567363"/>
          <p14:tracePt t="110232" x="8683625" y="5603875"/>
          <p14:tracePt t="110240" x="8756650" y="5614988"/>
          <p14:tracePt t="110247" x="8842375" y="5627688"/>
          <p14:tracePt t="110255" x="8928100" y="5640388"/>
          <p14:tracePt t="110261" x="9013825" y="5651500"/>
          <p14:tracePt t="110269" x="9134475" y="5651500"/>
          <p14:tracePt t="110276" x="9207500" y="5651500"/>
          <p14:tracePt t="110284" x="9317038" y="5651500"/>
          <p14:tracePt t="110291" x="9390063" y="5627688"/>
          <p14:tracePt t="110298" x="9488488" y="5614988"/>
          <p14:tracePt t="110305" x="9572625" y="5578475"/>
          <p14:tracePt t="110312" x="9645650" y="5554663"/>
          <p14:tracePt t="110320" x="9767888" y="5505450"/>
          <p14:tracePt t="110326" x="9804400" y="5481638"/>
          <p14:tracePt t="110334" x="9866313" y="5457825"/>
          <p14:tracePt t="110480" x="9866313" y="5445125"/>
          <p14:tracePt t="110502" x="9866313" y="5421313"/>
          <p14:tracePt t="110510" x="9877425" y="5421313"/>
          <p14:tracePt t="110517" x="9877425" y="5408613"/>
          <p14:tracePt t="110524" x="9877425" y="5395913"/>
          <p14:tracePt t="110531" x="9890125" y="5384800"/>
          <p14:tracePt t="110539" x="9902825" y="5372100"/>
          <p14:tracePt t="110546" x="9913938" y="5359400"/>
          <p14:tracePt t="110554" x="9926638" y="5335588"/>
          <p14:tracePt t="110561" x="9939338" y="5322888"/>
          <p14:tracePt t="110569" x="9950450" y="5299075"/>
          <p14:tracePt t="110575" x="9963150" y="5286375"/>
          <p14:tracePt t="110582" x="9975850" y="5273675"/>
          <p14:tracePt t="110589" x="9986963" y="5249863"/>
          <p14:tracePt t="110597" x="9999663" y="5237163"/>
          <p14:tracePt t="110605" x="10012363" y="5226050"/>
          <p14:tracePt t="110611" x="10023475" y="5213350"/>
          <p14:tracePt t="110620" x="10036175" y="5200650"/>
          <p14:tracePt t="110634" x="10048875" y="5176838"/>
          <p14:tracePt t="110649" x="10048875" y="5164138"/>
          <p14:tracePt t="110656" x="10059988" y="5164138"/>
          <p14:tracePt t="110663" x="10072688" y="5153025"/>
          <p14:tracePt t="110685" x="10085388" y="5127625"/>
          <p14:tracePt t="110699" x="10085388" y="5116513"/>
          <p14:tracePt t="110713" x="10096500" y="5103813"/>
          <p14:tracePt t="110720" x="10109200" y="5091113"/>
          <p14:tracePt t="111108" x="10096500" y="5080000"/>
          <p14:tracePt t="111123" x="10085388" y="5067300"/>
          <p14:tracePt t="111130" x="10059988" y="5054600"/>
          <p14:tracePt t="111138" x="10036175" y="5030788"/>
          <p14:tracePt t="111145" x="10012363" y="5006975"/>
          <p14:tracePt t="111152" x="9975850" y="4981575"/>
          <p14:tracePt t="111160" x="9950450" y="4957763"/>
          <p14:tracePt t="111167" x="9902825" y="4921250"/>
          <p14:tracePt t="111175" x="9853613" y="4897438"/>
          <p14:tracePt t="111181" x="9793288" y="4848225"/>
          <p14:tracePt t="111189" x="9683750" y="4762500"/>
          <p14:tracePt t="111196" x="9585325" y="4702175"/>
          <p14:tracePt t="111204" x="9475788" y="4652963"/>
          <p14:tracePt t="111210" x="9378950" y="4592638"/>
          <p14:tracePt t="111217" x="9159875" y="4519613"/>
          <p14:tracePt t="111224" x="8988425" y="4457700"/>
          <p14:tracePt t="111232" x="8855075" y="4421188"/>
          <p14:tracePt t="111240" x="8709025" y="4397375"/>
          <p14:tracePt t="111247" x="8562975" y="4384675"/>
          <p14:tracePt t="111255" x="8380413" y="4348163"/>
          <p14:tracePt t="111261" x="8232775" y="4348163"/>
          <p14:tracePt t="111269" x="8050213" y="4348163"/>
          <p14:tracePt t="111277" x="7953375" y="4348163"/>
          <p14:tracePt t="111284" x="7807325" y="4348163"/>
          <p14:tracePt t="111291" x="7673975" y="4384675"/>
          <p14:tracePt t="111298" x="7564438" y="4410075"/>
          <p14:tracePt t="111306" x="7453313" y="4446588"/>
          <p14:tracePt t="111313" x="7356475" y="4483100"/>
          <p14:tracePt t="111320" x="7283450" y="4519613"/>
          <p14:tracePt t="111327" x="7223125" y="4556125"/>
          <p14:tracePt t="111335" x="7186613" y="4567238"/>
          <p14:tracePt t="111342" x="7161213" y="4603750"/>
          <p14:tracePt t="111348" x="7124700" y="4616450"/>
          <p14:tracePt t="111356" x="7113588" y="4640263"/>
          <p14:tracePt t="111363" x="7088188" y="4678363"/>
          <p14:tracePt t="111372" x="7064375" y="4702175"/>
          <p14:tracePt t="111378" x="7051675" y="4725988"/>
          <p14:tracePt t="111386" x="7027863" y="4775200"/>
          <p14:tracePt t="111393" x="7015163" y="4824413"/>
          <p14:tracePt t="111401" x="7004050" y="4884738"/>
          <p14:tracePt t="111408" x="7004050" y="4921250"/>
          <p14:tracePt t="111415" x="7004050" y="4945063"/>
          <p14:tracePt t="111423" x="7004050" y="4981575"/>
          <p14:tracePt t="111430" x="7004050" y="5018088"/>
          <p14:tracePt t="111437" x="7015163" y="5054600"/>
          <p14:tracePt t="111445" x="7027863" y="5080000"/>
          <p14:tracePt t="111452" x="7051675" y="5127625"/>
          <p14:tracePt t="111460" x="7088188" y="5176838"/>
          <p14:tracePt t="111465" x="7113588" y="5200650"/>
          <p14:tracePt t="111473" x="7173913" y="5273675"/>
          <p14:tracePt t="111480" x="7223125" y="5322888"/>
          <p14:tracePt t="111489" x="7270750" y="5348288"/>
          <p14:tracePt t="111495" x="7319963" y="5384800"/>
          <p14:tracePt t="111503" x="7416800" y="5432425"/>
          <p14:tracePt t="111510" x="7489825" y="5468938"/>
          <p14:tracePt t="111518" x="7588250" y="5494338"/>
          <p14:tracePt t="111524" x="7697788" y="5518150"/>
          <p14:tracePt t="111532" x="7807325" y="5541963"/>
          <p14:tracePt t="111539" x="7916863" y="5578475"/>
          <p14:tracePt t="111546" x="8026400" y="5578475"/>
          <p14:tracePt t="111554" x="8135938" y="5591175"/>
          <p14:tracePt t="111561" x="8307388" y="5603875"/>
          <p14:tracePt t="111569" x="8489950" y="5627688"/>
          <p14:tracePt t="111577" x="8610600" y="5627688"/>
          <p14:tracePt t="111582" x="8842375" y="5640388"/>
          <p14:tracePt t="111589" x="9207500" y="5664200"/>
          <p14:tracePt t="111597" x="9426575" y="5676900"/>
          <p14:tracePt t="111605" x="9621838" y="5676900"/>
          <p14:tracePt t="111612" x="9780588" y="5688013"/>
          <p14:tracePt t="111620" x="10036175" y="5688013"/>
          <p14:tracePt t="111626" x="10194925" y="5688013"/>
          <p14:tracePt t="111634" x="10414000" y="5688013"/>
          <p14:tracePt t="111641" x="10523538" y="5688013"/>
          <p14:tracePt t="111649" x="10706100" y="5688013"/>
          <p14:tracePt t="111656" x="10852150" y="5676900"/>
          <p14:tracePt t="111663" x="10961688" y="5651500"/>
          <p14:tracePt t="111671" x="11133138" y="5627688"/>
          <p14:tracePt t="111677" x="11217275" y="5603875"/>
          <p14:tracePt t="111686" x="11326813" y="5578475"/>
          <p14:tracePt t="111693" x="11436350" y="5541963"/>
          <p14:tracePt t="111699" x="11534775" y="5505450"/>
          <p14:tracePt t="111706" x="11655425" y="5468938"/>
          <p14:tracePt t="111714" x="11728450" y="5445125"/>
          <p14:tracePt t="111722" x="11777663" y="5421313"/>
          <p14:tracePt t="111729" x="11826875" y="5395913"/>
          <p14:tracePt t="111737" x="11863388" y="5372100"/>
          <p14:tracePt t="111744" x="11887200" y="5359400"/>
          <p14:tracePt t="111751" x="11899900" y="5348288"/>
          <p14:tracePt t="111759" x="11923713" y="5322888"/>
          <p14:tracePt t="111766" x="11936413" y="5311775"/>
          <p14:tracePt t="111773" x="11960225" y="5299075"/>
          <p14:tracePt t="111780" x="11972925" y="5273675"/>
          <p14:tracePt t="111788" x="11985625" y="5262563"/>
          <p14:tracePt t="111794" x="11996738" y="5237163"/>
          <p14:tracePt t="111802" x="12009438" y="5213350"/>
          <p14:tracePt t="111809" x="12022138" y="5200650"/>
          <p14:tracePt t="111817" x="12033250" y="5176838"/>
          <p14:tracePt t="111824" x="12045950" y="5153025"/>
          <p14:tracePt t="111830" x="12045950" y="5140325"/>
          <p14:tracePt t="111838" x="12058650" y="5127625"/>
          <p14:tracePt t="111846" x="12058650" y="5103813"/>
          <p14:tracePt t="111861" x="12058650" y="5091113"/>
          <p14:tracePt t="111868" x="12058650" y="5054600"/>
          <p14:tracePt t="111875" x="12058650" y="5043488"/>
          <p14:tracePt t="111882" x="12033250" y="5030788"/>
          <p14:tracePt t="111890" x="11996738" y="4981575"/>
          <p14:tracePt t="111896" x="11960225" y="4957763"/>
          <p14:tracePt t="111905" x="11839575" y="4860925"/>
          <p14:tracePt t="111910" x="11728450" y="4787900"/>
          <p14:tracePt t="111919" x="11399838" y="4616450"/>
          <p14:tracePt t="111926" x="11193463" y="4530725"/>
          <p14:tracePt t="111934" x="10791825" y="4360863"/>
          <p14:tracePt t="111941" x="10547350" y="4287838"/>
          <p14:tracePt t="111947" x="10231438" y="4214813"/>
          <p14:tracePt t="111954" x="9902825" y="4141788"/>
          <p14:tracePt t="111963" x="9609138" y="4081463"/>
          <p14:tracePt t="111970" x="9353550" y="4032250"/>
          <p14:tracePt t="111977" x="9097963" y="3983038"/>
          <p14:tracePt t="111985" x="8782050" y="3946525"/>
          <p14:tracePt t="111992" x="8623300" y="3922713"/>
          <p14:tracePt t="111999" x="8453438" y="3910013"/>
          <p14:tracePt t="112007" x="8258175" y="3910013"/>
          <p14:tracePt t="112013" x="8099425" y="3910013"/>
          <p14:tracePt t="112021" x="7953375" y="3910013"/>
          <p14:tracePt t="112027" x="7843838" y="3910013"/>
          <p14:tracePt t="112036" x="7710488" y="3910013"/>
          <p14:tracePt t="112044" x="7612063" y="3922713"/>
          <p14:tracePt t="112061" x="7392988" y="3959225"/>
          <p14:tracePt t="112064" x="7307263" y="3970338"/>
          <p14:tracePt t="112071" x="7210425" y="4006850"/>
          <p14:tracePt t="112079" x="7161213" y="4019550"/>
          <p14:tracePt t="112087" x="7100888" y="4043363"/>
          <p14:tracePt t="112094" x="7077075" y="4043363"/>
          <p14:tracePt t="112102" x="7051675" y="4068763"/>
          <p14:tracePt t="112109" x="7040563" y="4068763"/>
          <p14:tracePt t="112116" x="7015163" y="4105275"/>
          <p14:tracePt t="112124" x="6991350" y="4141788"/>
          <p14:tracePt t="112130" x="6967538" y="4191000"/>
          <p14:tracePt t="112139" x="6954838" y="4251325"/>
          <p14:tracePt t="112145" x="6942138" y="4275138"/>
          <p14:tracePt t="112152" x="6931025" y="4324350"/>
          <p14:tracePt t="112160" x="6931025" y="4360863"/>
          <p14:tracePt t="112167" x="6931025" y="4410075"/>
          <p14:tracePt t="112175" x="6931025" y="4470400"/>
          <p14:tracePt t="112181" x="6931025" y="4530725"/>
          <p14:tracePt t="112188" x="6942138" y="4603750"/>
          <p14:tracePt t="112196" x="6954838" y="4665663"/>
          <p14:tracePt t="112204" x="6978650" y="4714875"/>
          <p14:tracePt t="112210" x="6991350" y="4738688"/>
          <p14:tracePt t="112219" x="7015163" y="4775200"/>
          <p14:tracePt t="112225" x="7040563" y="4811713"/>
          <p14:tracePt t="112233" x="7088188" y="4860925"/>
          <p14:tracePt t="112240" x="7124700" y="4908550"/>
          <p14:tracePt t="112247" x="7173913" y="4945063"/>
          <p14:tracePt t="112255" x="7246938" y="5006975"/>
          <p14:tracePt t="112261" x="7319963" y="5054600"/>
          <p14:tracePt t="112269" x="7429500" y="5127625"/>
          <p14:tracePt t="112277" x="7515225" y="5176838"/>
          <p14:tracePt t="112284" x="7588250" y="5213350"/>
          <p14:tracePt t="112291" x="7685088" y="5249863"/>
          <p14:tracePt t="112298" x="7794625" y="5299075"/>
          <p14:tracePt t="112305" x="8013700" y="5384800"/>
          <p14:tracePt t="112313" x="8245475" y="5468938"/>
          <p14:tracePt t="112321" x="8428038" y="5518150"/>
          <p14:tracePt t="112327" x="8574088" y="5578475"/>
          <p14:tracePt t="112335" x="8829675" y="5640388"/>
          <p14:tracePt t="112342" x="8988425" y="5700713"/>
          <p14:tracePt t="112350" x="9170988" y="5737225"/>
          <p14:tracePt t="112357" x="9317038" y="5797550"/>
          <p14:tracePt t="112363" x="9463088" y="5822950"/>
          <p14:tracePt t="112372" x="9707563" y="5870575"/>
          <p14:tracePt t="112378" x="9829800" y="5883275"/>
          <p14:tracePt t="112386" x="9999663" y="5907088"/>
          <p14:tracePt t="112394" x="10109200" y="5907088"/>
          <p14:tracePt t="112401" x="10206038" y="5907088"/>
          <p14:tracePt t="112408" x="10315575" y="5907088"/>
          <p14:tracePt t="112415" x="10388600" y="5907088"/>
          <p14:tracePt t="112423" x="10523538" y="5895975"/>
          <p14:tracePt t="112430" x="10583863" y="5883275"/>
          <p14:tracePt t="112436" x="10669588" y="5859463"/>
          <p14:tracePt t="112444" x="10706100" y="5846763"/>
          <p14:tracePt t="112451" x="10766425" y="5822950"/>
          <p14:tracePt t="112459" x="10791825" y="5810250"/>
          <p14:tracePt t="112466" x="10815638" y="5786438"/>
          <p14:tracePt t="112474" x="10875963" y="5773738"/>
          <p14:tracePt t="112480" x="10901363" y="5749925"/>
          <p14:tracePt t="112489" x="10937875" y="5724525"/>
          <p14:tracePt t="112496" x="10974388" y="5700713"/>
          <p14:tracePt t="112503" x="11022013" y="5676900"/>
          <p14:tracePt t="112511" x="11058525" y="5651500"/>
          <p14:tracePt t="112518" x="11095038" y="5640388"/>
          <p14:tracePt t="112525" x="11133138" y="5627688"/>
          <p14:tracePt t="112532" x="11144250" y="5627688"/>
          <p14:tracePt t="112539" x="11156950" y="5614988"/>
          <p14:tracePt t="112547" x="11169650" y="5603875"/>
          <p14:tracePt t="112553" x="11180763" y="5603875"/>
          <p14:tracePt t="112560" x="11193463" y="5603875"/>
          <p14:tracePt t="112569" x="11193463" y="5591175"/>
          <p14:tracePt t="112576" x="11206163" y="5591175"/>
          <p14:tracePt t="112591" x="11217275" y="5591175"/>
          <p14:tracePt t="112606" x="11229975" y="5578475"/>
          <p14:tracePt t="112627" x="11242675" y="5567363"/>
          <p14:tracePt t="112634" x="11242675" y="5554663"/>
          <p14:tracePt t="112649" x="11253788" y="5541963"/>
          <p14:tracePt t="112664" x="11253788" y="5530850"/>
          <p14:tracePt t="112678" x="11253788" y="5518150"/>
          <p14:tracePt t="112684" x="11266488" y="5518150"/>
          <p14:tracePt t="112693" x="11266488" y="5505450"/>
          <p14:tracePt t="112708" x="11266488" y="5494338"/>
          <p14:tracePt t="112722" x="11266488" y="5481638"/>
          <p14:tracePt t="112729" x="11266488" y="5457825"/>
          <p14:tracePt t="112737" x="11266488" y="5445125"/>
          <p14:tracePt t="112744" x="11266488" y="5432425"/>
          <p14:tracePt t="112751" x="11266488" y="5408613"/>
          <p14:tracePt t="112759" x="11266488" y="5372100"/>
          <p14:tracePt t="112766" x="11266488" y="5348288"/>
          <p14:tracePt t="112773" x="11266488" y="5322888"/>
          <p14:tracePt t="112780" x="11266488" y="5299075"/>
          <p14:tracePt t="112787" x="11266488" y="5286375"/>
          <p14:tracePt t="112794" x="11266488" y="5249863"/>
          <p14:tracePt t="112802" x="11242675" y="5226050"/>
          <p14:tracePt t="112810" x="11229975" y="5200650"/>
          <p14:tracePt t="112817" x="11229975" y="5189538"/>
          <p14:tracePt t="112824" x="11217275" y="5153025"/>
          <p14:tracePt t="112831" x="11193463" y="5140325"/>
          <p14:tracePt t="112839" x="11180763" y="5103813"/>
          <p14:tracePt t="112846" x="11169650" y="5080000"/>
          <p14:tracePt t="112854" x="11156950" y="5054600"/>
          <p14:tracePt t="112861" x="11133138" y="5043488"/>
          <p14:tracePt t="112868" x="11120438" y="5018088"/>
          <p14:tracePt t="112876" x="11083925" y="4981575"/>
          <p14:tracePt t="112882" x="11071225" y="4957763"/>
          <p14:tracePt t="112890" x="11047413" y="4933950"/>
          <p14:tracePt t="112897" x="11034713" y="4908550"/>
          <p14:tracePt t="112903" x="11010900" y="4897438"/>
          <p14:tracePt t="112911" x="10985500" y="4872038"/>
          <p14:tracePt t="112919" x="10961688" y="4848225"/>
          <p14:tracePt t="112927" x="10948988" y="4835525"/>
          <p14:tracePt t="112933" x="10912475" y="4824413"/>
          <p14:tracePt t="112941" x="10875963" y="4799013"/>
          <p14:tracePt t="112948" x="10864850" y="4799013"/>
          <p14:tracePt t="112956" x="10839450" y="4787900"/>
          <p14:tracePt t="112963" x="10802938" y="4762500"/>
          <p14:tracePt t="112970" x="10766425" y="4762500"/>
          <p14:tracePt t="112977" x="10729913" y="4738688"/>
          <p14:tracePt t="112985" x="10682288" y="4725988"/>
          <p14:tracePt t="112992" x="10645775" y="4714875"/>
          <p14:tracePt t="112999" x="10583863" y="4702175"/>
          <p14:tracePt t="113007" x="10547350" y="4702175"/>
          <p14:tracePt t="113013" x="10463213" y="4689475"/>
          <p14:tracePt t="113020" x="10352088" y="4678363"/>
          <p14:tracePt t="113029" x="10279063" y="4665663"/>
          <p14:tracePt t="113036" x="10194925" y="4652963"/>
          <p14:tracePt t="113044" x="10133013" y="4640263"/>
          <p14:tracePt t="113062" x="9975850" y="4629150"/>
          <p14:tracePt t="113064" x="9913938" y="4629150"/>
          <p14:tracePt t="113072" x="9829800" y="4629150"/>
          <p14:tracePt t="113079" x="9756775" y="4629150"/>
          <p14:tracePt t="113087" x="9671050" y="4629150"/>
          <p14:tracePt t="113094" x="9609138" y="4629150"/>
          <p14:tracePt t="113102" x="9525000" y="4652963"/>
          <p14:tracePt t="113109" x="9463088" y="4665663"/>
          <p14:tracePt t="113116" x="9390063" y="4689475"/>
          <p14:tracePt t="113124" x="9317038" y="4702175"/>
          <p14:tracePt t="113131" x="9269413" y="4714875"/>
          <p14:tracePt t="113137" x="9196388" y="4725988"/>
          <p14:tracePt t="113144" x="9147175" y="4751388"/>
          <p14:tracePt t="113153" x="9123363" y="4775200"/>
          <p14:tracePt t="113160" x="9074150" y="4775200"/>
          <p14:tracePt t="113168" x="9037638" y="4799013"/>
          <p14:tracePt t="113175" x="9013825" y="4824413"/>
          <p14:tracePt t="113181" x="8977313" y="4835525"/>
          <p14:tracePt t="113189" x="8928100" y="4872038"/>
          <p14:tracePt t="113196" x="8891588" y="4884738"/>
          <p14:tracePt t="113204" x="8866188" y="4908550"/>
          <p14:tracePt t="113211" x="8842375" y="4921250"/>
          <p14:tracePt t="113219" x="8805863" y="4957763"/>
          <p14:tracePt t="113226" x="8805863" y="4970463"/>
          <p14:tracePt t="113233" x="8769350" y="4994275"/>
          <p14:tracePt t="113240" x="8756650" y="5006975"/>
          <p14:tracePt t="113247" x="8732838" y="5018088"/>
          <p14:tracePt t="113254" x="8720138" y="5054600"/>
          <p14:tracePt t="113261" x="8696325" y="5080000"/>
          <p14:tracePt t="113268" x="8672513" y="5091113"/>
          <p14:tracePt t="113278" x="8659813" y="5127625"/>
          <p14:tracePt t="113284" x="8623300" y="5153025"/>
          <p14:tracePt t="113292" x="8623300" y="5164138"/>
          <p14:tracePt t="113299" x="8599488" y="5189538"/>
          <p14:tracePt t="113306" x="8599488" y="5200650"/>
          <p14:tracePt t="113313" x="8586788" y="5213350"/>
          <p14:tracePt t="113321" x="8574088" y="5237163"/>
          <p14:tracePt t="113335" x="8574088" y="5249863"/>
          <p14:tracePt t="113343" x="8562975" y="5249863"/>
          <p14:tracePt t="113350" x="8562975" y="5262563"/>
          <p14:tracePt t="113358" x="8562975" y="5273675"/>
          <p14:tracePt t="113371" x="8562975" y="5286375"/>
          <p14:tracePt t="113378" x="8562975" y="5299075"/>
          <p14:tracePt t="113385" x="8562975" y="5311775"/>
          <p14:tracePt t="113400" x="8562975" y="5322888"/>
          <p14:tracePt t="113415" x="8574088" y="5335588"/>
          <p14:tracePt t="113423" x="8586788" y="5348288"/>
          <p14:tracePt t="113430" x="8599488" y="5359400"/>
          <p14:tracePt t="113444" x="8610600" y="5372100"/>
          <p14:tracePt t="113452" x="8623300" y="5372100"/>
          <p14:tracePt t="113459" x="8636000" y="5384800"/>
          <p14:tracePt t="113467" x="8647113" y="5395913"/>
          <p14:tracePt t="113474" x="8659813" y="5408613"/>
          <p14:tracePt t="113481" x="8683625" y="5408613"/>
          <p14:tracePt t="113488" x="8709025" y="5421313"/>
          <p14:tracePt t="113495" x="8720138" y="5432425"/>
          <p14:tracePt t="113503" x="8756650" y="5432425"/>
          <p14:tracePt t="113511" x="8769350" y="5432425"/>
          <p14:tracePt t="113518" x="8793163" y="5445125"/>
          <p14:tracePt t="113525" x="8829675" y="5445125"/>
          <p14:tracePt t="113532" x="8866188" y="5457825"/>
          <p14:tracePt t="113540" x="8902700" y="5457825"/>
          <p14:tracePt t="113547" x="8928100" y="5457825"/>
          <p14:tracePt t="113554" x="8964613" y="5457825"/>
          <p14:tracePt t="113561" x="9001125" y="5457825"/>
          <p14:tracePt t="113569" x="9024938" y="5457825"/>
          <p14:tracePt t="113577" x="9061450" y="5457825"/>
          <p14:tracePt t="113583" x="9086850" y="5457825"/>
          <p14:tracePt t="113591" x="9123363" y="5457825"/>
          <p14:tracePt t="113597" x="9159875" y="5457825"/>
          <p14:tracePt t="113604" x="9196388" y="5457825"/>
          <p14:tracePt t="113612" x="9220200" y="5457825"/>
          <p14:tracePt t="113619" x="9244013" y="5457825"/>
          <p14:tracePt t="113628" x="9280525" y="5457825"/>
          <p14:tracePt t="113635" x="9305925" y="5457825"/>
          <p14:tracePt t="113642" x="9342438" y="5457825"/>
          <p14:tracePt t="113649" x="9378950" y="5457825"/>
          <p14:tracePt t="113656" x="9402763" y="5457825"/>
          <p14:tracePt t="113663" x="9439275" y="5445125"/>
          <p14:tracePt t="113671" x="9475788" y="5432425"/>
          <p14:tracePt t="113678" x="9499600" y="5432425"/>
          <p14:tracePt t="113686" x="9536113" y="5432425"/>
          <p14:tracePt t="113693" x="9561513" y="5421313"/>
          <p14:tracePt t="113699" x="9585325" y="5408613"/>
          <p14:tracePt t="113708" x="9621838" y="5395913"/>
          <p14:tracePt t="113714" x="9645650" y="5395913"/>
          <p14:tracePt t="113721" x="9683750" y="5395913"/>
          <p14:tracePt t="113728" x="9707563" y="5395913"/>
          <p14:tracePt t="113737" x="9720263" y="5395913"/>
          <p14:tracePt t="113745" x="9744075" y="5384800"/>
          <p14:tracePt t="114058" x="9744075" y="5372100"/>
          <p14:tracePt t="114065" x="9756775" y="5372100"/>
          <p14:tracePt t="114072" x="9756775" y="5359400"/>
          <p14:tracePt t="114080" x="9756775" y="5322888"/>
          <p14:tracePt t="114086" x="9767888" y="5299075"/>
          <p14:tracePt t="114094" x="9767888" y="5273675"/>
          <p14:tracePt t="114101" x="9767888" y="5237163"/>
          <p14:tracePt t="114109" x="9780588" y="5213350"/>
          <p14:tracePt t="114116" x="9780588" y="5189538"/>
          <p14:tracePt t="114124" x="9780588" y="5164138"/>
          <p14:tracePt t="114131" x="9780588" y="5140325"/>
          <p14:tracePt t="114139" x="9780588" y="5116513"/>
          <p14:tracePt t="114146" x="9780588" y="5103813"/>
          <p14:tracePt t="114153" x="9780588" y="5091113"/>
          <p14:tracePt t="114160" x="9780588" y="5067300"/>
          <p14:tracePt t="114168" x="9780588" y="5054600"/>
          <p14:tracePt t="114175" x="9767888" y="5043488"/>
          <p14:tracePt t="114181" x="9767888" y="5030788"/>
          <p14:tracePt t="114188" x="9756775" y="5006975"/>
          <p14:tracePt t="114197" x="9744075" y="4994275"/>
          <p14:tracePt t="114203" x="9720263" y="4970463"/>
          <p14:tracePt t="114211" x="9720263" y="4945063"/>
          <p14:tracePt t="114218" x="9707563" y="4945063"/>
          <p14:tracePt t="114226" x="9694863" y="4921250"/>
          <p14:tracePt t="114233" x="9683750" y="4921250"/>
          <p14:tracePt t="114241" x="9671050" y="4897438"/>
          <p14:tracePt t="114248" x="9658350" y="4897438"/>
          <p14:tracePt t="114255" x="9634538" y="4872038"/>
          <p14:tracePt t="114262" x="9609138" y="4860925"/>
          <p14:tracePt t="114270" x="9585325" y="4835525"/>
          <p14:tracePt t="114278" x="9561513" y="4824413"/>
          <p14:tracePt t="114284" x="9548813" y="4824413"/>
          <p14:tracePt t="114292" x="9512300" y="4799013"/>
          <p14:tracePt t="114298" x="9488488" y="4787900"/>
          <p14:tracePt t="114305" x="9451975" y="4775200"/>
          <p14:tracePt t="114313" x="9415463" y="4762500"/>
          <p14:tracePt t="114320" x="9390063" y="4751388"/>
          <p14:tracePt t="114328" x="9353550" y="4738688"/>
          <p14:tracePt t="114335" x="9317038" y="4725988"/>
          <p14:tracePt t="114342" x="9280525" y="4714875"/>
          <p14:tracePt t="114349" x="9269413" y="4714875"/>
          <p14:tracePt t="114358" x="9244013" y="4702175"/>
          <p14:tracePt t="114364" x="9220200" y="4689475"/>
          <p14:tracePt t="114372" x="9183688" y="4689475"/>
          <p14:tracePt t="114379" x="9170988" y="4678363"/>
          <p14:tracePt t="114387" x="9147175" y="4678363"/>
          <p14:tracePt t="114394" x="9123363" y="4678363"/>
          <p14:tracePt t="114401" x="9097963" y="4678363"/>
          <p14:tracePt t="114409" x="9074150" y="4678363"/>
          <p14:tracePt t="114415" x="9061450" y="4678363"/>
          <p14:tracePt t="114422" x="9050338" y="4678363"/>
          <p14:tracePt t="114430" x="9024938" y="4678363"/>
          <p14:tracePt t="114437" x="9013825" y="4678363"/>
          <p14:tracePt t="114445" x="9013825" y="4689475"/>
          <p14:tracePt t="114452" x="9001125" y="4689475"/>
          <p14:tracePt t="114459" x="8988425" y="4689475"/>
          <p14:tracePt t="114467" x="8977313" y="4702175"/>
          <p14:tracePt t="114481" x="8964613" y="4714875"/>
          <p14:tracePt t="114496" x="8951913" y="4725988"/>
          <p14:tracePt t="114503" x="8951913" y="4738688"/>
          <p14:tracePt t="114511" x="8951913" y="4751388"/>
          <p14:tracePt t="114526" x="8951913" y="4775200"/>
          <p14:tracePt t="114532" x="8951913" y="4787900"/>
          <p14:tracePt t="114539" x="8951913" y="4811713"/>
          <p14:tracePt t="114547" x="8951913" y="4824413"/>
          <p14:tracePt t="114554" x="8951913" y="4848225"/>
          <p14:tracePt t="114561" x="8951913" y="4860925"/>
          <p14:tracePt t="114569" x="8964613" y="4872038"/>
          <p14:tracePt t="114577" x="8964613" y="4884738"/>
          <p14:tracePt t="114583" x="8988425" y="4897438"/>
          <p14:tracePt t="114591" x="9001125" y="4908550"/>
          <p14:tracePt t="114598" x="9024938" y="4921250"/>
          <p14:tracePt t="114605" x="9050338" y="4921250"/>
          <p14:tracePt t="114612" x="9074150" y="4945063"/>
          <p14:tracePt t="114620" x="9097963" y="4957763"/>
          <p14:tracePt t="114628" x="9123363" y="4957763"/>
          <p14:tracePt t="114634" x="9159875" y="4970463"/>
          <p14:tracePt t="114642" x="9207500" y="4981575"/>
          <p14:tracePt t="114649" x="9232900" y="4981575"/>
          <p14:tracePt t="114657" x="9269413" y="4981575"/>
          <p14:tracePt t="114663" x="9305925" y="4994275"/>
          <p14:tracePt t="114670" x="9342438" y="4994275"/>
          <p14:tracePt t="114678" x="9366250" y="4994275"/>
          <p14:tracePt t="114686" x="9402763" y="4994275"/>
          <p14:tracePt t="114693" x="9426575" y="4994275"/>
          <p14:tracePt t="114699" x="9451975" y="4994275"/>
          <p14:tracePt t="114707" x="9475788" y="4994275"/>
          <p14:tracePt t="114714" x="9499600" y="4994275"/>
          <p14:tracePt t="114722" x="9525000" y="4994275"/>
          <p14:tracePt t="114730" x="9536113" y="4981575"/>
          <p14:tracePt t="114737" x="9561513" y="4981575"/>
          <p14:tracePt t="114745" x="9572625" y="4981575"/>
          <p14:tracePt t="114752" x="9572625" y="4970463"/>
          <p14:tracePt t="114759" x="9598025" y="4957763"/>
          <p14:tracePt t="114773" x="9609138" y="4957763"/>
          <p14:tracePt t="114781" x="9609138" y="4945063"/>
          <p14:tracePt t="114787" x="9621838" y="4933950"/>
          <p14:tracePt t="114795" x="9634538" y="4921250"/>
          <p14:tracePt t="114803" x="9634538" y="4897438"/>
          <p14:tracePt t="114810" x="9645650" y="4884738"/>
          <p14:tracePt t="114817" x="9645650" y="4872038"/>
          <p14:tracePt t="114825" x="9658350" y="4848225"/>
          <p14:tracePt t="114831" x="9658350" y="4835525"/>
          <p14:tracePt t="114838" x="9658350" y="4824413"/>
          <p14:tracePt t="114847" x="9658350" y="4811713"/>
          <p14:tracePt t="114854" x="9658350" y="4787900"/>
          <p14:tracePt t="114860" x="9658350" y="4762500"/>
          <p14:tracePt t="114869" x="9658350" y="4738688"/>
          <p14:tracePt t="114875" x="9658350" y="4725988"/>
          <p14:tracePt t="114883" x="9645650" y="4714875"/>
          <p14:tracePt t="114890" x="9621838" y="4702175"/>
          <p14:tracePt t="114897" x="9621838" y="4678363"/>
          <p14:tracePt t="114905" x="9585325" y="4665663"/>
          <p14:tracePt t="114911" x="9572625" y="4652963"/>
          <p14:tracePt t="114918" x="9548813" y="4640263"/>
          <p14:tracePt t="114927" x="9525000" y="4629150"/>
          <p14:tracePt t="114934" x="9499600" y="4616450"/>
          <p14:tracePt t="114942" x="9475788" y="4616450"/>
          <p14:tracePt t="114948" x="9451975" y="4603750"/>
          <p14:tracePt t="114956" x="9402763" y="4603750"/>
          <p14:tracePt t="114963" x="9378950" y="4592638"/>
          <p14:tracePt t="114971" x="9329738" y="4592638"/>
          <p14:tracePt t="114979" x="9293225" y="4592638"/>
          <p14:tracePt t="114985" x="9256713" y="4592638"/>
          <p14:tracePt t="114992" x="9232900" y="4592638"/>
          <p14:tracePt t="114999" x="9207500" y="4603750"/>
          <p14:tracePt t="115007" x="9183688" y="4603750"/>
          <p14:tracePt t="115014" x="9159875" y="4629150"/>
          <p14:tracePt t="115022" x="9123363" y="4640263"/>
          <p14:tracePt t="115028" x="9110663" y="4665663"/>
          <p14:tracePt t="115036" x="9097963" y="4665663"/>
          <p14:tracePt t="115042" x="9086850" y="4689475"/>
          <p14:tracePt t="115050" x="9074150" y="4702175"/>
          <p14:tracePt t="115062" x="9061450" y="4714875"/>
          <p14:tracePt t="115065" x="9050338" y="4738688"/>
          <p14:tracePt t="115073" x="9037638" y="4751388"/>
          <p14:tracePt t="115080" x="9037638" y="4762500"/>
          <p14:tracePt t="115088" x="9024938" y="4799013"/>
          <p14:tracePt t="115102" x="9024938" y="4824413"/>
          <p14:tracePt t="115109" x="9024938" y="4848225"/>
          <p14:tracePt t="115116" x="9024938" y="4872038"/>
          <p14:tracePt t="115124" x="9037638" y="4884738"/>
          <p14:tracePt t="115131" x="9050338" y="4897438"/>
          <p14:tracePt t="115138" x="9061450" y="4921250"/>
          <p14:tracePt t="115145" x="9097963" y="4933950"/>
          <p14:tracePt t="115153" x="9159875" y="4957763"/>
          <p14:tracePt t="115160" x="9220200" y="4981575"/>
          <p14:tracePt t="115167" x="9269413" y="5006975"/>
          <p14:tracePt t="115174" x="9305925" y="5006975"/>
          <p14:tracePt t="115818" x="9317038" y="5006975"/>
          <p14:tracePt t="115824" x="9342438" y="5006975"/>
          <p14:tracePt t="115831" x="9378950" y="5006975"/>
          <p14:tracePt t="115839" x="9426575" y="5006975"/>
          <p14:tracePt t="115847" x="9463088" y="5006975"/>
          <p14:tracePt t="115854" x="9525000" y="5006975"/>
          <p14:tracePt t="115862" x="9598025" y="5006975"/>
          <p14:tracePt t="115869" x="9645650" y="5006975"/>
          <p14:tracePt t="115876" x="9720263" y="5006975"/>
          <p14:tracePt t="115883" x="9829800" y="4994275"/>
          <p14:tracePt t="115890" x="9926638" y="4994275"/>
          <p14:tracePt t="115897" x="10023475" y="4981575"/>
          <p14:tracePt t="115905" x="10145713" y="4970463"/>
          <p14:tracePt t="115912" x="10194925" y="4970463"/>
          <p14:tracePt t="115919" x="10304463" y="4957763"/>
          <p14:tracePt t="115926" x="10388600" y="4945063"/>
          <p14:tracePt t="115934" x="10474325" y="4933950"/>
          <p14:tracePt t="115942" x="10547350" y="4921250"/>
          <p14:tracePt t="115948" x="10596563" y="4908550"/>
          <p14:tracePt t="115956" x="10669588" y="4897438"/>
          <p14:tracePt t="115963" x="10706100" y="4897438"/>
          <p14:tracePt t="115971" x="10755313" y="4884738"/>
          <p14:tracePt t="115979" x="10791825" y="4884738"/>
          <p14:tracePt t="115985" x="10839450" y="4884738"/>
          <p14:tracePt t="115993" x="10875963" y="4872038"/>
          <p14:tracePt t="116000" x="10912475" y="4872038"/>
          <p14:tracePt t="116008" x="10948988" y="4872038"/>
          <p14:tracePt t="116014" x="10998200" y="4872038"/>
          <p14:tracePt t="116021" x="11034713" y="4872038"/>
          <p14:tracePt t="116029" x="11047413" y="4872038"/>
          <p14:tracePt t="116036" x="11071225" y="4872038"/>
          <p14:tracePt t="117481" x="11071225" y="4860925"/>
          <p14:tracePt t="117489" x="11058525" y="4848225"/>
          <p14:tracePt t="117496" x="11047413" y="4835525"/>
          <p14:tracePt t="117504" x="11022013" y="4824413"/>
          <p14:tracePt t="117512" x="11010900" y="4787900"/>
          <p14:tracePt t="117518" x="10985500" y="4762500"/>
          <p14:tracePt t="117526" x="10912475" y="4689475"/>
          <p14:tracePt t="117532" x="10888663" y="4629150"/>
          <p14:tracePt t="117541" x="10802938" y="4530725"/>
          <p14:tracePt t="117547" x="10729913" y="4433888"/>
          <p14:tracePt t="117554" x="10645775" y="4275138"/>
          <p14:tracePt t="117561" x="10547350" y="4141788"/>
          <p14:tracePt t="117569" x="10474325" y="3995738"/>
          <p14:tracePt t="117577" x="10401300" y="3860800"/>
          <p14:tracePt t="117584" x="10315575" y="3740150"/>
          <p14:tracePt t="117592" x="10231438" y="3605213"/>
          <p14:tracePt t="117599" x="10169525" y="3495675"/>
          <p14:tracePt t="117606" x="10085388" y="3373438"/>
          <p14:tracePt t="117613" x="10059988" y="3313113"/>
          <p14:tracePt t="117621" x="9986963" y="3240088"/>
          <p14:tracePt t="117628" x="9963150" y="3203575"/>
          <p14:tracePt t="117636" x="9926638" y="3154363"/>
          <p14:tracePt t="117642" x="9902825" y="3117850"/>
          <p14:tracePt t="117649" x="9877425" y="3094038"/>
          <p14:tracePt t="117657" x="9866313" y="3044825"/>
          <p14:tracePt t="117664" x="9840913" y="3021013"/>
          <p14:tracePt t="117671" x="9817100" y="2984500"/>
          <p14:tracePt t="117678" x="9793288" y="2947988"/>
          <p14:tracePt t="117686" x="9767888" y="2911475"/>
          <p14:tracePt t="117694" x="9756775" y="2898775"/>
          <p14:tracePt t="117701" x="9731375" y="2874963"/>
          <p14:tracePt t="117709" x="9720263" y="2838450"/>
          <p14:tracePt t="117715" x="9707563" y="2838450"/>
          <p14:tracePt t="117723" x="9707563" y="2825750"/>
          <p14:tracePt t="117730" x="9694863" y="2825750"/>
          <p14:tracePt t="117738" x="9683750" y="2814638"/>
          <p14:tracePt t="117745" x="9671050" y="2814638"/>
          <p14:tracePt t="117751" x="9658350" y="2789238"/>
          <p14:tracePt t="117759" x="9634538" y="2776538"/>
          <p14:tracePt t="117766" x="9621838" y="2765425"/>
          <p14:tracePt t="117774" x="9585325" y="2752725"/>
          <p14:tracePt t="117781" x="9561513" y="2740025"/>
          <p14:tracePt t="117788" x="9525000" y="2716213"/>
          <p14:tracePt t="117795" x="9488488" y="2703513"/>
          <p14:tracePt t="117803" x="9439275" y="2679700"/>
          <p14:tracePt t="117811" x="9415463" y="2667000"/>
          <p14:tracePt t="117817" x="9378950" y="2655888"/>
          <p14:tracePt t="117825" x="9353550" y="2643188"/>
          <p14:tracePt t="117832" x="9329738" y="2630488"/>
          <p14:tracePt t="117839" x="9293225" y="2619375"/>
          <p14:tracePt t="117847" x="9269413" y="2619375"/>
          <p14:tracePt t="117854" x="9244013" y="2606675"/>
          <p14:tracePt t="117862" x="9207500" y="2606675"/>
          <p14:tracePt t="117869" x="9170988" y="2593975"/>
          <p14:tracePt t="117877" x="9134475" y="2582863"/>
          <p14:tracePt t="117883" x="9097963" y="2582863"/>
          <p14:tracePt t="117891" x="9061450" y="2582863"/>
          <p14:tracePt t="117899" x="9037638" y="2582863"/>
          <p14:tracePt t="117904" x="9001125" y="2582863"/>
          <p14:tracePt t="117912" x="8964613" y="2582863"/>
          <p14:tracePt t="117919" x="8928100" y="2582863"/>
          <p14:tracePt t="117928" x="8891588" y="2582863"/>
          <p14:tracePt t="117935" x="8866188" y="2582863"/>
          <p14:tracePt t="117942" x="8829675" y="2593975"/>
          <p14:tracePt t="117949" x="8805863" y="2606675"/>
          <p14:tracePt t="117957" x="8782050" y="2606675"/>
          <p14:tracePt t="117963" x="8756650" y="2606675"/>
          <p14:tracePt t="117971" x="8745538" y="2619375"/>
          <p14:tracePt t="117979" x="8709025" y="2630488"/>
          <p14:tracePt t="117993" x="8683625" y="2643188"/>
          <p14:tracePt t="117999" x="8672513" y="2655888"/>
          <p14:tracePt t="118008" x="8659813" y="2655888"/>
          <p14:tracePt t="118016" x="8647113" y="2667000"/>
          <p14:tracePt t="118021" x="8636000" y="2667000"/>
          <p14:tracePt t="118029" x="8636000" y="2679700"/>
          <p14:tracePt t="118047" x="8610600" y="2703513"/>
          <p14:tracePt t="118051" x="8610600" y="2716213"/>
          <p14:tracePt t="118059" x="8610600" y="2728913"/>
          <p14:tracePt t="118065" x="8610600" y="2752725"/>
          <p14:tracePt t="118073" x="8610600" y="2765425"/>
          <p14:tracePt t="118081" x="8610600" y="2776538"/>
          <p14:tracePt t="118088" x="8610600" y="2789238"/>
          <p14:tracePt t="118096" x="8610600" y="2801938"/>
          <p14:tracePt t="118102" x="8610600" y="2814638"/>
          <p14:tracePt t="118116" x="8636000" y="2825750"/>
          <p14:tracePt t="118124" x="8672513" y="2838450"/>
          <p14:tracePt t="118132" x="8709025" y="2838450"/>
          <p14:tracePt t="118138" x="8756650" y="2838450"/>
          <p14:tracePt t="118145" x="8818563" y="2838450"/>
          <p14:tracePt t="118154" x="8866188" y="2838450"/>
          <p14:tracePt t="118161" x="8939213" y="2838450"/>
          <p14:tracePt t="118168" x="9037638" y="2838450"/>
          <p14:tracePt t="118176" x="9170988" y="2838450"/>
          <p14:tracePt t="118183" x="9256713" y="2814638"/>
          <p14:tracePt t="118190" x="9366250" y="2789238"/>
          <p14:tracePt t="118197" x="9439275" y="2776538"/>
          <p14:tracePt t="118205" x="9572625" y="2752725"/>
          <p14:tracePt t="118211" x="9634538" y="2728913"/>
          <p14:tracePt t="118219" x="9720263" y="2716213"/>
          <p14:tracePt t="118227" x="9793288" y="2703513"/>
          <p14:tracePt t="118233" x="9817100" y="2692400"/>
          <p14:tracePt t="118241" x="9853613" y="2679700"/>
          <p14:tracePt t="118248" x="9877425" y="2679700"/>
          <p14:tracePt t="118255" x="9902825" y="2655888"/>
          <p14:tracePt t="118263" x="9913938" y="2655888"/>
          <p14:tracePt t="118270" x="9926638" y="2655888"/>
          <p14:tracePt t="118292" x="9926638" y="2643188"/>
          <p14:tracePt t="118299" x="9939338" y="2643188"/>
          <p14:tracePt t="118314" x="9939338" y="2630488"/>
          <p14:tracePt t="118322" x="9939338" y="2606675"/>
          <p14:tracePt t="118330" x="9939338" y="2593975"/>
          <p14:tracePt t="118336" x="9939338" y="2557463"/>
          <p14:tracePt t="118343" x="9939338" y="2546350"/>
          <p14:tracePt t="118350" x="9926638" y="2509838"/>
          <p14:tracePt t="118358" x="9913938" y="2484438"/>
          <p14:tracePt t="118365" x="9902825" y="2460625"/>
          <p14:tracePt t="118372" x="9877425" y="2436813"/>
          <p14:tracePt t="118380" x="9853613" y="2400300"/>
          <p14:tracePt t="118386" x="9829800" y="2363788"/>
          <p14:tracePt t="118395" x="9804400" y="2338388"/>
          <p14:tracePt t="118402" x="9780588" y="2314575"/>
          <p14:tracePt t="118409" x="9744075" y="2290763"/>
          <p14:tracePt t="118416" x="9658350" y="2241550"/>
          <p14:tracePt t="118424" x="9561513" y="2205038"/>
          <p14:tracePt t="118431" x="9475788" y="2168525"/>
          <p14:tracePt t="118439" x="9390063" y="2143125"/>
          <p14:tracePt t="118446" x="9317038" y="2143125"/>
          <p14:tracePt t="118453" x="9207500" y="2132013"/>
          <p14:tracePt t="118460" x="9110663" y="2132013"/>
          <p14:tracePt t="118467" x="9024938" y="2132013"/>
          <p14:tracePt t="118474" x="8939213" y="2155825"/>
          <p14:tracePt t="118482" x="8878888" y="2168525"/>
          <p14:tracePt t="118488" x="8805863" y="2179638"/>
          <p14:tracePt t="118496" x="8756650" y="2205038"/>
          <p14:tracePt t="118503" x="8696325" y="2241550"/>
          <p14:tracePt t="118511" x="8636000" y="2265363"/>
          <p14:tracePt t="118518" x="8599488" y="2290763"/>
          <p14:tracePt t="118526" x="8562975" y="2314575"/>
          <p14:tracePt t="118533" x="8526463" y="2327275"/>
          <p14:tracePt t="118541" x="8477250" y="2351088"/>
          <p14:tracePt t="118548" x="8453438" y="2374900"/>
          <p14:tracePt t="118555" x="8416925" y="2400300"/>
          <p14:tracePt t="118563" x="8380413" y="2411413"/>
          <p14:tracePt t="118570" x="8367713" y="2424113"/>
          <p14:tracePt t="118577" x="8343900" y="2447925"/>
          <p14:tracePt t="118584" x="8331200" y="2460625"/>
          <p14:tracePt t="118591" x="8318500" y="2484438"/>
          <p14:tracePt t="118599" x="8307388" y="2484438"/>
          <p14:tracePt t="118605" x="8294688" y="2509838"/>
          <p14:tracePt t="118620" x="8281988" y="2533650"/>
          <p14:tracePt t="118629" x="8281988" y="2546350"/>
          <p14:tracePt t="118635" x="8281988" y="2557463"/>
          <p14:tracePt t="118643" x="8281988" y="2570163"/>
          <p14:tracePt t="118650" x="8281988" y="2582863"/>
          <p14:tracePt t="118658" x="8281988" y="2593975"/>
          <p14:tracePt t="118665" x="8281988" y="2606675"/>
          <p14:tracePt t="118672" x="8281988" y="2619375"/>
          <p14:tracePt t="118687" x="8281988" y="2643188"/>
          <p14:tracePt t="118694" x="8294688" y="2643188"/>
          <p14:tracePt t="118701" x="8307388" y="2667000"/>
          <p14:tracePt t="118709" x="8343900" y="2679700"/>
          <p14:tracePt t="118716" x="8367713" y="2692400"/>
          <p14:tracePt t="118722" x="8428038" y="2716213"/>
          <p14:tracePt t="118730" x="8477250" y="2728913"/>
          <p14:tracePt t="118737" x="8526463" y="2728913"/>
          <p14:tracePt t="118745" x="8599488" y="2740025"/>
          <p14:tracePt t="118752" x="8636000" y="2740025"/>
          <p14:tracePt t="118760" x="8720138" y="2752725"/>
          <p14:tracePt t="118766" x="8805863" y="2765425"/>
          <p14:tracePt t="118775" x="8891588" y="2765425"/>
          <p14:tracePt t="118781" x="8951913" y="2776538"/>
          <p14:tracePt t="118789" x="9024938" y="2776538"/>
          <p14:tracePt t="118797" x="9074150" y="2789238"/>
          <p14:tracePt t="118804" x="9110663" y="2789238"/>
          <p14:tracePt t="118811" x="9147175" y="2789238"/>
          <p14:tracePt t="118818" x="9183688" y="2789238"/>
          <p14:tracePt t="118826" x="9220200" y="2789238"/>
          <p14:tracePt t="118832" x="9256713" y="2789238"/>
          <p14:tracePt t="118839" x="9293225" y="2789238"/>
          <p14:tracePt t="118847" x="9329738" y="2789238"/>
          <p14:tracePt t="118854" x="9353550" y="2789238"/>
          <p14:tracePt t="118861" x="9378950" y="2789238"/>
          <p14:tracePt t="118869" x="9390063" y="2789238"/>
          <p14:tracePt t="118876" x="9415463" y="2789238"/>
          <p14:tracePt t="118883" x="9426575" y="2789238"/>
          <p14:tracePt t="118891" x="9451975" y="2789238"/>
          <p14:tracePt t="118906" x="9463088" y="2789238"/>
          <p14:tracePt t="120636" x="9439275" y="2789238"/>
          <p14:tracePt t="120643" x="9426575" y="2789238"/>
          <p14:tracePt t="120650" x="9402763" y="2789238"/>
          <p14:tracePt t="120658" x="9353550" y="2776538"/>
          <p14:tracePt t="120665" x="9293225" y="2765425"/>
          <p14:tracePt t="120672" x="9244013" y="2752725"/>
          <p14:tracePt t="120680" x="9196388" y="2752725"/>
          <p14:tracePt t="120687" x="9110663" y="2740025"/>
          <p14:tracePt t="120695" x="9024938" y="2740025"/>
          <p14:tracePt t="120701" x="8915400" y="2728913"/>
          <p14:tracePt t="120709" x="8782050" y="2728913"/>
          <p14:tracePt t="120716" x="8709025" y="2728913"/>
          <p14:tracePt t="120723" x="8586788" y="2728913"/>
          <p14:tracePt t="120731" x="8513763" y="2728913"/>
          <p14:tracePt t="120737" x="8416925" y="2740025"/>
          <p14:tracePt t="120744" x="8331200" y="2765425"/>
          <p14:tracePt t="120753" x="8281988" y="2789238"/>
          <p14:tracePt t="120760" x="8221663" y="2814638"/>
          <p14:tracePt t="120767" x="8185150" y="2838450"/>
          <p14:tracePt t="120775" x="8135938" y="2851150"/>
          <p14:tracePt t="120781" x="8099425" y="2887663"/>
          <p14:tracePt t="120789" x="8050213" y="2898775"/>
          <p14:tracePt t="120797" x="8013700" y="2935288"/>
          <p14:tracePt t="120804" x="7989888" y="2947988"/>
          <p14:tracePt t="120811" x="7966075" y="2971800"/>
          <p14:tracePt t="120818" x="7940675" y="2997200"/>
          <p14:tracePt t="120826" x="7916863" y="3033713"/>
          <p14:tracePt t="120832" x="7904163" y="3070225"/>
          <p14:tracePt t="120840" x="7880350" y="3094038"/>
          <p14:tracePt t="120847" x="7867650" y="3094038"/>
          <p14:tracePt t="120854" x="7867650" y="3117850"/>
          <p14:tracePt t="120861" x="7867650" y="3143250"/>
          <p14:tracePt t="120869" x="7856538" y="3143250"/>
          <p14:tracePt t="120877" x="7856538" y="3154363"/>
          <p14:tracePt t="120884" x="7856538" y="3167063"/>
          <p14:tracePt t="120899" x="7856538" y="3179763"/>
          <p14:tracePt t="120906" x="7856538" y="3190875"/>
          <p14:tracePt t="120914" x="7856538" y="3203575"/>
          <p14:tracePt t="120921" x="7856538" y="3216275"/>
          <p14:tracePt t="120928" x="7856538" y="3227388"/>
          <p14:tracePt t="120935" x="7867650" y="3240088"/>
          <p14:tracePt t="120943" x="7880350" y="3252788"/>
          <p14:tracePt t="120949" x="7893050" y="3263900"/>
          <p14:tracePt t="120957" x="7916863" y="3276600"/>
          <p14:tracePt t="120964" x="7916863" y="3300413"/>
          <p14:tracePt t="120971" x="7929563" y="3313113"/>
          <p14:tracePt t="120978" x="7940675" y="3325813"/>
          <p14:tracePt t="120986" x="7966075" y="3336925"/>
          <p14:tracePt t="120994" x="7966075" y="3349625"/>
          <p14:tracePt t="121000" x="7989888" y="3362325"/>
          <p14:tracePt t="121009" x="8002588" y="3373438"/>
          <p14:tracePt t="121015" x="8026400" y="3386138"/>
          <p14:tracePt t="121023" x="8050213" y="3409950"/>
          <p14:tracePt t="121030" x="8062913" y="3422650"/>
          <p14:tracePt t="121038" x="8086725" y="3448050"/>
          <p14:tracePt t="121048" x="8112125" y="3459163"/>
          <p14:tracePt t="121051" x="8123238" y="3471863"/>
          <p14:tracePt t="121060" x="8148638" y="3495675"/>
          <p14:tracePt t="121066" x="8172450" y="3508375"/>
          <p14:tracePt t="121074" x="8196263" y="3532188"/>
          <p14:tracePt t="121081" x="8221663" y="3544888"/>
          <p14:tracePt t="121087" x="8245475" y="3557588"/>
          <p14:tracePt t="121095" x="8294688" y="3581400"/>
          <p14:tracePt t="121103" x="8331200" y="3594100"/>
          <p14:tracePt t="121111" x="8355013" y="3617913"/>
          <p14:tracePt t="121117" x="8391525" y="3630613"/>
          <p14:tracePt t="121125" x="8440738" y="3641725"/>
          <p14:tracePt t="121131" x="8464550" y="3654425"/>
          <p14:tracePt t="121139" x="8501063" y="3678238"/>
          <p14:tracePt t="121148" x="8537575" y="3690938"/>
          <p14:tracePt t="121154" x="8562975" y="3714750"/>
          <p14:tracePt t="121161" x="8599488" y="3727450"/>
          <p14:tracePt t="121169" x="8636000" y="3740150"/>
          <p14:tracePt t="121176" x="8659813" y="3751263"/>
          <p14:tracePt t="121183" x="8672513" y="3763963"/>
          <p14:tracePt t="121191" x="8696325" y="3776663"/>
          <p14:tracePt t="121198" x="8720138" y="3787775"/>
          <p14:tracePt t="121204" x="8745538" y="3787775"/>
          <p14:tracePt t="121212" x="8769350" y="3787775"/>
          <p14:tracePt t="121219" x="8793163" y="3787775"/>
          <p14:tracePt t="121227" x="8818563" y="3800475"/>
          <p14:tracePt t="121234" x="8842375" y="3800475"/>
          <p14:tracePt t="121242" x="8878888" y="3800475"/>
          <p14:tracePt t="121249" x="8891588" y="3800475"/>
          <p14:tracePt t="121257" x="8915400" y="3800475"/>
          <p14:tracePt t="121263" x="8939213" y="3800475"/>
          <p14:tracePt t="121271" x="8951913" y="3800475"/>
          <p14:tracePt t="121279" x="8964613" y="3800475"/>
          <p14:tracePt t="121285" x="8988425" y="3787775"/>
          <p14:tracePt t="121293" x="9001125" y="3776663"/>
          <p14:tracePt t="121300" x="9013825" y="3776663"/>
          <p14:tracePt t="121308" x="9024938" y="3751263"/>
          <p14:tracePt t="121315" x="9037638" y="3751263"/>
          <p14:tracePt t="121321" x="9050338" y="3740150"/>
          <p14:tracePt t="121336" x="9061450" y="3727450"/>
          <p14:tracePt t="121344" x="9074150" y="3727450"/>
          <p14:tracePt t="121351" x="9074150" y="3714750"/>
          <p14:tracePt t="121365" x="9074150" y="3703638"/>
          <p14:tracePt t="121373" x="9074150" y="3690938"/>
          <p14:tracePt t="121381" x="9074150" y="3678238"/>
          <p14:tracePt t="121395" x="9074150" y="3667125"/>
          <p14:tracePt t="121402" x="9074150" y="3641725"/>
          <p14:tracePt t="121410" x="9061450" y="3630613"/>
          <p14:tracePt t="121416" x="9050338" y="3605213"/>
          <p14:tracePt t="121425" x="9013825" y="3594100"/>
          <p14:tracePt t="121432" x="8988425" y="3568700"/>
          <p14:tracePt t="121438" x="8951913" y="3557588"/>
          <p14:tracePt t="121445" x="8915400" y="3532188"/>
          <p14:tracePt t="121453" x="8878888" y="3521075"/>
          <p14:tracePt t="121461" x="8842375" y="3508375"/>
          <p14:tracePt t="121467" x="8805863" y="3495675"/>
          <p14:tracePt t="121476" x="8782050" y="3484563"/>
          <p14:tracePt t="121482" x="8745538" y="3484563"/>
          <p14:tracePt t="121489" x="8709025" y="3471863"/>
          <p14:tracePt t="121498" x="8672513" y="3471863"/>
          <p14:tracePt t="121505" x="8647113" y="3471863"/>
          <p14:tracePt t="121512" x="8610600" y="3459163"/>
          <p14:tracePt t="121518" x="8574088" y="3459163"/>
          <p14:tracePt t="121527" x="8562975" y="3459163"/>
          <p14:tracePt t="121534" x="8537575" y="3459163"/>
          <p14:tracePt t="121541" x="8513763" y="3459163"/>
          <p14:tracePt t="121548" x="8501063" y="3459163"/>
          <p14:tracePt t="121555" x="8464550" y="3459163"/>
          <p14:tracePt t="121562" x="8440738" y="3459163"/>
          <p14:tracePt t="121570" x="8428038" y="3459163"/>
          <p14:tracePt t="121578" x="8416925" y="3471863"/>
          <p14:tracePt t="121584" x="8404225" y="3484563"/>
          <p14:tracePt t="121592" x="8391525" y="3484563"/>
          <p14:tracePt t="121599" x="8380413" y="3495675"/>
          <p14:tracePt t="121615" x="8367713" y="3508375"/>
          <p14:tracePt t="121622" x="8355013" y="3521075"/>
          <p14:tracePt t="121636" x="8343900" y="3532188"/>
          <p14:tracePt t="121643" x="8343900" y="3544888"/>
          <p14:tracePt t="121658" x="8331200" y="3568700"/>
          <p14:tracePt t="121672" x="8331200" y="3581400"/>
          <p14:tracePt t="121679" x="8331200" y="3594100"/>
          <p14:tracePt t="121687" x="8331200" y="3605213"/>
          <p14:tracePt t="121701" x="8331200" y="3617913"/>
          <p14:tracePt t="121717" x="8331200" y="3630613"/>
          <p14:tracePt t="121732" x="8331200" y="3654425"/>
          <p14:tracePt t="121738" x="8343900" y="3654425"/>
          <p14:tracePt t="121746" x="8355013" y="3667125"/>
          <p14:tracePt t="121753" x="8380413" y="3678238"/>
          <p14:tracePt t="121760" x="8380413" y="3690938"/>
          <p14:tracePt t="121767" x="8404225" y="3703638"/>
          <p14:tracePt t="121775" x="8428038" y="3703638"/>
          <p14:tracePt t="121782" x="8453438" y="3714750"/>
          <p14:tracePt t="121788" x="8477250" y="3727450"/>
          <p14:tracePt t="121796" x="8501063" y="3727450"/>
          <p14:tracePt t="121803" x="8537575" y="3740150"/>
          <p14:tracePt t="121812" x="8562975" y="3751263"/>
          <p14:tracePt t="121818" x="8586788" y="3751263"/>
          <p14:tracePt t="121826" x="8623300" y="3763963"/>
          <p14:tracePt t="121833" x="8636000" y="3763963"/>
          <p14:tracePt t="121841" x="8659813" y="3763963"/>
          <p14:tracePt t="121848" x="8683625" y="3763963"/>
          <p14:tracePt t="121855" x="8709025" y="3763963"/>
          <p14:tracePt t="121863" x="8745538" y="3763963"/>
          <p14:tracePt t="121869" x="8756650" y="3763963"/>
          <p14:tracePt t="121877" x="8782050" y="3763963"/>
          <p14:tracePt t="121884" x="8793163" y="3763963"/>
          <p14:tracePt t="121892" x="8818563" y="3763963"/>
          <p14:tracePt t="121898" x="8842375" y="3763963"/>
          <p14:tracePt t="121912" x="8866188" y="3763963"/>
          <p14:tracePt t="121929" x="8878888" y="3751263"/>
          <p14:tracePt t="123556" x="8878888" y="3763963"/>
          <p14:tracePt t="123563" x="8866188" y="3776663"/>
          <p14:tracePt t="123570" x="8855075" y="3787775"/>
          <p14:tracePt t="123578" x="8842375" y="3824288"/>
          <p14:tracePt t="123585" x="8829675" y="3849688"/>
          <p14:tracePt t="123592" x="8818563" y="3873500"/>
          <p14:tracePt t="123599" x="8793163" y="3897313"/>
          <p14:tracePt t="123607" x="8769350" y="3933825"/>
          <p14:tracePt t="123615" x="8756650" y="3995738"/>
          <p14:tracePt t="123622" x="8732838" y="4056063"/>
          <p14:tracePt t="123628" x="8720138" y="4105275"/>
          <p14:tracePt t="123635" x="8683625" y="4178300"/>
          <p14:tracePt t="123643" x="8647113" y="4251325"/>
          <p14:tracePt t="123651" x="8610600" y="4324350"/>
          <p14:tracePt t="123658" x="8586788" y="4373563"/>
          <p14:tracePt t="123666" x="8550275" y="4446588"/>
          <p14:tracePt t="123672" x="8537575" y="4519613"/>
          <p14:tracePt t="123680" x="8526463" y="4556125"/>
          <p14:tracePt t="123687" x="8501063" y="4629150"/>
          <p14:tracePt t="123694" x="8489950" y="4665663"/>
          <p14:tracePt t="123702" x="8464550" y="4751388"/>
          <p14:tracePt t="123708" x="8440738" y="4848225"/>
          <p14:tracePt t="123716" x="8428038" y="4921250"/>
          <p14:tracePt t="123724" x="8416925" y="4970463"/>
          <p14:tracePt t="123732" x="8416925" y="5018088"/>
          <p14:tracePt t="123739" x="8416925" y="5091113"/>
          <p14:tracePt t="123745" x="8416925" y="5153025"/>
          <p14:tracePt t="123752" x="8416925" y="5237163"/>
          <p14:tracePt t="123760" x="8416925" y="5286375"/>
          <p14:tracePt t="123768" x="8416925" y="5335588"/>
          <p14:tracePt t="123775" x="8428038" y="5372100"/>
          <p14:tracePt t="123782" x="8440738" y="5395913"/>
          <p14:tracePt t="123789" x="8464550" y="5457825"/>
          <p14:tracePt t="123797" x="8489950" y="5481638"/>
          <p14:tracePt t="123804" x="8513763" y="5505450"/>
          <p14:tracePt t="123811" x="8526463" y="5530850"/>
          <p14:tracePt t="123819" x="8550275" y="5554663"/>
          <p14:tracePt t="123826" x="8574088" y="5567363"/>
          <p14:tracePt t="123833" x="8610600" y="5591175"/>
          <p14:tracePt t="123840" x="8672513" y="5627688"/>
          <p14:tracePt t="123849" x="8709025" y="5640388"/>
          <p14:tracePt t="123856" x="8769350" y="5651500"/>
          <p14:tracePt t="123862" x="8829675" y="5676900"/>
          <p14:tracePt t="123869" x="8902700" y="5700713"/>
          <p14:tracePt t="123877" x="8951913" y="5700713"/>
          <p14:tracePt t="123884" x="8988425" y="5713413"/>
          <p14:tracePt t="123892" x="9037638" y="5713413"/>
          <p14:tracePt t="123899" x="9097963" y="5713413"/>
          <p14:tracePt t="123907" x="9147175" y="5713413"/>
          <p14:tracePt t="123914" x="9196388" y="5713413"/>
          <p14:tracePt t="123921" x="9232900" y="5713413"/>
          <p14:tracePt t="123929" x="9280525" y="5713413"/>
          <p14:tracePt t="123935" x="9317038" y="5700713"/>
          <p14:tracePt t="123943" x="9353550" y="5688013"/>
          <p14:tracePt t="123950" x="9378950" y="5676900"/>
          <p14:tracePt t="123957" x="9390063" y="5664200"/>
          <p14:tracePt t="123965" x="9415463" y="5651500"/>
          <p14:tracePt t="123972" x="9426575" y="5640388"/>
          <p14:tracePt t="123978" x="9439275" y="5627688"/>
          <p14:tracePt t="123986" x="9451975" y="5614988"/>
          <p14:tracePt t="123994" x="9463088" y="5603875"/>
          <p14:tracePt t="124001" x="9475788" y="5591175"/>
          <p14:tracePt t="124009" x="9488488" y="5567363"/>
          <p14:tracePt t="124016" x="9499600" y="5567363"/>
          <p14:tracePt t="124023" x="9499600" y="5554663"/>
          <p14:tracePt t="124030" x="9499600" y="5530850"/>
          <p14:tracePt t="124038" x="9512300" y="5518150"/>
          <p14:tracePt t="124050" x="9512300" y="5481638"/>
          <p14:tracePt t="124053" x="9512300" y="5468938"/>
          <p14:tracePt t="124059" x="9512300" y="5432425"/>
          <p14:tracePt t="124067" x="9512300" y="5395913"/>
          <p14:tracePt t="124074" x="9512300" y="5372100"/>
          <p14:tracePt t="124082" x="9499600" y="5348288"/>
          <p14:tracePt t="124089" x="9475788" y="5311775"/>
          <p14:tracePt t="124096" x="9451975" y="5286375"/>
          <p14:tracePt t="124103" x="9415463" y="5249863"/>
          <p14:tracePt t="124110" x="9390063" y="5226050"/>
          <p14:tracePt t="124118" x="9366250" y="5200650"/>
          <p14:tracePt t="124126" x="9342438" y="5176838"/>
          <p14:tracePt t="124132" x="9293225" y="5153025"/>
          <p14:tracePt t="124140" x="9269413" y="5140325"/>
          <p14:tracePt t="124148" x="9207500" y="5116513"/>
          <p14:tracePt t="124155" x="9159875" y="5103813"/>
          <p14:tracePt t="124162" x="9086850" y="5080000"/>
          <p14:tracePt t="124169" x="9013825" y="5080000"/>
          <p14:tracePt t="124177" x="8951913" y="5067300"/>
          <p14:tracePt t="124184" x="8878888" y="5067300"/>
          <p14:tracePt t="124191" x="8829675" y="5067300"/>
          <p14:tracePt t="124199" x="8782050" y="5067300"/>
          <p14:tracePt t="124206" x="8709025" y="5067300"/>
          <p14:tracePt t="124213" x="8659813" y="5067300"/>
          <p14:tracePt t="124220" x="8599488" y="5067300"/>
          <p14:tracePt t="124227" x="8562975" y="5067300"/>
          <p14:tracePt t="124235" x="8526463" y="5067300"/>
          <p14:tracePt t="124241" x="8489950" y="5067300"/>
          <p14:tracePt t="124249" x="8453438" y="5067300"/>
          <p14:tracePt t="124257" x="8440738" y="5067300"/>
          <p14:tracePt t="124265" x="8416925" y="5080000"/>
          <p14:tracePt t="124279" x="8391525" y="5080000"/>
          <p14:tracePt t="124286" x="8380413" y="5091113"/>
          <p14:tracePt t="124294" x="8367713" y="5103813"/>
          <p14:tracePt t="124309" x="8355013" y="5116513"/>
          <p14:tracePt t="124318" x="8343900" y="5127625"/>
          <p14:tracePt t="124323" x="8331200" y="5153025"/>
          <p14:tracePt t="124330" x="8318500" y="5176838"/>
          <p14:tracePt t="124337" x="8318500" y="5189538"/>
          <p14:tracePt t="124344" x="8318500" y="5200650"/>
          <p14:tracePt t="124351" x="8318500" y="5226050"/>
          <p14:tracePt t="124358" x="8318500" y="5237163"/>
          <p14:tracePt t="124366" x="8318500" y="5249863"/>
          <p14:tracePt t="124373" x="8318500" y="5273675"/>
          <p14:tracePt t="124381" x="8331200" y="5273675"/>
          <p14:tracePt t="124388" x="8331200" y="5299075"/>
          <p14:tracePt t="124396" x="8343900" y="5299075"/>
          <p14:tracePt t="124402" x="8355013" y="5311775"/>
          <p14:tracePt t="124410" x="8380413" y="5311775"/>
          <p14:tracePt t="124418" x="8404225" y="5322888"/>
          <p14:tracePt t="124425" x="8428038" y="5335588"/>
          <p14:tracePt t="124432" x="8464550" y="5348288"/>
          <p14:tracePt t="124439" x="8489950" y="5348288"/>
          <p14:tracePt t="124447" x="8526463" y="5348288"/>
          <p14:tracePt t="124454" x="8562975" y="5348288"/>
          <p14:tracePt t="124460" x="8610600" y="5359400"/>
          <p14:tracePt t="124468" x="8683625" y="5359400"/>
          <p14:tracePt t="124475" x="8732838" y="5359400"/>
          <p14:tracePt t="124483" x="8842375" y="5372100"/>
          <p14:tracePt t="124491" x="8928100" y="5384800"/>
          <p14:tracePt t="124499" x="9024938" y="5395913"/>
          <p14:tracePt t="124505" x="9110663" y="5408613"/>
          <p14:tracePt t="124512" x="9207500" y="5421313"/>
          <p14:tracePt t="124519" x="9280525" y="5421313"/>
          <p14:tracePt t="124527" x="9366250" y="5432425"/>
          <p14:tracePt t="124534" x="9415463" y="5432425"/>
          <p14:tracePt t="124541" x="9475788" y="5432425"/>
          <p14:tracePt t="124549" x="9499600" y="5432425"/>
          <p14:tracePt t="124556" x="9536113" y="5432425"/>
          <p14:tracePt t="124564" x="9572625" y="5432425"/>
          <p14:tracePt t="124571" x="9598025" y="5432425"/>
          <p14:tracePt t="124577" x="9609138" y="5432425"/>
          <p14:tracePt t="124585" x="9621838" y="5432425"/>
          <p14:tracePt t="124592" x="9634538" y="5432425"/>
          <p14:tracePt t="124599" x="9645650" y="5432425"/>
          <p14:tracePt t="124614" x="9658350" y="5432425"/>
          <p14:tracePt t="124622" x="9671050" y="5432425"/>
          <p14:tracePt t="124636" x="9683750" y="5432425"/>
          <p14:tracePt t="128097" x="9694863" y="5432425"/>
          <p14:tracePt t="128104" x="9731375" y="5432425"/>
          <p14:tracePt t="128112" x="9756775" y="5432425"/>
          <p14:tracePt t="128118" x="9793288" y="5432425"/>
          <p14:tracePt t="128126" x="9840913" y="5432425"/>
          <p14:tracePt t="128133" x="9877425" y="5432425"/>
          <p14:tracePt t="128140" x="9926638" y="5432425"/>
          <p14:tracePt t="128149" x="9963150" y="5432425"/>
          <p14:tracePt t="128155" x="9999663" y="5432425"/>
          <p14:tracePt t="128163" x="10085388" y="5408613"/>
          <p14:tracePt t="128169" x="10133013" y="5408613"/>
          <p14:tracePt t="128177" x="10267950" y="5348288"/>
          <p14:tracePt t="128184" x="10340975" y="5322888"/>
          <p14:tracePt t="128192" x="10437813" y="5273675"/>
          <p14:tracePt t="128199" x="10547350" y="5237163"/>
          <p14:tracePt t="128206" x="10645775" y="5200650"/>
          <p14:tracePt t="128213" x="10729913" y="5164138"/>
          <p14:tracePt t="128220" x="10828338" y="5127625"/>
          <p14:tracePt t="128229" x="10875963" y="5091113"/>
          <p14:tracePt t="128236" x="10901363" y="5080000"/>
          <p14:tracePt t="128243" x="10948988" y="5054600"/>
          <p14:tracePt t="128249" x="10985500" y="5043488"/>
          <p14:tracePt t="128257" x="11010900" y="5018088"/>
          <p14:tracePt t="128264" x="11034713" y="4994275"/>
          <p14:tracePt t="128272" x="11058525" y="4981575"/>
          <p14:tracePt t="128279" x="11071225" y="4945063"/>
          <p14:tracePt t="128286" x="11095038" y="4933950"/>
          <p14:tracePt t="128294" x="11107738" y="4884738"/>
          <p14:tracePt t="128301" x="11133138" y="4860925"/>
          <p14:tracePt t="128309" x="11144250" y="4848225"/>
          <p14:tracePt t="128316" x="11144250" y="4835525"/>
          <p14:tracePt t="128323" x="11144250" y="4811713"/>
          <p14:tracePt t="128330" x="11156950" y="4787900"/>
          <p14:tracePt t="128337" x="11156950" y="4762500"/>
          <p14:tracePt t="128345" x="11169650" y="4738688"/>
          <p14:tracePt t="128352" x="11169650" y="4702175"/>
          <p14:tracePt t="128360" x="11169650" y="4652963"/>
          <p14:tracePt t="128366" x="11169650" y="4629150"/>
          <p14:tracePt t="128373" x="11169650" y="4543425"/>
          <p14:tracePt t="128381" x="11169650" y="4506913"/>
          <p14:tracePt t="128389" x="11169650" y="4470400"/>
          <p14:tracePt t="128397" x="11169650" y="4433888"/>
          <p14:tracePt t="128403" x="11169650" y="4410075"/>
          <p14:tracePt t="128411" x="11169650" y="4384675"/>
          <p14:tracePt t="128418" x="11169650" y="4360863"/>
          <p14:tracePt t="128426" x="11169650" y="4337050"/>
          <p14:tracePt t="128433" x="11169650" y="4324350"/>
          <p14:tracePt t="128447" x="11169650" y="4311650"/>
          <p14:tracePt t="128454" x="11169650" y="4300538"/>
          <p14:tracePt t="128461" x="11169650" y="4287838"/>
          <p14:tracePt t="128476" x="11169650" y="4275138"/>
          <p14:tracePt t="128490" x="11169650" y="4251325"/>
          <p14:tracePt t="128499" x="11156950" y="4251325"/>
          <p14:tracePt t="128506" x="11156950" y="4238625"/>
          <p14:tracePt t="128513" x="11156950" y="4227513"/>
          <p14:tracePt t="128528" x="11156950" y="4214813"/>
          <p14:tracePt t="128535" x="11156950" y="4202113"/>
          <p14:tracePt t="128542" x="11144250" y="4202113"/>
          <p14:tracePt t="128549" x="11144250" y="4191000"/>
          <p14:tracePt t="128564" x="11133138" y="4191000"/>
          <p14:tracePt t="128571" x="11133138" y="4178300"/>
          <p14:tracePt t="128593" x="11133138" y="4165600"/>
          <p14:tracePt t="128607" x="11120438" y="4154488"/>
          <p14:tracePt t="128644" x="11120438" y="4141788"/>
          <p14:tracePt t="128651" x="11107738" y="4141788"/>
          <p14:tracePt t="128835" x="11095038" y="4141788"/>
          <p14:tracePt t="128870" x="11095038" y="4154488"/>
          <p14:tracePt t="128878" x="11095038" y="4165600"/>
          <p14:tracePt t="128919" x="11095038" y="4178300"/>
          <p14:tracePt t="128929" x="11095038" y="4191000"/>
          <p14:tracePt t="128944" x="11083925" y="4191000"/>
          <p14:tracePt t="128959" x="11083925" y="4202113"/>
          <p14:tracePt t="128965" x="11083925" y="4214813"/>
          <p14:tracePt t="128988" x="11083925" y="4227513"/>
          <p14:tracePt t="129009" x="11083925" y="4238625"/>
          <p14:tracePt t="129025" x="11071225" y="4238625"/>
          <p14:tracePt t="129031" x="11071225" y="4251325"/>
          <p14:tracePt t="129051" x="11071225" y="4264025"/>
          <p14:tracePt t="129068" x="11071225" y="4275138"/>
          <p14:tracePt t="129089" x="11071225" y="4287838"/>
          <p14:tracePt t="129104" x="11058525" y="4300538"/>
          <p14:tracePt t="129118" x="11058525" y="4311650"/>
          <p14:tracePt t="129141" x="11058525" y="4324350"/>
          <p14:tracePt t="129170" x="11058525" y="4337050"/>
          <p14:tracePt t="129185" x="11058525" y="4360863"/>
          <p14:tracePt t="129192" x="11047413" y="4373563"/>
          <p14:tracePt t="129198" x="11047413" y="4397375"/>
          <p14:tracePt t="129206" x="11047413" y="4421188"/>
          <p14:tracePt t="129213" x="11034713" y="4446588"/>
          <p14:tracePt t="129221" x="11034713" y="4470400"/>
          <p14:tracePt t="129229" x="11034713" y="4483100"/>
          <p14:tracePt t="129236" x="11034713" y="4506913"/>
          <p14:tracePt t="129243" x="11034713" y="4530725"/>
          <p14:tracePt t="129250" x="11022013" y="4579938"/>
          <p14:tracePt t="129258" x="11022013" y="4616450"/>
          <p14:tracePt t="129265" x="11022013" y="4652963"/>
          <p14:tracePt t="129272" x="11022013" y="4689475"/>
          <p14:tracePt t="129280" x="11022013" y="4725988"/>
          <p14:tracePt t="129287" x="11022013" y="4762500"/>
          <p14:tracePt t="129294" x="11022013" y="4824413"/>
          <p14:tracePt t="129301" x="11022013" y="4872038"/>
          <p14:tracePt t="129310" x="11022013" y="4921250"/>
          <p14:tracePt t="129316" x="11022013" y="4933950"/>
          <p14:tracePt t="129323" x="11022013" y="4957763"/>
          <p14:tracePt t="129330" x="11022013" y="4981575"/>
          <p14:tracePt t="129579" x="11010900" y="4981575"/>
          <p14:tracePt t="129593" x="10998200" y="4970463"/>
          <p14:tracePt t="129601" x="10974388" y="4945063"/>
          <p14:tracePt t="129608" x="10948988" y="4945063"/>
          <p14:tracePt t="129616" x="10937875" y="4921250"/>
          <p14:tracePt t="129623" x="10912475" y="4897438"/>
          <p14:tracePt t="129630" x="10875963" y="4872038"/>
          <p14:tracePt t="129637" x="10839450" y="4848225"/>
          <p14:tracePt t="129645" x="10779125" y="4811713"/>
          <p14:tracePt t="129652" x="10742613" y="4775200"/>
          <p14:tracePt t="129660" x="10693400" y="4751388"/>
          <p14:tracePt t="129666" x="10645775" y="4725988"/>
          <p14:tracePt t="129674" x="10536238" y="4665663"/>
          <p14:tracePt t="129682" x="10463213" y="4616450"/>
          <p14:tracePt t="129688" x="10364788" y="4579938"/>
          <p14:tracePt t="129696" x="10231438" y="4530725"/>
          <p14:tracePt t="129702" x="10145713" y="4494213"/>
          <p14:tracePt t="129709" x="10036175" y="4470400"/>
          <p14:tracePt t="129718" x="9950450" y="4446588"/>
          <p14:tracePt t="129725" x="9853613" y="4421188"/>
          <p14:tracePt t="129733" x="9756775" y="4410075"/>
          <p14:tracePt t="129739" x="9658350" y="4384675"/>
          <p14:tracePt t="129747" x="9512300" y="4373563"/>
          <p14:tracePt t="129754" x="9402763" y="4360863"/>
          <p14:tracePt t="129762" x="9232900" y="4348163"/>
          <p14:tracePt t="129769" x="9123363" y="4348163"/>
          <p14:tracePt t="129777" x="8988425" y="4337050"/>
          <p14:tracePt t="129784" x="8902700" y="4337050"/>
          <p14:tracePt t="129791" x="8805863" y="4337050"/>
          <p14:tracePt t="129798" x="8709025" y="4337050"/>
          <p14:tracePt t="129805" x="8610600" y="4337050"/>
          <p14:tracePt t="129813" x="8513763" y="4337050"/>
          <p14:tracePt t="129819" x="8416925" y="4337050"/>
          <p14:tracePt t="129826" x="8355013" y="4337050"/>
          <p14:tracePt t="129834" x="8281988" y="4337050"/>
          <p14:tracePt t="129842" x="8232775" y="4337050"/>
          <p14:tracePt t="129850" x="8185150" y="4348163"/>
          <p14:tracePt t="129857" x="8148638" y="4360863"/>
          <p14:tracePt t="129864" x="8112125" y="4373563"/>
          <p14:tracePt t="129871" x="8075613" y="4384675"/>
          <p14:tracePt t="129879" x="8039100" y="4421188"/>
          <p14:tracePt t="129886" x="8002588" y="4433888"/>
          <p14:tracePt t="129893" x="7977188" y="4470400"/>
          <p14:tracePt t="129901" x="7940675" y="4494213"/>
          <p14:tracePt t="129908" x="7904163" y="4543425"/>
          <p14:tracePt t="129915" x="7880350" y="4567238"/>
          <p14:tracePt t="129922" x="7856538" y="4592638"/>
          <p14:tracePt t="129929" x="7831138" y="4640263"/>
          <p14:tracePt t="129936" x="7807325" y="4665663"/>
          <p14:tracePt t="129943" x="7783513" y="4714875"/>
          <p14:tracePt t="129951" x="7783513" y="4762500"/>
          <p14:tracePt t="129959" x="7770813" y="4824413"/>
          <p14:tracePt t="129966" x="7758113" y="4860925"/>
          <p14:tracePt t="129973" x="7758113" y="4897438"/>
          <p14:tracePt t="129981" x="7758113" y="4933950"/>
          <p14:tracePt t="129988" x="7758113" y="4957763"/>
          <p14:tracePt t="129996" x="7758113" y="4981575"/>
          <p14:tracePt t="130002" x="7758113" y="5006975"/>
          <p14:tracePt t="130010" x="7794625" y="5054600"/>
          <p14:tracePt t="130019" x="7807325" y="5080000"/>
          <p14:tracePt t="130024" x="7843838" y="5116513"/>
          <p14:tracePt t="130032" x="7880350" y="5164138"/>
          <p14:tracePt t="130038" x="7929563" y="5226050"/>
          <p14:tracePt t="130047" x="7966075" y="5262563"/>
          <p14:tracePt t="130053" x="8002588" y="5299075"/>
          <p14:tracePt t="130060" x="8086725" y="5359400"/>
          <p14:tracePt t="130068" x="8135938" y="5408613"/>
          <p14:tracePt t="130076" x="8208963" y="5457825"/>
          <p14:tracePt t="130083" x="8270875" y="5481638"/>
          <p14:tracePt t="130090" x="8343900" y="5530850"/>
          <p14:tracePt t="130098" x="8404225" y="5567363"/>
          <p14:tracePt t="130104" x="8453438" y="5603875"/>
          <p14:tracePt t="130112" x="8550275" y="5664200"/>
          <p14:tracePt t="130119" x="8623300" y="5700713"/>
          <p14:tracePt t="130127" x="8709025" y="5724525"/>
          <p14:tracePt t="130135" x="8769350" y="5749925"/>
          <p14:tracePt t="130141" x="8855075" y="5773738"/>
          <p14:tracePt t="130149" x="8928100" y="5786438"/>
          <p14:tracePt t="130156" x="9024938" y="5797550"/>
          <p14:tracePt t="130163" x="9147175" y="5797550"/>
          <p14:tracePt t="130170" x="9244013" y="5797550"/>
          <p14:tracePt t="130177" x="9353550" y="5797550"/>
          <p14:tracePt t="130185" x="9451975" y="5797550"/>
          <p14:tracePt t="130192" x="9536113" y="5786438"/>
          <p14:tracePt t="130199" x="9634538" y="5761038"/>
          <p14:tracePt t="130207" x="9731375" y="5749925"/>
          <p14:tracePt t="130215" x="9817100" y="5724525"/>
          <p14:tracePt t="130221" x="9890125" y="5713413"/>
          <p14:tracePt t="130229" x="9975850" y="5688013"/>
          <p14:tracePt t="130235" x="10048875" y="5676900"/>
          <p14:tracePt t="130244" x="10133013" y="5651500"/>
          <p14:tracePt t="130252" x="10182225" y="5627688"/>
          <p14:tracePt t="130258" x="10255250" y="5603875"/>
          <p14:tracePt t="130265" x="10328275" y="5591175"/>
          <p14:tracePt t="130272" x="10377488" y="5554663"/>
          <p14:tracePt t="130280" x="10437813" y="5530850"/>
          <p14:tracePt t="130286" x="10463213" y="5505450"/>
          <p14:tracePt t="130294" x="10510838" y="5494338"/>
          <p14:tracePt t="130302" x="10560050" y="5468938"/>
          <p14:tracePt t="130309" x="10572750" y="5457825"/>
          <p14:tracePt t="130317" x="10596563" y="5432425"/>
          <p14:tracePt t="130324" x="10633075" y="5421313"/>
          <p14:tracePt t="130331" x="10656888" y="5395913"/>
          <p14:tracePt t="130338" x="10669588" y="5372100"/>
          <p14:tracePt t="130346" x="10718800" y="5335588"/>
          <p14:tracePt t="130352" x="10742613" y="5311775"/>
          <p14:tracePt t="130361" x="10779125" y="5273675"/>
          <p14:tracePt t="130368" x="10791825" y="5249863"/>
          <p14:tracePt t="130375" x="10802938" y="5237163"/>
          <p14:tracePt t="130382" x="10815638" y="5213350"/>
          <p14:tracePt t="130389" x="10828338" y="5189538"/>
          <p14:tracePt t="130403" x="10839450" y="5164138"/>
          <p14:tracePt t="130410" x="10852150" y="5140325"/>
          <p14:tracePt t="130419" x="10852150" y="5103813"/>
          <p14:tracePt t="130426" x="10852150" y="5091113"/>
          <p14:tracePt t="130433" x="10852150" y="5067300"/>
          <p14:tracePt t="130440" x="10852150" y="5043488"/>
          <p14:tracePt t="130448" x="10828338" y="5018088"/>
          <p14:tracePt t="130455" x="10815638" y="4981575"/>
          <p14:tracePt t="130463" x="10791825" y="4945063"/>
          <p14:tracePt t="130469" x="10766425" y="4921250"/>
          <p14:tracePt t="130477" x="10742613" y="4884738"/>
          <p14:tracePt t="130485" x="10718800" y="4872038"/>
          <p14:tracePt t="130492" x="10693400" y="4848225"/>
          <p14:tracePt t="130499" x="10682288" y="4824413"/>
          <p14:tracePt t="130506" x="10645775" y="4811713"/>
          <p14:tracePt t="130514" x="10620375" y="4787900"/>
          <p14:tracePt t="130520" x="10609263" y="4775200"/>
          <p14:tracePt t="130527" x="10572750" y="4751388"/>
          <p14:tracePt t="130535" x="10547350" y="4738688"/>
          <p14:tracePt t="130543" x="10523538" y="4714875"/>
          <p14:tracePt t="130550" x="10510838" y="4714875"/>
          <p14:tracePt t="130557" x="10474325" y="4689475"/>
          <p14:tracePt t="130565" x="10463213" y="4689475"/>
          <p14:tracePt t="130572" x="10437813" y="4678363"/>
          <p14:tracePt t="130579" x="10414000" y="4652963"/>
          <p14:tracePt t="130587" x="10401300" y="4652963"/>
          <p14:tracePt t="130594" x="10388600" y="4629150"/>
          <p14:tracePt t="130602" x="10364788" y="4629150"/>
          <p14:tracePt t="130609" x="10352088" y="4616450"/>
          <p14:tracePt t="130616" x="10340975" y="4603750"/>
          <p14:tracePt t="130631" x="10328275" y="4603750"/>
          <p14:tracePt t="130644" x="10315575" y="4592638"/>
          <p14:tracePt t="130652" x="10304463" y="4592638"/>
          <p14:tracePt t="130667" x="10291763" y="4579938"/>
          <p14:tracePt t="130681" x="10279063" y="4567238"/>
          <p14:tracePt t="130689" x="10279063" y="4556125"/>
          <p14:tracePt t="130697" x="10267950" y="4556125"/>
          <p14:tracePt t="130703" x="10255250" y="4556125"/>
          <p14:tracePt t="130711" x="10242550" y="4543425"/>
          <p14:tracePt t="130725" x="10231438" y="4530725"/>
          <p14:tracePt t="130733" x="10218738" y="4530725"/>
          <p14:tracePt t="130739" x="10218738" y="4519613"/>
          <p14:tracePt t="130748" x="10206038" y="4506913"/>
          <p14:tracePt t="130755" x="10194925" y="4483100"/>
          <p14:tracePt t="130762" x="10182225" y="4457700"/>
          <p14:tracePt t="130769" x="10169525" y="4446588"/>
          <p14:tracePt t="130776" x="10158413" y="4410075"/>
          <p14:tracePt t="130783" x="10145713" y="4397375"/>
          <p14:tracePt t="130791" x="10133013" y="4373563"/>
          <p14:tracePt t="130799" x="10109200" y="4348163"/>
          <p14:tracePt t="130805" x="10109200" y="4337050"/>
          <p14:tracePt t="130813" x="10085388" y="4311650"/>
          <p14:tracePt t="130820" x="10072688" y="4275138"/>
          <p14:tracePt t="130828" x="10048875" y="4227513"/>
          <p14:tracePt t="130836" x="10023475" y="4202113"/>
          <p14:tracePt t="130842" x="10012363" y="4178300"/>
          <p14:tracePt t="130849" x="9999663" y="4154488"/>
          <p14:tracePt t="130857" x="9975850" y="4141788"/>
          <p14:tracePt t="130865" x="9963150" y="4129088"/>
          <p14:tracePt t="130871" x="9939338" y="4105275"/>
          <p14:tracePt t="130879" x="9926638" y="4092575"/>
          <p14:tracePt t="130885" x="9902825" y="4068763"/>
          <p14:tracePt t="130892" x="9877425" y="4043363"/>
          <p14:tracePt t="130900" x="9866313" y="4032250"/>
          <p14:tracePt t="130908" x="9840913" y="4019550"/>
          <p14:tracePt t="130916" x="9829800" y="4006850"/>
          <p14:tracePt t="130922" x="9817100" y="4006850"/>
          <p14:tracePt t="130930" x="9804400" y="3995738"/>
          <p14:tracePt t="130936" x="9793288" y="3983038"/>
          <p14:tracePt t="130945" x="9780588" y="3983038"/>
          <p14:tracePt t="131207" x="9767888" y="3983038"/>
          <p14:tracePt t="131215" x="9756775" y="3983038"/>
          <p14:tracePt t="131221" x="9720263" y="3983038"/>
          <p14:tracePt t="131229" x="9683750" y="3983038"/>
          <p14:tracePt t="131236" x="9658350" y="3983038"/>
          <p14:tracePt t="131244" x="9634538" y="3983038"/>
          <p14:tracePt t="131251" x="9621838" y="3983038"/>
          <p14:tracePt t="131259" x="9609138" y="3983038"/>
          <p14:tracePt t="131266" x="9598025" y="3983038"/>
          <p14:tracePt t="131287" x="9585325" y="3983038"/>
          <p14:tracePt t="131332" x="9609138" y="3983038"/>
          <p14:tracePt t="131338" x="9634538" y="3983038"/>
          <p14:tracePt t="131346" x="9683750" y="3983038"/>
          <p14:tracePt t="131353" x="9720263" y="3983038"/>
          <p14:tracePt t="131361" x="9780588" y="3983038"/>
          <p14:tracePt t="131368" x="9829800" y="3983038"/>
          <p14:tracePt t="131375" x="9877425" y="3983038"/>
          <p14:tracePt t="131382" x="9926638" y="3983038"/>
          <p14:tracePt t="131389" x="9986963" y="3970338"/>
          <p14:tracePt t="131396" x="10085388" y="3933825"/>
          <p14:tracePt t="131404" x="10158413" y="3922713"/>
          <p14:tracePt t="131412" x="10242550" y="3873500"/>
          <p14:tracePt t="131419" x="10315575" y="3849688"/>
          <p14:tracePt t="131425" x="10364788" y="3813175"/>
          <p14:tracePt t="131434" x="10414000" y="3787775"/>
          <p14:tracePt t="131441" x="10450513" y="3751263"/>
          <p14:tracePt t="131449" x="10499725" y="3727450"/>
          <p14:tracePt t="131455" x="10523538" y="3678238"/>
          <p14:tracePt t="131463" x="10583863" y="3605213"/>
          <p14:tracePt t="131470" x="10620375" y="3568700"/>
          <p14:tracePt t="131478" x="10669588" y="3521075"/>
          <p14:tracePt t="131486" x="10693400" y="3459163"/>
          <p14:tracePt t="131492" x="10718800" y="3422650"/>
          <p14:tracePt t="131499" x="10742613" y="3386138"/>
          <p14:tracePt t="131506" x="10755313" y="3325813"/>
          <p14:tracePt t="131513" x="10766425" y="3263900"/>
          <p14:tracePt t="131522" x="10766425" y="3216275"/>
          <p14:tracePt t="131529" x="10766425" y="3167063"/>
          <p14:tracePt t="131536" x="10766425" y="3106738"/>
          <p14:tracePt t="131543" x="10766425" y="3070225"/>
          <p14:tracePt t="131551" x="10766425" y="3044825"/>
          <p14:tracePt t="131558" x="10766425" y="3008313"/>
          <p14:tracePt t="131565" x="10742613" y="2984500"/>
          <p14:tracePt t="131572" x="10729913" y="2947988"/>
          <p14:tracePt t="131579" x="10682288" y="2887663"/>
          <p14:tracePt t="131586" x="10645775" y="2838450"/>
          <p14:tracePt t="131595" x="10609263" y="2801938"/>
          <p14:tracePt t="131602" x="10536238" y="2752725"/>
          <p14:tracePt t="131609" x="10426700" y="2692400"/>
          <p14:tracePt t="131617" x="10328275" y="2643188"/>
          <p14:tracePt t="131623" x="10218738" y="2606675"/>
          <p14:tracePt t="131630" x="10072688" y="2570163"/>
          <p14:tracePt t="131638" x="9840913" y="2533650"/>
          <p14:tracePt t="131645" x="9621838" y="2509838"/>
          <p14:tracePt t="131653" x="9475788" y="2497138"/>
          <p14:tracePt t="131660" x="9342438" y="2473325"/>
          <p14:tracePt t="131668" x="9147175" y="2473325"/>
          <p14:tracePt t="131675" x="9001125" y="2473325"/>
          <p14:tracePt t="131682" x="8842375" y="2473325"/>
          <p14:tracePt t="131689" x="8696325" y="2473325"/>
          <p14:tracePt t="131697" x="8550275" y="2497138"/>
          <p14:tracePt t="131704" x="8404225" y="2533650"/>
          <p14:tracePt t="131711" x="8232775" y="2593975"/>
          <p14:tracePt t="131719" x="8099425" y="2643188"/>
          <p14:tracePt t="131725" x="7966075" y="2716213"/>
          <p14:tracePt t="131733" x="7831138" y="2776538"/>
          <p14:tracePt t="131739" x="7710488" y="2851150"/>
          <p14:tracePt t="131747" x="7588250" y="2898775"/>
          <p14:tracePt t="131755" x="7466013" y="2947988"/>
          <p14:tracePt t="131762" x="7356475" y="3021013"/>
          <p14:tracePt t="131769" x="7259638" y="3070225"/>
          <p14:tracePt t="131777" x="7210425" y="3117850"/>
          <p14:tracePt t="131784" x="7124700" y="3179763"/>
          <p14:tracePt t="131791" x="7088188" y="3216275"/>
          <p14:tracePt t="131799" x="7040563" y="3276600"/>
          <p14:tracePt t="131805" x="6991350" y="3336925"/>
          <p14:tracePt t="131813" x="6978650" y="3362325"/>
          <p14:tracePt t="131820" x="6954838" y="3398838"/>
          <p14:tracePt t="131828" x="6942138" y="3409950"/>
          <p14:tracePt t="131836" x="6931025" y="3422650"/>
          <p14:tracePt t="131843" x="6931025" y="3448050"/>
          <p14:tracePt t="131850" x="6918325" y="3484563"/>
          <p14:tracePt t="131864" x="6918325" y="3508375"/>
          <p14:tracePt t="131872" x="6918325" y="3532188"/>
          <p14:tracePt t="131879" x="6931025" y="3544888"/>
          <p14:tracePt t="131886" x="6942138" y="3557588"/>
          <p14:tracePt t="131894" x="6967538" y="3594100"/>
          <p14:tracePt t="131901" x="6991350" y="3605213"/>
          <p14:tracePt t="131908" x="7015163" y="3630613"/>
          <p14:tracePt t="131916" x="7040563" y="3654425"/>
          <p14:tracePt t="131922" x="7088188" y="3678238"/>
          <p14:tracePt t="131930" x="7137400" y="3690938"/>
          <p14:tracePt t="131937" x="7223125" y="3740150"/>
          <p14:tracePt t="131945" x="7332663" y="3787775"/>
          <p14:tracePt t="131952" x="7429500" y="3836988"/>
          <p14:tracePt t="131960" x="7539038" y="3873500"/>
          <p14:tracePt t="131967" x="7637463" y="3910013"/>
          <p14:tracePt t="131973" x="7783513" y="3970338"/>
          <p14:tracePt t="131980" x="8075613" y="4056063"/>
          <p14:tracePt t="131988" x="8221663" y="4092575"/>
          <p14:tracePt t="131996" x="8440738" y="4154488"/>
          <p14:tracePt t="132003" x="8599488" y="4178300"/>
          <p14:tracePt t="132010" x="8928100" y="4202113"/>
          <p14:tracePt t="132018" x="9086850" y="4202113"/>
          <p14:tracePt t="132025" x="9280525" y="4202113"/>
          <p14:tracePt t="132032" x="9439275" y="4202113"/>
          <p14:tracePt t="132039" x="9621838" y="4191000"/>
          <p14:tracePt t="132047" x="9780588" y="4154488"/>
          <p14:tracePt t="132054" x="9902825" y="4129088"/>
          <p14:tracePt t="132062" x="10072688" y="4092575"/>
          <p14:tracePt t="132070" x="10194925" y="4056063"/>
          <p14:tracePt t="132076" x="10328275" y="4006850"/>
          <p14:tracePt t="132084" x="10474325" y="3983038"/>
          <p14:tracePt t="132102" x="10742613" y="3922713"/>
          <p14:tracePt t="132105" x="10864850" y="3897313"/>
          <p14:tracePt t="132112" x="10961688" y="3873500"/>
          <p14:tracePt t="132120" x="11010900" y="3860800"/>
          <p14:tracePt t="132127" x="11144250" y="3836988"/>
          <p14:tracePt t="132135" x="11206163" y="3824288"/>
          <p14:tracePt t="132141" x="11242675" y="3824288"/>
          <p14:tracePt t="143034" x="11229975" y="3824288"/>
          <p14:tracePt t="143041" x="11217275" y="3824288"/>
          <p14:tracePt t="143057" x="11206163" y="3824288"/>
          <p14:tracePt t="143063" x="11193463" y="3824288"/>
          <p14:tracePt t="143071" x="11169650" y="3824288"/>
          <p14:tracePt t="143077" x="11144250" y="3836988"/>
          <p14:tracePt t="143086" x="11095038" y="3836988"/>
          <p14:tracePt t="143093" x="11034713" y="3860800"/>
          <p14:tracePt t="143099" x="10961688" y="3886200"/>
          <p14:tracePt t="143108" x="10875963" y="3922713"/>
          <p14:tracePt t="143115" x="10742613" y="3983038"/>
          <p14:tracePt t="143122" x="10547350" y="4068763"/>
          <p14:tracePt t="143128" x="10267950" y="4178300"/>
          <p14:tracePt t="143136" x="9890125" y="4348163"/>
          <p14:tracePt t="143144" x="9512300" y="4494213"/>
          <p14:tracePt t="143152" x="9207500" y="4603750"/>
          <p14:tracePt t="143158" x="9061450" y="4665663"/>
          <p14:tracePt t="143166" x="8829675" y="4762500"/>
          <p14:tracePt t="143173" x="8610600" y="4884738"/>
          <p14:tracePt t="143180" x="8477250" y="4970463"/>
          <p14:tracePt t="143188" x="8343900" y="5067300"/>
          <p14:tracePt t="143194" x="8245475" y="5153025"/>
          <p14:tracePt t="143202" x="8172450" y="5213350"/>
          <p14:tracePt t="143210" x="8099425" y="5273675"/>
          <p14:tracePt t="143217" x="8050213" y="5348288"/>
          <p14:tracePt t="143225" x="8002588" y="5408613"/>
          <p14:tracePt t="143232" x="7966075" y="5505450"/>
          <p14:tracePt t="143239" x="7953375" y="5567363"/>
          <p14:tracePt t="143245" x="7940675" y="5627688"/>
          <p14:tracePt t="143252" x="7940675" y="5640388"/>
          <p14:tracePt t="143260" x="7940675" y="5664200"/>
          <p14:tracePt t="143517" x="7953375" y="5676900"/>
          <p14:tracePt t="143524" x="7989888" y="5700713"/>
          <p14:tracePt t="143530" x="8013700" y="5713413"/>
          <p14:tracePt t="143539" x="8050213" y="5749925"/>
          <p14:tracePt t="143545" x="8075613" y="5773738"/>
          <p14:tracePt t="143553" x="8135938" y="5810250"/>
          <p14:tracePt t="143559" x="8185150" y="5846763"/>
          <p14:tracePt t="143568" x="8221663" y="5895975"/>
          <p14:tracePt t="143575" x="8294688" y="5932488"/>
          <p14:tracePt t="143582" x="8355013" y="5992813"/>
          <p14:tracePt t="143589" x="8416925" y="6042025"/>
          <p14:tracePt t="143597" x="8477250" y="6065838"/>
          <p14:tracePt t="143604" x="8526463" y="6115050"/>
          <p14:tracePt t="143611" x="8586788" y="6151563"/>
          <p14:tracePt t="143618" x="8672513" y="6200775"/>
          <p14:tracePt t="143625" x="8745538" y="6248400"/>
          <p14:tracePt t="143633" x="8818563" y="6273800"/>
          <p14:tracePt t="143641" x="8891588" y="6310313"/>
          <p14:tracePt t="143648" x="8939213" y="6321425"/>
          <p14:tracePt t="143655" x="9013825" y="6334125"/>
          <p14:tracePt t="143662" x="9086850" y="6346825"/>
          <p14:tracePt t="143669" x="9183688" y="6346825"/>
          <p14:tracePt t="143676" x="9232900" y="6346825"/>
          <p14:tracePt t="143684" x="9329738" y="6346825"/>
          <p14:tracePt t="143691" x="9353550" y="6346825"/>
          <p14:tracePt t="143699" x="9415463" y="6346825"/>
          <p14:tracePt t="143706" x="9463088" y="6346825"/>
          <p14:tracePt t="143713" x="9512300" y="6334125"/>
          <p14:tracePt t="143721" x="9585325" y="6321425"/>
          <p14:tracePt t="143728" x="9634538" y="6310313"/>
          <p14:tracePt t="143734" x="9707563" y="6310313"/>
          <p14:tracePt t="143742" x="9756775" y="6310313"/>
          <p14:tracePt t="143750" x="9817100" y="6310313"/>
          <p14:tracePt t="143758" x="9877425" y="6310313"/>
          <p14:tracePt t="143765" x="9926638" y="6310313"/>
          <p14:tracePt t="143772" x="9999663" y="6310313"/>
          <p14:tracePt t="143779" x="10072688" y="6310313"/>
          <p14:tracePt t="143785" x="10133013" y="6310313"/>
          <p14:tracePt t="143794" x="10206038" y="6310313"/>
          <p14:tracePt t="143801" x="10255250" y="6310313"/>
          <p14:tracePt t="143808" x="10304463" y="6310313"/>
          <p14:tracePt t="143816" x="10352088" y="6310313"/>
          <p14:tracePt t="143823" x="10388600" y="6310313"/>
          <p14:tracePt t="143829" x="10437813" y="6297613"/>
          <p14:tracePt t="143838" x="10499725" y="6273800"/>
          <p14:tracePt t="143844" x="10523538" y="6248400"/>
          <p14:tracePt t="143851" x="10572750" y="6224588"/>
          <p14:tracePt t="143859" x="10596563" y="6200775"/>
          <p14:tracePt t="143867" x="10620375" y="6188075"/>
          <p14:tracePt t="143875" x="10633075" y="6164263"/>
          <p14:tracePt t="143882" x="10656888" y="6138863"/>
          <p14:tracePt t="143889" x="10669588" y="6115050"/>
          <p14:tracePt t="143896" x="10682288" y="6091238"/>
          <p14:tracePt t="143903" x="10693400" y="6065838"/>
          <p14:tracePt t="143910" x="10706100" y="6029325"/>
          <p14:tracePt t="143918" x="10706100" y="5992813"/>
          <p14:tracePt t="143925" x="10706100" y="5981700"/>
          <p14:tracePt t="143932" x="10706100" y="5956300"/>
          <p14:tracePt t="143939" x="10706100" y="5945188"/>
          <p14:tracePt t="143946" x="10706100" y="5919788"/>
          <p14:tracePt t="143955" x="10706100" y="5883275"/>
          <p14:tracePt t="143961" x="10706100" y="5870575"/>
          <p14:tracePt t="143968" x="10706100" y="5846763"/>
          <p14:tracePt t="143975" x="10706100" y="5822950"/>
          <p14:tracePt t="143983" x="10682288" y="5797550"/>
          <p14:tracePt t="143992" x="10669588" y="5773738"/>
          <p14:tracePt t="143999" x="10645775" y="5761038"/>
          <p14:tracePt t="144006" x="10633075" y="5737225"/>
          <p14:tracePt t="144013" x="10583863" y="5724525"/>
          <p14:tracePt t="144020" x="10523538" y="5700713"/>
          <p14:tracePt t="144027" x="10426700" y="5664200"/>
          <p14:tracePt t="144042" x="10206038" y="5578475"/>
          <p14:tracePt t="144049" x="10085388" y="5554663"/>
          <p14:tracePt t="144057" x="9950450" y="5518150"/>
          <p14:tracePt t="144064" x="9744075" y="5481638"/>
          <p14:tracePt t="144071" x="9598025" y="5457825"/>
          <p14:tracePt t="144078" x="9488488" y="5445125"/>
          <p14:tracePt t="144085" x="9329738" y="5432425"/>
          <p14:tracePt t="144093" x="9207500" y="5421313"/>
          <p14:tracePt t="144099" x="9024938" y="5408613"/>
          <p14:tracePt t="144108" x="8951913" y="5395913"/>
          <p14:tracePt t="144115" x="8866188" y="5395913"/>
          <p14:tracePt t="144123" x="8782050" y="5395913"/>
          <p14:tracePt t="144130" x="8732838" y="5395913"/>
          <p14:tracePt t="144136" x="8696325" y="5395913"/>
          <p14:tracePt t="144144" x="8659813" y="5395913"/>
          <p14:tracePt t="144152" x="8636000" y="5395913"/>
          <p14:tracePt t="144159" x="8599488" y="5408613"/>
          <p14:tracePt t="144166" x="8562975" y="5421313"/>
          <p14:tracePt t="144174" x="8537575" y="5432425"/>
          <p14:tracePt t="144180" x="8513763" y="5445125"/>
          <p14:tracePt t="144188" x="8501063" y="5457825"/>
          <p14:tracePt t="144195" x="8477250" y="5457825"/>
          <p14:tracePt t="144202" x="8464550" y="5457825"/>
          <p14:tracePt t="144209" x="8453438" y="5481638"/>
          <p14:tracePt t="144216" x="8428038" y="5481638"/>
          <p14:tracePt t="144225" x="8416925" y="5494338"/>
          <p14:tracePt t="144231" x="8404225" y="5505450"/>
          <p14:tracePt t="144239" x="8391525" y="5518150"/>
          <p14:tracePt t="144246" x="8380413" y="5530850"/>
          <p14:tracePt t="144254" x="8380413" y="5541963"/>
          <p14:tracePt t="144261" x="8367713" y="5554663"/>
          <p14:tracePt t="144268" x="8355013" y="5578475"/>
          <p14:tracePt t="144276" x="8355013" y="5591175"/>
          <p14:tracePt t="144283" x="8343900" y="5603875"/>
          <p14:tracePt t="144290" x="8343900" y="5614988"/>
          <p14:tracePt t="144298" x="8343900" y="5627688"/>
          <p14:tracePt t="144305" x="8343900" y="5640388"/>
          <p14:tracePt t="144311" x="8343900" y="5651500"/>
          <p14:tracePt t="144326" x="8343900" y="5676900"/>
          <p14:tracePt t="144342" x="8343900" y="5688013"/>
          <p14:tracePt t="144349" x="8343900" y="5713413"/>
          <p14:tracePt t="144356" x="8367713" y="5724525"/>
          <p14:tracePt t="144363" x="8380413" y="5749925"/>
          <p14:tracePt t="144371" x="8404225" y="5786438"/>
          <p14:tracePt t="144377" x="8416925" y="5797550"/>
          <p14:tracePt t="144385" x="8453438" y="5822950"/>
          <p14:tracePt t="144392" x="8464550" y="5846763"/>
          <p14:tracePt t="144400" x="8477250" y="5859463"/>
          <p14:tracePt t="144408" x="8513763" y="5883275"/>
          <p14:tracePt t="144414" x="8537575" y="5907088"/>
          <p14:tracePt t="144422" x="8562975" y="5932488"/>
          <p14:tracePt t="144428" x="8599488" y="5956300"/>
          <p14:tracePt t="144435" x="8659813" y="5981700"/>
          <p14:tracePt t="144442" x="8745538" y="6029325"/>
          <p14:tracePt t="144450" x="8818563" y="6065838"/>
          <p14:tracePt t="144458" x="8891588" y="6091238"/>
          <p14:tracePt t="144464" x="8964613" y="6115050"/>
          <p14:tracePt t="144473" x="9050338" y="6138863"/>
          <p14:tracePt t="144480" x="9110663" y="6151563"/>
          <p14:tracePt t="144488" x="9196388" y="6164263"/>
          <p14:tracePt t="144494" x="9269413" y="6175375"/>
          <p14:tracePt t="144501" x="9366250" y="6188075"/>
          <p14:tracePt t="144509" x="9415463" y="6200775"/>
          <p14:tracePt t="144517" x="9488488" y="6200775"/>
          <p14:tracePt t="144525" x="9536113" y="6200775"/>
          <p14:tracePt t="144531" x="9634538" y="6200775"/>
          <p14:tracePt t="144539" x="9694863" y="6200775"/>
          <p14:tracePt t="144545" x="9744075" y="6200775"/>
          <p14:tracePt t="144552" x="9829800" y="6200775"/>
          <p14:tracePt t="144560" x="9877425" y="6200775"/>
          <p14:tracePt t="144567" x="9926638" y="6200775"/>
          <p14:tracePt t="144575" x="9986963" y="6200775"/>
          <p14:tracePt t="144582" x="10036175" y="6200775"/>
          <p14:tracePt t="144590" x="10085388" y="6200775"/>
          <p14:tracePt t="144597" x="10133013" y="6200775"/>
          <p14:tracePt t="144604" x="10182225" y="6200775"/>
          <p14:tracePt t="144611" x="10231438" y="6200775"/>
          <p14:tracePt t="144619" x="10267950" y="6200775"/>
          <p14:tracePt t="144626" x="10291763" y="6200775"/>
          <p14:tracePt t="144633" x="10328275" y="6200775"/>
          <p14:tracePt t="144641" x="10340975" y="6200775"/>
          <p14:tracePt t="144648" x="10352088" y="6200775"/>
          <p14:tracePt t="144656" x="10364788" y="6200775"/>
          <p14:tracePt t="144662" x="10388600" y="6200775"/>
          <p14:tracePt t="144669" x="10401300" y="6200775"/>
          <p14:tracePt t="144677" x="10414000" y="6200775"/>
          <p14:tracePt t="144684" x="10437813" y="6188075"/>
          <p14:tracePt t="144699" x="10463213" y="6175375"/>
          <p14:tracePt t="144707" x="10463213" y="6164263"/>
          <p14:tracePt t="144714" x="10487025" y="6151563"/>
          <p14:tracePt t="144728" x="10499725" y="6138863"/>
          <p14:tracePt t="144735" x="10510838" y="6127750"/>
          <p14:tracePt t="144742" x="10523538" y="6127750"/>
          <p14:tracePt t="144750" x="10523538" y="6115050"/>
          <p14:tracePt t="144779" x="10523538" y="6102350"/>
          <p14:tracePt t="144793" x="10523538" y="6091238"/>
          <p14:tracePt t="144800" x="10523538" y="6065838"/>
          <p14:tracePt t="144809" x="10523538" y="6054725"/>
          <p14:tracePt t="144816" x="10510838" y="6042025"/>
          <p14:tracePt t="144823" x="10499725" y="6018213"/>
          <p14:tracePt t="144830" x="10474325" y="5992813"/>
          <p14:tracePt t="144838" x="10450513" y="5981700"/>
          <p14:tracePt t="144845" x="10426700" y="5969000"/>
          <p14:tracePt t="144852" x="10401300" y="5945188"/>
          <p14:tracePt t="144860" x="10377488" y="5932488"/>
          <p14:tracePt t="144866" x="10340975" y="5907088"/>
          <p14:tracePt t="144875" x="10304463" y="5883275"/>
          <p14:tracePt t="144882" x="10279063" y="5870575"/>
          <p14:tracePt t="144889" x="10242550" y="5846763"/>
          <p14:tracePt t="144896" x="10206038" y="5834063"/>
          <p14:tracePt t="144903" x="10182225" y="5822950"/>
          <p14:tracePt t="144910" x="10158413" y="5810250"/>
          <p14:tracePt t="144917" x="10121900" y="5797550"/>
          <p14:tracePt t="144925" x="10096500" y="5786438"/>
          <p14:tracePt t="144933" x="10048875" y="5773738"/>
          <p14:tracePt t="144940" x="9999663" y="5773738"/>
          <p14:tracePt t="144947" x="9963150" y="5761038"/>
          <p14:tracePt t="144955" x="9926638" y="5749925"/>
          <p14:tracePt t="144961" x="9902825" y="5737225"/>
          <p14:tracePt t="144969" x="9853613" y="5737225"/>
          <p14:tracePt t="144977" x="9817100" y="5737225"/>
          <p14:tracePt t="144984" x="9780588" y="5724525"/>
          <p14:tracePt t="144992" x="9744075" y="5724525"/>
          <p14:tracePt t="144999" x="9707563" y="5724525"/>
          <p14:tracePt t="145006" x="9671050" y="5724525"/>
          <p14:tracePt t="145013" x="9645650" y="5724525"/>
          <p14:tracePt t="145019" x="9609138" y="5724525"/>
          <p14:tracePt t="145027" x="9572625" y="5724525"/>
          <p14:tracePt t="145034" x="9525000" y="5724525"/>
          <p14:tracePt t="145042" x="9488488" y="5724525"/>
          <p14:tracePt t="145059" x="9415463" y="5724525"/>
          <p14:tracePt t="145064" x="9390063" y="5724525"/>
          <p14:tracePt t="145072" x="9353550" y="5737225"/>
          <p14:tracePt t="145078" x="9329738" y="5749925"/>
          <p14:tracePt t="145086" x="9280525" y="5749925"/>
          <p14:tracePt t="145093" x="9256713" y="5761038"/>
          <p14:tracePt t="145101" x="9232900" y="5786438"/>
          <p14:tracePt t="145109" x="9207500" y="5786438"/>
          <p14:tracePt t="145115" x="9183688" y="5786438"/>
          <p14:tracePt t="145122" x="9159875" y="5797550"/>
          <p14:tracePt t="145129" x="9147175" y="5810250"/>
          <p14:tracePt t="145136" x="9123363" y="5822950"/>
          <p14:tracePt t="145144" x="9097963" y="5822950"/>
          <p14:tracePt t="145151" x="9097963" y="5834063"/>
          <p14:tracePt t="145159" x="9086850" y="5834063"/>
          <p14:tracePt t="145166" x="9074150" y="5834063"/>
          <p14:tracePt t="145174" x="9061450" y="5846763"/>
          <p14:tracePt t="145181" x="9050338" y="5859463"/>
          <p14:tracePt t="145195" x="9037638" y="5870575"/>
          <p14:tracePt t="145210" x="9024938" y="5870575"/>
          <p14:tracePt t="145218" x="9024938" y="5883275"/>
          <p14:tracePt t="145226" x="9013825" y="5883275"/>
          <p14:tracePt t="145232" x="9013825" y="5895975"/>
          <p14:tracePt t="145239" x="9001125" y="5907088"/>
          <p14:tracePt t="145253" x="9001125" y="5919788"/>
          <p14:tracePt t="145261" x="8988425" y="5932488"/>
          <p14:tracePt t="145267" x="8988425" y="5945188"/>
          <p14:tracePt t="145275" x="8977313" y="5956300"/>
          <p14:tracePt t="145290" x="8977313" y="5969000"/>
          <p14:tracePt t="145305" x="8977313" y="5981700"/>
          <p14:tracePt t="145312" x="8977313" y="5992813"/>
          <p14:tracePt t="145319" x="8977313" y="6005513"/>
          <p14:tracePt t="145335" x="8977313" y="6018213"/>
          <p14:tracePt t="145342" x="8977313" y="6029325"/>
          <p14:tracePt t="145357" x="8988425" y="6042025"/>
          <p14:tracePt t="145363" x="8988425" y="6054725"/>
          <p14:tracePt t="145370" x="9013825" y="6065838"/>
          <p14:tracePt t="145377" x="9024938" y="6091238"/>
          <p14:tracePt t="145384" x="9061450" y="6102350"/>
          <p14:tracePt t="145392" x="9086850" y="6127750"/>
          <p14:tracePt t="145400" x="9134475" y="6138863"/>
          <p14:tracePt t="145407" x="9170988" y="6138863"/>
          <p14:tracePt t="145415" x="9207500" y="6164263"/>
          <p14:tracePt t="145421" x="9269413" y="6175375"/>
          <p14:tracePt t="145429" x="9402763" y="6200775"/>
          <p14:tracePt t="145437" x="9499600" y="6211888"/>
          <p14:tracePt t="145444" x="9561513" y="6224588"/>
          <p14:tracePt t="145451" x="9658350" y="6237288"/>
          <p14:tracePt t="145459" x="9744075" y="6248400"/>
          <p14:tracePt t="145466" x="9829800" y="6261100"/>
          <p14:tracePt t="145473" x="9913938" y="6273800"/>
          <p14:tracePt t="145480" x="9986963" y="6273800"/>
          <p14:tracePt t="145488" x="10059988" y="6284913"/>
          <p14:tracePt t="145495" x="10121900" y="6284913"/>
          <p14:tracePt t="145501" x="10206038" y="6297613"/>
          <p14:tracePt t="145509" x="10255250" y="6297613"/>
          <p14:tracePt t="145517" x="10315575" y="6297613"/>
          <p14:tracePt t="145524" x="10364788" y="6297613"/>
          <p14:tracePt t="145531" x="10401300" y="6297613"/>
          <p14:tracePt t="145539" x="10450513" y="6297613"/>
          <p14:tracePt t="145545" x="10474325" y="6297613"/>
          <p14:tracePt t="145553" x="10510838" y="6297613"/>
          <p14:tracePt t="145561" x="10536238" y="6273800"/>
          <p14:tracePt t="145568" x="10547350" y="6273800"/>
          <p14:tracePt t="145575" x="10560050" y="6273800"/>
          <p14:tracePt t="145583" x="10572750" y="6261100"/>
          <p14:tracePt t="145589" x="10583863" y="6261100"/>
          <p14:tracePt t="145596" x="10596563" y="6248400"/>
          <p14:tracePt t="145605" x="10609263" y="6237288"/>
          <p14:tracePt t="145611" x="10620375" y="6224588"/>
          <p14:tracePt t="145618" x="10633075" y="6200775"/>
          <p14:tracePt t="145626" x="10656888" y="6188075"/>
          <p14:tracePt t="145634" x="10656888" y="6164263"/>
          <p14:tracePt t="145642" x="10669588" y="6151563"/>
          <p14:tracePt t="145648" x="10682288" y="6138863"/>
          <p14:tracePt t="145656" x="10682288" y="6115050"/>
          <p14:tracePt t="145669" x="10693400" y="6091238"/>
          <p14:tracePt t="145677" x="10693400" y="6078538"/>
          <p14:tracePt t="145685" x="10706100" y="6078538"/>
          <p14:tracePt t="145691" x="10706100" y="6065838"/>
          <p14:tracePt t="145699" x="10706100" y="6054725"/>
          <p14:tracePt t="145707" x="10706100" y="6042025"/>
          <p14:tracePt t="145714" x="10706100" y="6029325"/>
          <p14:tracePt t="145721" x="10706100" y="6018213"/>
          <p14:tracePt t="145728" x="10693400" y="6005513"/>
          <p14:tracePt t="145742" x="10682288" y="5992813"/>
          <p14:tracePt t="145751" x="10656888" y="5981700"/>
          <p14:tracePt t="145759" x="10633075" y="5969000"/>
          <p14:tracePt t="145765" x="10596563" y="5945188"/>
          <p14:tracePt t="145772" x="10560050" y="5932488"/>
          <p14:tracePt t="145779" x="10510838" y="5919788"/>
          <p14:tracePt t="145787" x="10463213" y="5895975"/>
          <p14:tracePt t="145794" x="10426700" y="5883275"/>
          <p14:tracePt t="145801" x="10340975" y="5859463"/>
          <p14:tracePt t="145809" x="10255250" y="5846763"/>
          <p14:tracePt t="145816" x="10158413" y="5810250"/>
          <p14:tracePt t="145824" x="10072688" y="5786438"/>
          <p14:tracePt t="145830" x="9975850" y="5761038"/>
          <p14:tracePt t="145838" x="9890125" y="5724525"/>
          <p14:tracePt t="145845" x="9793288" y="5700713"/>
          <p14:tracePt t="145852" x="9671050" y="5676900"/>
          <p14:tracePt t="145859" x="9572625" y="5664200"/>
          <p14:tracePt t="145868" x="9488488" y="5651500"/>
          <p14:tracePt t="145875" x="9439275" y="5640388"/>
          <p14:tracePt t="145882" x="9353550" y="5640388"/>
          <p14:tracePt t="145890" x="9256713" y="5627688"/>
          <p14:tracePt t="145896" x="9159875" y="5627688"/>
          <p14:tracePt t="145904" x="9074150" y="5627688"/>
          <p14:tracePt t="145911" x="9013825" y="5627688"/>
          <p14:tracePt t="145919" x="8964613" y="5627688"/>
          <p14:tracePt t="145926" x="8915400" y="5627688"/>
          <p14:tracePt t="145933" x="8842375" y="5627688"/>
          <p14:tracePt t="145939" x="8793163" y="5627688"/>
          <p14:tracePt t="145947" x="8732838" y="5627688"/>
          <p14:tracePt t="145954" x="8696325" y="5640388"/>
          <p14:tracePt t="145962" x="8636000" y="5651500"/>
          <p14:tracePt t="145968" x="8610600" y="5651500"/>
          <p14:tracePt t="145977" x="8574088" y="5676900"/>
          <p14:tracePt t="145984" x="8550275" y="5688013"/>
          <p14:tracePt t="145991" x="8513763" y="5688013"/>
          <p14:tracePt t="145999" x="8501063" y="5700713"/>
          <p14:tracePt t="146006" x="8489950" y="5713413"/>
          <p14:tracePt t="146021" x="8477250" y="5724525"/>
          <p14:tracePt t="146027" x="8464550" y="5737225"/>
          <p14:tracePt t="146035" x="8453438" y="5749925"/>
          <p14:tracePt t="146042" x="8440738" y="5749925"/>
          <p14:tracePt t="146057" x="8416925" y="5761038"/>
          <p14:tracePt t="146071" x="8404225" y="5773738"/>
          <p14:tracePt t="146079" x="8404225" y="5786438"/>
          <p14:tracePt t="146085" x="8391525" y="5786438"/>
          <p14:tracePt t="146093" x="8391525" y="5797550"/>
          <p14:tracePt t="146109" x="8380413" y="5810250"/>
          <p14:tracePt t="146116" x="8380413" y="5822950"/>
          <p14:tracePt t="146122" x="8380413" y="5834063"/>
          <p14:tracePt t="146130" x="8380413" y="5846763"/>
          <p14:tracePt t="146143" x="8380413" y="5859463"/>
          <p14:tracePt t="146146" x="8380413" y="5870575"/>
          <p14:tracePt t="146152" x="8380413" y="5895975"/>
          <p14:tracePt t="146159" x="8391525" y="5895975"/>
          <p14:tracePt t="146167" x="8404225" y="5919788"/>
          <p14:tracePt t="146174" x="8416925" y="5919788"/>
          <p14:tracePt t="146181" x="8428038" y="5945188"/>
          <p14:tracePt t="146189" x="8453438" y="5956300"/>
          <p14:tracePt t="146195" x="8464550" y="5969000"/>
          <p14:tracePt t="146202" x="8489950" y="5981700"/>
          <p14:tracePt t="146209" x="8526463" y="6005513"/>
          <p14:tracePt t="146218" x="8550275" y="6018213"/>
          <p14:tracePt t="146226" x="8574088" y="6018213"/>
          <p14:tracePt t="146232" x="8610600" y="6029325"/>
          <p14:tracePt t="146239" x="8647113" y="6042025"/>
          <p14:tracePt t="146246" x="8720138" y="6054725"/>
          <p14:tracePt t="146254" x="8855075" y="6065838"/>
          <p14:tracePt t="146261" x="8951913" y="6065838"/>
          <p14:tracePt t="146269" x="9050338" y="6065838"/>
          <p14:tracePt t="146276" x="9123363" y="6065838"/>
          <p14:tracePt t="146284" x="9232900" y="6078538"/>
          <p14:tracePt t="146291" x="9305925" y="6078538"/>
          <p14:tracePt t="146298" x="9402763" y="6091238"/>
          <p14:tracePt t="146306" x="9488488" y="6091238"/>
          <p14:tracePt t="146312" x="9561513" y="6102350"/>
          <p14:tracePt t="146319" x="9658350" y="6115050"/>
          <p14:tracePt t="146326" x="9744075" y="6127750"/>
          <p14:tracePt t="146335" x="9840913" y="6138863"/>
          <p14:tracePt t="146342" x="9926638" y="6138863"/>
          <p14:tracePt t="146349" x="10012363" y="6151563"/>
          <p14:tracePt t="146356" x="10072688" y="6151563"/>
          <p14:tracePt t="146364" x="10158413" y="6151563"/>
          <p14:tracePt t="146371" x="10255250" y="6151563"/>
          <p14:tracePt t="146378" x="10315575" y="6151563"/>
          <p14:tracePt t="146386" x="10414000" y="6151563"/>
          <p14:tracePt t="146392" x="10450513" y="6151563"/>
          <p14:tracePt t="146400" x="10510838" y="6138863"/>
          <p14:tracePt t="146408" x="10547350" y="6138863"/>
          <p14:tracePt t="146415" x="10572750" y="6127750"/>
          <p14:tracePt t="146422" x="10609263" y="6127750"/>
          <p14:tracePt t="146429" x="10633075" y="6115050"/>
          <p14:tracePt t="146435" x="10669588" y="6091238"/>
          <p14:tracePt t="146444" x="10693400" y="6091238"/>
          <p14:tracePt t="146451" x="10706100" y="6078538"/>
          <p14:tracePt t="146459" x="10718800" y="6078538"/>
          <p14:tracePt t="146466" x="10742613" y="6065838"/>
          <p14:tracePt t="146473" x="10742613" y="6054725"/>
          <p14:tracePt t="146480" x="10755313" y="6042025"/>
          <p14:tracePt t="146488" x="10766425" y="6029325"/>
          <p14:tracePt t="146494" x="10791825" y="6018213"/>
          <p14:tracePt t="146502" x="10791825" y="5992813"/>
          <p14:tracePt t="146509" x="10815638" y="5981700"/>
          <p14:tracePt t="146517" x="10815638" y="5956300"/>
          <p14:tracePt t="146524" x="10815638" y="5945188"/>
          <p14:tracePt t="146531" x="10828338" y="5932488"/>
          <p14:tracePt t="146539" x="10828338" y="5919788"/>
          <p14:tracePt t="146545" x="10828338" y="5907088"/>
          <p14:tracePt t="146552" x="10828338" y="5895975"/>
          <p14:tracePt t="146568" x="10828338" y="5883275"/>
          <p14:tracePt t="146583" x="10828338" y="5870575"/>
          <p14:tracePt t="146590" x="10828338" y="5859463"/>
          <p14:tracePt t="146597" x="10802938" y="5834063"/>
          <p14:tracePt t="146605" x="10791825" y="5822950"/>
          <p14:tracePt t="146612" x="10766425" y="5810250"/>
          <p14:tracePt t="146620" x="10718800" y="5786438"/>
          <p14:tracePt t="146626" x="10682288" y="5761038"/>
          <p14:tracePt t="146634" x="10609263" y="5713413"/>
          <p14:tracePt t="146642" x="10560050" y="5688013"/>
          <p14:tracePt t="146648" x="10463213" y="5651500"/>
          <p14:tracePt t="146655" x="10364788" y="5614988"/>
          <p14:tracePt t="146662" x="10267950" y="5578475"/>
          <p14:tracePt t="146669" x="10133013" y="5541963"/>
          <p14:tracePt t="146676" x="10023475" y="5518150"/>
          <p14:tracePt t="146685" x="9926638" y="5494338"/>
          <p14:tracePt t="146692" x="9853613" y="5481638"/>
          <p14:tracePt t="146699" x="9780588" y="5468938"/>
          <p14:tracePt t="146707" x="9658350" y="5457825"/>
          <p14:tracePt t="146714" x="9572625" y="5457825"/>
          <p14:tracePt t="146722" x="9475788" y="5457825"/>
          <p14:tracePt t="146729" x="9415463" y="5457825"/>
          <p14:tracePt t="146736" x="9317038" y="5457825"/>
          <p14:tracePt t="146743" x="9269413" y="5457825"/>
          <p14:tracePt t="146751" x="9183688" y="5457825"/>
          <p14:tracePt t="146757" x="9097963" y="5457825"/>
          <p14:tracePt t="146765" x="9037638" y="5457825"/>
          <p14:tracePt t="146772" x="8977313" y="5457825"/>
          <p14:tracePt t="146779" x="8928100" y="5468938"/>
          <p14:tracePt t="146786" x="8891588" y="5481638"/>
          <p14:tracePt t="146794" x="8829675" y="5505450"/>
          <p14:tracePt t="146802" x="8805863" y="5518150"/>
          <p14:tracePt t="146809" x="8782050" y="5530850"/>
          <p14:tracePt t="146816" x="8745538" y="5567363"/>
          <p14:tracePt t="146824" x="8696325" y="5578475"/>
          <p14:tracePt t="146831" x="8659813" y="5614988"/>
          <p14:tracePt t="146839" x="8599488" y="5651500"/>
          <p14:tracePt t="146845" x="8574088" y="5676900"/>
          <p14:tracePt t="146853" x="8513763" y="5713413"/>
          <p14:tracePt t="146859" x="8489950" y="5737225"/>
          <p14:tracePt t="146868" x="8464550" y="5761038"/>
          <p14:tracePt t="146875" x="8428038" y="5786438"/>
          <p14:tracePt t="146882" x="8416925" y="5797550"/>
          <p14:tracePt t="146890" x="8404225" y="5810250"/>
          <p14:tracePt t="146903" x="8391525" y="5834063"/>
          <p14:tracePt t="146910" x="8380413" y="5834063"/>
          <p14:tracePt t="146919" x="8367713" y="5846763"/>
          <p14:tracePt t="146933" x="8367713" y="5870575"/>
          <p14:tracePt t="146940" x="8355013" y="5883275"/>
          <p14:tracePt t="146948" x="8355013" y="5895975"/>
          <p14:tracePt t="146955" x="8355013" y="5907088"/>
          <p14:tracePt t="146962" x="8355013" y="5919788"/>
          <p14:tracePt t="146970" x="8355013" y="5945188"/>
          <p14:tracePt t="146976" x="8355013" y="5956300"/>
          <p14:tracePt t="146985" x="8355013" y="5981700"/>
          <p14:tracePt t="146992" x="8355013" y="5992813"/>
          <p14:tracePt t="146999" x="8355013" y="6005513"/>
          <p14:tracePt t="147006" x="8355013" y="6029325"/>
          <p14:tracePt t="147013" x="8367713" y="6042025"/>
          <p14:tracePt t="147020" x="8380413" y="6065838"/>
          <p14:tracePt t="147027" x="8404225" y="6078538"/>
          <p14:tracePt t="147034" x="8428038" y="6091238"/>
          <p14:tracePt t="147043" x="8453438" y="6115050"/>
          <p14:tracePt t="147049" x="8477250" y="6127750"/>
          <p14:tracePt t="147056" x="8513763" y="6138863"/>
          <p14:tracePt t="147064" x="8562975" y="6164263"/>
          <p14:tracePt t="147072" x="8610600" y="6188075"/>
          <p14:tracePt t="147079" x="8659813" y="6200775"/>
          <p14:tracePt t="147087" x="8756650" y="6224588"/>
          <p14:tracePt t="147093" x="8818563" y="6237288"/>
          <p14:tracePt t="147101" x="8939213" y="6261100"/>
          <p14:tracePt t="147109" x="9024938" y="6273800"/>
          <p14:tracePt t="147115" x="9123363" y="6284913"/>
          <p14:tracePt t="147123" x="9232900" y="6297613"/>
          <p14:tracePt t="147130" x="9329738" y="6310313"/>
          <p14:tracePt t="147138" x="9451975" y="6321425"/>
          <p14:tracePt t="147145" x="9561513" y="6321425"/>
          <p14:tracePt t="147151" x="9780588" y="6321425"/>
          <p14:tracePt t="147159" x="9999663" y="6321425"/>
          <p14:tracePt t="147167" x="10158413" y="6273800"/>
          <p14:tracePt t="147174" x="10340975" y="6248400"/>
          <p14:tracePt t="147181" x="10560050" y="6211888"/>
          <p14:tracePt t="147189" x="10755313" y="6175375"/>
          <p14:tracePt t="147196" x="10901363" y="6127750"/>
          <p14:tracePt t="147203" x="11071225" y="6078538"/>
          <p14:tracePt t="147210" x="11206163" y="6029325"/>
          <p14:tracePt t="147218" x="11253788" y="6029325"/>
          <p14:tracePt t="147225" x="11326813" y="6018213"/>
          <p14:tracePt t="149919" x="11315700" y="6018213"/>
          <p14:tracePt t="149941" x="11303000" y="6018213"/>
          <p14:tracePt t="149948" x="11290300" y="6018213"/>
          <p14:tracePt t="149963" x="11279188" y="6018213"/>
          <p14:tracePt t="149970" x="11266488" y="6018213"/>
          <p14:tracePt t="149977" x="11253788" y="6018213"/>
          <p14:tracePt t="149984" x="11242675" y="6018213"/>
          <p14:tracePt t="149992" x="11229975" y="6018213"/>
          <p14:tracePt t="149999" x="11217275" y="6018213"/>
          <p14:tracePt t="150007" x="11206163" y="6018213"/>
          <p14:tracePt t="150014" x="11180763" y="6005513"/>
          <p14:tracePt t="150027" x="11156950" y="6005513"/>
          <p14:tracePt t="150035" x="11144250" y="6005513"/>
          <p14:tracePt t="150045" x="11133138" y="6005513"/>
          <p14:tracePt t="150050" x="11120438" y="6005513"/>
          <p14:tracePt t="150058" x="11095038" y="6005513"/>
          <p14:tracePt t="150072" x="11083925" y="6005513"/>
          <p14:tracePt t="150080" x="11071225" y="6005513"/>
          <p14:tracePt t="150086" x="11058525" y="6005513"/>
          <p14:tracePt t="150094" x="11047413" y="6005513"/>
          <p14:tracePt t="150109" x="11034713" y="6005513"/>
          <p14:tracePt t="150116" x="11022013" y="6005513"/>
          <p14:tracePt t="150124" x="11010900" y="6005513"/>
          <p14:tracePt t="150138" x="10985500" y="6005513"/>
          <p14:tracePt t="150152" x="10974388" y="6005513"/>
          <p14:tracePt t="150160" x="10961688" y="6005513"/>
          <p14:tracePt t="150175" x="10948988" y="6005513"/>
          <p14:tracePt t="150182" x="10937875" y="6018213"/>
          <p14:tracePt t="150189" x="10925175" y="6018213"/>
          <p14:tracePt t="150204" x="10901363" y="6029325"/>
          <p14:tracePt t="150219" x="10888663" y="6029325"/>
          <p14:tracePt t="150233" x="10864850" y="6029325"/>
          <p14:tracePt t="150247" x="10852150" y="6042025"/>
          <p14:tracePt t="150255" x="10839450" y="6042025"/>
          <p14:tracePt t="150261" x="10828338" y="6042025"/>
          <p14:tracePt t="150268" x="10828338" y="6054725"/>
          <p14:tracePt t="150278" x="10815638" y="6054725"/>
          <p14:tracePt t="150284" x="10791825" y="6054725"/>
          <p14:tracePt t="150298" x="10779125" y="6054725"/>
          <p14:tracePt t="150306" x="10755313" y="6054725"/>
          <p14:tracePt t="150321" x="10742613" y="6054725"/>
          <p14:tracePt t="150328" x="10729913" y="6054725"/>
          <p14:tracePt t="150336" x="10718800" y="6054725"/>
          <p14:tracePt t="150343" x="10706100" y="6054725"/>
          <p14:tracePt t="150357" x="10682288" y="6054725"/>
          <p14:tracePt t="150371" x="10669588" y="6054725"/>
          <p14:tracePt t="150378" x="10645775" y="6054725"/>
          <p14:tracePt t="150393" x="10633075" y="6054725"/>
          <p14:tracePt t="150408" x="10620375" y="6054725"/>
          <p14:tracePt t="150423" x="10609263" y="6054725"/>
          <p14:tracePt t="150709" x="10609263" y="6065838"/>
          <p14:tracePt t="150715" x="10620375" y="6065838"/>
          <p14:tracePt t="150723" x="10656888" y="6078538"/>
          <p14:tracePt t="150730" x="10682288" y="6078538"/>
          <p14:tracePt t="150736" x="10718800" y="6102350"/>
          <p14:tracePt t="150744" x="10742613" y="6115050"/>
          <p14:tracePt t="150751" x="10766425" y="6115050"/>
          <p14:tracePt t="150758" x="10802938" y="6115050"/>
          <p14:tracePt t="150766" x="10839450" y="6127750"/>
          <p14:tracePt t="150773" x="10864850" y="6138863"/>
          <p14:tracePt t="150780" x="10888663" y="6138863"/>
          <p14:tracePt t="150788" x="10925175" y="6138863"/>
          <p14:tracePt t="150795" x="10948988" y="6151563"/>
          <p14:tracePt t="150802" x="10985500" y="6151563"/>
          <p14:tracePt t="150810" x="11010900" y="6151563"/>
          <p14:tracePt t="150817" x="11034713" y="6151563"/>
          <p14:tracePt t="150825" x="11058525" y="6151563"/>
          <p14:tracePt t="150831" x="11083925" y="6151563"/>
          <p14:tracePt t="150839" x="11107738" y="6151563"/>
          <p14:tracePt t="150846" x="11120438" y="6151563"/>
          <p14:tracePt t="150854" x="11156950" y="6127750"/>
          <p14:tracePt t="150860" x="11180763" y="6127750"/>
          <p14:tracePt t="150867" x="11206163" y="6091238"/>
          <p14:tracePt t="150875" x="11229975" y="6078538"/>
          <p14:tracePt t="150883" x="11253788" y="6054725"/>
          <p14:tracePt t="150890" x="11279188" y="6018213"/>
          <p14:tracePt t="150897" x="11303000" y="5981700"/>
          <p14:tracePt t="150905" x="11339513" y="5895975"/>
          <p14:tracePt t="150911" x="11352213" y="5846763"/>
          <p14:tracePt t="150920" x="11363325" y="5761038"/>
          <p14:tracePt t="150927" x="11376025" y="5700713"/>
          <p14:tracePt t="150934" x="11376025" y="5640388"/>
          <p14:tracePt t="150942" x="11376025" y="5591175"/>
          <p14:tracePt t="150949" x="11376025" y="5530850"/>
          <p14:tracePt t="150956" x="11376025" y="5481638"/>
          <p14:tracePt t="150963" x="11376025" y="5445125"/>
          <p14:tracePt t="150971" x="11376025" y="5408613"/>
          <p14:tracePt t="150977" x="11376025" y="5384800"/>
          <p14:tracePt t="150984" x="11376025" y="5359400"/>
          <p14:tracePt t="150992" x="11376025" y="5335588"/>
          <p14:tracePt t="150999" x="11376025" y="5322888"/>
          <p14:tracePt t="151014" x="11376025" y="5311775"/>
          <p14:tracePt t="151037" x="11376025" y="5299075"/>
          <p14:tracePt t="151146" x="11376025" y="5311775"/>
          <p14:tracePt t="151153" x="11376025" y="5322888"/>
          <p14:tracePt t="151160" x="11376025" y="5335588"/>
          <p14:tracePt t="151168" x="11376025" y="5372100"/>
          <p14:tracePt t="151175" x="11376025" y="5395913"/>
          <p14:tracePt t="151182" x="11376025" y="5421313"/>
          <p14:tracePt t="151190" x="11376025" y="5445125"/>
          <p14:tracePt t="151196" x="11376025" y="5468938"/>
          <p14:tracePt t="151204" x="11376025" y="5494338"/>
          <p14:tracePt t="151212" x="11376025" y="5505450"/>
          <p14:tracePt t="151218" x="11376025" y="5541963"/>
          <p14:tracePt t="151225" x="11376025" y="56149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780" y="597203"/>
            <a:ext cx="10972440" cy="11448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/>
              <a:t>Cálculo de </a:t>
            </a:r>
            <a:r>
              <a:rPr lang="es-MX" sz="3600" dirty="0" err="1"/>
              <a:t>Ptp</a:t>
            </a:r>
            <a:r>
              <a:rPr lang="es-MX" sz="3600" dirty="0"/>
              <a:t>:</a:t>
            </a:r>
            <a:br>
              <a:rPr lang="es-MX" sz="3600" dirty="0"/>
            </a:br>
            <a:r>
              <a:rPr lang="es-MX" sz="3600" dirty="0"/>
              <a:t>Método de sustracción o del valor absoluto</a:t>
            </a:r>
            <a:br>
              <a:rPr lang="es-MX" sz="3600" dirty="0"/>
            </a:br>
            <a:endParaRPr lang="es-AR" sz="3600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>
          <a:xfrm>
            <a:off x="7315200" y="1628882"/>
            <a:ext cx="4038600" cy="4525963"/>
          </a:xfrm>
        </p:spPr>
        <p:txBody>
          <a:bodyPr>
            <a:normAutofit fontScale="92500" lnSpcReduction="10000"/>
          </a:bodyPr>
          <a:lstStyle/>
          <a:p>
            <a:endParaRPr lang="es-MX" dirty="0"/>
          </a:p>
          <a:p>
            <a:pPr marL="0" indent="0" algn="ctr">
              <a:buNone/>
            </a:pPr>
            <a:r>
              <a:rPr lang="es-MX" dirty="0" err="1"/>
              <a:t>Ptpi</a:t>
            </a:r>
            <a:r>
              <a:rPr lang="es-MX" dirty="0"/>
              <a:t> </a:t>
            </a:r>
          </a:p>
          <a:p>
            <a:pPr marL="0" indent="0" algn="ctr">
              <a:buNone/>
            </a:pPr>
            <a:r>
              <a:rPr lang="es-MX" dirty="0" err="1"/>
              <a:t>Pplateau</a:t>
            </a:r>
            <a:r>
              <a:rPr lang="es-MX" dirty="0"/>
              <a:t> – </a:t>
            </a:r>
            <a:r>
              <a:rPr lang="es-MX" dirty="0" err="1"/>
              <a:t>Pesi</a:t>
            </a:r>
            <a:endParaRPr lang="es-MX" dirty="0"/>
          </a:p>
          <a:p>
            <a:pPr marL="0" indent="0" algn="ctr">
              <a:buNone/>
            </a:pPr>
            <a:r>
              <a:rPr lang="es-MX" dirty="0"/>
              <a:t>40 – 26.6</a:t>
            </a:r>
          </a:p>
          <a:p>
            <a:pPr marL="0" indent="0" algn="ctr">
              <a:buNone/>
            </a:pPr>
            <a:r>
              <a:rPr lang="es-MX" dirty="0">
                <a:highlight>
                  <a:srgbClr val="FFFF00"/>
                </a:highlight>
              </a:rPr>
              <a:t>13.4 cmH2O</a:t>
            </a:r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 err="1"/>
              <a:t>Ptpe</a:t>
            </a:r>
            <a:endParaRPr lang="es-MX" dirty="0"/>
          </a:p>
          <a:p>
            <a:pPr marL="0" indent="0" algn="ctr">
              <a:buNone/>
            </a:pPr>
            <a:r>
              <a:rPr lang="es-MX" dirty="0" err="1"/>
              <a:t>PEEPt</a:t>
            </a:r>
            <a:r>
              <a:rPr lang="es-MX" dirty="0"/>
              <a:t> – Pese</a:t>
            </a:r>
          </a:p>
          <a:p>
            <a:pPr marL="0" indent="0" algn="ctr">
              <a:buNone/>
            </a:pPr>
            <a:r>
              <a:rPr lang="es-MX" dirty="0"/>
              <a:t>2 – 5.4</a:t>
            </a:r>
          </a:p>
          <a:p>
            <a:pPr marL="0" indent="0" algn="ctr">
              <a:buNone/>
            </a:pPr>
            <a:r>
              <a:rPr lang="es-MX" dirty="0">
                <a:highlight>
                  <a:srgbClr val="FFFF00"/>
                </a:highlight>
              </a:rPr>
              <a:t>-3.4 cmH2O</a:t>
            </a:r>
          </a:p>
          <a:p>
            <a:endParaRPr lang="es-A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1" y="1701147"/>
            <a:ext cx="5361858" cy="445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231560" y="645789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err="1">
                <a:latin typeface="+mj-lt"/>
              </a:rPr>
              <a:t>Talmor</a:t>
            </a:r>
            <a:r>
              <a:rPr lang="es-MX" dirty="0">
                <a:latin typeface="+mj-lt"/>
              </a:rPr>
              <a:t> NEJM 2008</a:t>
            </a:r>
            <a:endParaRPr lang="es-AR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623A3A-F264-93AA-EC93-1AD9815C1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2"/>
    </mc:Choice>
    <mc:Fallback xmlns="">
      <p:transition spd="slow" advTm="9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47" x="6211888" y="73025"/>
          <p14:tracePt t="9354" x="6297613" y="268288"/>
          <p14:tracePt t="9363" x="6407150" y="573088"/>
          <p14:tracePt t="9370" x="6491288" y="779463"/>
          <p14:tracePt t="9377" x="6577013" y="1023938"/>
          <p14:tracePt t="9384" x="6710363" y="1339850"/>
          <p14:tracePt t="9392" x="6858000" y="1717675"/>
          <p14:tracePt t="9399" x="6954838" y="1924050"/>
          <p14:tracePt t="9407" x="7100888" y="2155825"/>
          <p14:tracePt t="9414" x="7234238" y="2387600"/>
          <p14:tracePt t="9422" x="7369175" y="2667000"/>
          <p14:tracePt t="9429" x="7478713" y="2838450"/>
          <p14:tracePt t="9435" x="7575550" y="2997200"/>
          <p14:tracePt t="9443" x="7770813" y="3349625"/>
          <p14:tracePt t="9451" x="7843838" y="3484563"/>
          <p14:tracePt t="9457" x="7929563" y="3605213"/>
          <p14:tracePt t="9465" x="8013700" y="3727450"/>
          <p14:tracePt t="9473" x="8086725" y="3886200"/>
          <p14:tracePt t="9480" x="8123238" y="3946525"/>
          <p14:tracePt t="9487" x="8196263" y="4043363"/>
          <p14:tracePt t="9758" x="8196263" y="4056063"/>
          <p14:tracePt t="9765" x="8196263" y="4105275"/>
          <p14:tracePt t="9773" x="8221663" y="4165600"/>
          <p14:tracePt t="9779" x="8245475" y="4227513"/>
          <p14:tracePt t="9787" x="8367713" y="4519613"/>
          <p14:tracePt t="9795" x="8477250" y="4787900"/>
          <p14:tracePt t="9802" x="8647113" y="5164138"/>
          <p14:tracePt t="9809" x="8855075" y="5676900"/>
          <p14:tracePt t="9816" x="9050338" y="6127750"/>
          <p14:tracePt t="9823" x="9256713" y="6565900"/>
          <p14:tracePt t="10431" x="10888663" y="6821488"/>
          <p14:tracePt t="10438" x="10864850" y="6797675"/>
          <p14:tracePt t="10446" x="10828338" y="6784975"/>
          <p14:tracePt t="10453" x="10791825" y="6772275"/>
          <p14:tracePt t="10461" x="10742613" y="6772275"/>
          <p14:tracePt t="10468" x="10706100" y="6772275"/>
          <p14:tracePt t="10476" x="10656888" y="6761163"/>
          <p14:tracePt t="10483" x="10620375" y="6761163"/>
          <p14:tracePt t="10491" x="10560050" y="6748463"/>
          <p14:tracePt t="10498" x="10536238" y="6748463"/>
          <p14:tracePt t="10505" x="10510838" y="6748463"/>
          <p14:tracePt t="10512" x="10474325" y="6748463"/>
          <p14:tracePt t="10519" x="10463213" y="6748463"/>
          <p14:tracePt t="10527" x="10437813" y="6748463"/>
          <p14:tracePt t="10534" x="10414000" y="6748463"/>
          <p14:tracePt t="10541" x="10388600" y="6748463"/>
          <p14:tracePt t="10548" x="10377488" y="6748463"/>
          <p14:tracePt t="10555" x="10364788" y="6748463"/>
          <p14:tracePt t="10563" x="10352088" y="6748463"/>
          <p14:tracePt t="10571" x="10340975" y="6748463"/>
          <p14:tracePt t="10578" x="10328275" y="6748463"/>
          <p14:tracePt t="10585" x="10315575" y="6748463"/>
          <p14:tracePt t="10593" x="10304463" y="6748463"/>
          <p14:tracePt t="10600" x="10291763" y="6748463"/>
          <p14:tracePt t="10615" x="10279063" y="6748463"/>
          <p14:tracePt t="10622" x="10267950" y="6748463"/>
          <p14:tracePt t="10630" x="10255250" y="6748463"/>
          <p14:tracePt t="10644" x="10242550" y="6761163"/>
          <p14:tracePt t="10665" x="10231438" y="6761163"/>
          <p14:tracePt t="10755" x="10255250" y="6761163"/>
          <p14:tracePt t="10762" x="10291763" y="6761163"/>
          <p14:tracePt t="10769" x="10328275" y="6761163"/>
          <p14:tracePt t="10776" x="10388600" y="6761163"/>
          <p14:tracePt t="10783" x="10437813" y="6761163"/>
          <p14:tracePt t="10789" x="10487025" y="6761163"/>
          <p14:tracePt t="10797" x="10547350" y="6761163"/>
          <p14:tracePt t="10805" x="10583863" y="6761163"/>
          <p14:tracePt t="10813" x="10633075" y="6761163"/>
          <p14:tracePt t="10820" x="10669588" y="6761163"/>
          <p14:tracePt t="10827" x="10706100" y="6761163"/>
          <p14:tracePt t="10834" x="10742613" y="6761163"/>
          <p14:tracePt t="10842" x="10779125" y="6761163"/>
          <p14:tracePt t="10848" x="10802938" y="6761163"/>
          <p14:tracePt t="10857" x="10852150" y="6761163"/>
          <p14:tracePt t="10864" x="10875963" y="6761163"/>
          <p14:tracePt t="10871" x="10912475" y="6761163"/>
          <p14:tracePt t="10878" x="10948988" y="6761163"/>
          <p14:tracePt t="10885" x="10974388" y="6761163"/>
          <p14:tracePt t="10893" x="11010900" y="6761163"/>
          <p14:tracePt t="10899" x="11022013" y="6761163"/>
          <p14:tracePt t="10907" x="11058525" y="6761163"/>
          <p14:tracePt t="10915" x="11071225" y="6761163"/>
          <p14:tracePt t="10922" x="11095038" y="6761163"/>
          <p14:tracePt t="10929" x="11107738" y="6761163"/>
          <p14:tracePt t="10937" x="11120438" y="6761163"/>
          <p14:tracePt t="10944" x="11133138" y="6761163"/>
          <p14:tracePt t="10951" x="11156950" y="6761163"/>
          <p14:tracePt t="10959" x="11169650" y="6761163"/>
          <p14:tracePt t="10966" x="11180763" y="6761163"/>
          <p14:tracePt t="10974" x="11193463" y="6761163"/>
          <p14:tracePt t="10988" x="11217275" y="6761163"/>
          <p14:tracePt t="11002" x="11229975" y="6761163"/>
          <p14:tracePt t="11024" x="11242675" y="6761163"/>
          <p14:tracePt t="11148" x="11217275" y="6761163"/>
          <p14:tracePt t="11156" x="11193463" y="6761163"/>
          <p14:tracePt t="11164" x="11156950" y="6761163"/>
          <p14:tracePt t="11171" x="11133138" y="6761163"/>
          <p14:tracePt t="11178" x="11095038" y="6772275"/>
          <p14:tracePt t="11185" x="11034713" y="6772275"/>
          <p14:tracePt t="11193" x="10974388" y="6784975"/>
          <p14:tracePt t="11201" x="10912475" y="6784975"/>
          <p14:tracePt t="11207" x="10864850" y="6784975"/>
          <p14:tracePt t="11215" x="10791825" y="6784975"/>
          <p14:tracePt t="11222" x="10742613" y="6784975"/>
          <p14:tracePt t="11229" x="10633075" y="6784975"/>
          <p14:tracePt t="11237" x="10510838" y="6784975"/>
          <p14:tracePt t="11245" x="10437813" y="6784975"/>
          <p14:tracePt t="11251" x="10352088" y="6784975"/>
          <p14:tracePt t="11258" x="10267950" y="6784975"/>
          <p14:tracePt t="11265" x="10194925" y="6784975"/>
          <p14:tracePt t="11274" x="10121900" y="6784975"/>
          <p14:tracePt t="11281" x="10085388" y="6784975"/>
          <p14:tracePt t="11288" x="10036175" y="6784975"/>
          <p14:tracePt t="11295" x="9999663" y="6784975"/>
          <p14:tracePt t="11303" x="9975850" y="6784975"/>
          <p14:tracePt t="11311" x="9950450" y="6772275"/>
          <p14:tracePt t="11317" x="9939338" y="6772275"/>
          <p14:tracePt t="11325" x="9926638" y="6772275"/>
          <p14:tracePt t="11332" x="9913938" y="6772275"/>
          <p14:tracePt t="11362" x="9902825" y="6772275"/>
          <p14:tracePt t="11442" x="9926638" y="6772275"/>
          <p14:tracePt t="11449" x="9950450" y="6772275"/>
          <p14:tracePt t="11457" x="9986963" y="6772275"/>
          <p14:tracePt t="11465" x="10036175" y="6761163"/>
          <p14:tracePt t="11471" x="10085388" y="6761163"/>
          <p14:tracePt t="11479" x="10158413" y="6761163"/>
          <p14:tracePt t="11486" x="10218738" y="6761163"/>
          <p14:tracePt t="11492" x="10267950" y="6761163"/>
          <p14:tracePt t="11500" x="10315575" y="6761163"/>
          <p14:tracePt t="11507" x="10437813" y="6761163"/>
          <p14:tracePt t="11515" x="10510838" y="6761163"/>
          <p14:tracePt t="11523" x="10596563" y="6761163"/>
          <p14:tracePt t="11529" x="10682288" y="6761163"/>
          <p14:tracePt t="11537" x="10755313" y="6761163"/>
          <p14:tracePt t="11545" x="10828338" y="6761163"/>
          <p14:tracePt t="11551" x="10888663" y="6761163"/>
          <p14:tracePt t="11559" x="10961688" y="6761163"/>
          <p14:tracePt t="11566" x="11010900" y="6761163"/>
          <p14:tracePt t="11574" x="11071225" y="6761163"/>
          <p14:tracePt t="11582" x="11107738" y="6761163"/>
          <p14:tracePt t="11588" x="11156950" y="6761163"/>
          <p14:tracePt t="11595" x="11193463" y="6761163"/>
          <p14:tracePt t="11602" x="11229975" y="6761163"/>
          <p14:tracePt t="11609" x="11266488" y="6761163"/>
          <p14:tracePt t="11617" x="11303000" y="6761163"/>
          <p14:tracePt t="11625" x="11315700" y="6761163"/>
          <p14:tracePt t="11632" x="11339513" y="6761163"/>
          <p14:tracePt t="11640" x="11352213" y="6761163"/>
          <p14:tracePt t="11647" x="11363325" y="6761163"/>
          <p14:tracePt t="11654" x="11388725" y="6761163"/>
          <p14:tracePt t="11662" x="11399838" y="6761163"/>
          <p14:tracePt t="11669" x="11412538" y="6748463"/>
          <p14:tracePt t="11676" x="11436350" y="6748463"/>
          <p14:tracePt t="13484" x="11425238" y="6748463"/>
          <p14:tracePt t="13492" x="11412538" y="6748463"/>
          <p14:tracePt t="13499" x="11399838" y="6748463"/>
          <p14:tracePt t="13506" x="11388725" y="6748463"/>
          <p14:tracePt t="13521" x="11363325" y="6748463"/>
          <p14:tracePt t="13528" x="11352213" y="6748463"/>
          <p14:tracePt t="13535" x="11339513" y="6748463"/>
          <p14:tracePt t="13543" x="11315700" y="6748463"/>
          <p14:tracePt t="13550" x="11290300" y="6748463"/>
          <p14:tracePt t="13558" x="11253788" y="6748463"/>
          <p14:tracePt t="13566" x="11217275" y="6748463"/>
          <p14:tracePt t="13572" x="11193463" y="6761163"/>
          <p14:tracePt t="13580" x="11156950" y="6761163"/>
          <p14:tracePt t="13587" x="11120438" y="6761163"/>
          <p14:tracePt t="13595" x="11071225" y="6761163"/>
          <p14:tracePt t="13601" x="11022013" y="6761163"/>
          <p14:tracePt t="13608" x="10974388" y="6761163"/>
          <p14:tracePt t="13616" x="10925175" y="6761163"/>
          <p14:tracePt t="13623" x="10888663" y="6761163"/>
          <p14:tracePt t="13630" x="10852150" y="6761163"/>
          <p14:tracePt t="13637" x="10815638" y="6761163"/>
          <p14:tracePt t="13645" x="10779125" y="6761163"/>
          <p14:tracePt t="13652" x="10742613" y="6761163"/>
          <p14:tracePt t="13660" x="10706100" y="6761163"/>
          <p14:tracePt t="13667" x="10669588" y="6761163"/>
          <p14:tracePt t="13683" x="10620375" y="6748463"/>
          <p14:tracePt t="13690" x="10583863" y="6748463"/>
          <p14:tracePt t="13697" x="10547350" y="6748463"/>
          <p14:tracePt t="13703" x="10523538" y="6748463"/>
          <p14:tracePt t="13712" x="10474325" y="6748463"/>
          <p14:tracePt t="13718" x="10450513" y="6748463"/>
          <p14:tracePt t="13725" x="10401300" y="6748463"/>
          <p14:tracePt t="13733" x="10364788" y="6748463"/>
          <p14:tracePt t="13740" x="10340975" y="6748463"/>
          <p14:tracePt t="13747" x="10304463" y="6748463"/>
          <p14:tracePt t="13754" x="10279063" y="6748463"/>
          <p14:tracePt t="13762" x="10242550" y="6748463"/>
          <p14:tracePt t="13769" x="10218738" y="6748463"/>
          <p14:tracePt t="13777" x="10194925" y="6748463"/>
          <p14:tracePt t="13785" x="10169525" y="6748463"/>
          <p14:tracePt t="13792" x="10133013" y="6748463"/>
          <p14:tracePt t="13800" x="10109200" y="6748463"/>
          <p14:tracePt t="13807" x="10085388" y="6748463"/>
          <p14:tracePt t="13814" x="10072688" y="6748463"/>
          <p14:tracePt t="13821" x="10059988" y="6748463"/>
          <p14:tracePt t="13828" x="10023475" y="6748463"/>
          <p14:tracePt t="13836" x="9999663" y="6748463"/>
          <p14:tracePt t="30855" x="9999663" y="6724650"/>
          <p14:tracePt t="30861" x="9999663" y="6699250"/>
          <p14:tracePt t="30869" x="9999663" y="6675438"/>
          <p14:tracePt t="30876" x="9999663" y="6638925"/>
          <p14:tracePt t="30883" x="9999663" y="6578600"/>
          <p14:tracePt t="30891" x="9999663" y="6480175"/>
          <p14:tracePt t="30897" x="9999663" y="6346825"/>
          <p14:tracePt t="30904" x="9986963" y="6237288"/>
          <p14:tracePt t="30912" x="9975850" y="5932488"/>
          <p14:tracePt t="30920" x="9975850" y="5700713"/>
          <p14:tracePt t="30927" x="9939338" y="5384800"/>
          <p14:tracePt t="30935" x="9913938" y="4921250"/>
          <p14:tracePt t="30942" x="9902825" y="4775200"/>
          <p14:tracePt t="30949" x="9866313" y="4519613"/>
          <p14:tracePt t="30957" x="9840913" y="4238625"/>
          <p14:tracePt t="30964" x="9780588" y="3983038"/>
          <p14:tracePt t="30971" x="9744075" y="3824288"/>
          <p14:tracePt t="30978" x="9707563" y="3678238"/>
          <p14:tracePt t="30986" x="9634538" y="3532188"/>
          <p14:tracePt t="30992" x="9598025" y="3422650"/>
          <p14:tracePt t="31001" x="9525000" y="3252788"/>
          <p14:tracePt t="31007" x="9488488" y="3179763"/>
          <p14:tracePt t="31014" x="9451975" y="3094038"/>
          <p14:tracePt t="31021" x="9402763" y="3057525"/>
          <p14:tracePt t="31030" x="9378950" y="3008313"/>
          <p14:tracePt t="31037" x="9342438" y="2984500"/>
          <p14:tracePt t="31044" x="9329738" y="2960688"/>
          <p14:tracePt t="31052" x="9305925" y="2935288"/>
          <p14:tracePt t="31058" x="9280525" y="2924175"/>
          <p14:tracePt t="31278" x="9280525" y="2911475"/>
          <p14:tracePt t="31286" x="9256713" y="2874963"/>
          <p14:tracePt t="31293" x="9244013" y="2851150"/>
          <p14:tracePt t="31301" x="9207500" y="2814638"/>
          <p14:tracePt t="31308" x="9170988" y="2752725"/>
          <p14:tracePt t="31315" x="9134475" y="2667000"/>
          <p14:tracePt t="31323" x="9110663" y="2630488"/>
          <p14:tracePt t="31330" x="9061450" y="2557463"/>
          <p14:tracePt t="31337" x="9013825" y="2460625"/>
          <p14:tracePt t="31344" x="8951913" y="2387600"/>
          <p14:tracePt t="31352" x="8902700" y="2327275"/>
          <p14:tracePt t="31359" x="8855075" y="2290763"/>
          <p14:tracePt t="31365" x="8793163" y="2228850"/>
          <p14:tracePt t="31373" x="8720138" y="2192338"/>
          <p14:tracePt t="31380" x="8672513" y="2168525"/>
          <p14:tracePt t="31388" x="8586788" y="2132013"/>
          <p14:tracePt t="31395" x="8513763" y="2132013"/>
          <p14:tracePt t="31403" x="8416925" y="2132013"/>
          <p14:tracePt t="31410" x="8355013" y="2132013"/>
          <p14:tracePt t="31418" x="8281988" y="2132013"/>
          <p14:tracePt t="31424" x="8221663" y="2132013"/>
          <p14:tracePt t="31432" x="8172450" y="2168525"/>
          <p14:tracePt t="31440" x="8123238" y="2179638"/>
          <p14:tracePt t="31447" x="8062913" y="2217738"/>
          <p14:tracePt t="31455" x="8026400" y="2241550"/>
          <p14:tracePt t="31461" x="7966075" y="2278063"/>
          <p14:tracePt t="31469" x="7916863" y="2314575"/>
          <p14:tracePt t="31476" x="7893050" y="2363788"/>
          <p14:tracePt t="31482" x="7843838" y="2400300"/>
          <p14:tracePt t="31490" x="7807325" y="2473325"/>
          <p14:tracePt t="31498" x="7770813" y="2533650"/>
          <p14:tracePt t="31505" x="7770813" y="2582863"/>
          <p14:tracePt t="31513" x="7758113" y="2619375"/>
          <p14:tracePt t="31520" x="7747000" y="2679700"/>
          <p14:tracePt t="31527" x="7747000" y="2740025"/>
          <p14:tracePt t="31535" x="7747000" y="2789238"/>
          <p14:tracePt t="31542" x="7747000" y="2838450"/>
          <p14:tracePt t="31549" x="7747000" y="2911475"/>
          <p14:tracePt t="31557" x="7747000" y="2960688"/>
          <p14:tracePt t="31564" x="7758113" y="2997200"/>
          <p14:tracePt t="31572" x="7770813" y="3033713"/>
          <p14:tracePt t="31579" x="7794625" y="3081338"/>
          <p14:tracePt t="31586" x="7820025" y="3117850"/>
          <p14:tracePt t="31592" x="7843838" y="3167063"/>
          <p14:tracePt t="31599" x="7893050" y="3216275"/>
          <p14:tracePt t="31607" x="7929563" y="3263900"/>
          <p14:tracePt t="31615" x="7953375" y="3313113"/>
          <p14:tracePt t="31623" x="7989888" y="3362325"/>
          <p14:tracePt t="31630" x="8013700" y="3386138"/>
          <p14:tracePt t="31637" x="8062913" y="3435350"/>
          <p14:tracePt t="31644" x="8112125" y="3484563"/>
          <p14:tracePt t="31651" x="8159750" y="3521075"/>
          <p14:tracePt t="31659" x="8221663" y="3581400"/>
          <p14:tracePt t="31666" x="8281988" y="3630613"/>
          <p14:tracePt t="31675" x="8331200" y="3678238"/>
          <p14:tracePt t="31681" x="8404225" y="3727450"/>
          <p14:tracePt t="31689" x="8477250" y="3776663"/>
          <p14:tracePt t="31708" x="8636000" y="3860800"/>
          <p14:tracePt t="31710" x="8696325" y="3897313"/>
          <p14:tracePt t="31717" x="8756650" y="3933825"/>
          <p14:tracePt t="31724" x="8818563" y="3946525"/>
          <p14:tracePt t="31732" x="8878888" y="3983038"/>
          <p14:tracePt t="31740" x="8928100" y="3995738"/>
          <p14:tracePt t="31747" x="8964613" y="4019550"/>
          <p14:tracePt t="31753" x="9037638" y="4032250"/>
          <p14:tracePt t="31761" x="9086850" y="4043363"/>
          <p14:tracePt t="31769" x="9123363" y="4056063"/>
          <p14:tracePt t="31776" x="9170988" y="4068763"/>
          <p14:tracePt t="31784" x="9207500" y="4081463"/>
          <p14:tracePt t="31791" x="9256713" y="4092575"/>
          <p14:tracePt t="31798" x="9293225" y="4092575"/>
          <p14:tracePt t="31806" x="9342438" y="4092575"/>
          <p14:tracePt t="31813" x="9390063" y="4092575"/>
          <p14:tracePt t="31821" x="9426575" y="4092575"/>
          <p14:tracePt t="31827" x="9488488" y="4092575"/>
          <p14:tracePt t="31834" x="9548813" y="4081463"/>
          <p14:tracePt t="31841" x="9609138" y="4068763"/>
          <p14:tracePt t="31849" x="9683750" y="4056063"/>
          <p14:tracePt t="31858" x="9731375" y="4032250"/>
          <p14:tracePt t="31864" x="9780588" y="4019550"/>
          <p14:tracePt t="31872" x="9829800" y="4019550"/>
          <p14:tracePt t="31879" x="9877425" y="3995738"/>
          <p14:tracePt t="31886" x="9950450" y="3983038"/>
          <p14:tracePt t="31893" x="10012363" y="3959225"/>
          <p14:tracePt t="31900" x="10059988" y="3946525"/>
          <p14:tracePt t="31908" x="10096500" y="3933825"/>
          <p14:tracePt t="31915" x="10133013" y="3922713"/>
          <p14:tracePt t="31923" x="10158413" y="3910013"/>
          <p14:tracePt t="31929" x="10169525" y="3897313"/>
          <p14:tracePt t="31937" x="10182225" y="3897313"/>
          <p14:tracePt t="31944" x="10206038" y="3873500"/>
          <p14:tracePt t="31958" x="10231438" y="3849688"/>
          <p14:tracePt t="31966" x="10242550" y="3836988"/>
          <p14:tracePt t="31975" x="10255250" y="3813175"/>
          <p14:tracePt t="31981" x="10255250" y="3787775"/>
          <p14:tracePt t="31989" x="10279063" y="3776663"/>
          <p14:tracePt t="31996" x="10291763" y="3751263"/>
          <p14:tracePt t="32004" x="10291763" y="3727450"/>
          <p14:tracePt t="32010" x="10315575" y="3690938"/>
          <p14:tracePt t="32017" x="10315575" y="3667125"/>
          <p14:tracePt t="32025" x="10328275" y="3630613"/>
          <p14:tracePt t="32033" x="10340975" y="3605213"/>
          <p14:tracePt t="32041" x="10352088" y="3581400"/>
          <p14:tracePt t="32047" x="10352088" y="3557588"/>
          <p14:tracePt t="32055" x="10352088" y="3521075"/>
          <p14:tracePt t="32061" x="10352088" y="3484563"/>
          <p14:tracePt t="32068" x="10352088" y="3459163"/>
          <p14:tracePt t="32076" x="10352088" y="3409950"/>
          <p14:tracePt t="32083" x="10352088" y="3386138"/>
          <p14:tracePt t="32091" x="10352088" y="3362325"/>
          <p14:tracePt t="32098" x="10352088" y="3336925"/>
          <p14:tracePt t="32106" x="10352088" y="3313113"/>
          <p14:tracePt t="32113" x="10340975" y="3276600"/>
          <p14:tracePt t="32121" x="10328275" y="3252788"/>
          <p14:tracePt t="32127" x="10315575" y="3190875"/>
          <p14:tracePt t="32135" x="10291763" y="3130550"/>
          <p14:tracePt t="32143" x="10267950" y="3094038"/>
          <p14:tracePt t="32150" x="10231438" y="3044825"/>
          <p14:tracePt t="32158" x="10218738" y="2997200"/>
          <p14:tracePt t="32164" x="10194925" y="2960688"/>
          <p14:tracePt t="32172" x="10169525" y="2911475"/>
          <p14:tracePt t="32179" x="10133013" y="2874963"/>
          <p14:tracePt t="32185" x="10096500" y="2825750"/>
          <p14:tracePt t="32193" x="10059988" y="2776538"/>
          <p14:tracePt t="32200" x="10023475" y="2716213"/>
          <p14:tracePt t="32208" x="9975850" y="2667000"/>
          <p14:tracePt t="32215" x="9939338" y="2619375"/>
          <p14:tracePt t="32223" x="9877425" y="2570163"/>
          <p14:tracePt t="32230" x="9840913" y="2533650"/>
          <p14:tracePt t="32237" x="9780588" y="2484438"/>
          <p14:tracePt t="32244" x="9707563" y="2424113"/>
          <p14:tracePt t="32252" x="9621838" y="2374900"/>
          <p14:tracePt t="32259" x="9548813" y="2327275"/>
          <p14:tracePt t="32266" x="9475788" y="2278063"/>
          <p14:tracePt t="32275" x="9390063" y="2228850"/>
          <p14:tracePt t="32282" x="9317038" y="2192338"/>
          <p14:tracePt t="32289" x="9232900" y="2155825"/>
          <p14:tracePt t="32295" x="9170988" y="2119313"/>
          <p14:tracePt t="32302" x="9050338" y="2082800"/>
          <p14:tracePt t="32310" x="8977313" y="2046288"/>
          <p14:tracePt t="32317" x="8928100" y="2022475"/>
          <p14:tracePt t="32325" x="8855075" y="2009775"/>
          <p14:tracePt t="32333" x="8818563" y="2009775"/>
          <p14:tracePt t="32341" x="8769350" y="1997075"/>
          <p14:tracePt t="32347" x="8696325" y="1985963"/>
          <p14:tracePt t="32354" x="8659813" y="1973263"/>
          <p14:tracePt t="32361" x="8610600" y="1973263"/>
          <p14:tracePt t="32369" x="8562975" y="1973263"/>
          <p14:tracePt t="32376" x="8513763" y="1973263"/>
          <p14:tracePt t="32384" x="8477250" y="1973263"/>
          <p14:tracePt t="32391" x="8440738" y="1973263"/>
          <p14:tracePt t="32398" x="8404225" y="1985963"/>
          <p14:tracePt t="32406" x="8380413" y="2009775"/>
          <p14:tracePt t="32413" x="8367713" y="2009775"/>
          <p14:tracePt t="32419" x="8331200" y="2033588"/>
          <p14:tracePt t="32428" x="8307388" y="2070100"/>
          <p14:tracePt t="32435" x="8294688" y="2095500"/>
          <p14:tracePt t="32444" x="8270875" y="2143125"/>
          <p14:tracePt t="32450" x="8258175" y="2179638"/>
          <p14:tracePt t="32458" x="8245475" y="2205038"/>
          <p14:tracePt t="32465" x="8232775" y="2278063"/>
          <p14:tracePt t="32472" x="8221663" y="2400300"/>
          <p14:tracePt t="32479" x="8221663" y="2460625"/>
          <p14:tracePt t="32486" x="8221663" y="2533650"/>
          <p14:tracePt t="32494" x="8221663" y="2606675"/>
          <p14:tracePt t="32500" x="8221663" y="2692400"/>
          <p14:tracePt t="32508" x="8232775" y="2776538"/>
          <p14:tracePt t="32516" x="8245475" y="2862263"/>
          <p14:tracePt t="32523" x="8245475" y="2924175"/>
          <p14:tracePt t="32530" x="8281988" y="2984500"/>
          <p14:tracePt t="32536" x="8307388" y="3130550"/>
          <p14:tracePt t="32544" x="8355013" y="3240088"/>
          <p14:tracePt t="32552" x="8404225" y="3349625"/>
          <p14:tracePt t="32560" x="8440738" y="3448050"/>
          <p14:tracePt t="32567" x="8477250" y="3544888"/>
          <p14:tracePt t="32575" x="8526463" y="3617913"/>
          <p14:tracePt t="32582" x="8574088" y="3703638"/>
          <p14:tracePt t="32589" x="8647113" y="3800475"/>
          <p14:tracePt t="32596" x="8696325" y="3873500"/>
          <p14:tracePt t="32604" x="8782050" y="3970338"/>
          <p14:tracePt t="32610" x="8829675" y="4032250"/>
          <p14:tracePt t="32618" x="8902700" y="4129088"/>
          <p14:tracePt t="32625" x="8951913" y="4165600"/>
          <p14:tracePt t="32633" x="9024938" y="4238625"/>
          <p14:tracePt t="32640" x="9123363" y="4300538"/>
          <p14:tracePt t="32647" x="9220200" y="4373563"/>
          <p14:tracePt t="32654" x="9280525" y="4397375"/>
          <p14:tracePt t="32661" x="9366250" y="4446588"/>
          <p14:tracePt t="33020" x="9378950" y="4446588"/>
          <p14:tracePt t="33057" x="9390063" y="4446588"/>
          <p14:tracePt t="33101" x="9378950" y="4433888"/>
          <p14:tracePt t="33109" x="9366250" y="4433888"/>
          <p14:tracePt t="33116" x="9329738" y="4410075"/>
          <p14:tracePt t="33124" x="9280525" y="4397375"/>
          <p14:tracePt t="33131" x="9244013" y="4397375"/>
          <p14:tracePt t="33137" x="9183688" y="4384675"/>
          <p14:tracePt t="33145" x="9134475" y="4384675"/>
          <p14:tracePt t="33152" x="9074150" y="4384675"/>
          <p14:tracePt t="33160" x="9024938" y="4384675"/>
          <p14:tracePt t="33167" x="8951913" y="4384675"/>
          <p14:tracePt t="33175" x="8902700" y="4397375"/>
          <p14:tracePt t="33182" x="8793163" y="4433888"/>
          <p14:tracePt t="33189" x="8696325" y="4470400"/>
          <p14:tracePt t="33196" x="8610600" y="4530725"/>
          <p14:tracePt t="33203" x="8537575" y="4556125"/>
          <p14:tracePt t="33211" x="8477250" y="4603750"/>
          <p14:tracePt t="33218" x="8416925" y="4640263"/>
          <p14:tracePt t="33225" x="8391525" y="4665663"/>
          <p14:tracePt t="33233" x="8331200" y="4725988"/>
          <p14:tracePt t="33241" x="8281988" y="4787900"/>
          <p14:tracePt t="33248" x="8258175" y="4848225"/>
          <p14:tracePt t="33255" x="8208963" y="4908550"/>
          <p14:tracePt t="33261" x="8185150" y="4970463"/>
          <p14:tracePt t="33269" x="8159750" y="5043488"/>
          <p14:tracePt t="33276" x="8135938" y="5116513"/>
          <p14:tracePt t="33285" x="8123238" y="5200650"/>
          <p14:tracePt t="33292" x="8123238" y="5262563"/>
          <p14:tracePt t="33299" x="8123238" y="5421313"/>
          <p14:tracePt t="33306" x="8123238" y="5530850"/>
          <p14:tracePt t="33314" x="8159750" y="5640388"/>
          <p14:tracePt t="33321" x="8196263" y="5749925"/>
          <p14:tracePt t="33328" x="8258175" y="5919788"/>
          <p14:tracePt t="33335" x="8355013" y="6102350"/>
          <p14:tracePt t="33342" x="8404225" y="6188075"/>
          <p14:tracePt t="33351" x="8477250" y="6310313"/>
          <p14:tracePt t="33358" x="8574088" y="6419850"/>
          <p14:tracePt t="33365" x="8672513" y="6529388"/>
          <p14:tracePt t="33372" x="8756650" y="6615113"/>
          <p14:tracePt t="33378" x="8866188" y="6711950"/>
          <p14:tracePt t="33386" x="9013825" y="6821488"/>
          <p14:tracePt t="33547" x="11850688" y="6699250"/>
          <p14:tracePt t="33555" x="11923713" y="6529388"/>
          <p14:tracePt t="33562" x="11960225" y="6370638"/>
          <p14:tracePt t="33570" x="11972925" y="6175375"/>
          <p14:tracePt t="33577" x="11972925" y="5992813"/>
          <p14:tracePt t="33585" x="11972925" y="5797550"/>
          <p14:tracePt t="33592" x="11960225" y="5664200"/>
          <p14:tracePt t="33599" x="11899900" y="5481638"/>
          <p14:tracePt t="33606" x="11863388" y="5359400"/>
          <p14:tracePt t="33614" x="11826875" y="5226050"/>
          <p14:tracePt t="33621" x="11764963" y="5091113"/>
          <p14:tracePt t="33628" x="11691938" y="4933950"/>
          <p14:tracePt t="33635" x="11534775" y="4678363"/>
          <p14:tracePt t="33642" x="11449050" y="4556125"/>
          <p14:tracePt t="33649" x="11326813" y="4433888"/>
          <p14:tracePt t="33657" x="11144250" y="4264025"/>
          <p14:tracePt t="33665" x="11022013" y="4141788"/>
          <p14:tracePt t="33676" x="10852150" y="3983038"/>
          <p14:tracePt t="33679" x="10656888" y="3836988"/>
          <p14:tracePt t="33688" x="10291763" y="3594100"/>
          <p14:tracePt t="33693" x="10085388" y="3459163"/>
          <p14:tracePt t="33702" x="9804400" y="3313113"/>
          <p14:tracePt t="33709" x="9634538" y="3252788"/>
          <p14:tracePt t="33716" x="9256713" y="3106738"/>
          <p14:tracePt t="33723" x="9110663" y="3070225"/>
          <p14:tracePt t="33731" x="8939213" y="3044825"/>
          <p14:tracePt t="33738" x="8782050" y="3044825"/>
          <p14:tracePt t="33745" x="8586788" y="3044825"/>
          <p14:tracePt t="33753" x="8440738" y="3057525"/>
          <p14:tracePt t="33759" x="8318500" y="3081338"/>
          <p14:tracePt t="33766" x="8159750" y="3117850"/>
          <p14:tracePt t="33774" x="8075613" y="3154363"/>
          <p14:tracePt t="33782" x="7977188" y="3203575"/>
          <p14:tracePt t="33789" x="7893050" y="3252788"/>
          <p14:tracePt t="33797" x="7807325" y="3313113"/>
          <p14:tracePt t="33805" x="7734300" y="3386138"/>
          <p14:tracePt t="33811" x="7648575" y="3459163"/>
          <p14:tracePt t="33819" x="7575550" y="3568700"/>
          <p14:tracePt t="33826" x="7526338" y="3641725"/>
          <p14:tracePt t="33834" x="7466013" y="3740150"/>
          <p14:tracePt t="33841" x="7405688" y="3849688"/>
          <p14:tracePt t="33848" x="7356475" y="3995738"/>
          <p14:tracePt t="33856" x="7319963" y="4129088"/>
          <p14:tracePt t="33862" x="7307263" y="4251325"/>
          <p14:tracePt t="33870" x="7270750" y="4410075"/>
          <p14:tracePt t="33877" x="7270750" y="4519613"/>
          <p14:tracePt t="33884" x="7270750" y="4725988"/>
          <p14:tracePt t="33892" x="7270750" y="4860925"/>
          <p14:tracePt t="33899" x="7283450" y="4981575"/>
          <p14:tracePt t="33907" x="7307263" y="5080000"/>
          <p14:tracePt t="33914" x="7332663" y="5153025"/>
          <p14:tracePt t="33921" x="7392988" y="5273675"/>
          <p14:tracePt t="33928" x="7442200" y="5359400"/>
          <p14:tracePt t="33936" x="7502525" y="5445125"/>
          <p14:tracePt t="33943" x="7564438" y="5530850"/>
          <p14:tracePt t="33951" x="7637463" y="5603875"/>
          <p14:tracePt t="33958" x="7734300" y="5664200"/>
          <p14:tracePt t="33965" x="7893050" y="5786438"/>
          <p14:tracePt t="33973" x="8026400" y="5846763"/>
          <p14:tracePt t="33980" x="8148638" y="5932488"/>
          <p14:tracePt t="33987" x="8355013" y="6018213"/>
          <p14:tracePt t="33994" x="8453438" y="6091238"/>
          <p14:tracePt t="34001" x="8586788" y="6175375"/>
          <p14:tracePt t="34008" x="8745538" y="6248400"/>
          <p14:tracePt t="34017" x="8928100" y="6346825"/>
          <p14:tracePt t="34024" x="9050338" y="6394450"/>
          <p14:tracePt t="34031" x="9159875" y="6456363"/>
          <p14:tracePt t="34038" x="9293225" y="6492875"/>
          <p14:tracePt t="34045" x="9415463" y="6516688"/>
          <p14:tracePt t="34053" x="9548813" y="6553200"/>
          <p14:tracePt t="34060" x="9671050" y="6565900"/>
          <p14:tracePt t="34067" x="9817100" y="6589713"/>
          <p14:tracePt t="34075" x="9939338" y="6589713"/>
          <p14:tracePt t="34083" x="10036175" y="6589713"/>
          <p14:tracePt t="34090" x="10158413" y="6589713"/>
          <p14:tracePt t="34097" x="10242550" y="6565900"/>
          <p14:tracePt t="34105" x="10352088" y="6529388"/>
          <p14:tracePt t="34111" x="10463213" y="6480175"/>
          <p14:tracePt t="34118" x="10560050" y="6430963"/>
          <p14:tracePt t="34125" x="10656888" y="6383338"/>
          <p14:tracePt t="34134" x="10729913" y="6321425"/>
          <p14:tracePt t="34141" x="10766425" y="6273800"/>
          <p14:tracePt t="34148" x="10852150" y="6188075"/>
          <p14:tracePt t="34156" x="10925175" y="6102350"/>
          <p14:tracePt t="34162" x="10974388" y="6029325"/>
          <p14:tracePt t="34170" x="11058525" y="5859463"/>
          <p14:tracePt t="34177" x="11107738" y="5724525"/>
          <p14:tracePt t="34185" x="11133138" y="5494338"/>
          <p14:tracePt t="34192" x="11133138" y="5384800"/>
          <p14:tracePt t="34200" x="11133138" y="5164138"/>
          <p14:tracePt t="34207" x="11095038" y="4933950"/>
          <p14:tracePt t="34214" x="11058525" y="4775200"/>
          <p14:tracePt t="34221" x="11010900" y="4556125"/>
          <p14:tracePt t="34229" x="10974388" y="4410075"/>
          <p14:tracePt t="34235" x="10901363" y="4287838"/>
          <p14:tracePt t="34242" x="10852150" y="4191000"/>
          <p14:tracePt t="34251" x="10791825" y="4117975"/>
          <p14:tracePt t="34258" x="10742613" y="4081463"/>
          <p14:tracePt t="34265" x="10656888" y="4019550"/>
          <p14:tracePt t="34273" x="10560050" y="3959225"/>
          <p14:tracePt t="34280" x="10450513" y="3922713"/>
          <p14:tracePt t="34287" x="10315575" y="3886200"/>
          <p14:tracePt t="34295" x="10169525" y="3860800"/>
          <p14:tracePt t="34302" x="10012363" y="3849688"/>
          <p14:tracePt t="34309" x="9866313" y="3849688"/>
          <p14:tracePt t="34317" x="9707563" y="3849688"/>
          <p14:tracePt t="34323" x="9572625" y="3849688"/>
          <p14:tracePt t="34331" x="9402763" y="3849688"/>
          <p14:tracePt t="34337" x="9280525" y="3849688"/>
          <p14:tracePt t="34345" x="9097963" y="3873500"/>
          <p14:tracePt t="34353" x="9013825" y="3886200"/>
          <p14:tracePt t="34360" x="8928100" y="3922713"/>
          <p14:tracePt t="34367" x="8855075" y="3946525"/>
          <p14:tracePt t="34374" x="8793163" y="3983038"/>
          <p14:tracePt t="34382" x="8756650" y="4019550"/>
          <p14:tracePt t="34390" x="8709025" y="4043363"/>
          <p14:tracePt t="34397" x="8683625" y="4081463"/>
          <p14:tracePt t="34405" x="8636000" y="4129088"/>
          <p14:tracePt t="34411" x="8623300" y="4178300"/>
          <p14:tracePt t="34419" x="8586788" y="4251325"/>
          <p14:tracePt t="34425" x="8562975" y="4300538"/>
          <p14:tracePt t="34434" x="8537575" y="4384675"/>
          <p14:tracePt t="34441" x="8526463" y="4457700"/>
          <p14:tracePt t="34448" x="8526463" y="4530725"/>
          <p14:tracePt t="34455" x="8526463" y="4603750"/>
          <p14:tracePt t="34462" x="8526463" y="4665663"/>
          <p14:tracePt t="34471" x="8537575" y="4751388"/>
          <p14:tracePt t="34477" x="8550275" y="4824413"/>
          <p14:tracePt t="34484" x="8586788" y="4908550"/>
          <p14:tracePt t="34491" x="8610600" y="4970463"/>
          <p14:tracePt t="34499" x="8647113" y="5018088"/>
          <p14:tracePt t="34507" x="8659813" y="5043488"/>
          <p14:tracePt t="34514" x="8683625" y="5080000"/>
          <p14:tracePt t="34522" x="8720138" y="5103813"/>
          <p14:tracePt t="34528" x="8732838" y="5127625"/>
          <p14:tracePt t="34536" x="8782050" y="5164138"/>
          <p14:tracePt t="34544" x="8829675" y="5200650"/>
          <p14:tracePt t="34551" x="8866188" y="5226050"/>
          <p14:tracePt t="34558" x="8891588" y="5237163"/>
          <p14:tracePt t="34565" x="8928100" y="5262563"/>
          <p14:tracePt t="35971" x="8939213" y="5262563"/>
          <p14:tracePt t="35978" x="8951913" y="5237163"/>
          <p14:tracePt t="35985" x="8988425" y="5226050"/>
          <p14:tracePt t="35993" x="9013825" y="5200650"/>
          <p14:tracePt t="36000" x="9037638" y="5189538"/>
          <p14:tracePt t="36007" x="9061450" y="5164138"/>
          <p14:tracePt t="36015" x="9097963" y="5116513"/>
          <p14:tracePt t="36022" x="9147175" y="5080000"/>
          <p14:tracePt t="36029" x="9207500" y="5018088"/>
          <p14:tracePt t="36036" x="9317038" y="4921250"/>
          <p14:tracePt t="36043" x="9390063" y="4860925"/>
          <p14:tracePt t="36051" x="9463088" y="4775200"/>
          <p14:tracePt t="36059" x="9525000" y="4714875"/>
          <p14:tracePt t="36066" x="9598025" y="4640263"/>
          <p14:tracePt t="36074" x="9731375" y="4483100"/>
          <p14:tracePt t="36081" x="9780588" y="4410075"/>
          <p14:tracePt t="36088" x="9840913" y="4337050"/>
          <p14:tracePt t="36095" x="9877425" y="4264025"/>
          <p14:tracePt t="36102" x="9926638" y="4129088"/>
          <p14:tracePt t="36110" x="9950450" y="4056063"/>
          <p14:tracePt t="36118" x="9963150" y="3933825"/>
          <p14:tracePt t="36125" x="9975850" y="3836988"/>
          <p14:tracePt t="36132" x="9975850" y="3763963"/>
          <p14:tracePt t="36139" x="9975850" y="3630613"/>
          <p14:tracePt t="36146" x="9975850" y="3495675"/>
          <p14:tracePt t="36153" x="9975850" y="3336925"/>
          <p14:tracePt t="36160" x="9975850" y="3190875"/>
          <p14:tracePt t="36168" x="9975850" y="3057525"/>
          <p14:tracePt t="36176" x="9963150" y="2935288"/>
          <p14:tracePt t="36183" x="9939338" y="2765425"/>
          <p14:tracePt t="36191" x="9926638" y="2619375"/>
          <p14:tracePt t="36197" x="9913938" y="2484438"/>
          <p14:tracePt t="36205" x="9866313" y="2338388"/>
          <p14:tracePt t="36212" x="9840913" y="2241550"/>
          <p14:tracePt t="36220" x="9804400" y="2095500"/>
          <p14:tracePt t="36227" x="9767888" y="1985963"/>
          <p14:tracePt t="36235" x="9720263" y="1851025"/>
          <p14:tracePt t="36242" x="9694863" y="1766888"/>
          <p14:tracePt t="36249" x="9645650" y="1681163"/>
          <p14:tracePt t="36256" x="9598025" y="1595438"/>
          <p14:tracePt t="36263" x="9536113" y="1522413"/>
          <p14:tracePt t="36270" x="9475788" y="1425575"/>
          <p14:tracePt t="36277" x="9415463" y="1352550"/>
          <p14:tracePt t="36285" x="9366250" y="1316038"/>
          <p14:tracePt t="36293" x="9317038" y="1266825"/>
          <p14:tracePt t="36300" x="9280525" y="1243013"/>
          <p14:tracePt t="36307" x="9256713" y="1217613"/>
          <p14:tracePt t="36315" x="9207500" y="1193800"/>
          <p14:tracePt t="36323" x="9183688" y="1181100"/>
          <p14:tracePt t="36329" x="9159875" y="1169988"/>
          <p14:tracePt t="36337" x="9123363" y="1157288"/>
          <p14:tracePt t="36345" x="9086850" y="1157288"/>
          <p14:tracePt t="36352" x="9050338" y="1144588"/>
          <p14:tracePt t="36359" x="9037638" y="1144588"/>
          <p14:tracePt t="36366" x="9001125" y="1133475"/>
          <p14:tracePt t="36374" x="8988425" y="1133475"/>
          <p14:tracePt t="36381" x="8964613" y="1133475"/>
          <p14:tracePt t="36387" x="8939213" y="1133475"/>
          <p14:tracePt t="36395" x="8915400" y="1133475"/>
          <p14:tracePt t="36403" x="8878888" y="1144588"/>
          <p14:tracePt t="36410" x="8855075" y="1157288"/>
          <p14:tracePt t="36417" x="8829675" y="1181100"/>
          <p14:tracePt t="36425" x="8805863" y="1193800"/>
          <p14:tracePt t="36432" x="8769350" y="1217613"/>
          <p14:tracePt t="36440" x="8745538" y="1243013"/>
          <p14:tracePt t="36446" x="8709025" y="1266825"/>
          <p14:tracePt t="36454" x="8672513" y="1303338"/>
          <p14:tracePt t="36462" x="8647113" y="1327150"/>
          <p14:tracePt t="36469" x="8636000" y="1352550"/>
          <p14:tracePt t="36476" x="8586788" y="1412875"/>
          <p14:tracePt t="36483" x="8550275" y="1462088"/>
          <p14:tracePt t="36491" x="8526463" y="1522413"/>
          <p14:tracePt t="36498" x="8501063" y="1558925"/>
          <p14:tracePt t="36504" x="8464550" y="1620838"/>
          <p14:tracePt t="36512" x="8440738" y="1693863"/>
          <p14:tracePt t="36520" x="8416925" y="1741488"/>
          <p14:tracePt t="36527" x="8404225" y="1814513"/>
          <p14:tracePt t="36535" x="8391525" y="1887538"/>
          <p14:tracePt t="36542" x="8391525" y="1936750"/>
          <p14:tracePt t="36549" x="8367713" y="1997075"/>
          <p14:tracePt t="36557" x="8355013" y="2070100"/>
          <p14:tracePt t="36563" x="8355013" y="2119313"/>
          <p14:tracePt t="36571" x="8355013" y="2241550"/>
          <p14:tracePt t="36578" x="8355013" y="2290763"/>
          <p14:tracePt t="36585" x="8355013" y="2351088"/>
          <p14:tracePt t="36593" x="8355013" y="2387600"/>
          <p14:tracePt t="36600" x="8355013" y="2424113"/>
          <p14:tracePt t="36608" x="8355013" y="2460625"/>
          <p14:tracePt t="36615" x="8355013" y="2497138"/>
          <p14:tracePt t="36621" x="8355013" y="2546350"/>
          <p14:tracePt t="36629" x="8367713" y="2570163"/>
          <p14:tracePt t="36637" x="8380413" y="2619375"/>
          <p14:tracePt t="36644" x="8391525" y="2630488"/>
          <p14:tracePt t="36652" x="8404225" y="2667000"/>
          <p14:tracePt t="36659" x="8416925" y="2692400"/>
          <p14:tracePt t="36666" x="8428038" y="2728913"/>
          <p14:tracePt t="36674" x="8453438" y="2740025"/>
          <p14:tracePt t="36681" x="8453438" y="2752725"/>
          <p14:tracePt t="36688" x="8477250" y="2776538"/>
          <p14:tracePt t="36695" x="8489950" y="2789238"/>
          <p14:tracePt t="36703" x="8501063" y="2814638"/>
          <p14:tracePt t="36710" x="8513763" y="2838450"/>
          <p14:tracePt t="36717" x="8550275" y="2851150"/>
          <p14:tracePt t="36725" x="8562975" y="2887663"/>
          <p14:tracePt t="36732" x="8586788" y="2898775"/>
          <p14:tracePt t="36738" x="8610600" y="2924175"/>
          <p14:tracePt t="36746" x="8636000" y="2960688"/>
          <p14:tracePt t="36754" x="8672513" y="2984500"/>
          <p14:tracePt t="36762" x="8696325" y="2997200"/>
          <p14:tracePt t="36768" x="8732838" y="3033713"/>
          <p14:tracePt t="36777" x="8793163" y="3081338"/>
          <p14:tracePt t="36783" x="8855075" y="3106738"/>
          <p14:tracePt t="36791" x="8902700" y="3143250"/>
          <p14:tracePt t="36798" x="8951913" y="3179763"/>
          <p14:tracePt t="36804" x="9001125" y="3216275"/>
          <p14:tracePt t="36813" x="9097963" y="3252788"/>
          <p14:tracePt t="36820" x="9147175" y="3276600"/>
          <p14:tracePt t="36827" x="9207500" y="3289300"/>
          <p14:tracePt t="36835" x="9293225" y="3325813"/>
          <p14:tracePt t="36843" x="9353550" y="3336925"/>
          <p14:tracePt t="36860" x="9475788" y="3373438"/>
          <p14:tracePt t="36863" x="9536113" y="3373438"/>
          <p14:tracePt t="36871" x="9585325" y="3386138"/>
          <p14:tracePt t="36878" x="9634538" y="3386138"/>
          <p14:tracePt t="36886" x="9694863" y="3386138"/>
          <p14:tracePt t="36893" x="9756775" y="3386138"/>
          <p14:tracePt t="36900" x="9793288" y="3386138"/>
          <p14:tracePt t="36907" x="9840913" y="3386138"/>
          <p14:tracePt t="36915" x="9866313" y="3386138"/>
          <p14:tracePt t="36923" x="9902825" y="3373438"/>
          <p14:tracePt t="36937" x="9926638" y="3362325"/>
          <p14:tracePt t="36944" x="9950450" y="3336925"/>
          <p14:tracePt t="36952" x="9963150" y="3325813"/>
          <p14:tracePt t="36960" x="9986963" y="3300413"/>
          <p14:tracePt t="36966" x="9999663" y="3289300"/>
          <p14:tracePt t="36973" x="10023475" y="3263900"/>
          <p14:tracePt t="36980" x="10023475" y="3240088"/>
          <p14:tracePt t="36988" x="10048875" y="3227388"/>
          <p14:tracePt t="36996" x="10048875" y="3203575"/>
          <p14:tracePt t="37003" x="10072688" y="3179763"/>
          <p14:tracePt t="37010" x="10085388" y="3154363"/>
          <p14:tracePt t="37017" x="10085388" y="3130550"/>
          <p14:tracePt t="37025" x="10096500" y="3094038"/>
          <p14:tracePt t="37032" x="10109200" y="3070225"/>
          <p14:tracePt t="37040" x="10109200" y="3044825"/>
          <p14:tracePt t="37047" x="10109200" y="3021013"/>
          <p14:tracePt t="37055" x="10121900" y="2984500"/>
          <p14:tracePt t="37062" x="10121900" y="2960688"/>
          <p14:tracePt t="37068" x="10121900" y="2935288"/>
          <p14:tracePt t="37077" x="10121900" y="2887663"/>
          <p14:tracePt t="37084" x="10121900" y="2862263"/>
          <p14:tracePt t="37090" x="10121900" y="2838450"/>
          <p14:tracePt t="37097" x="10121900" y="2765425"/>
          <p14:tracePt t="37105" x="10096500" y="2716213"/>
          <p14:tracePt t="37113" x="10059988" y="2667000"/>
          <p14:tracePt t="37120" x="10036175" y="2619375"/>
          <p14:tracePt t="37127" x="10023475" y="2557463"/>
          <p14:tracePt t="37135" x="9986963" y="2520950"/>
          <p14:tracePt t="37143" x="9950450" y="2473325"/>
          <p14:tracePt t="37149" x="9926638" y="2447925"/>
          <p14:tracePt t="37157" x="9902825" y="2424113"/>
          <p14:tracePt t="37163" x="9853613" y="2387600"/>
          <p14:tracePt t="37171" x="9780588" y="2338388"/>
          <p14:tracePt t="37179" x="9731375" y="2301875"/>
          <p14:tracePt t="37186" x="9671050" y="2265363"/>
          <p14:tracePt t="37194" x="9609138" y="2254250"/>
          <p14:tracePt t="37201" x="9561513" y="2228850"/>
          <p14:tracePt t="37207" x="9488488" y="2192338"/>
          <p14:tracePt t="37214" x="9415463" y="2179638"/>
          <p14:tracePt t="37223" x="9353550" y="2155825"/>
          <p14:tracePt t="37229" x="9317038" y="2155825"/>
          <p14:tracePt t="37237" x="9232900" y="2143125"/>
          <p14:tracePt t="37245" x="9183688" y="2132013"/>
          <p14:tracePt t="37252" x="9159875" y="2132013"/>
          <p14:tracePt t="37260" x="9123363" y="2132013"/>
          <p14:tracePt t="37266" x="9086850" y="2132013"/>
          <p14:tracePt t="37274" x="9050338" y="2132013"/>
          <p14:tracePt t="37281" x="9013825" y="2132013"/>
          <p14:tracePt t="37288" x="9001125" y="2132013"/>
          <p14:tracePt t="37295" x="8977313" y="2143125"/>
          <p14:tracePt t="37302" x="8951913" y="2143125"/>
          <p14:tracePt t="37310" x="8939213" y="2155825"/>
          <p14:tracePt t="37317" x="8915400" y="2168525"/>
          <p14:tracePt t="37325" x="8902700" y="2168525"/>
          <p14:tracePt t="37332" x="8891588" y="2179638"/>
          <p14:tracePt t="37339" x="8878888" y="2192338"/>
          <p14:tracePt t="37347" x="8866188" y="2205038"/>
          <p14:tracePt t="37354" x="8842375" y="2241550"/>
          <p14:tracePt t="37362" x="8829675" y="2265363"/>
          <p14:tracePt t="37369" x="8818563" y="2301875"/>
          <p14:tracePt t="37377" x="8793163" y="2338388"/>
          <p14:tracePt t="37384" x="8782050" y="2374900"/>
          <p14:tracePt t="37391" x="8782050" y="2411413"/>
          <p14:tracePt t="37398" x="8756650" y="2497138"/>
          <p14:tracePt t="37405" x="8745538" y="2570163"/>
          <p14:tracePt t="37413" x="8732838" y="2679700"/>
          <p14:tracePt t="37420" x="8732838" y="2740025"/>
          <p14:tracePt t="37427" x="8732838" y="2789238"/>
          <p14:tracePt t="37435" x="8732838" y="2838450"/>
          <p14:tracePt t="37443" x="8732838" y="2911475"/>
          <p14:tracePt t="37450" x="8732838" y="2971800"/>
          <p14:tracePt t="37456" x="8732838" y="3021013"/>
          <p14:tracePt t="37463" x="8732838" y="3117850"/>
          <p14:tracePt t="37470" x="8732838" y="3179763"/>
          <p14:tracePt t="37479" x="8745538" y="3227388"/>
          <p14:tracePt t="37486" x="8745538" y="3276600"/>
          <p14:tracePt t="37494" x="8745538" y="3325813"/>
          <p14:tracePt t="37501" x="8769350" y="3398838"/>
          <p14:tracePt t="37508" x="8782050" y="3459163"/>
          <p14:tracePt t="37515" x="8805863" y="3508375"/>
          <p14:tracePt t="37523" x="8842375" y="3568700"/>
          <p14:tracePt t="37530" x="8866188" y="3605213"/>
          <p14:tracePt t="37537" x="8902700" y="3667125"/>
          <p14:tracePt t="37545" x="8939213" y="3727450"/>
          <p14:tracePt t="37551" x="8977313" y="3763963"/>
          <p14:tracePt t="37560" x="9001125" y="3800475"/>
          <p14:tracePt t="37567" x="9037638" y="3849688"/>
          <p14:tracePt t="37573" x="9074150" y="3886200"/>
          <p14:tracePt t="37580" x="9110663" y="3910013"/>
          <p14:tracePt t="37588" x="9147175" y="3933825"/>
          <p14:tracePt t="37595" x="9183688" y="3959225"/>
          <p14:tracePt t="37603" x="9232900" y="3995738"/>
          <p14:tracePt t="37610" x="9280525" y="4006850"/>
          <p14:tracePt t="37618" x="9342438" y="4032250"/>
          <p14:tracePt t="37626" x="9390063" y="4056063"/>
          <p14:tracePt t="37633" x="9426575" y="4056063"/>
          <p14:tracePt t="37640" x="9488488" y="4056063"/>
          <p14:tracePt t="37646" x="9548813" y="4056063"/>
          <p14:tracePt t="37655" x="9621838" y="4056063"/>
          <p14:tracePt t="37662" x="9658350" y="4056063"/>
          <p14:tracePt t="37669" x="9720263" y="4056063"/>
          <p14:tracePt t="37677" x="9780588" y="4056063"/>
          <p14:tracePt t="37684" x="9829800" y="4043363"/>
          <p14:tracePt t="37690" x="9866313" y="4032250"/>
          <p14:tracePt t="37698" x="9939338" y="3995738"/>
          <p14:tracePt t="37705" x="9986963" y="3959225"/>
          <p14:tracePt t="37712" x="10023475" y="3922713"/>
          <p14:tracePt t="37720" x="10072688" y="3886200"/>
          <p14:tracePt t="37727" x="10096500" y="3836988"/>
          <p14:tracePt t="37735" x="10145713" y="3800475"/>
          <p14:tracePt t="37743" x="10158413" y="3763963"/>
          <p14:tracePt t="37750" x="10194925" y="3727450"/>
          <p14:tracePt t="37757" x="10218738" y="3678238"/>
          <p14:tracePt t="37763" x="10255250" y="3617913"/>
          <p14:tracePt t="37772" x="10267950" y="3544888"/>
          <p14:tracePt t="37779" x="10267950" y="3508375"/>
          <p14:tracePt t="37786" x="10279063" y="3459163"/>
          <p14:tracePt t="37794" x="10279063" y="3422650"/>
          <p14:tracePt t="37801" x="10279063" y="3398838"/>
          <p14:tracePt t="37807" x="10279063" y="3362325"/>
          <p14:tracePt t="37815" x="10279063" y="3300413"/>
          <p14:tracePt t="37822" x="10279063" y="3240088"/>
          <p14:tracePt t="37830" x="10267950" y="3190875"/>
          <p14:tracePt t="37838" x="10242550" y="3117850"/>
          <p14:tracePt t="37845" x="10218738" y="3070225"/>
          <p14:tracePt t="37852" x="10194925" y="2997200"/>
          <p14:tracePt t="37860" x="10169525" y="2924175"/>
          <p14:tracePt t="37867" x="10133013" y="2851150"/>
          <p14:tracePt t="37874" x="10096500" y="2776538"/>
          <p14:tracePt t="37881" x="10072688" y="2728913"/>
          <p14:tracePt t="37889" x="10036175" y="2667000"/>
          <p14:tracePt t="37896" x="10023475" y="2630488"/>
          <p14:tracePt t="37904" x="9999663" y="2593975"/>
          <p14:tracePt t="37910" x="9986963" y="2557463"/>
          <p14:tracePt t="37918" x="9950450" y="2520950"/>
          <p14:tracePt t="37924" x="9939338" y="2497138"/>
          <p14:tracePt t="37932" x="9926638" y="2473325"/>
          <p14:tracePt t="37939" x="9902825" y="2447925"/>
          <p14:tracePt t="37947" x="9902825" y="2436813"/>
          <p14:tracePt t="37955" x="9890125" y="2411413"/>
          <p14:tracePt t="37962" x="9877425" y="2411413"/>
          <p14:tracePt t="37969" x="9877425" y="2400300"/>
          <p14:tracePt t="37977" x="9866313" y="2400300"/>
          <p14:tracePt t="37984" x="9866313" y="2374900"/>
          <p14:tracePt t="37992" x="9853613" y="2363788"/>
          <p14:tracePt t="37998" x="9840913" y="2351088"/>
          <p14:tracePt t="38006" x="9829800" y="2327275"/>
          <p14:tracePt t="38013" x="9817100" y="2314575"/>
          <p14:tracePt t="38021" x="9793288" y="2290763"/>
          <p14:tracePt t="38027" x="9780588" y="2278063"/>
          <p14:tracePt t="38035" x="9767888" y="2265363"/>
          <p14:tracePt t="38049" x="9756775" y="2254250"/>
          <p14:tracePt t="38475" x="9744075" y="2254250"/>
          <p14:tracePt t="38482" x="9731375" y="2254250"/>
          <p14:tracePt t="38489" x="9720263" y="2254250"/>
          <p14:tracePt t="38496" x="9694863" y="2254250"/>
          <p14:tracePt t="38504" x="9671050" y="2254250"/>
          <p14:tracePt t="38511" x="9645650" y="2254250"/>
          <p14:tracePt t="38518" x="9598025" y="2265363"/>
          <p14:tracePt t="38525" x="9561513" y="2278063"/>
          <p14:tracePt t="38533" x="9512300" y="2314575"/>
          <p14:tracePt t="38540" x="9488488" y="2327275"/>
          <p14:tracePt t="38547" x="9451975" y="2363788"/>
          <p14:tracePt t="38554" x="9390063" y="2400300"/>
          <p14:tracePt t="38563" x="9342438" y="2436813"/>
          <p14:tracePt t="38570" x="9269413" y="2509838"/>
          <p14:tracePt t="38578" x="9196388" y="2593975"/>
          <p14:tracePt t="38584" x="9134475" y="2667000"/>
          <p14:tracePt t="38592" x="9074150" y="2740025"/>
          <p14:tracePt t="38599" x="9024938" y="2801938"/>
          <p14:tracePt t="38606" x="8977313" y="2887663"/>
          <p14:tracePt t="38613" x="8928100" y="2960688"/>
          <p14:tracePt t="38621" x="8855075" y="3094038"/>
          <p14:tracePt t="38627" x="8818563" y="3179763"/>
          <p14:tracePt t="38635" x="8769350" y="3300413"/>
          <p14:tracePt t="38643" x="8732838" y="3398838"/>
          <p14:tracePt t="38650" x="8709025" y="3471863"/>
          <p14:tracePt t="38656" x="8659813" y="3594100"/>
          <p14:tracePt t="38664" x="8623300" y="3727450"/>
          <p14:tracePt t="38671" x="8599488" y="3787775"/>
          <p14:tracePt t="38679" x="8586788" y="3860800"/>
          <p14:tracePt t="38687" x="8562975" y="3933825"/>
          <p14:tracePt t="38694" x="8550275" y="3995738"/>
          <p14:tracePt t="38701" x="8550275" y="4081463"/>
          <p14:tracePt t="38708" x="8537575" y="4165600"/>
          <p14:tracePt t="38715" x="8526463" y="4238625"/>
          <p14:tracePt t="38724" x="8513763" y="4311650"/>
          <p14:tracePt t="38730" x="8513763" y="4373563"/>
          <p14:tracePt t="38738" x="8513763" y="4421188"/>
          <p14:tracePt t="38745" x="8513763" y="4457700"/>
          <p14:tracePt t="38753" x="8513763" y="4519613"/>
          <p14:tracePt t="38761" x="8526463" y="4579938"/>
          <p14:tracePt t="38767" x="8537575" y="4652963"/>
          <p14:tracePt t="38775" x="8550275" y="4702175"/>
          <p14:tracePt t="38781" x="8562975" y="4762500"/>
          <p14:tracePt t="38788" x="8586788" y="4835525"/>
          <p14:tracePt t="38796" x="8610600" y="4897438"/>
          <p14:tracePt t="38804" x="8636000" y="4957763"/>
          <p14:tracePt t="38811" x="8636000" y="4994275"/>
          <p14:tracePt t="38817" x="8659813" y="5067300"/>
          <p14:tracePt t="38825" x="8672513" y="5103813"/>
          <p14:tracePt t="38833" x="8696325" y="5140325"/>
          <p14:tracePt t="38841" x="8709025" y="5176838"/>
          <p14:tracePt t="38847" x="8720138" y="5213350"/>
          <p14:tracePt t="38855" x="8732838" y="5249863"/>
          <p14:tracePt t="38863" x="8745538" y="5262563"/>
          <p14:tracePt t="38870" x="8756650" y="5286375"/>
          <p14:tracePt t="38877" x="8782050" y="5322888"/>
          <p14:tracePt t="38884" x="8793163" y="5348288"/>
          <p14:tracePt t="38892" x="8818563" y="5372100"/>
          <p14:tracePt t="38898" x="8818563" y="5384800"/>
          <p14:tracePt t="38905" x="8842375" y="5408613"/>
          <p14:tracePt t="38913" x="8842375" y="5421313"/>
          <p14:tracePt t="38921" x="8855075" y="5432425"/>
          <p14:tracePt t="38928" x="8866188" y="5432425"/>
          <p14:tracePt t="38935" x="8878888" y="5457825"/>
          <p14:tracePt t="38943" x="8891588" y="5457825"/>
          <p14:tracePt t="38950" x="8915400" y="5481638"/>
          <p14:tracePt t="38957" x="8928100" y="5494338"/>
          <p14:tracePt t="38964" x="8964613" y="5518150"/>
          <p14:tracePt t="38972" x="9013825" y="5541963"/>
          <p14:tracePt t="38980" x="9050338" y="5541963"/>
          <p14:tracePt t="38987" x="9086850" y="5567363"/>
          <p14:tracePt t="38994" x="9110663" y="5578475"/>
          <p14:tracePt t="39002" x="9147175" y="5578475"/>
          <p14:tracePt t="39009" x="9207500" y="5591175"/>
          <p14:tracePt t="39015" x="9232900" y="5591175"/>
          <p14:tracePt t="39022" x="9269413" y="5603875"/>
          <p14:tracePt t="39030" x="9305925" y="5614988"/>
          <p14:tracePt t="39038" x="9329738" y="5614988"/>
          <p14:tracePt t="39046" x="9353550" y="5614988"/>
          <p14:tracePt t="39053" x="9378950" y="5614988"/>
          <p14:tracePt t="39060" x="9390063" y="5614988"/>
          <p14:tracePt t="39067" x="9415463" y="5614988"/>
          <p14:tracePt t="39075" x="9426575" y="5614988"/>
          <p14:tracePt t="39082" x="9439275" y="5614988"/>
          <p14:tracePt t="39089" x="9463088" y="5603875"/>
          <p14:tracePt t="39096" x="9463088" y="5591175"/>
          <p14:tracePt t="39104" x="9488488" y="5578475"/>
          <p14:tracePt t="39111" x="9499600" y="5567363"/>
          <p14:tracePt t="39119" x="9512300" y="5554663"/>
          <p14:tracePt t="39126" x="9525000" y="5518150"/>
          <p14:tracePt t="39132" x="9536113" y="5494338"/>
          <p14:tracePt t="39140" x="9561513" y="5468938"/>
          <p14:tracePt t="39147" x="9561513" y="5445125"/>
          <p14:tracePt t="39155" x="9572625" y="5421313"/>
          <p14:tracePt t="39163" x="9585325" y="5384800"/>
          <p14:tracePt t="39170" x="9598025" y="5372100"/>
          <p14:tracePt t="39178" x="9598025" y="5348288"/>
          <p14:tracePt t="39185" x="9598025" y="5322888"/>
          <p14:tracePt t="39192" x="9598025" y="5299075"/>
          <p14:tracePt t="39199" x="9609138" y="5262563"/>
          <p14:tracePt t="39207" x="9609138" y="5226050"/>
          <p14:tracePt t="39214" x="9609138" y="5213350"/>
          <p14:tracePt t="39222" x="9609138" y="5189538"/>
          <p14:tracePt t="39228" x="9609138" y="5176838"/>
          <p14:tracePt t="39235" x="9609138" y="5153025"/>
          <p14:tracePt t="39242" x="9609138" y="5140325"/>
          <p14:tracePt t="39249" x="9609138" y="5127625"/>
          <p14:tracePt t="39257" x="9609138" y="5103813"/>
          <p14:tracePt t="39264" x="9609138" y="5080000"/>
          <p14:tracePt t="39273" x="9598025" y="5054600"/>
          <p14:tracePt t="39279" x="9585325" y="5030788"/>
          <p14:tracePt t="39287" x="9572625" y="5006975"/>
          <p14:tracePt t="39295" x="9572625" y="4981575"/>
          <p14:tracePt t="39302" x="9548813" y="4957763"/>
          <p14:tracePt t="39309" x="9548813" y="4945063"/>
          <p14:tracePt t="39316" x="9525000" y="4921250"/>
          <p14:tracePt t="39324" x="9512300" y="4884738"/>
          <p14:tracePt t="39331" x="9499600" y="4872038"/>
          <p14:tracePt t="39338" x="9475788" y="4835525"/>
          <p14:tracePt t="39346" x="9451975" y="4824413"/>
          <p14:tracePt t="39353" x="9439275" y="4799013"/>
          <p14:tracePt t="39359" x="9415463" y="4762500"/>
          <p14:tracePt t="39366" x="9390063" y="4738688"/>
          <p14:tracePt t="39374" x="9366250" y="4725988"/>
          <p14:tracePt t="39382" x="9353550" y="4702175"/>
          <p14:tracePt t="39390" x="9329738" y="4689475"/>
          <p14:tracePt t="39397" x="9305925" y="4678363"/>
          <p14:tracePt t="39405" x="9256713" y="4652963"/>
          <p14:tracePt t="39411" x="9220200" y="4640263"/>
          <p14:tracePt t="39419" x="9170988" y="4629150"/>
          <p14:tracePt t="39426" x="9134475" y="4616450"/>
          <p14:tracePt t="39433" x="9097963" y="4616450"/>
          <p14:tracePt t="39440" x="9074150" y="4616450"/>
          <p14:tracePt t="39447" x="9037638" y="4616450"/>
          <p14:tracePt t="39455" x="9001125" y="4616450"/>
          <p14:tracePt t="39463" x="8964613" y="4616450"/>
          <p14:tracePt t="39470" x="8939213" y="4616450"/>
          <p14:tracePt t="39478" x="8915400" y="4616450"/>
          <p14:tracePt t="39484" x="8891588" y="4616450"/>
          <p14:tracePt t="39491" x="8866188" y="4629150"/>
          <p14:tracePt t="39499" x="8842375" y="4640263"/>
          <p14:tracePt t="39507" x="8805863" y="4652963"/>
          <p14:tracePt t="39513" x="8805863" y="4665663"/>
          <p14:tracePt t="39522" x="8769350" y="4702175"/>
          <p14:tracePt t="39528" x="8756650" y="4714875"/>
          <p14:tracePt t="39536" x="8745538" y="4725988"/>
          <p14:tracePt t="39543" x="8732838" y="4762500"/>
          <p14:tracePt t="39550" x="8720138" y="4799013"/>
          <p14:tracePt t="39557" x="8709025" y="4824413"/>
          <p14:tracePt t="39564" x="8709025" y="4860925"/>
          <p14:tracePt t="39573" x="8709025" y="4908550"/>
          <p14:tracePt t="39580" x="8709025" y="4933950"/>
          <p14:tracePt t="39587" x="8709025" y="5006975"/>
          <p14:tracePt t="39594" x="8709025" y="5054600"/>
          <p14:tracePt t="39601" x="8720138" y="5127625"/>
          <p14:tracePt t="39608" x="8745538" y="5200650"/>
          <p14:tracePt t="39616" x="8756650" y="5249863"/>
          <p14:tracePt t="39624" x="8782050" y="5311775"/>
          <p14:tracePt t="39631" x="8793163" y="5359400"/>
          <p14:tracePt t="39638" x="8805863" y="5421313"/>
          <p14:tracePt t="39645" x="8829675" y="5457825"/>
          <p14:tracePt t="39653" x="8855075" y="5494338"/>
          <p14:tracePt t="39661" x="8866188" y="5530850"/>
          <p14:tracePt t="39679" x="8915400" y="5603875"/>
          <p14:tracePt t="39681" x="8939213" y="5640388"/>
          <p14:tracePt t="39689" x="8977313" y="5688013"/>
          <p14:tracePt t="39696" x="9001125" y="5713413"/>
          <p14:tracePt t="39704" x="9013825" y="5749925"/>
          <p14:tracePt t="39711" x="9050338" y="5773738"/>
          <p14:tracePt t="39719" x="9061450" y="5797550"/>
          <p14:tracePt t="39725" x="9086850" y="5822950"/>
          <p14:tracePt t="39733" x="9134475" y="5859463"/>
          <p14:tracePt t="39741" x="9159875" y="5870575"/>
          <p14:tracePt t="39748" x="9196388" y="5895975"/>
          <p14:tracePt t="39755" x="9244013" y="5932488"/>
          <p14:tracePt t="39763" x="9280525" y="5945188"/>
          <p14:tracePt t="39778" x="9378950" y="5969000"/>
          <p14:tracePt t="39784" x="9439275" y="5969000"/>
          <p14:tracePt t="39791" x="9512300" y="5981700"/>
          <p14:tracePt t="39798" x="9572625" y="5981700"/>
          <p14:tracePt t="39806" x="9645650" y="5981700"/>
          <p14:tracePt t="39814" x="9707563" y="5981700"/>
          <p14:tracePt t="39822" x="9756775" y="5981700"/>
          <p14:tracePt t="39828" x="9804400" y="5981700"/>
          <p14:tracePt t="39836" x="9877425" y="5981700"/>
          <p14:tracePt t="39844" x="9913938" y="5969000"/>
          <p14:tracePt t="39850" x="9986963" y="5956300"/>
          <p14:tracePt t="39857" x="10036175" y="5919788"/>
          <p14:tracePt t="39864" x="10096500" y="5907088"/>
          <p14:tracePt t="39873" x="10145713" y="5870575"/>
          <p14:tracePt t="39880" x="10182225" y="5846763"/>
          <p14:tracePt t="39887" x="10242550" y="5797550"/>
          <p14:tracePt t="39895" x="10267950" y="5749925"/>
          <p14:tracePt t="39902" x="10315575" y="5713413"/>
          <p14:tracePt t="39909" x="10328275" y="5664200"/>
          <p14:tracePt t="39916" x="10364788" y="5627688"/>
          <p14:tracePt t="39924" x="10388600" y="5554663"/>
          <p14:tracePt t="39931" x="10401300" y="5481638"/>
          <p14:tracePt t="39938" x="10426700" y="5395913"/>
          <p14:tracePt t="39946" x="10437813" y="5348288"/>
          <p14:tracePt t="39954" x="10437813" y="5299075"/>
          <p14:tracePt t="39962" x="10450513" y="5262563"/>
          <p14:tracePt t="39968" x="10450513" y="5226050"/>
          <p14:tracePt t="39976" x="10450513" y="5153025"/>
          <p14:tracePt t="39982" x="10450513" y="5080000"/>
          <p14:tracePt t="39989" x="10450513" y="5006975"/>
          <p14:tracePt t="39997" x="10450513" y="4945063"/>
          <p14:tracePt t="40004" x="10450513" y="4884738"/>
          <p14:tracePt t="40012" x="10437813" y="4811713"/>
          <p14:tracePt t="40019" x="10414000" y="4762500"/>
          <p14:tracePt t="40026" x="10377488" y="4702175"/>
          <p14:tracePt t="40034" x="10340975" y="4629150"/>
          <p14:tracePt t="40041" x="10291763" y="4556125"/>
          <p14:tracePt t="40048" x="10255250" y="4494213"/>
          <p14:tracePt t="40055" x="10182225" y="4421188"/>
          <p14:tracePt t="40063" x="10145713" y="4384675"/>
          <p14:tracePt t="40071" x="10109200" y="4337050"/>
          <p14:tracePt t="40078" x="10059988" y="4300538"/>
          <p14:tracePt t="40085" x="9986963" y="4251325"/>
          <p14:tracePt t="40093" x="9950450" y="4214813"/>
          <p14:tracePt t="40099" x="9853613" y="4165600"/>
          <p14:tracePt t="40107" x="9793288" y="4129088"/>
          <p14:tracePt t="40113" x="9731375" y="4092575"/>
          <p14:tracePt t="40121" x="9645650" y="4068763"/>
          <p14:tracePt t="40128" x="9572625" y="4056063"/>
          <p14:tracePt t="40135" x="9536113" y="4043363"/>
          <p14:tracePt t="40143" x="9451975" y="4043363"/>
          <p14:tracePt t="40151" x="9402763" y="4043363"/>
          <p14:tracePt t="40158" x="9353550" y="4043363"/>
          <p14:tracePt t="40165" x="9293225" y="4043363"/>
          <p14:tracePt t="40173" x="9232900" y="4043363"/>
          <p14:tracePt t="40180" x="9196388" y="4056063"/>
          <p14:tracePt t="40188" x="9159875" y="4092575"/>
          <p14:tracePt t="40195" x="9123363" y="4105275"/>
          <p14:tracePt t="40202" x="9074150" y="4141788"/>
          <p14:tracePt t="40210" x="9050338" y="4154488"/>
          <p14:tracePt t="40216" x="9013825" y="4191000"/>
          <p14:tracePt t="40225" x="8964613" y="4214813"/>
          <p14:tracePt t="40231" x="8939213" y="4264025"/>
          <p14:tracePt t="40238" x="8891588" y="4311650"/>
          <p14:tracePt t="40245" x="8866188" y="4337050"/>
          <p14:tracePt t="40253" x="8818563" y="4397375"/>
          <p14:tracePt t="40261" x="8782050" y="4433888"/>
          <p14:tracePt t="40268" x="8756650" y="4483100"/>
          <p14:tracePt t="40275" x="8720138" y="4530725"/>
          <p14:tracePt t="40282" x="8683625" y="4592638"/>
          <p14:tracePt t="40290" x="8659813" y="4629150"/>
          <p14:tracePt t="40296" x="8636000" y="4689475"/>
          <p14:tracePt t="40305" x="8623300" y="4762500"/>
          <p14:tracePt t="40312" x="8599488" y="4811713"/>
          <p14:tracePt t="40319" x="8574088" y="4884738"/>
          <p14:tracePt t="40327" x="8574088" y="4921250"/>
          <p14:tracePt t="40334" x="8562975" y="4957763"/>
          <p14:tracePt t="40342" x="8550275" y="4994275"/>
          <p14:tracePt t="40348" x="8537575" y="5030788"/>
          <p14:tracePt t="40355" x="8537575" y="5080000"/>
          <p14:tracePt t="40362" x="8526463" y="5116513"/>
          <p14:tracePt t="40370" x="8526463" y="5176838"/>
          <p14:tracePt t="40377" x="8526463" y="5226050"/>
          <p14:tracePt t="40385" x="8526463" y="5249863"/>
          <p14:tracePt t="40393" x="8526463" y="5311775"/>
          <p14:tracePt t="40399" x="8526463" y="5348288"/>
          <p14:tracePt t="40407" x="8526463" y="5372100"/>
          <p14:tracePt t="40414" x="8526463" y="5408613"/>
          <p14:tracePt t="40422" x="8537575" y="5468938"/>
          <p14:tracePt t="40428" x="8562975" y="5505450"/>
          <p14:tracePt t="40436" x="8586788" y="5554663"/>
          <p14:tracePt t="40443" x="8610600" y="5603875"/>
          <p14:tracePt t="40451" x="8623300" y="5627688"/>
          <p14:tracePt t="40458" x="8647113" y="5651500"/>
          <p14:tracePt t="40465" x="8683625" y="5700713"/>
          <p14:tracePt t="40473" x="8720138" y="5737225"/>
          <p14:tracePt t="40480" x="8732838" y="5761038"/>
          <p14:tracePt t="40487" x="8769350" y="5797550"/>
          <p14:tracePt t="40494" x="8805863" y="5834063"/>
          <p14:tracePt t="40501" x="8829675" y="5870575"/>
          <p14:tracePt t="40510" x="8866188" y="5895975"/>
          <p14:tracePt t="40517" x="8891588" y="5919788"/>
          <p14:tracePt t="40525" x="8928100" y="5956300"/>
          <p14:tracePt t="40531" x="8964613" y="5981700"/>
          <p14:tracePt t="40539" x="9001125" y="6018213"/>
          <p14:tracePt t="40546" x="9024938" y="6029325"/>
          <p14:tracePt t="40554" x="9097963" y="6054725"/>
          <p14:tracePt t="40561" x="9123363" y="6065838"/>
          <p14:tracePt t="40568" x="9134475" y="6078538"/>
          <p14:tracePt t="40576" x="9159875" y="6078538"/>
          <p14:tracePt t="53401" x="9159875" y="6091238"/>
          <p14:tracePt t="53408" x="9123363" y="6102350"/>
          <p14:tracePt t="53415" x="9110663" y="6102350"/>
          <p14:tracePt t="53422" x="9086850" y="6115050"/>
          <p14:tracePt t="53429" x="9050338" y="6127750"/>
          <p14:tracePt t="53436" x="9024938" y="6127750"/>
          <p14:tracePt t="53443" x="8964613" y="6138863"/>
          <p14:tracePt t="53451" x="8928100" y="6151563"/>
          <p14:tracePt t="53459" x="8878888" y="6151563"/>
          <p14:tracePt t="53465" x="8793163" y="6164263"/>
          <p14:tracePt t="53473" x="8636000" y="6164263"/>
          <p14:tracePt t="53481" x="8489950" y="6164263"/>
          <p14:tracePt t="53487" x="8331200" y="6164263"/>
          <p14:tracePt t="53495" x="7831138" y="6115050"/>
          <p14:tracePt t="53503" x="7453313" y="6078538"/>
          <p14:tracePt t="53510" x="6918325" y="6005513"/>
          <p14:tracePt t="53518" x="6503988" y="5969000"/>
          <p14:tracePt t="53524" x="6089650" y="5907088"/>
          <p14:tracePt t="53532" x="5711825" y="5870575"/>
          <p14:tracePt t="53539" x="5408613" y="5846763"/>
          <p14:tracePt t="53546" x="5200650" y="5834063"/>
          <p14:tracePt t="53553" x="4957763" y="5822950"/>
          <p14:tracePt t="53560" x="4775200" y="5822950"/>
          <p14:tracePt t="53568" x="4640263" y="5810250"/>
          <p14:tracePt t="53575" x="4567238" y="5810250"/>
          <p14:tracePt t="53584" x="4518025" y="5810250"/>
          <p14:tracePt t="53590" x="4457700" y="5810250"/>
          <p14:tracePt t="53598" x="4408488" y="5810250"/>
          <p14:tracePt t="55947" x="4421188" y="5797550"/>
          <p14:tracePt t="55954" x="4470400" y="5786438"/>
          <p14:tracePt t="55961" x="4506913" y="5761038"/>
          <p14:tracePt t="55968" x="4554538" y="5761038"/>
          <p14:tracePt t="55980" x="4591050" y="5749925"/>
          <p14:tracePt t="55984" x="4627563" y="5737225"/>
          <p14:tracePt t="55991" x="4945063" y="5651500"/>
          <p14:tracePt t="55997" x="5078413" y="5614988"/>
          <p14:tracePt t="56005" x="5187950" y="5591175"/>
          <p14:tracePt t="56013" x="5310188" y="5554663"/>
          <p14:tracePt t="56021" x="5395913" y="5505450"/>
          <p14:tracePt t="56027" x="5554663" y="5457825"/>
          <p14:tracePt t="56035" x="5688013" y="5384800"/>
          <p14:tracePt t="56043" x="5784850" y="5322888"/>
          <p14:tracePt t="56050" x="5907088" y="5237163"/>
          <p14:tracePt t="56057" x="5967413" y="5189538"/>
          <p14:tracePt t="56064" x="6040438" y="5127625"/>
          <p14:tracePt t="56071" x="6115050" y="5080000"/>
          <p14:tracePt t="56079" x="6211888" y="4994275"/>
          <p14:tracePt t="56086" x="6272213" y="4921250"/>
          <p14:tracePt t="56093" x="6345238" y="4787900"/>
          <p14:tracePt t="56102" x="6418263" y="4689475"/>
          <p14:tracePt t="56108" x="6454775" y="4603750"/>
          <p14:tracePt t="56115" x="6503988" y="4519613"/>
          <p14:tracePt t="56122" x="6540500" y="4397375"/>
          <p14:tracePt t="56131" x="6564313" y="4251325"/>
          <p14:tracePt t="56137" x="6577013" y="4141788"/>
          <p14:tracePt t="56145" x="6613525" y="3959225"/>
          <p14:tracePt t="56152" x="6613525" y="3836988"/>
          <p14:tracePt t="56160" x="6613525" y="3678238"/>
          <p14:tracePt t="56167" x="6613525" y="3495675"/>
          <p14:tracePt t="56174" x="6564313" y="3289300"/>
          <p14:tracePt t="56182" x="6516688" y="3143250"/>
          <p14:tracePt t="56189" x="6467475" y="2947988"/>
          <p14:tracePt t="56196" x="6407150" y="2740025"/>
          <p14:tracePt t="56203" x="6334125" y="2593975"/>
          <p14:tracePt t="56211" x="6261100" y="2424113"/>
          <p14:tracePt t="56218" x="6211888" y="2338388"/>
          <p14:tracePt t="56225" x="6126163" y="2217738"/>
          <p14:tracePt t="56232" x="6016625" y="2070100"/>
          <p14:tracePt t="56239" x="5956300" y="1985963"/>
          <p14:tracePt t="56247" x="5870575" y="1887538"/>
          <p14:tracePt t="56254" x="5797550" y="1827213"/>
          <p14:tracePt t="56262" x="5711825" y="1766888"/>
          <p14:tracePt t="56269" x="5602288" y="1704975"/>
          <p14:tracePt t="56277" x="5432425" y="1608138"/>
          <p14:tracePt t="56284" x="5249863" y="1535113"/>
          <p14:tracePt t="56291" x="4945063" y="1425575"/>
          <p14:tracePt t="56298" x="4799013" y="1376363"/>
          <p14:tracePt t="56305" x="4603750" y="1339850"/>
          <p14:tracePt t="56313" x="4421188" y="1316038"/>
          <p14:tracePt t="56321" x="4202113" y="1279525"/>
          <p14:tracePt t="56328" x="4019550" y="1279525"/>
          <p14:tracePt t="56335" x="3860800" y="1290638"/>
          <p14:tracePt t="56342" x="3702050" y="1339850"/>
          <p14:tracePt t="56349" x="3482975" y="1400175"/>
          <p14:tracePt t="56356" x="3252788" y="1462088"/>
          <p14:tracePt t="56364" x="3117850" y="1535113"/>
          <p14:tracePt t="56371" x="2984500" y="1595438"/>
          <p14:tracePt t="56379" x="2862263" y="1681163"/>
          <p14:tracePt t="56386" x="2752725" y="1778000"/>
          <p14:tracePt t="56394" x="2630488" y="1876425"/>
          <p14:tracePt t="56402" x="2508250" y="1985963"/>
          <p14:tracePt t="56408" x="2411413" y="2095500"/>
          <p14:tracePt t="56415" x="2314575" y="2228850"/>
          <p14:tracePt t="56423" x="2241550" y="2351088"/>
          <p14:tracePt t="56431" x="2179638" y="2484438"/>
          <p14:tracePt t="56437" x="2132013" y="2606675"/>
          <p14:tracePt t="56445" x="2106613" y="2740025"/>
          <p14:tracePt t="56452" x="2095500" y="2838450"/>
          <p14:tracePt t="56460" x="2070100" y="2984500"/>
          <p14:tracePt t="56466" x="2070100" y="3130550"/>
          <p14:tracePt t="56473" x="2070100" y="3325813"/>
          <p14:tracePt t="56481" x="2082800" y="3459163"/>
          <p14:tracePt t="56488" x="2119313" y="3605213"/>
          <p14:tracePt t="56496" x="2179638" y="3776663"/>
          <p14:tracePt t="56504" x="2278063" y="4019550"/>
          <p14:tracePt t="56511" x="2387600" y="4238625"/>
          <p14:tracePt t="56518" x="2497138" y="4457700"/>
          <p14:tracePt t="56525" x="2570163" y="4603750"/>
          <p14:tracePt t="56533" x="2667000" y="4762500"/>
          <p14:tracePt t="56540" x="2776538" y="4884738"/>
          <p14:tracePt t="56547" x="2911475" y="5018088"/>
          <p14:tracePt t="56555" x="3044825" y="5176838"/>
          <p14:tracePt t="56562" x="3190875" y="5348288"/>
          <p14:tracePt t="56569" x="3300413" y="5457825"/>
          <p14:tracePt t="56577" x="3422650" y="5567363"/>
          <p14:tracePt t="56583" x="3556000" y="5651500"/>
          <p14:tracePt t="56590" x="3629025" y="5700713"/>
          <p14:tracePt t="56599" x="3751263" y="5749925"/>
          <p14:tracePt t="56928" x="3775075" y="5749925"/>
          <p14:tracePt t="56936" x="3848100" y="5761038"/>
          <p14:tracePt t="56943" x="3910013" y="5761038"/>
          <p14:tracePt t="56950" x="4019550" y="5773738"/>
          <p14:tracePt t="56957" x="4238625" y="5810250"/>
          <p14:tracePt t="56964" x="4421188" y="5822950"/>
          <p14:tracePt t="56971" x="4775200" y="5859463"/>
          <p14:tracePt t="56979" x="5322888" y="5945188"/>
          <p14:tracePt t="56986" x="5700713" y="5981700"/>
          <p14:tracePt t="56994" x="6211888" y="6078538"/>
          <p14:tracePt t="57002" x="6650038" y="6115050"/>
          <p14:tracePt t="57009" x="6954838" y="6115050"/>
          <p14:tracePt t="57016" x="7416800" y="6138863"/>
          <p14:tracePt t="57023" x="7856538" y="6138863"/>
          <p14:tracePt t="57031" x="8159750" y="6127750"/>
          <p14:tracePt t="57037" x="8501063" y="6091238"/>
          <p14:tracePt t="57045" x="9024938" y="6005513"/>
          <p14:tracePt t="57052" x="9256713" y="5932488"/>
          <p14:tracePt t="57060" x="9512300" y="5870575"/>
          <p14:tracePt t="57066" x="9671050" y="5786438"/>
          <p14:tracePt t="57074" x="9986963" y="5664200"/>
          <p14:tracePt t="57081" x="10133013" y="5603875"/>
          <p14:tracePt t="57089" x="10267950" y="5541963"/>
          <p14:tracePt t="57097" x="10340975" y="5494338"/>
          <p14:tracePt t="57104" x="10426700" y="5445125"/>
          <p14:tracePt t="57112" x="10523538" y="5384800"/>
          <p14:tracePt t="57118" x="10609263" y="5311775"/>
          <p14:tracePt t="57126" x="10693400" y="5226050"/>
          <p14:tracePt t="57133" x="10802938" y="5127625"/>
          <p14:tracePt t="57141" x="10901363" y="5043488"/>
          <p14:tracePt t="57147" x="10998200" y="4921250"/>
          <p14:tracePt t="57155" x="11083925" y="4811713"/>
          <p14:tracePt t="57163" x="11180763" y="4652963"/>
          <p14:tracePt t="57169" x="11253788" y="4519613"/>
          <p14:tracePt t="57177" x="11376025" y="4227513"/>
          <p14:tracePt t="57183" x="11461750" y="4105275"/>
          <p14:tracePt t="57191" x="11522075" y="3959225"/>
          <p14:tracePt t="57198" x="11558588" y="3836988"/>
          <p14:tracePt t="57205" x="11618913" y="3727450"/>
          <p14:tracePt t="57214" x="11631613" y="3678238"/>
          <p14:tracePt t="57455" x="11631613" y="3667125"/>
          <p14:tracePt t="57463" x="11631613" y="3630613"/>
          <p14:tracePt t="57469" x="11631613" y="3594100"/>
          <p14:tracePt t="57478" x="11631613" y="3532188"/>
          <p14:tracePt t="57484" x="11595100" y="3484563"/>
          <p14:tracePt t="57492" x="11558588" y="3409950"/>
          <p14:tracePt t="57499" x="11509375" y="3300413"/>
          <p14:tracePt t="57506" x="11425238" y="3179763"/>
          <p14:tracePt t="57514" x="11290300" y="3021013"/>
          <p14:tracePt t="57521" x="11180763" y="2825750"/>
          <p14:tracePt t="57529" x="11071225" y="2716213"/>
          <p14:tracePt t="57535" x="10974388" y="2593975"/>
          <p14:tracePt t="57542" x="10852150" y="2473325"/>
          <p14:tracePt t="57551" x="10693400" y="2301875"/>
          <p14:tracePt t="57558" x="10609263" y="2179638"/>
          <p14:tracePt t="57565" x="10487025" y="2058988"/>
          <p14:tracePt t="57572" x="10377488" y="1949450"/>
          <p14:tracePt t="57580" x="10267950" y="1863725"/>
          <p14:tracePt t="57587" x="10182225" y="1778000"/>
          <p14:tracePt t="57595" x="10059988" y="1681163"/>
          <p14:tracePt t="57602" x="9939338" y="1608138"/>
          <p14:tracePt t="57609" x="9793288" y="1522413"/>
          <p14:tracePt t="57616" x="9683750" y="1436688"/>
          <p14:tracePt t="57623" x="9536113" y="1376363"/>
          <p14:tracePt t="57631" x="9439275" y="1327150"/>
          <p14:tracePt t="57638" x="9342438" y="1279525"/>
          <p14:tracePt t="57645" x="9170988" y="1243013"/>
          <p14:tracePt t="57653" x="9037638" y="1217613"/>
          <p14:tracePt t="57659" x="8928100" y="1217613"/>
          <p14:tracePt t="57669" x="8829675" y="1206500"/>
          <p14:tracePt t="57675" x="8756650" y="1206500"/>
          <p14:tracePt t="57683" x="8696325" y="1206500"/>
          <p14:tracePt t="57689" x="8610600" y="1206500"/>
          <p14:tracePt t="57697" x="8526463" y="1243013"/>
          <p14:tracePt t="57705" x="8464550" y="1266825"/>
          <p14:tracePt t="57712" x="8416925" y="1290638"/>
          <p14:tracePt t="57720" x="8367713" y="1316038"/>
          <p14:tracePt t="57726" x="8318500" y="1363663"/>
          <p14:tracePt t="57734" x="8245475" y="1400175"/>
          <p14:tracePt t="57741" x="8208963" y="1425575"/>
          <p14:tracePt t="57748" x="8159750" y="1473200"/>
          <p14:tracePt t="57755" x="8099425" y="1535113"/>
          <p14:tracePt t="57763" x="8039100" y="1608138"/>
          <p14:tracePt t="57769" x="7989888" y="1668463"/>
          <p14:tracePt t="57776" x="7940675" y="1741488"/>
          <p14:tracePt t="57784" x="7904163" y="1778000"/>
          <p14:tracePt t="57792" x="7880350" y="1814513"/>
          <p14:tracePt t="57799" x="7856538" y="1839913"/>
          <p14:tracePt t="57806" x="7831138" y="1876425"/>
          <p14:tracePt t="57815" x="7807325" y="1949450"/>
          <p14:tracePt t="57822" x="7783513" y="1985963"/>
          <p14:tracePt t="57829" x="7758113" y="2058988"/>
          <p14:tracePt t="57836" x="7758113" y="2095500"/>
          <p14:tracePt t="57843" x="7747000" y="2155825"/>
          <p14:tracePt t="57851" x="7747000" y="2192338"/>
          <p14:tracePt t="57858" x="7747000" y="2228850"/>
          <p14:tracePt t="57865" x="7747000" y="2290763"/>
          <p14:tracePt t="57872" x="7747000" y="2351088"/>
          <p14:tracePt t="57880" x="7747000" y="2436813"/>
          <p14:tracePt t="57886" x="7747000" y="2484438"/>
          <p14:tracePt t="57894" x="7747000" y="2557463"/>
          <p14:tracePt t="57901" x="7758113" y="2593975"/>
          <p14:tracePt t="57909" x="7783513" y="2643188"/>
          <p14:tracePt t="57917" x="7794625" y="2679700"/>
          <p14:tracePt t="57924" x="7820025" y="2728913"/>
          <p14:tracePt t="57931" x="7856538" y="2814638"/>
          <p14:tracePt t="57938" x="7880350" y="2874963"/>
          <p14:tracePt t="57945" x="7916863" y="2924175"/>
          <p14:tracePt t="57953" x="7953375" y="2971800"/>
          <p14:tracePt t="57961" x="7977188" y="2997200"/>
          <p14:tracePt t="57968" x="8013700" y="3033713"/>
          <p14:tracePt t="57975" x="8050213" y="3094038"/>
          <p14:tracePt t="57983" x="8099425" y="3130550"/>
          <p14:tracePt t="57989" x="8159750" y="3190875"/>
          <p14:tracePt t="57997" x="8221663" y="3263900"/>
          <p14:tracePt t="58003" x="8270875" y="3313113"/>
          <p14:tracePt t="58011" x="8318500" y="3362325"/>
          <p14:tracePt t="58018" x="8367713" y="3398838"/>
          <p14:tracePt t="58027" x="8416925" y="3448050"/>
          <p14:tracePt t="58033" x="8464550" y="3495675"/>
          <p14:tracePt t="58041" x="8513763" y="3532188"/>
          <p14:tracePt t="58048" x="8562975" y="3581400"/>
          <p14:tracePt t="58056" x="8610600" y="3630613"/>
          <p14:tracePt t="58063" x="8683625" y="3678238"/>
          <p14:tracePt t="58070" x="8745538" y="3703638"/>
          <p14:tracePt t="58077" x="8805863" y="3740150"/>
          <p14:tracePt t="58085" x="8842375" y="3776663"/>
          <p14:tracePt t="58092" x="8902700" y="3813175"/>
          <p14:tracePt t="58100" x="8951913" y="3824288"/>
          <p14:tracePt t="58106" x="9013825" y="3849688"/>
          <p14:tracePt t="58114" x="9086850" y="3873500"/>
          <p14:tracePt t="58121" x="9123363" y="3897313"/>
          <p14:tracePt t="58128" x="9207500" y="3910013"/>
          <p14:tracePt t="58136" x="9256713" y="3922713"/>
          <p14:tracePt t="58144" x="9317038" y="3933825"/>
          <p14:tracePt t="58151" x="9353550" y="3933825"/>
          <p14:tracePt t="58158" x="9415463" y="3946525"/>
          <p14:tracePt t="58165" x="9488488" y="3959225"/>
          <p14:tracePt t="58172" x="9548813" y="3970338"/>
          <p14:tracePt t="58180" x="9621838" y="3983038"/>
          <p14:tracePt t="58186" x="9694863" y="3983038"/>
          <p14:tracePt t="58195" x="9756775" y="3995738"/>
          <p14:tracePt t="58202" x="9804400" y="4006850"/>
          <p14:tracePt t="58209" x="9890125" y="4006850"/>
          <p14:tracePt t="58216" x="9975850" y="4019550"/>
          <p14:tracePt t="58224" x="10059988" y="4019550"/>
          <p14:tracePt t="58232" x="10121900" y="4019550"/>
          <p14:tracePt t="58238" x="10194925" y="4019550"/>
          <p14:tracePt t="58245" x="10279063" y="4019550"/>
          <p14:tracePt t="58253" x="10328275" y="4006850"/>
          <p14:tracePt t="58261" x="10377488" y="3983038"/>
          <p14:tracePt t="58267" x="10426700" y="3970338"/>
          <p14:tracePt t="58275" x="10499725" y="3933825"/>
          <p14:tracePt t="58283" x="10536238" y="3910013"/>
          <p14:tracePt t="58289" x="10572750" y="3873500"/>
          <p14:tracePt t="58297" x="10620375" y="3849688"/>
          <p14:tracePt t="58305" x="10669588" y="3787775"/>
          <p14:tracePt t="58312" x="10718800" y="3727450"/>
          <p14:tracePt t="58320" x="10766425" y="3654425"/>
          <p14:tracePt t="58326" x="10802938" y="3568700"/>
          <p14:tracePt t="58334" x="10839450" y="3484563"/>
          <p14:tracePt t="58341" x="10875963" y="3373438"/>
          <p14:tracePt t="58348" x="10901363" y="3227388"/>
          <p14:tracePt t="58355" x="10925175" y="3117850"/>
          <p14:tracePt t="58362" x="10937875" y="2997200"/>
          <p14:tracePt t="58370" x="10937875" y="2887663"/>
          <p14:tracePt t="58378" x="10937875" y="2789238"/>
          <p14:tracePt t="58385" x="10937875" y="2679700"/>
          <p14:tracePt t="58392" x="10937875" y="2593975"/>
          <p14:tracePt t="58400" x="10937875" y="2520950"/>
          <p14:tracePt t="58406" x="10937875" y="2460625"/>
          <p14:tracePt t="58415" x="10912475" y="2374900"/>
          <p14:tracePt t="58422" x="10901363" y="2290763"/>
          <p14:tracePt t="58429" x="10864850" y="2217738"/>
          <p14:tracePt t="58437" x="10828338" y="2132013"/>
          <p14:tracePt t="58444" x="10779125" y="2022475"/>
          <p14:tracePt t="58451" x="10742613" y="1960563"/>
          <p14:tracePt t="58458" x="10693400" y="1876425"/>
          <p14:tracePt t="58466" x="10645775" y="1803400"/>
          <p14:tracePt t="58473" x="10583863" y="1730375"/>
          <p14:tracePt t="58479" x="10510838" y="1644650"/>
          <p14:tracePt t="58486" x="10426700" y="1571625"/>
          <p14:tracePt t="58495" x="10352088" y="1485900"/>
          <p14:tracePt t="58503" x="10267950" y="1425575"/>
          <p14:tracePt t="58509" x="10133013" y="1352550"/>
          <p14:tracePt t="58517" x="10012363" y="1279525"/>
          <p14:tracePt t="58524" x="9890125" y="1230313"/>
          <p14:tracePt t="58532" x="9756775" y="1181100"/>
          <p14:tracePt t="58538" x="9621838" y="1144588"/>
          <p14:tracePt t="58547" x="9463088" y="1108075"/>
          <p14:tracePt t="58553" x="9329738" y="1096963"/>
          <p14:tracePt t="58561" x="9170988" y="1084263"/>
          <p14:tracePt t="58568" x="9050338" y="1071563"/>
          <p14:tracePt t="58575" x="8902700" y="1071563"/>
          <p14:tracePt t="58583" x="8756650" y="1071563"/>
          <p14:tracePt t="58589" x="8636000" y="1071563"/>
          <p14:tracePt t="58596" x="8464550" y="1071563"/>
          <p14:tracePt t="58603" x="8355013" y="1096963"/>
          <p14:tracePt t="58612" x="8270875" y="1120775"/>
          <p14:tracePt t="58620" x="8196263" y="1144588"/>
          <p14:tracePt t="58627" x="8099425" y="1181100"/>
          <p14:tracePt t="58634" x="7977188" y="1217613"/>
          <p14:tracePt t="58642" x="7904163" y="1254125"/>
          <p14:tracePt t="58648" x="7820025" y="1303338"/>
          <p14:tracePt t="58656" x="7747000" y="1376363"/>
          <p14:tracePt t="58663" x="7685088" y="1436688"/>
          <p14:tracePt t="58671" x="7624763" y="1498600"/>
          <p14:tracePt t="58677" x="7564438" y="1571625"/>
          <p14:tracePt t="58685" x="7489825" y="1668463"/>
          <p14:tracePt t="58692" x="7453313" y="1741488"/>
          <p14:tracePt t="58700" x="7405688" y="1876425"/>
          <p14:tracePt t="58706" x="7369175" y="1973263"/>
          <p14:tracePt t="58715" x="7343775" y="2106613"/>
          <p14:tracePt t="58722" x="7332663" y="2168525"/>
          <p14:tracePt t="58728" x="7307263" y="2327275"/>
          <p14:tracePt t="58736" x="7296150" y="2424113"/>
          <p14:tracePt t="58744" x="7296150" y="2546350"/>
          <p14:tracePt t="58751" x="7296150" y="2630488"/>
          <p14:tracePt t="58758" x="7296150" y="2765425"/>
          <p14:tracePt t="58766" x="7296150" y="2825750"/>
          <p14:tracePt t="58772" x="7296150" y="2911475"/>
          <p14:tracePt t="58781" x="7319963" y="3033713"/>
          <p14:tracePt t="58787" x="7332663" y="3106738"/>
          <p14:tracePt t="58795" x="7343775" y="3190875"/>
          <p14:tracePt t="58803" x="7356475" y="3276600"/>
          <p14:tracePt t="58810" x="7369175" y="3336925"/>
          <p14:tracePt t="58817" x="7380288" y="3386138"/>
          <p14:tracePt t="58824" x="7405688" y="3422650"/>
          <p14:tracePt t="58832" x="7429500" y="3471863"/>
          <p14:tracePt t="58839" x="7429500" y="3508375"/>
          <p14:tracePt t="58845" x="7466013" y="3557588"/>
          <p14:tracePt t="58853" x="7489825" y="3617913"/>
          <p14:tracePt t="58861" x="7515225" y="3654425"/>
          <p14:tracePt t="58868" x="7539038" y="3690938"/>
          <p14:tracePt t="58875" x="7564438" y="3727450"/>
          <p14:tracePt t="58883" x="7588250" y="3751263"/>
          <p14:tracePt t="58889" x="7600950" y="3776663"/>
          <p14:tracePt t="58897" x="7648575" y="3800475"/>
          <p14:tracePt t="58904" x="7673975" y="3824288"/>
          <p14:tracePt t="58912" x="7697788" y="3860800"/>
          <p14:tracePt t="58920" x="7747000" y="3886200"/>
          <p14:tracePt t="58927" x="7783513" y="3922713"/>
          <p14:tracePt t="58934" x="7807325" y="3933825"/>
          <p14:tracePt t="58941" x="7880350" y="3983038"/>
          <p14:tracePt t="58948" x="7940675" y="4019550"/>
          <p14:tracePt t="58955" x="7989888" y="4068763"/>
          <p14:tracePt t="58962" x="8039100" y="4092575"/>
          <p14:tracePt t="58970" x="8075613" y="4117975"/>
          <p14:tracePt t="58978" x="8135938" y="4154488"/>
          <p14:tracePt t="58985" x="8172450" y="4165600"/>
          <p14:tracePt t="58993" x="8232775" y="4191000"/>
          <p14:tracePt t="59000" x="8318500" y="4214813"/>
          <p14:tracePt t="59006" x="8380413" y="4238625"/>
          <p14:tracePt t="59015" x="8464550" y="4251325"/>
          <p14:tracePt t="59022" x="8526463" y="4264025"/>
          <p14:tracePt t="59029" x="8586788" y="4264025"/>
          <p14:tracePt t="59035" x="8647113" y="4264025"/>
          <p14:tracePt t="59044" x="8745538" y="4264025"/>
          <p14:tracePt t="59051" x="8818563" y="4264025"/>
          <p14:tracePt t="59058" x="8902700" y="4264025"/>
          <p14:tracePt t="59066" x="8977313" y="4264025"/>
          <p14:tracePt t="59073" x="9050338" y="4264025"/>
          <p14:tracePt t="59079" x="9147175" y="4264025"/>
          <p14:tracePt t="59087" x="9232900" y="4264025"/>
          <p14:tracePt t="59095" x="9293225" y="4264025"/>
          <p14:tracePt t="59103" x="9366250" y="4264025"/>
          <p14:tracePt t="59110" x="9426575" y="4264025"/>
          <p14:tracePt t="59117" x="9475788" y="4264025"/>
          <p14:tracePt t="59124" x="9525000" y="4264025"/>
          <p14:tracePt t="59132" x="9585325" y="4251325"/>
          <p14:tracePt t="59139" x="9621838" y="4251325"/>
          <p14:tracePt t="59147" x="9683750" y="4238625"/>
          <p14:tracePt t="59153" x="9731375" y="4238625"/>
          <p14:tracePt t="59161" x="9767888" y="4238625"/>
          <p14:tracePt t="59168" x="9804400" y="4238625"/>
          <p14:tracePt t="59175" x="9853613" y="4238625"/>
          <p14:tracePt t="59183" x="9890125" y="4227513"/>
          <p14:tracePt t="59190" x="9926638" y="4227513"/>
          <p14:tracePt t="59196" x="9939338" y="4214813"/>
          <p14:tracePt t="59204" x="9975850" y="4214813"/>
          <p14:tracePt t="59213" x="9986963" y="4202113"/>
          <p14:tracePt t="59219" x="9999663" y="4202113"/>
          <p14:tracePt t="59227" x="10023475" y="4202113"/>
          <p14:tracePt t="59235" x="10036175" y="4191000"/>
          <p14:tracePt t="59630" x="10036175" y="4178300"/>
          <p14:tracePt t="59637" x="10036175" y="4165600"/>
          <p14:tracePt t="59644" x="10036175" y="4154488"/>
          <p14:tracePt t="59651" x="10048875" y="4141788"/>
          <p14:tracePt t="59659" x="10059988" y="4105275"/>
          <p14:tracePt t="59666" x="10059988" y="4081463"/>
          <p14:tracePt t="59687" x="10059988" y="4032250"/>
          <p14:tracePt t="59694" x="10059988" y="4019550"/>
          <p14:tracePt t="59702" x="10059988" y="4006850"/>
          <p14:tracePt t="59710" x="10059988" y="3983038"/>
          <p14:tracePt t="59717" x="10059988" y="3959225"/>
          <p14:tracePt t="59724" x="10059988" y="3933825"/>
          <p14:tracePt t="59732" x="10048875" y="3910013"/>
          <p14:tracePt t="59739" x="10036175" y="3886200"/>
          <p14:tracePt t="59747" x="9999663" y="3836988"/>
          <p14:tracePt t="59754" x="9986963" y="3800475"/>
          <p14:tracePt t="59761" x="9963150" y="3776663"/>
          <p14:tracePt t="59769" x="9939338" y="3740150"/>
          <p14:tracePt t="59775" x="9890125" y="3678238"/>
          <p14:tracePt t="59784" x="9840913" y="3617913"/>
          <p14:tracePt t="59790" x="9804400" y="3568700"/>
          <p14:tracePt t="59797" x="9756775" y="3532188"/>
          <p14:tracePt t="59805" x="9683750" y="3495675"/>
          <p14:tracePt t="59811" x="9621838" y="3448050"/>
          <p14:tracePt t="59819" x="9536113" y="3386138"/>
          <p14:tracePt t="59827" x="9463088" y="3336925"/>
          <p14:tracePt t="59835" x="9378950" y="3300413"/>
          <p14:tracePt t="59841" x="9293225" y="3252788"/>
          <p14:tracePt t="59849" x="9159875" y="3203575"/>
          <p14:tracePt t="59856" x="9086850" y="3179763"/>
          <p14:tracePt t="59864" x="8988425" y="3154363"/>
          <p14:tracePt t="59870" x="8915400" y="3143250"/>
          <p14:tracePt t="59878" x="8829675" y="3130550"/>
          <p14:tracePt t="59885" x="8745538" y="3117850"/>
          <p14:tracePt t="59893" x="8659813" y="3117850"/>
          <p14:tracePt t="59901" x="8599488" y="3117850"/>
          <p14:tracePt t="59907" x="8550275" y="3117850"/>
          <p14:tracePt t="59915" x="8501063" y="3117850"/>
          <p14:tracePt t="59922" x="8464550" y="3117850"/>
          <p14:tracePt t="59929" x="8391525" y="3130550"/>
          <p14:tracePt t="59936" x="8355013" y="3154363"/>
          <p14:tracePt t="59944" x="8307388" y="3167063"/>
          <p14:tracePt t="59951" x="8281988" y="3190875"/>
          <p14:tracePt t="59959" x="8258175" y="3203575"/>
          <p14:tracePt t="59966" x="8232775" y="3227388"/>
          <p14:tracePt t="59973" x="8208963" y="3240088"/>
          <p14:tracePt t="59981" x="8185150" y="3276600"/>
          <p14:tracePt t="59987" x="8159750" y="3300413"/>
          <p14:tracePt t="59995" x="8135938" y="3336925"/>
          <p14:tracePt t="60004" x="8123238" y="3373438"/>
          <p14:tracePt t="60010" x="8112125" y="3422650"/>
          <p14:tracePt t="60017" x="8112125" y="3471863"/>
          <p14:tracePt t="60024" x="8112125" y="3508375"/>
          <p14:tracePt t="60032" x="8112125" y="3557588"/>
          <p14:tracePt t="60039" x="8112125" y="3581400"/>
          <p14:tracePt t="60046" x="8112125" y="3630613"/>
          <p14:tracePt t="60053" x="8135938" y="3667125"/>
          <p14:tracePt t="60062" x="8159750" y="3714750"/>
          <p14:tracePt t="60069" x="8185150" y="3751263"/>
          <p14:tracePt t="60075" x="8232775" y="3813175"/>
          <p14:tracePt t="60084" x="8294688" y="3860800"/>
          <p14:tracePt t="60090" x="8355013" y="3910013"/>
          <p14:tracePt t="60098" x="8428038" y="3959225"/>
          <p14:tracePt t="60105" x="8513763" y="4006850"/>
          <p14:tracePt t="60113" x="8586788" y="4056063"/>
          <p14:tracePt t="60120" x="8672513" y="4092575"/>
          <p14:tracePt t="60127" x="8782050" y="4141788"/>
          <p14:tracePt t="60135" x="8878888" y="4178300"/>
          <p14:tracePt t="60142" x="8977313" y="4202113"/>
          <p14:tracePt t="60149" x="9147175" y="4264025"/>
          <p14:tracePt t="60156" x="9269413" y="4287838"/>
          <p14:tracePt t="60163" x="9475788" y="4337050"/>
          <p14:tracePt t="60171" x="9609138" y="4348163"/>
          <p14:tracePt t="60179" x="9756775" y="4373563"/>
          <p14:tracePt t="60186" x="9890125" y="4384675"/>
          <p14:tracePt t="60193" x="9999663" y="4384675"/>
          <p14:tracePt t="60201" x="10109200" y="4384675"/>
          <p14:tracePt t="60207" x="10231438" y="4384675"/>
          <p14:tracePt t="60215" x="10352088" y="4373563"/>
          <p14:tracePt t="60222" x="10437813" y="4360863"/>
          <p14:tracePt t="60230" x="10523538" y="4324350"/>
          <p14:tracePt t="60237" x="10596563" y="4287838"/>
          <p14:tracePt t="60244" x="10656888" y="4251325"/>
          <p14:tracePt t="60251" x="10693400" y="4227513"/>
          <p14:tracePt t="60259" x="10742613" y="4214813"/>
          <p14:tracePt t="60266" x="10755313" y="4191000"/>
          <p14:tracePt t="60274" x="10779125" y="4165600"/>
          <p14:tracePt t="60280" x="10802938" y="4154488"/>
          <p14:tracePt t="60287" x="10828338" y="4117975"/>
          <p14:tracePt t="60295" x="10852150" y="4081463"/>
          <p14:tracePt t="60304" x="10864850" y="4056063"/>
          <p14:tracePt t="60310" x="10888663" y="4032250"/>
          <p14:tracePt t="60318" x="10901363" y="3970338"/>
          <p14:tracePt t="60325" x="10912475" y="3933825"/>
          <p14:tracePt t="60332" x="10925175" y="3897313"/>
          <p14:tracePt t="60339" x="10937875" y="3860800"/>
          <p14:tracePt t="60347" x="10948988" y="3813175"/>
          <p14:tracePt t="60354" x="10948988" y="3787775"/>
          <p14:tracePt t="60362" x="10948988" y="3740150"/>
          <p14:tracePt t="60369" x="10948988" y="3714750"/>
          <p14:tracePt t="60375" x="10948988" y="3678238"/>
          <p14:tracePt t="60384" x="10948988" y="3605213"/>
          <p14:tracePt t="60390" x="10948988" y="3568700"/>
          <p14:tracePt t="60398" x="10937875" y="3544888"/>
          <p14:tracePt t="60405" x="10925175" y="3521075"/>
          <p14:tracePt t="60412" x="10901363" y="3484563"/>
          <p14:tracePt t="60419" x="10864850" y="3435350"/>
          <p14:tracePt t="60427" x="10828338" y="3398838"/>
          <p14:tracePt t="60435" x="10779125" y="3349625"/>
          <p14:tracePt t="60442" x="10718800" y="3300413"/>
          <p14:tracePt t="60449" x="10633075" y="3240088"/>
          <p14:tracePt t="60456" x="10547350" y="3179763"/>
          <p14:tracePt t="60464" x="10426700" y="3117850"/>
          <p14:tracePt t="60471" x="10315575" y="3070225"/>
          <p14:tracePt t="60479" x="10182225" y="3033713"/>
          <p14:tracePt t="60486" x="10096500" y="3008313"/>
          <p14:tracePt t="60493" x="9986963" y="2997200"/>
          <p14:tracePt t="60501" x="9840913" y="2971800"/>
          <p14:tracePt t="60507" x="9720263" y="2935288"/>
          <p14:tracePt t="60515" x="9548813" y="2935288"/>
          <p14:tracePt t="60522" x="9451975" y="2924175"/>
          <p14:tracePt t="60529" x="9329738" y="2924175"/>
          <p14:tracePt t="60536" x="9220200" y="2924175"/>
          <p14:tracePt t="60545" x="9123363" y="2924175"/>
          <p14:tracePt t="60551" x="9050338" y="2924175"/>
          <p14:tracePt t="60559" x="8964613" y="2935288"/>
          <p14:tracePt t="60566" x="8915400" y="2947988"/>
          <p14:tracePt t="60574" x="8866188" y="2960688"/>
          <p14:tracePt t="60581" x="8818563" y="2984500"/>
          <p14:tracePt t="60588" x="8793163" y="2997200"/>
          <p14:tracePt t="60596" x="8756650" y="3021013"/>
          <p14:tracePt t="60604" x="8732838" y="3033713"/>
          <p14:tracePt t="60610" x="8709025" y="3070225"/>
          <p14:tracePt t="60618" x="8683625" y="3094038"/>
          <p14:tracePt t="60625" x="8659813" y="3117850"/>
          <p14:tracePt t="60633" x="8636000" y="3143250"/>
          <p14:tracePt t="60639" x="8610600" y="3167063"/>
          <p14:tracePt t="60646" x="8586788" y="3203575"/>
          <p14:tracePt t="60654" x="8574088" y="3227388"/>
          <p14:tracePt t="60662" x="8562975" y="3263900"/>
          <p14:tracePt t="60669" x="8550275" y="3276600"/>
          <p14:tracePt t="60688" x="8550275" y="3336925"/>
          <p14:tracePt t="60690" x="8550275" y="3373438"/>
          <p14:tracePt t="60698" x="8550275" y="3398838"/>
          <p14:tracePt t="60705" x="8550275" y="3435350"/>
          <p14:tracePt t="60713" x="8550275" y="3471863"/>
          <p14:tracePt t="60721" x="8550275" y="3495675"/>
          <p14:tracePt t="60727" x="8574088" y="3532188"/>
          <p14:tracePt t="60735" x="8586788" y="3557588"/>
          <p14:tracePt t="60742" x="8599488" y="3581400"/>
          <p14:tracePt t="60749" x="8610600" y="3617913"/>
          <p14:tracePt t="60757" x="8647113" y="3641725"/>
          <p14:tracePt t="60763" x="8659813" y="3654425"/>
          <p14:tracePt t="60771" x="8683625" y="3678238"/>
          <p14:tracePt t="60778" x="8696325" y="3678238"/>
          <p14:tracePt t="60786" x="8709025" y="3703638"/>
          <p14:tracePt t="60793" x="8745538" y="3714750"/>
          <p14:tracePt t="60801" x="8769350" y="3740150"/>
          <p14:tracePt t="60808" x="8805863" y="3751263"/>
          <p14:tracePt t="60815" x="8855075" y="3763963"/>
          <p14:tracePt t="60822" x="8902700" y="3787775"/>
          <p14:tracePt t="60830" x="8988425" y="3813175"/>
          <p14:tracePt t="60838" x="9050338" y="3824288"/>
          <p14:tracePt t="60845" x="9123363" y="3849688"/>
          <p14:tracePt t="60852" x="9196388" y="3860800"/>
          <p14:tracePt t="60858" x="9256713" y="3873500"/>
          <p14:tracePt t="60867" x="9353550" y="3886200"/>
          <p14:tracePt t="60874" x="9415463" y="3886200"/>
          <p14:tracePt t="60880" x="9463088" y="3897313"/>
          <p14:tracePt t="60887" x="9512300" y="3897313"/>
          <p14:tracePt t="60895" x="9548813" y="3897313"/>
          <p14:tracePt t="60904" x="9585325" y="3897313"/>
          <p14:tracePt t="60910" x="9598025" y="3897313"/>
          <p14:tracePt t="60918" x="9621838" y="3897313"/>
          <p14:tracePt t="60933" x="9634538" y="3897313"/>
          <p14:tracePt t="60939" x="9658350" y="3897313"/>
          <p14:tracePt t="60947" x="9671050" y="3897313"/>
          <p14:tracePt t="60954" x="9683750" y="3886200"/>
          <p14:tracePt t="60962" x="9694863" y="3886200"/>
          <p14:tracePt t="60976" x="9707563" y="3886200"/>
          <p14:tracePt t="60984" x="9720263" y="3873500"/>
          <p14:tracePt t="60991" x="9731375" y="3873500"/>
          <p14:tracePt t="60997" x="9744075" y="3873500"/>
          <p14:tracePt t="61013" x="9756775" y="3873500"/>
          <p14:tracePt t="61021" x="9767888" y="3860800"/>
          <p14:tracePt t="61035" x="9780588" y="3860800"/>
          <p14:tracePt t="61042" x="9780588" y="3849688"/>
          <p14:tracePt t="61050" x="9793288" y="3849688"/>
          <p14:tracePt t="61064" x="9804400" y="3836988"/>
          <p14:tracePt t="61079" x="9817100" y="3836988"/>
          <p14:tracePt t="61085" x="9829800" y="3836988"/>
          <p14:tracePt t="61093" x="9829800" y="3824288"/>
          <p14:tracePt t="61107" x="9840913" y="3824288"/>
          <p14:tracePt t="61114" x="9853613" y="3824288"/>
          <p14:tracePt t="61122" x="9866313" y="3813175"/>
          <p14:tracePt t="61138" x="9877425" y="3800475"/>
          <p14:tracePt t="61159" x="9890125" y="3800475"/>
          <p14:tracePt t="61167" x="9902825" y="3800475"/>
          <p14:tracePt t="61182" x="9902825" y="3787775"/>
          <p14:tracePt t="61188" x="9913938" y="3787775"/>
          <p14:tracePt t="61211" x="9926638" y="3787775"/>
          <p14:tracePt t="62133" x="9913938" y="3787775"/>
          <p14:tracePt t="62140" x="9913938" y="3776663"/>
          <p14:tracePt t="62154" x="9902825" y="3763963"/>
          <p14:tracePt t="62162" x="9890125" y="3751263"/>
          <p14:tracePt t="62170" x="9877425" y="3727450"/>
          <p14:tracePt t="62176" x="9866313" y="3714750"/>
          <p14:tracePt t="62184" x="9829800" y="3678238"/>
          <p14:tracePt t="62191" x="9804400" y="3667125"/>
          <p14:tracePt t="62199" x="9793288" y="3641725"/>
          <p14:tracePt t="62207" x="9756775" y="3605213"/>
          <p14:tracePt t="62214" x="9731375" y="3581400"/>
          <p14:tracePt t="62221" x="9707563" y="3557588"/>
          <p14:tracePt t="62227" x="9671050" y="3521075"/>
          <p14:tracePt t="62235" x="9634538" y="3484563"/>
          <p14:tracePt t="62242" x="9598025" y="3459163"/>
          <p14:tracePt t="62249" x="9572625" y="3435350"/>
          <p14:tracePt t="62257" x="9499600" y="3386138"/>
          <p14:tracePt t="62265" x="9426575" y="3336925"/>
          <p14:tracePt t="62272" x="9390063" y="3300413"/>
          <p14:tracePt t="62279" x="9329738" y="3263900"/>
          <p14:tracePt t="62287" x="9280525" y="3227388"/>
          <p14:tracePt t="62294" x="9232900" y="3179763"/>
          <p14:tracePt t="62301" x="9159875" y="3143250"/>
          <p14:tracePt t="62308" x="9097963" y="3094038"/>
          <p14:tracePt t="62315" x="9037638" y="3081338"/>
          <p14:tracePt t="62323" x="8988425" y="3044825"/>
          <p14:tracePt t="62330" x="8939213" y="3021013"/>
          <p14:tracePt t="62338" x="8891588" y="2997200"/>
          <p14:tracePt t="62345" x="8866188" y="2997200"/>
          <p14:tracePt t="62353" x="8818563" y="2971800"/>
          <p14:tracePt t="62359" x="8793163" y="2960688"/>
          <p14:tracePt t="62366" x="8745538" y="2947988"/>
          <p14:tracePt t="62374" x="8709025" y="2947988"/>
          <p14:tracePt t="62382" x="8683625" y="2947988"/>
          <p14:tracePt t="62388" x="8672513" y="2947988"/>
          <p14:tracePt t="62396" x="8647113" y="2947988"/>
          <p14:tracePt t="62404" x="8636000" y="2947988"/>
          <p14:tracePt t="62411" x="8623300" y="2947988"/>
          <p14:tracePt t="62418" x="8610600" y="2947988"/>
          <p14:tracePt t="62425" x="8586788" y="2947988"/>
          <p14:tracePt t="62433" x="8574088" y="2947988"/>
          <p14:tracePt t="62440" x="8562975" y="2960688"/>
          <p14:tracePt t="62455" x="8537575" y="2971800"/>
          <p14:tracePt t="62469" x="8526463" y="2984500"/>
          <p14:tracePt t="62476" x="8513763" y="2997200"/>
          <p14:tracePt t="62483" x="8501063" y="3021013"/>
          <p14:tracePt t="62499" x="8489950" y="3033713"/>
          <p14:tracePt t="62506" x="8489950" y="3057525"/>
          <p14:tracePt t="62513" x="8489950" y="3070225"/>
          <p14:tracePt t="62522" x="8489950" y="3081338"/>
          <p14:tracePt t="62528" x="8489950" y="3106738"/>
          <p14:tracePt t="62535" x="8489950" y="3117850"/>
          <p14:tracePt t="62543" x="8489950" y="3130550"/>
          <p14:tracePt t="62550" x="8489950" y="3143250"/>
          <p14:tracePt t="62556" x="8489950" y="3154363"/>
          <p14:tracePt t="62565" x="8501063" y="3167063"/>
          <p14:tracePt t="62572" x="8501063" y="3179763"/>
          <p14:tracePt t="62580" x="8513763" y="3190875"/>
          <p14:tracePt t="62586" x="8513763" y="3203575"/>
          <p14:tracePt t="62593" x="8537575" y="3216275"/>
          <p14:tracePt t="62601" x="8537575" y="3227388"/>
          <p14:tracePt t="62608" x="8550275" y="3240088"/>
          <p14:tracePt t="62615" x="8562975" y="3252788"/>
          <p14:tracePt t="62623" x="8586788" y="3263900"/>
          <p14:tracePt t="62630" x="8586788" y="3276600"/>
          <p14:tracePt t="62638" x="8623300" y="3300413"/>
          <p14:tracePt t="62645" x="8636000" y="3313113"/>
          <p14:tracePt t="62653" x="8647113" y="3325813"/>
          <p14:tracePt t="62660" x="8683625" y="3336925"/>
          <p14:tracePt t="62667" x="8720138" y="3362325"/>
          <p14:tracePt t="62674" x="8745538" y="3373438"/>
          <p14:tracePt t="62689" x="8793163" y="3398838"/>
          <p14:tracePt t="62697" x="8818563" y="3398838"/>
          <p14:tracePt t="62703" x="8829675" y="3409950"/>
          <p14:tracePt t="62710" x="8855075" y="3409950"/>
          <p14:tracePt t="62718" x="8878888" y="3409950"/>
          <p14:tracePt t="62725" x="8891588" y="3409950"/>
          <p14:tracePt t="62733" x="8902700" y="3409950"/>
          <p14:tracePt t="62740" x="8915400" y="3409950"/>
          <p14:tracePt t="62747" x="8939213" y="3409950"/>
          <p14:tracePt t="62755" x="8951913" y="3409950"/>
          <p14:tracePt t="62761" x="8964613" y="3409950"/>
          <p14:tracePt t="62770" x="8988425" y="3398838"/>
          <p14:tracePt t="62777" x="9001125" y="3398838"/>
          <p14:tracePt t="62784" x="9013825" y="3386138"/>
          <p14:tracePt t="62791" x="9024938" y="3373438"/>
          <p14:tracePt t="62799" x="9037638" y="3362325"/>
          <p14:tracePt t="62806" x="9050338" y="3349625"/>
          <p14:tracePt t="62813" x="9061450" y="3336925"/>
          <p14:tracePt t="62820" x="9074150" y="3325813"/>
          <p14:tracePt t="62827" x="9086850" y="3313113"/>
          <p14:tracePt t="62835" x="9097963" y="3289300"/>
          <p14:tracePt t="62843" x="9110663" y="3276600"/>
          <p14:tracePt t="62850" x="9110663" y="3263900"/>
          <p14:tracePt t="62857" x="9110663" y="3240088"/>
          <p14:tracePt t="62865" x="9123363" y="3216275"/>
          <p14:tracePt t="62872" x="9123363" y="3203575"/>
          <p14:tracePt t="62880" x="9123363" y="3190875"/>
          <p14:tracePt t="62887" x="9123363" y="3167063"/>
          <p14:tracePt t="62902" x="9123363" y="3154363"/>
          <p14:tracePt t="62908" x="9123363" y="3117850"/>
          <p14:tracePt t="62915" x="9123363" y="3094038"/>
          <p14:tracePt t="62923" x="9123363" y="3081338"/>
          <p14:tracePt t="62930" x="9110663" y="3070225"/>
          <p14:tracePt t="62937" x="9097963" y="3044825"/>
          <p14:tracePt t="62944" x="9086850" y="3033713"/>
          <p14:tracePt t="62953" x="9061450" y="3021013"/>
          <p14:tracePt t="62960" x="9061450" y="3008313"/>
          <p14:tracePt t="62967" x="9037638" y="2997200"/>
          <p14:tracePt t="62974" x="9024938" y="2997200"/>
          <p14:tracePt t="62982" x="9013825" y="2971800"/>
          <p14:tracePt t="62989" x="9001125" y="2971800"/>
          <p14:tracePt t="62997" x="8977313" y="2960688"/>
          <p14:tracePt t="63005" x="8964613" y="2947988"/>
          <p14:tracePt t="63011" x="8939213" y="2947988"/>
          <p14:tracePt t="63019" x="8915400" y="2935288"/>
          <p14:tracePt t="63025" x="8891588" y="2924175"/>
          <p14:tracePt t="63033" x="8866188" y="2924175"/>
          <p14:tracePt t="63041" x="8855075" y="2924175"/>
          <p14:tracePt t="63047" x="8829675" y="2911475"/>
          <p14:tracePt t="63055" x="8793163" y="2911475"/>
          <p14:tracePt t="63061" x="8782050" y="2911475"/>
          <p14:tracePt t="63069" x="8756650" y="2911475"/>
          <p14:tracePt t="63085" x="8732838" y="2911475"/>
          <p14:tracePt t="63091" x="8720138" y="2911475"/>
          <p14:tracePt t="63099" x="8709025" y="2911475"/>
          <p14:tracePt t="63107" x="8696325" y="2924175"/>
          <p14:tracePt t="63122" x="8683625" y="2935288"/>
          <p14:tracePt t="63128" x="8672513" y="2947988"/>
          <p14:tracePt t="63136" x="8659813" y="2971800"/>
          <p14:tracePt t="63143" x="8659813" y="2997200"/>
          <p14:tracePt t="63151" x="8647113" y="3021013"/>
          <p14:tracePt t="63157" x="8647113" y="3033713"/>
          <p14:tracePt t="63164" x="8647113" y="3057525"/>
          <p14:tracePt t="63172" x="8647113" y="3094038"/>
          <p14:tracePt t="63179" x="8647113" y="3117850"/>
          <p14:tracePt t="63187" x="8647113" y="3143250"/>
          <p14:tracePt t="63194" x="8647113" y="3179763"/>
          <p14:tracePt t="63202" x="8647113" y="3203575"/>
          <p14:tracePt t="63208" x="8659813" y="3216275"/>
          <p14:tracePt t="63216" x="8672513" y="3240088"/>
          <p14:tracePt t="63223" x="8672513" y="3252788"/>
          <p14:tracePt t="63231" x="8683625" y="3252788"/>
          <p14:tracePt t="63238" x="8683625" y="3263900"/>
          <p14:tracePt t="63245" x="8696325" y="3276600"/>
          <p14:tracePt t="63253" x="8709025" y="3289300"/>
          <p14:tracePt t="63260" x="8720138" y="3300413"/>
          <p14:tracePt t="63274" x="8745538" y="3313113"/>
          <p14:tracePt t="63283" x="8769350" y="3325813"/>
          <p14:tracePt t="63288" x="8782050" y="3349625"/>
          <p14:tracePt t="63296" x="8818563" y="3349625"/>
          <p14:tracePt t="63304" x="8842375" y="3362325"/>
          <p14:tracePt t="63311" x="8866188" y="3373438"/>
          <p14:tracePt t="63318" x="8891588" y="3373438"/>
          <p14:tracePt t="63325" x="8902700" y="3386138"/>
          <p14:tracePt t="63333" x="8939213" y="3386138"/>
          <p14:tracePt t="63341" x="8964613" y="3386138"/>
          <p14:tracePt t="63348" x="8988425" y="3398838"/>
          <p14:tracePt t="63355" x="9013825" y="3398838"/>
          <p14:tracePt t="63362" x="9024938" y="3398838"/>
          <p14:tracePt t="63370" x="9050338" y="3398838"/>
          <p14:tracePt t="63377" x="9061450" y="3398838"/>
          <p14:tracePt t="63385" x="9074150" y="3398838"/>
          <p14:tracePt t="63391" x="9086850" y="3398838"/>
          <p14:tracePt t="63405" x="9097963" y="3386138"/>
          <p14:tracePt t="63413" x="9110663" y="3386138"/>
          <p14:tracePt t="63429" x="9123363" y="3362325"/>
          <p14:tracePt t="63435" x="9134475" y="3349625"/>
          <p14:tracePt t="63443" x="9134475" y="3336925"/>
          <p14:tracePt t="63451" x="9134475" y="3325813"/>
          <p14:tracePt t="63457" x="9134475" y="3300413"/>
          <p14:tracePt t="63464" x="9134475" y="3289300"/>
          <p14:tracePt t="63472" x="9134475" y="3252788"/>
          <p14:tracePt t="63480" x="9134475" y="3227388"/>
          <p14:tracePt t="63487" x="9134475" y="3216275"/>
          <p14:tracePt t="63494" x="9134475" y="3190875"/>
          <p14:tracePt t="63502" x="9123363" y="3167063"/>
          <p14:tracePt t="63508" x="9110663" y="3143250"/>
          <p14:tracePt t="63516" x="9097963" y="3106738"/>
          <p14:tracePt t="63522" x="9074150" y="3081338"/>
          <p14:tracePt t="63530" x="9074150" y="3070225"/>
          <p14:tracePt t="63538" x="9061450" y="3033713"/>
          <p14:tracePt t="63545" x="9050338" y="3033713"/>
          <p14:tracePt t="63553" x="9037638" y="3008313"/>
          <p14:tracePt t="63560" x="9024938" y="2997200"/>
          <p14:tracePt t="63568" x="9013825" y="2971800"/>
          <p14:tracePt t="63574" x="9001125" y="2971800"/>
          <p14:tracePt t="63582" x="8988425" y="2960688"/>
          <p14:tracePt t="63589" x="8977313" y="2960688"/>
          <p14:tracePt t="63597" x="8977313" y="2947988"/>
          <p14:tracePt t="63604" x="8964613" y="2935288"/>
          <p14:tracePt t="64556" x="8964613" y="2947988"/>
          <p14:tracePt t="64570" x="8964613" y="2960688"/>
          <p14:tracePt t="64577" x="8964613" y="2984500"/>
          <p14:tracePt t="64585" x="8964613" y="2997200"/>
          <p14:tracePt t="64592" x="8964613" y="3008313"/>
          <p14:tracePt t="64600" x="8977313" y="3033713"/>
          <p14:tracePt t="64607" x="8977313" y="3057525"/>
          <p14:tracePt t="64615" x="9001125" y="3081338"/>
          <p14:tracePt t="64622" x="9013825" y="3094038"/>
          <p14:tracePt t="64629" x="9024938" y="3117850"/>
          <p14:tracePt t="64636" x="9037638" y="3130550"/>
          <p14:tracePt t="64643" x="9061450" y="3167063"/>
          <p14:tracePt t="64650" x="9074150" y="3179763"/>
          <p14:tracePt t="64658" x="9097963" y="3203575"/>
          <p14:tracePt t="64666" x="9110663" y="3227388"/>
          <p14:tracePt t="64673" x="9134475" y="3240088"/>
          <p14:tracePt t="64681" x="9159875" y="3263900"/>
          <p14:tracePt t="64687" x="9183688" y="3289300"/>
          <p14:tracePt t="64695" x="9207500" y="3300413"/>
          <p14:tracePt t="64702" x="9256713" y="3325813"/>
          <p14:tracePt t="64709" x="9280525" y="3336925"/>
          <p14:tracePt t="64717" x="9317038" y="3336925"/>
          <p14:tracePt t="64724" x="9329738" y="3349625"/>
          <p14:tracePt t="64732" x="9366250" y="3362325"/>
          <p14:tracePt t="64739" x="9402763" y="3373438"/>
          <p14:tracePt t="64746" x="9426575" y="3373438"/>
          <p14:tracePt t="64753" x="9451975" y="3373438"/>
          <p14:tracePt t="64760" x="9475788" y="3386138"/>
          <p14:tracePt t="64767" x="9499600" y="3386138"/>
          <p14:tracePt t="64775" x="9525000" y="3386138"/>
          <p14:tracePt t="64783" x="9548813" y="3398838"/>
          <p14:tracePt t="64789" x="9561513" y="3398838"/>
          <p14:tracePt t="64797" x="9585325" y="3398838"/>
          <p14:tracePt t="64806" x="9598025" y="3398838"/>
          <p14:tracePt t="64812" x="9621838" y="3398838"/>
          <p14:tracePt t="64819" x="9645650" y="3398838"/>
          <p14:tracePt t="64826" x="9658350" y="3398838"/>
          <p14:tracePt t="64834" x="9683750" y="3409950"/>
          <p14:tracePt t="64842" x="9707563" y="3409950"/>
          <p14:tracePt t="64848" x="9731375" y="3409950"/>
          <p14:tracePt t="64856" x="9756775" y="3409950"/>
          <p14:tracePt t="64863" x="9767888" y="3409950"/>
          <p14:tracePt t="64869" x="9793288" y="3409950"/>
          <p14:tracePt t="64877" x="9817100" y="3409950"/>
          <p14:tracePt t="64884" x="9840913" y="3409950"/>
          <p14:tracePt t="64900" x="9866313" y="3409950"/>
          <p14:tracePt t="64906" x="9866313" y="3398838"/>
          <p14:tracePt t="64915" x="9877425" y="3398838"/>
          <p14:tracePt t="64922" x="9890125" y="3398838"/>
          <p14:tracePt t="64929" x="9902825" y="3386138"/>
          <p14:tracePt t="64936" x="9913938" y="3373438"/>
          <p14:tracePt t="64951" x="9939338" y="3362325"/>
          <p14:tracePt t="64958" x="9939338" y="3349625"/>
          <p14:tracePt t="64965" x="9963150" y="3336925"/>
          <p14:tracePt t="64980" x="9975850" y="3325813"/>
          <p14:tracePt t="64988" x="9986963" y="3300413"/>
          <p14:tracePt t="64994" x="9999663" y="3289300"/>
          <p14:tracePt t="65001" x="10012363" y="3263900"/>
          <p14:tracePt t="65009" x="10023475" y="3252788"/>
          <p14:tracePt t="65017" x="10023475" y="3240088"/>
          <p14:tracePt t="65023" x="10023475" y="3227388"/>
          <p14:tracePt t="65032" x="10036175" y="3216275"/>
          <p14:tracePt t="65039" x="10036175" y="3203575"/>
          <p14:tracePt t="65046" x="10048875" y="3179763"/>
          <p14:tracePt t="65053" x="10048875" y="3167063"/>
          <p14:tracePt t="65060" x="10048875" y="3143250"/>
          <p14:tracePt t="65068" x="10048875" y="3117850"/>
          <p14:tracePt t="65075" x="10048875" y="3094038"/>
          <p14:tracePt t="65083" x="10048875" y="3070225"/>
          <p14:tracePt t="65090" x="10048875" y="3057525"/>
          <p14:tracePt t="65097" x="10048875" y="3044825"/>
          <p14:tracePt t="65105" x="10048875" y="3033713"/>
          <p14:tracePt t="65111" x="10048875" y="3021013"/>
          <p14:tracePt t="65118" x="10048875" y="3008313"/>
          <p14:tracePt t="65126" x="10048875" y="2997200"/>
          <p14:tracePt t="65141" x="10048875" y="2971800"/>
          <p14:tracePt t="65149" x="10036175" y="2971800"/>
          <p14:tracePt t="65156" x="10023475" y="2960688"/>
          <p14:tracePt t="65164" x="9999663" y="2947988"/>
          <p14:tracePt t="65171" x="9986963" y="2935288"/>
          <p14:tracePt t="65178" x="9963150" y="2924175"/>
          <p14:tracePt t="65185" x="9926638" y="2911475"/>
          <p14:tracePt t="65192" x="9902825" y="2898775"/>
          <p14:tracePt t="65200" x="9866313" y="2874963"/>
          <p14:tracePt t="65207" x="9840913" y="2874963"/>
          <p14:tracePt t="65215" x="9780588" y="2862263"/>
          <p14:tracePt t="65223" x="9767888" y="2851150"/>
          <p14:tracePt t="65228" x="9731375" y="2838450"/>
          <p14:tracePt t="65235" x="9707563" y="2838450"/>
          <p14:tracePt t="65244" x="9694863" y="2838450"/>
          <p14:tracePt t="65251" x="9671050" y="2838450"/>
          <p14:tracePt t="65258" x="9658350" y="2838450"/>
          <p14:tracePt t="65265" x="9634538" y="2838450"/>
          <p14:tracePt t="65273" x="9621838" y="2838450"/>
          <p14:tracePt t="65281" x="9609138" y="2838450"/>
          <p14:tracePt t="65288" x="9598025" y="2838450"/>
          <p14:tracePt t="65295" x="9585325" y="2838450"/>
          <p14:tracePt t="65303" x="9572625" y="2851150"/>
          <p14:tracePt t="65309" x="9561513" y="2851150"/>
          <p14:tracePt t="65317" x="9548813" y="2862263"/>
          <p14:tracePt t="65325" x="9536113" y="2874963"/>
          <p14:tracePt t="65332" x="9525000" y="2887663"/>
          <p14:tracePt t="65338" x="9512300" y="2898775"/>
          <p14:tracePt t="65345" x="9512300" y="2911475"/>
          <p14:tracePt t="65353" x="9499600" y="2935288"/>
          <p14:tracePt t="65361" x="9488488" y="2947988"/>
          <p14:tracePt t="65368" x="9488488" y="2960688"/>
          <p14:tracePt t="65375" x="9488488" y="2984500"/>
          <p14:tracePt t="65383" x="9488488" y="2997200"/>
          <p14:tracePt t="65390" x="9488488" y="3008313"/>
          <p14:tracePt t="65398" x="9488488" y="3033713"/>
          <p14:tracePt t="65405" x="9488488" y="3057525"/>
          <p14:tracePt t="65412" x="9488488" y="3081338"/>
          <p14:tracePt t="65420" x="9488488" y="3106738"/>
          <p14:tracePt t="65426" x="9488488" y="3117850"/>
          <p14:tracePt t="65434" x="9488488" y="3143250"/>
          <p14:tracePt t="65441" x="9499600" y="3167063"/>
          <p14:tracePt t="65449" x="9512300" y="3190875"/>
          <p14:tracePt t="65456" x="9525000" y="3203575"/>
          <p14:tracePt t="65462" x="9548813" y="3240088"/>
          <p14:tracePt t="65470" x="9548813" y="3252788"/>
          <p14:tracePt t="65478" x="9572625" y="3263900"/>
          <p14:tracePt t="65485" x="9572625" y="3276600"/>
          <p14:tracePt t="65493" x="9585325" y="3276600"/>
          <p14:tracePt t="65500" x="9609138" y="3300413"/>
          <p14:tracePt t="65507" x="9621838" y="3300413"/>
          <p14:tracePt t="65515" x="9645650" y="3313113"/>
          <p14:tracePt t="65523" x="9658350" y="3325813"/>
          <p14:tracePt t="69651" x="9645650" y="3325813"/>
          <p14:tracePt t="69659" x="9621838" y="3336925"/>
          <p14:tracePt t="69665" x="9609138" y="3349625"/>
          <p14:tracePt t="69673" x="9585325" y="3349625"/>
          <p14:tracePt t="69693" x="9488488" y="3409950"/>
          <p14:tracePt t="69696" x="9426575" y="3448050"/>
          <p14:tracePt t="69702" x="9342438" y="3508375"/>
          <p14:tracePt t="69710" x="9244013" y="3568700"/>
          <p14:tracePt t="69716" x="9110663" y="3667125"/>
          <p14:tracePt t="69722" x="8878888" y="3836988"/>
          <p14:tracePt t="69730" x="8574088" y="4081463"/>
          <p14:tracePt t="69737" x="8355013" y="4275138"/>
          <p14:tracePt t="69745" x="8112125" y="4483100"/>
          <p14:tracePt t="69753" x="7893050" y="4665663"/>
          <p14:tracePt t="69760" x="7648575" y="4872038"/>
          <p14:tracePt t="69767" x="7332663" y="5164138"/>
          <p14:tracePt t="69775" x="7150100" y="5348288"/>
          <p14:tracePt t="69782" x="6931025" y="5554663"/>
          <p14:tracePt t="69790" x="6808788" y="5676900"/>
          <p14:tracePt t="69797" x="6613525" y="5846763"/>
          <p14:tracePt t="69804" x="6418263" y="6065838"/>
          <p14:tracePt t="69811" x="6297613" y="6188075"/>
          <p14:tracePt t="69819" x="6138863" y="6357938"/>
          <p14:tracePt t="69826" x="6053138" y="6467475"/>
          <p14:tracePt t="69834" x="5919788" y="6589713"/>
          <p14:tracePt t="69841" x="5870575" y="6651625"/>
          <p14:tracePt t="69847" x="5821363" y="6688138"/>
          <p14:tracePt t="70097" x="5810250" y="6688138"/>
          <p14:tracePt t="70112" x="5797550" y="6688138"/>
          <p14:tracePt t="70118" x="5773738" y="6675438"/>
          <p14:tracePt t="70125" x="5737225" y="6626225"/>
          <p14:tracePt t="70132" x="5688013" y="6589713"/>
          <p14:tracePt t="70141" x="5627688" y="6503988"/>
          <p14:tracePt t="70148" x="5578475" y="6467475"/>
          <p14:tracePt t="70156" x="5481638" y="6357938"/>
          <p14:tracePt t="70162" x="5370513" y="6224588"/>
          <p14:tracePt t="70170" x="5213350" y="6018213"/>
          <p14:tracePt t="70177" x="5114925" y="5870575"/>
          <p14:tracePt t="70185" x="4957763" y="5664200"/>
          <p14:tracePt t="70192" x="4872038" y="5505450"/>
          <p14:tracePt t="70199" x="4786313" y="5299075"/>
          <p14:tracePt t="70207" x="4725988" y="5164138"/>
          <p14:tracePt t="70214" x="4702175" y="5043488"/>
          <p14:tracePt t="70222" x="4652963" y="4884738"/>
          <p14:tracePt t="70228" x="4627563" y="4702175"/>
          <p14:tracePt t="70235" x="4616450" y="4530725"/>
          <p14:tracePt t="70242" x="4603750" y="4421188"/>
          <p14:tracePt t="70250" x="4579938" y="4324350"/>
          <p14:tracePt t="70257" x="4554538" y="4214813"/>
          <p14:tracePt t="70264" x="4543425" y="4117975"/>
          <p14:tracePt t="70273" x="4506913" y="3970338"/>
          <p14:tracePt t="70279" x="4506913" y="3886200"/>
          <p14:tracePt t="70287" x="4494213" y="3776663"/>
          <p14:tracePt t="70294" x="4494213" y="3690938"/>
          <p14:tracePt t="70302" x="4494213" y="3630613"/>
          <p14:tracePt t="70309" x="4494213" y="3557588"/>
          <p14:tracePt t="70316" x="4494213" y="3448050"/>
          <p14:tracePt t="70324" x="4494213" y="3336925"/>
          <p14:tracePt t="70331" x="4494213" y="3252788"/>
          <p14:tracePt t="70338" x="4494213" y="3167063"/>
          <p14:tracePt t="70345" x="4506913" y="3081338"/>
          <p14:tracePt t="70352" x="4506913" y="3021013"/>
          <p14:tracePt t="70359" x="4518025" y="2935288"/>
          <p14:tracePt t="70367" x="4530725" y="2838450"/>
          <p14:tracePt t="70374" x="4543425" y="2752725"/>
          <p14:tracePt t="70381" x="4554538" y="2630488"/>
          <p14:tracePt t="70388" x="4554538" y="2557463"/>
          <p14:tracePt t="70397" x="4554538" y="2497138"/>
          <p14:tracePt t="70404" x="4554538" y="2436813"/>
          <p14:tracePt t="70411" x="4554538" y="2351088"/>
          <p14:tracePt t="70419" x="4554538" y="2254250"/>
          <p14:tracePt t="70426" x="4554538" y="2179638"/>
          <p14:tracePt t="70433" x="4554538" y="2082800"/>
          <p14:tracePt t="70440" x="4554538" y="1997075"/>
          <p14:tracePt t="70448" x="4554538" y="1924050"/>
          <p14:tracePt t="70455" x="4554538" y="1900238"/>
          <p14:tracePt t="70463" x="4554538" y="1876425"/>
          <p14:tracePt t="70469" x="4554538" y="1839913"/>
          <p14:tracePt t="70477" x="4554538" y="1803400"/>
          <p14:tracePt t="70485" x="4554538" y="1778000"/>
          <p14:tracePt t="70492" x="4554538" y="1754188"/>
          <p14:tracePt t="70500" x="4554538" y="1717675"/>
          <p14:tracePt t="70507" x="4554538" y="1693863"/>
          <p14:tracePt t="70514" x="4554538" y="1668463"/>
          <p14:tracePt t="70521" x="4554538" y="1631950"/>
          <p14:tracePt t="70528" x="4554538" y="1620838"/>
          <p14:tracePt t="70544" x="4554538" y="1608138"/>
          <p14:tracePt t="70550" x="4554538" y="1595438"/>
          <p14:tracePt t="70850" x="4554538" y="1608138"/>
          <p14:tracePt t="70866" x="4554538" y="1631950"/>
          <p14:tracePt t="70873" x="4543425" y="1657350"/>
          <p14:tracePt t="70880" x="4530725" y="1693863"/>
          <p14:tracePt t="70888" x="4518025" y="1730375"/>
          <p14:tracePt t="70894" x="4518025" y="1766888"/>
          <p14:tracePt t="70902" x="4518025" y="1803400"/>
          <p14:tracePt t="70909" x="4506913" y="1851025"/>
          <p14:tracePt t="70917" x="4494213" y="1985963"/>
          <p14:tracePt t="70925" x="4470400" y="2082800"/>
          <p14:tracePt t="70931" x="4457700" y="2205038"/>
          <p14:tracePt t="70939" x="4421188" y="2387600"/>
          <p14:tracePt t="70945" x="4371975" y="2643188"/>
          <p14:tracePt t="70952" x="4335463" y="2887663"/>
          <p14:tracePt t="70961" x="4335463" y="3070225"/>
          <p14:tracePt t="70967" x="4324350" y="3227388"/>
          <p14:tracePt t="70975" x="4311650" y="3484563"/>
          <p14:tracePt t="70982" x="4311650" y="3641725"/>
          <p14:tracePt t="70989" x="4311650" y="3813175"/>
          <p14:tracePt t="70996" x="4311650" y="3970338"/>
          <p14:tracePt t="71004" x="4324350" y="4178300"/>
          <p14:tracePt t="71011" x="4371975" y="4311650"/>
          <p14:tracePt t="71019" x="4397375" y="4446588"/>
          <p14:tracePt t="71026" x="4433888" y="4592638"/>
          <p14:tracePt t="71034" x="4470400" y="4725988"/>
          <p14:tracePt t="71041" x="4481513" y="4787900"/>
          <p14:tracePt t="71048" x="4518025" y="4835525"/>
          <p14:tracePt t="71056" x="4543425" y="4908550"/>
          <p14:tracePt t="71341" x="4554538" y="4908550"/>
          <p14:tracePt t="71355" x="4567238" y="4897438"/>
          <p14:tracePt t="71363" x="4579938" y="4872038"/>
          <p14:tracePt t="71371" x="4603750" y="4835525"/>
          <p14:tracePt t="71377" x="4603750" y="4811713"/>
          <p14:tracePt t="71385" x="4627563" y="4787900"/>
          <p14:tracePt t="71392" x="4627563" y="4762500"/>
          <p14:tracePt t="71400" x="4640263" y="4714875"/>
          <p14:tracePt t="71407" x="4640263" y="4678363"/>
          <p14:tracePt t="71415" x="4640263" y="4629150"/>
          <p14:tracePt t="71422" x="4640263" y="4592638"/>
          <p14:tracePt t="71429" x="4640263" y="4567238"/>
          <p14:tracePt t="71437" x="4640263" y="4530725"/>
          <p14:tracePt t="71444" x="4640263" y="4494213"/>
          <p14:tracePt t="71452" x="4616450" y="4410075"/>
          <p14:tracePt t="71458" x="4591050" y="4337050"/>
          <p14:tracePt t="71465" x="4567238" y="4251325"/>
          <p14:tracePt t="71473" x="4554538" y="4214813"/>
          <p14:tracePt t="71480" x="4530725" y="4178300"/>
          <p14:tracePt t="71487" x="4506913" y="4129088"/>
          <p14:tracePt t="71495" x="4494213" y="4092575"/>
          <p14:tracePt t="71502" x="4457700" y="4068763"/>
          <p14:tracePt t="71509" x="4445000" y="4032250"/>
          <p14:tracePt t="71517" x="4421188" y="4006850"/>
          <p14:tracePt t="71524" x="4397375" y="3995738"/>
          <p14:tracePt t="71532" x="4360863" y="3970338"/>
          <p14:tracePt t="71539" x="4324350" y="3959225"/>
          <p14:tracePt t="71546" x="4287838" y="3946525"/>
          <p14:tracePt t="71553" x="4251325" y="3946525"/>
          <p14:tracePt t="71560" x="4225925" y="3946525"/>
          <p14:tracePt t="71568" x="4202113" y="3946525"/>
          <p14:tracePt t="71575" x="4189413" y="3946525"/>
          <p14:tracePt t="71582" x="4165600" y="3946525"/>
          <p14:tracePt t="71591" x="4152900" y="3946525"/>
          <p14:tracePt t="71597" x="4141788" y="3946525"/>
          <p14:tracePt t="71605" x="4129088" y="3959225"/>
          <p14:tracePt t="71620" x="4116388" y="3970338"/>
          <p14:tracePt t="71635" x="4105275" y="3983038"/>
          <p14:tracePt t="71642" x="4105275" y="3995738"/>
          <p14:tracePt t="71649" x="4092575" y="4019550"/>
          <p14:tracePt t="71655" x="4092575" y="4043363"/>
          <p14:tracePt t="71663" x="4092575" y="4068763"/>
          <p14:tracePt t="71676" x="4092575" y="4081463"/>
          <p14:tracePt t="71678" x="4092575" y="4092575"/>
          <p14:tracePt t="71685" x="4092575" y="4105275"/>
          <p14:tracePt t="71692" x="4105275" y="4105275"/>
          <p14:tracePt t="71699" x="4116388" y="4129088"/>
          <p14:tracePt t="71708" x="4129088" y="4129088"/>
          <p14:tracePt t="71715" x="4141788" y="4141788"/>
          <p14:tracePt t="71722" x="4165600" y="4154488"/>
          <p14:tracePt t="71729" x="4189413" y="4165600"/>
          <p14:tracePt t="71737" x="4214813" y="4178300"/>
          <p14:tracePt t="71744" x="4238625" y="4178300"/>
          <p14:tracePt t="71752" x="4275138" y="4178300"/>
          <p14:tracePt t="71759" x="4298950" y="4191000"/>
          <p14:tracePt t="71765" x="4324350" y="4191000"/>
          <p14:tracePt t="71774" x="4360863" y="4191000"/>
          <p14:tracePt t="71781" x="4371975" y="4191000"/>
          <p14:tracePt t="71788" x="4384675" y="4191000"/>
          <p14:tracePt t="71795" x="4408488" y="4191000"/>
          <p14:tracePt t="71801" x="4421188" y="4191000"/>
          <p14:tracePt t="71809" x="4433888" y="4191000"/>
          <p14:tracePt t="71825" x="4445000" y="4191000"/>
          <p14:tracePt t="71846" x="4457700" y="4178300"/>
          <p14:tracePt t="71853" x="4457700" y="4165600"/>
          <p14:tracePt t="71861" x="4457700" y="4154488"/>
          <p14:tracePt t="71868" x="4457700" y="4141788"/>
          <p14:tracePt t="71875" x="4457700" y="4117975"/>
          <p14:tracePt t="71883" x="4457700" y="4092575"/>
          <p14:tracePt t="71891" x="4457700" y="4081463"/>
          <p14:tracePt t="71897" x="4457700" y="4068763"/>
          <p14:tracePt t="71905" x="4457700" y="4056063"/>
          <p14:tracePt t="71912" x="4457700" y="4043363"/>
          <p14:tracePt t="71920" x="4445000" y="4019550"/>
          <p14:tracePt t="71926" x="4433888" y="4019550"/>
          <p14:tracePt t="71933" x="4421188" y="4006850"/>
          <p14:tracePt t="71942" x="4408488" y="3995738"/>
          <p14:tracePt t="71949" x="4397375" y="3983038"/>
          <p14:tracePt t="71955" x="4384675" y="3983038"/>
          <p14:tracePt t="71963" x="4360863" y="3970338"/>
          <p14:tracePt t="71978" x="4348163" y="3970338"/>
          <p14:tracePt t="71985" x="4324350" y="3970338"/>
          <p14:tracePt t="71993" x="4298950" y="3970338"/>
          <p14:tracePt t="72000" x="4287838" y="3970338"/>
          <p14:tracePt t="72007" x="4275138" y="3970338"/>
          <p14:tracePt t="72015" x="4251325" y="3995738"/>
          <p14:tracePt t="72022" x="4238625" y="4006850"/>
          <p14:tracePt t="72029" x="4214813" y="4043363"/>
          <p14:tracePt t="72037" x="4202113" y="4081463"/>
          <p14:tracePt t="72043" x="4189413" y="4092575"/>
          <p14:tracePt t="72050" x="4189413" y="4129088"/>
          <p14:tracePt t="72059" x="4189413" y="4141788"/>
          <p14:tracePt t="72066" x="4189413" y="4154488"/>
          <p14:tracePt t="72074" x="4189413" y="4165600"/>
          <p14:tracePt t="72081" x="4189413" y="4178300"/>
          <p14:tracePt t="72095" x="4202113" y="4191000"/>
          <p14:tracePt t="72102" x="4214813" y="4202113"/>
          <p14:tracePt t="72109" x="4238625" y="4214813"/>
          <p14:tracePt t="72118" x="4251325" y="4214813"/>
          <p14:tracePt t="72124" x="4262438" y="4214813"/>
          <p14:tracePt t="72132" x="4275138" y="4227513"/>
          <p14:tracePt t="72139" x="4298950" y="4227513"/>
          <p14:tracePt t="72154" x="4311650" y="4227513"/>
          <p14:tracePt t="72160" x="4324350" y="4227513"/>
          <p14:tracePt t="72168" x="4335463" y="4227513"/>
          <p14:tracePt t="72176" x="4348163" y="4227513"/>
          <p14:tracePt t="72397" x="4348163" y="4238625"/>
          <p14:tracePt t="72404" x="4348163" y="4251325"/>
          <p14:tracePt t="72411" x="4324350" y="4287838"/>
          <p14:tracePt t="72417" x="4324350" y="4324350"/>
          <p14:tracePt t="72424" x="4311650" y="4397375"/>
          <p14:tracePt t="72431" x="4298950" y="4470400"/>
          <p14:tracePt t="72438" x="4287838" y="4519613"/>
          <p14:tracePt t="72446" x="4275138" y="4616450"/>
          <p14:tracePt t="72454" x="4262438" y="4702175"/>
          <p14:tracePt t="72461" x="4251325" y="4835525"/>
          <p14:tracePt t="72468" x="4251325" y="4981575"/>
          <p14:tracePt t="72476" x="4238625" y="5080000"/>
          <p14:tracePt t="72483" x="4238625" y="5189538"/>
          <p14:tracePt t="72490" x="4238625" y="5286375"/>
          <p14:tracePt t="72498" x="4238625" y="5432425"/>
          <p14:tracePt t="72504" x="4238625" y="5530850"/>
          <p14:tracePt t="72512" x="4262438" y="5640388"/>
          <p14:tracePt t="72520" x="4262438" y="5700713"/>
          <p14:tracePt t="72526" x="4287838" y="5737225"/>
          <p14:tracePt t="72535" x="4311650" y="5822950"/>
          <p14:tracePt t="72541" x="4324350" y="5859463"/>
          <p14:tracePt t="72548" x="4348163" y="5883275"/>
          <p14:tracePt t="72555" x="4360863" y="5907088"/>
          <p14:tracePt t="72563" x="4384675" y="5919788"/>
          <p14:tracePt t="72571" x="4408488" y="5932488"/>
          <p14:tracePt t="72578" x="4433888" y="5945188"/>
          <p14:tracePt t="72586" x="4470400" y="5956300"/>
          <p14:tracePt t="72593" x="4494213" y="5956300"/>
          <p14:tracePt t="72601" x="4518025" y="5956300"/>
          <p14:tracePt t="72607" x="4543425" y="5956300"/>
          <p14:tracePt t="72615" x="4554538" y="5956300"/>
          <p14:tracePt t="72623" x="4567238" y="5956300"/>
          <p14:tracePt t="72629" x="4579938" y="5956300"/>
          <p14:tracePt t="72637" x="4603750" y="5956300"/>
          <p14:tracePt t="72645" x="4616450" y="5956300"/>
          <p14:tracePt t="72652" x="4627563" y="5956300"/>
          <p14:tracePt t="72665" x="4640263" y="5945188"/>
          <p14:tracePt t="72673" x="4652963" y="5919788"/>
          <p14:tracePt t="72681" x="4665663" y="5895975"/>
          <p14:tracePt t="72694" x="4676775" y="5883275"/>
          <p14:tracePt t="72696" x="4689475" y="5834063"/>
          <p14:tracePt t="72703" x="4702175" y="5797550"/>
          <p14:tracePt t="72710" x="4702175" y="5773738"/>
          <p14:tracePt t="72717" x="4702175" y="5737225"/>
          <p14:tracePt t="72725" x="4702175" y="5700713"/>
          <p14:tracePt t="72732" x="4702175" y="5627688"/>
          <p14:tracePt t="72740" x="4702175" y="5578475"/>
          <p14:tracePt t="72746" x="4676775" y="5505450"/>
          <p14:tracePt t="72755" x="4640263" y="5445125"/>
          <p14:tracePt t="72761" x="4616450" y="5408613"/>
          <p14:tracePt t="72769" x="4579938" y="5359400"/>
          <p14:tracePt t="72776" x="4518025" y="5299075"/>
          <p14:tracePt t="72782" x="4445000" y="5226050"/>
          <p14:tracePt t="72790" x="4408488" y="5189538"/>
          <p14:tracePt t="72798" x="4371975" y="5153025"/>
          <p14:tracePt t="72804" x="4324350" y="5140325"/>
          <p14:tracePt t="72812" x="4275138" y="5103813"/>
          <p14:tracePt t="72820" x="4225925" y="5080000"/>
          <p14:tracePt t="72827" x="4189413" y="5054600"/>
          <p14:tracePt t="72835" x="4141788" y="5054600"/>
          <p14:tracePt t="72843" x="4092575" y="5054600"/>
          <p14:tracePt t="72849" x="4032250" y="5054600"/>
          <p14:tracePt t="72857" x="3995738" y="5054600"/>
          <p14:tracePt t="72864" x="3970338" y="5067300"/>
          <p14:tracePt t="72872" x="3946525" y="5080000"/>
          <p14:tracePt t="72878" x="3921125" y="5103813"/>
          <p14:tracePt t="72886" x="3910013" y="5116513"/>
          <p14:tracePt t="72893" x="3897313" y="5127625"/>
          <p14:tracePt t="72900" x="3897313" y="5153025"/>
          <p14:tracePt t="72915" x="3897313" y="5164138"/>
          <p14:tracePt t="72923" x="3897313" y="5189538"/>
          <p14:tracePt t="72929" x="3897313" y="5200650"/>
          <p14:tracePt t="72937" x="3897313" y="5226050"/>
          <p14:tracePt t="72945" x="3910013" y="5249863"/>
          <p14:tracePt t="72952" x="3933825" y="5273675"/>
          <p14:tracePt t="72960" x="3959225" y="5286375"/>
          <p14:tracePt t="72966" x="3970338" y="5311775"/>
          <p14:tracePt t="72974" x="3995738" y="5322888"/>
          <p14:tracePt t="72981" x="4043363" y="5348288"/>
          <p14:tracePt t="72988" x="4068763" y="5359400"/>
          <p14:tracePt t="72995" x="4105275" y="5372100"/>
          <p14:tracePt t="73003" x="4141788" y="5372100"/>
          <p14:tracePt t="73009" x="4178300" y="5384800"/>
          <p14:tracePt t="73017" x="4202113" y="5384800"/>
          <p14:tracePt t="73025" x="4238625" y="5384800"/>
          <p14:tracePt t="73032" x="4262438" y="5384800"/>
          <p14:tracePt t="73040" x="4287838" y="5384800"/>
          <p14:tracePt t="73046" x="4324350" y="5384800"/>
          <p14:tracePt t="73055" x="4348163" y="5372100"/>
          <p14:tracePt t="73061" x="4360863" y="5348288"/>
          <p14:tracePt t="73069" x="4384675" y="5348288"/>
          <p14:tracePt t="73075" x="4384675" y="5335588"/>
          <p14:tracePt t="73084" x="4397375" y="5335588"/>
          <p14:tracePt t="73091" x="4408488" y="5322888"/>
          <p14:tracePt t="73098" x="4421188" y="5311775"/>
          <p14:tracePt t="73105" x="4421188" y="5286375"/>
          <p14:tracePt t="73113" x="4433888" y="5286375"/>
          <p14:tracePt t="73119" x="4433888" y="5273675"/>
          <p14:tracePt t="73126" x="4433888" y="5249863"/>
          <p14:tracePt t="73135" x="4445000" y="5237163"/>
          <p14:tracePt t="73142" x="4445000" y="5226050"/>
          <p14:tracePt t="73150" x="4445000" y="5213350"/>
          <p14:tracePt t="73157" x="4445000" y="5200650"/>
          <p14:tracePt t="73172" x="4445000" y="5189538"/>
          <p14:tracePt t="73230" x="4445000" y="5226050"/>
          <p14:tracePt t="73237" x="4445000" y="5286375"/>
          <p14:tracePt t="73244" x="4445000" y="5322888"/>
          <p14:tracePt t="73251" x="4445000" y="5359400"/>
          <p14:tracePt t="73258" x="4470400" y="5408613"/>
          <p14:tracePt t="73265" x="4506913" y="5530850"/>
          <p14:tracePt t="73273" x="4530725" y="5567363"/>
          <p14:tracePt t="73735" x="4543425" y="5578475"/>
          <p14:tracePt t="73743" x="4579938" y="5603875"/>
          <p14:tracePt t="73749" x="4616450" y="5651500"/>
          <p14:tracePt t="73758" x="4689475" y="5713413"/>
          <p14:tracePt t="73764" x="4786313" y="5761038"/>
          <p14:tracePt t="73771" x="4968875" y="5883275"/>
          <p14:tracePt t="73778" x="5103813" y="5969000"/>
          <p14:tracePt t="73785" x="5408613" y="6164263"/>
          <p14:tracePt t="73793" x="5761038" y="6346825"/>
          <p14:tracePt t="73801" x="6016625" y="6480175"/>
          <p14:tracePt t="73807" x="6224588" y="6553200"/>
          <p14:tracePt t="73815" x="6626225" y="6688138"/>
          <p14:tracePt t="73823" x="6845300" y="6735763"/>
          <p14:tracePt t="73829" x="6991350" y="6761163"/>
          <p14:tracePt t="73838" x="7259638" y="6808788"/>
          <p14:tracePt t="73844" x="7405688" y="6821488"/>
          <p14:tracePt t="73852" x="7551738" y="6821488"/>
          <p14:tracePt t="73860" x="7673975" y="6834188"/>
          <p14:tracePt t="73867" x="7734300" y="6845300"/>
          <p14:tracePt t="73874" x="7783513" y="6845300"/>
          <p14:tracePt t="74153" x="7807325" y="6845300"/>
          <p14:tracePt t="74160" x="7867650" y="6845300"/>
          <p14:tracePt t="74167" x="7953375" y="6845300"/>
          <p14:tracePt t="74174" x="8050213" y="6845300"/>
          <p14:tracePt t="74181" x="8221663" y="6845300"/>
          <p14:tracePt t="74188" x="8380413" y="6845300"/>
          <p14:tracePt t="74196" x="8526463" y="6845300"/>
          <p14:tracePt t="74204" x="8842375" y="6845300"/>
          <p14:tracePt t="74210" x="9024938" y="6845300"/>
          <p14:tracePt t="74218" x="9329738" y="6821488"/>
          <p14:tracePt t="74225" x="9548813" y="6772275"/>
          <p14:tracePt t="74233" x="9767888" y="6748463"/>
          <p14:tracePt t="74240" x="9926638" y="6724650"/>
          <p14:tracePt t="74247" x="10059988" y="6688138"/>
          <p14:tracePt t="74255" x="10194925" y="6662738"/>
          <p14:tracePt t="74262" x="10315575" y="6638925"/>
          <p14:tracePt t="74270" x="10450513" y="6602413"/>
          <p14:tracePt t="74277" x="10560050" y="6578600"/>
          <p14:tracePt t="74284" x="10669588" y="6540500"/>
          <p14:tracePt t="74292" x="10742613" y="6492875"/>
          <p14:tracePt t="74298" x="10815638" y="6443663"/>
          <p14:tracePt t="74306" x="10888663" y="6407150"/>
          <p14:tracePt t="74312" x="10925175" y="6370638"/>
          <p14:tracePt t="74320" x="10948988" y="6346825"/>
          <p14:tracePt t="74327" x="10985500" y="6297613"/>
          <p14:tracePt t="74335" x="11010900" y="6284913"/>
          <p14:tracePt t="74343" x="11034713" y="6261100"/>
          <p14:tracePt t="74350" x="11047413" y="6237288"/>
          <p14:tracePt t="74357" x="11058525" y="6224588"/>
          <p14:tracePt t="74364" x="11071225" y="6200775"/>
          <p14:tracePt t="74372" x="11083925" y="6200775"/>
          <p14:tracePt t="74379" x="11083925" y="6188075"/>
          <p14:tracePt t="74387" x="11107738" y="6175375"/>
          <p14:tracePt t="74394" x="11107738" y="6164263"/>
          <p14:tracePt t="74409" x="11120438" y="6151563"/>
          <p14:tracePt t="74415" x="11120438" y="6138863"/>
          <p14:tracePt t="74422" x="11133138" y="6127750"/>
          <p14:tracePt t="74430" x="11144250" y="6091238"/>
          <p14:tracePt t="74438" x="11144250" y="6078538"/>
          <p14:tracePt t="74445" x="11144250" y="6065838"/>
          <p14:tracePt t="74453" x="11156950" y="6042025"/>
          <p14:tracePt t="74460" x="11156950" y="6029325"/>
          <p14:tracePt t="74467" x="11169650" y="5992813"/>
          <p14:tracePt t="74475" x="11169650" y="5981700"/>
          <p14:tracePt t="74481" x="11169650" y="5945188"/>
          <p14:tracePt t="74489" x="11180763" y="5919788"/>
          <p14:tracePt t="74496" x="11180763" y="5895975"/>
          <p14:tracePt t="74504" x="11180763" y="5870575"/>
          <p14:tracePt t="74518" x="11180763" y="5846763"/>
          <p14:tracePt t="74526" x="11180763" y="5834063"/>
          <p14:tracePt t="74532" x="11180763" y="5822950"/>
          <p14:tracePt t="74539" x="11180763" y="5810250"/>
          <p14:tracePt t="74547" x="11180763" y="5797550"/>
          <p14:tracePt t="74562" x="11180763" y="5786438"/>
          <p14:tracePt t="74570" x="11180763" y="5773738"/>
          <p14:tracePt t="74584" x="11180763" y="5761038"/>
          <p14:tracePt t="74599" x="11180763" y="5749925"/>
          <p14:tracePt t="74621" x="11180763" y="5737225"/>
          <p14:tracePt t="74636" x="11180763" y="5724525"/>
          <p14:tracePt t="74649" x="11180763" y="5713413"/>
          <p14:tracePt t="74664" x="11180763" y="5700713"/>
          <p14:tracePt t="74679" x="11180763" y="5688013"/>
          <p14:tracePt t="74687" x="11180763" y="5676900"/>
          <p14:tracePt t="74694" x="11180763" y="5664200"/>
          <p14:tracePt t="74701" x="11169650" y="5640388"/>
          <p14:tracePt t="74709" x="11169650" y="5627688"/>
          <p14:tracePt t="74715" x="11156950" y="5614988"/>
          <p14:tracePt t="74723" x="11144250" y="5567363"/>
          <p14:tracePt t="74730" x="11133138" y="5541963"/>
          <p14:tracePt t="74737" x="11120438" y="5518150"/>
          <p14:tracePt t="74746" x="11095038" y="5481638"/>
          <p14:tracePt t="74753" x="11095038" y="5445125"/>
          <p14:tracePt t="74761" x="11058525" y="5395913"/>
          <p14:tracePt t="74766" x="11010900" y="5311775"/>
          <p14:tracePt t="74773" x="10961688" y="5213350"/>
          <p14:tracePt t="74782" x="10888663" y="5127625"/>
          <p14:tracePt t="74789" x="10828338" y="5054600"/>
          <p14:tracePt t="74796" x="10766425" y="4981575"/>
          <p14:tracePt t="74804" x="10706100" y="4897438"/>
          <p14:tracePt t="74810" x="10656888" y="4835525"/>
          <p14:tracePt t="74819" x="10560050" y="4725988"/>
          <p14:tracePt t="74825" x="10510838" y="4665663"/>
          <p14:tracePt t="74833" x="10426700" y="4603750"/>
          <p14:tracePt t="74841" x="10340975" y="4543425"/>
          <p14:tracePt t="74847" x="10218738" y="4483100"/>
          <p14:tracePt t="74855" x="10121900" y="4421188"/>
          <p14:tracePt t="74863" x="10012363" y="4373563"/>
          <p14:tracePt t="74870" x="9890125" y="4324350"/>
          <p14:tracePt t="74877" x="9780588" y="4275138"/>
          <p14:tracePt t="74883" x="9658350" y="4238625"/>
          <p14:tracePt t="74890" x="9499600" y="4214813"/>
          <p14:tracePt t="74899" x="9415463" y="4191000"/>
          <p14:tracePt t="74906" x="9329738" y="4178300"/>
          <p14:tracePt t="74913" x="9207500" y="4165600"/>
          <p14:tracePt t="74921" x="9097963" y="4165600"/>
          <p14:tracePt t="74927" x="9001125" y="4165600"/>
          <p14:tracePt t="74935" x="8878888" y="4178300"/>
          <p14:tracePt t="74944" x="8769350" y="4202113"/>
          <p14:tracePt t="74950" x="8683625" y="4214813"/>
          <p14:tracePt t="74957" x="8636000" y="4238625"/>
          <p14:tracePt t="74964" x="8562975" y="4264025"/>
          <p14:tracePt t="74973" x="8489950" y="4300538"/>
          <p14:tracePt t="74979" x="8428038" y="4324350"/>
          <p14:tracePt t="74987" x="8343900" y="4360863"/>
          <p14:tracePt t="74994" x="8294688" y="4384675"/>
          <p14:tracePt t="75000" x="8232775" y="4421188"/>
          <p14:tracePt t="75008" x="8159750" y="4470400"/>
          <p14:tracePt t="75015" x="8123238" y="4519613"/>
          <p14:tracePt t="75023" x="8062913" y="4567238"/>
          <p14:tracePt t="75030" x="8026400" y="4603750"/>
          <p14:tracePt t="75037" x="7977188" y="4652963"/>
          <p14:tracePt t="75044" x="7940675" y="4702175"/>
          <p14:tracePt t="75052" x="7880350" y="4762500"/>
          <p14:tracePt t="75060" x="7831138" y="4811713"/>
          <p14:tracePt t="75067" x="7794625" y="4884738"/>
          <p14:tracePt t="75075" x="7758113" y="4970463"/>
          <p14:tracePt t="75082" x="7721600" y="5043488"/>
          <p14:tracePt t="75090" x="7710488" y="5116513"/>
          <p14:tracePt t="75096" x="7697788" y="5164138"/>
          <p14:tracePt t="75104" x="7685088" y="5262563"/>
          <p14:tracePt t="75110" x="7685088" y="5335588"/>
          <p14:tracePt t="75117" x="7685088" y="5445125"/>
          <p14:tracePt t="75125" x="7685088" y="5530850"/>
          <p14:tracePt t="75133" x="7710488" y="5591175"/>
          <p14:tracePt t="75141" x="7734300" y="5640388"/>
          <p14:tracePt t="75147" x="7747000" y="5700713"/>
          <p14:tracePt t="75155" x="7770813" y="5737225"/>
          <p14:tracePt t="75163" x="7794625" y="5761038"/>
          <p14:tracePt t="75170" x="7820025" y="5797550"/>
          <p14:tracePt t="75177" x="7856538" y="5846763"/>
          <p14:tracePt t="75183" x="7880350" y="5883275"/>
          <p14:tracePt t="75190" x="7916863" y="5945188"/>
          <p14:tracePt t="75198" x="7940675" y="5969000"/>
          <p14:tracePt t="75205" x="7977188" y="6018213"/>
          <p14:tracePt t="75213" x="8013700" y="6042025"/>
          <p14:tracePt t="75220" x="8062913" y="6078538"/>
          <p14:tracePt t="75227" x="8135938" y="6127750"/>
          <p14:tracePt t="75235" x="8196263" y="6175375"/>
          <p14:tracePt t="75242" x="8258175" y="6224588"/>
          <p14:tracePt t="75249" x="8331200" y="6273800"/>
          <p14:tracePt t="75256" x="8416925" y="6321425"/>
          <p14:tracePt t="75264" x="8513763" y="6383338"/>
          <p14:tracePt t="75271" x="8610600" y="6419850"/>
          <p14:tracePt t="75280" x="8696325" y="6480175"/>
          <p14:tracePt t="75286" x="8782050" y="6516688"/>
          <p14:tracePt t="75294" x="8866188" y="6553200"/>
          <p14:tracePt t="75300" x="8964613" y="6578600"/>
          <p14:tracePt t="75308" x="9074150" y="6615113"/>
          <p14:tracePt t="75315" x="9147175" y="6638925"/>
          <p14:tracePt t="75322" x="9207500" y="6662738"/>
          <p14:tracePt t="75330" x="9280525" y="6688138"/>
          <p14:tracePt t="75337" x="9366250" y="6699250"/>
          <p14:tracePt t="75344" x="9451975" y="6711950"/>
          <p14:tracePt t="75352" x="9536113" y="6711950"/>
          <p14:tracePt t="75359" x="9609138" y="6711950"/>
          <p14:tracePt t="75366" x="9683750" y="6711950"/>
          <p14:tracePt t="75374" x="9744075" y="6711950"/>
          <p14:tracePt t="75381" x="9804400" y="6711950"/>
          <p14:tracePt t="75388" x="9853613" y="6688138"/>
          <p14:tracePt t="75397" x="9913938" y="6662738"/>
          <p14:tracePt t="75403" x="9963150" y="6638925"/>
          <p14:tracePt t="75411" x="9999663" y="6626225"/>
          <p14:tracePt t="75418" x="10059988" y="6589713"/>
          <p14:tracePt t="75425" x="10085388" y="6565900"/>
          <p14:tracePt t="75432" x="10145713" y="6529388"/>
          <p14:tracePt t="75439" x="10182225" y="6480175"/>
          <p14:tracePt t="75447" x="10242550" y="6419850"/>
          <p14:tracePt t="75454" x="10291763" y="6383338"/>
          <p14:tracePt t="75462" x="10328275" y="6321425"/>
          <p14:tracePt t="75469" x="10364788" y="6273800"/>
          <p14:tracePt t="75476" x="10388600" y="6224588"/>
          <p14:tracePt t="75483" x="10426700" y="6164263"/>
          <p14:tracePt t="75491" x="10463213" y="6091238"/>
          <p14:tracePt t="75498" x="10474325" y="6042025"/>
          <p14:tracePt t="75505" x="10487025" y="5981700"/>
          <p14:tracePt t="75513" x="10499725" y="5932488"/>
          <p14:tracePt t="75520" x="10510838" y="5907088"/>
          <p14:tracePt t="75527" x="10523538" y="5859463"/>
          <p14:tracePt t="75535" x="10523538" y="5822950"/>
          <p14:tracePt t="75542" x="10523538" y="5786438"/>
          <p14:tracePt t="75549" x="10523538" y="5749925"/>
          <p14:tracePt t="75557" x="10523538" y="5713413"/>
          <p14:tracePt t="75564" x="10523538" y="5688013"/>
          <p14:tracePt t="75571" x="10523538" y="5640388"/>
          <p14:tracePt t="75579" x="10523538" y="5603875"/>
          <p14:tracePt t="75586" x="10523538" y="5567363"/>
          <p14:tracePt t="75594" x="10523538" y="5541963"/>
          <p14:tracePt t="75601" x="10510838" y="5481638"/>
          <p14:tracePt t="75608" x="10499725" y="5445125"/>
          <p14:tracePt t="75615" x="10487025" y="5408613"/>
          <p14:tracePt t="75622" x="10450513" y="5348288"/>
          <p14:tracePt t="75630" x="10414000" y="5299075"/>
          <p14:tracePt t="75637" x="10377488" y="5237163"/>
          <p14:tracePt t="75645" x="10315575" y="5176838"/>
          <p14:tracePt t="75652" x="10279063" y="5116513"/>
          <p14:tracePt t="75659" x="10194925" y="5030788"/>
          <p14:tracePt t="75666" x="10133013" y="4933950"/>
          <p14:tracePt t="75674" x="10072688" y="4860925"/>
          <p14:tracePt t="75694" x="9926638" y="4751388"/>
          <p14:tracePt t="75697" x="9829800" y="4689475"/>
          <p14:tracePt t="75703" x="9720263" y="4629150"/>
          <p14:tracePt t="75711" x="9572625" y="4556125"/>
          <p14:tracePt t="75718" x="9475788" y="4506913"/>
          <p14:tracePt t="75725" x="9353550" y="4446588"/>
          <p14:tracePt t="75732" x="9220200" y="4410075"/>
          <p14:tracePt t="75740" x="9086850" y="4373563"/>
          <p14:tracePt t="75747" x="8977313" y="4348163"/>
          <p14:tracePt t="75754" x="8855075" y="4324350"/>
          <p14:tracePt t="75762" x="8756650" y="4324350"/>
          <p14:tracePt t="75769" x="8659813" y="4324350"/>
          <p14:tracePt t="75776" x="8550275" y="4324350"/>
          <p14:tracePt t="75784" x="8453438" y="4324350"/>
          <p14:tracePt t="75791" x="8380413" y="4324350"/>
          <p14:tracePt t="75798" x="8281988" y="4348163"/>
          <p14:tracePt t="75805" x="8245475" y="4348163"/>
          <p14:tracePt t="75813" x="8185150" y="4373563"/>
          <p14:tracePt t="75820" x="8159750" y="4397375"/>
          <p14:tracePt t="75827" x="8123238" y="4410075"/>
          <p14:tracePt t="75835" x="8075613" y="4457700"/>
          <p14:tracePt t="75842" x="8039100" y="4483100"/>
          <p14:tracePt t="75849" x="7977188" y="4567238"/>
          <p14:tracePt t="75857" x="7929563" y="4616450"/>
          <p14:tracePt t="75864" x="7904163" y="4665663"/>
          <p14:tracePt t="75871" x="7867650" y="4738688"/>
          <p14:tracePt t="75880" x="7843838" y="4799013"/>
          <p14:tracePt t="75886" x="7831138" y="4860925"/>
          <p14:tracePt t="75894" x="7820025" y="4945063"/>
          <p14:tracePt t="75901" x="7820025" y="5006975"/>
          <p14:tracePt t="75908" x="7820025" y="5080000"/>
          <p14:tracePt t="75915" x="7820025" y="5127625"/>
          <p14:tracePt t="75923" x="7820025" y="5176838"/>
          <p14:tracePt t="75930" x="7820025" y="5213350"/>
          <p14:tracePt t="75937" x="7820025" y="5262563"/>
          <p14:tracePt t="75944" x="7820025" y="5335588"/>
          <p14:tracePt t="75952" x="7831138" y="5384800"/>
          <p14:tracePt t="75959" x="7843838" y="5432425"/>
          <p14:tracePt t="75966" x="7856538" y="5494338"/>
          <p14:tracePt t="75974" x="7880350" y="5530850"/>
          <p14:tracePt t="75981" x="7880350" y="5554663"/>
          <p14:tracePt t="75988" x="7904163" y="5578475"/>
          <p14:tracePt t="75997" x="7904163" y="5614988"/>
          <p14:tracePt t="76003" x="7916863" y="5640388"/>
          <p14:tracePt t="76011" x="7940675" y="5664200"/>
          <p14:tracePt t="76018" x="7966075" y="5688013"/>
          <p14:tracePt t="76025" x="7977188" y="5700713"/>
          <p14:tracePt t="76032" x="7977188" y="5713413"/>
          <p14:tracePt t="76040" x="8002588" y="5737225"/>
          <p14:tracePt t="76047" x="8013700" y="5749925"/>
          <p14:tracePt t="76054" x="8026400" y="5761038"/>
          <p14:tracePt t="76062" x="8039100" y="5773738"/>
          <p14:tracePt t="76069" x="8050213" y="5786438"/>
          <p14:tracePt t="76076" x="8062913" y="5786438"/>
          <p14:tracePt t="76083" x="8075613" y="5810250"/>
          <p14:tracePt t="76091" x="8086725" y="5810250"/>
          <p14:tracePt t="76098" x="8099425" y="5822950"/>
          <p14:tracePt t="76106" x="8123238" y="5834063"/>
          <p14:tracePt t="76120" x="8148638" y="5846763"/>
          <p14:tracePt t="76127" x="8159750" y="5846763"/>
          <p14:tracePt t="76135" x="8172450" y="5859463"/>
          <p14:tracePt t="76142" x="8196263" y="5870575"/>
          <p14:tracePt t="76149" x="8221663" y="5883275"/>
          <p14:tracePt t="76157" x="8245475" y="5883275"/>
          <p14:tracePt t="76164" x="8258175" y="5895975"/>
          <p14:tracePt t="76171" x="8294688" y="5907088"/>
          <p14:tracePt t="76179" x="8307388" y="5907088"/>
          <p14:tracePt t="76186" x="8318500" y="5919788"/>
          <p14:tracePt t="76194" x="8343900" y="5932488"/>
          <p14:tracePt t="76201" x="8355013" y="5945188"/>
          <p14:tracePt t="76208" x="8367713" y="5956300"/>
          <p14:tracePt t="76215" x="8380413" y="5956300"/>
          <p14:tracePt t="76223" x="8404225" y="5969000"/>
          <p14:tracePt t="76230" x="8416925" y="5981700"/>
          <p14:tracePt t="76237" x="8440738" y="5981700"/>
          <p14:tracePt t="76244" x="8464550" y="6005513"/>
          <p14:tracePt t="76252" x="8477250" y="6018213"/>
          <p14:tracePt t="76259" x="8513763" y="6018213"/>
          <p14:tracePt t="76267" x="8550275" y="6029325"/>
          <p14:tracePt t="76274" x="8574088" y="6042025"/>
          <p14:tracePt t="76281" x="8599488" y="6042025"/>
          <p14:tracePt t="76289" x="8636000" y="6054725"/>
          <p14:tracePt t="76296" x="8659813" y="6054725"/>
          <p14:tracePt t="76303" x="8696325" y="6054725"/>
          <p14:tracePt t="76311" x="8732838" y="6054725"/>
          <p14:tracePt t="76318" x="8769350" y="6054725"/>
          <p14:tracePt t="76326" x="8793163" y="6054725"/>
          <p14:tracePt t="76333" x="8829675" y="6054725"/>
          <p14:tracePt t="76341" x="8855075" y="6054725"/>
          <p14:tracePt t="76348" x="8866188" y="6054725"/>
          <p14:tracePt t="76356" x="8902700" y="6054725"/>
          <p14:tracePt t="77395" x="8915400" y="6054725"/>
          <p14:tracePt t="77402" x="8928100" y="6054725"/>
          <p14:tracePt t="77410" x="8964613" y="6054725"/>
          <p14:tracePt t="77416" x="9001125" y="6054725"/>
          <p14:tracePt t="77425" x="9024938" y="6054725"/>
          <p14:tracePt t="77431" x="9050338" y="6054725"/>
          <p14:tracePt t="77439" x="9086850" y="6054725"/>
          <p14:tracePt t="77445" x="9110663" y="6054725"/>
          <p14:tracePt t="77453" x="9134475" y="6054725"/>
          <p14:tracePt t="77460" x="9170988" y="6054725"/>
          <p14:tracePt t="77467" x="9196388" y="6054725"/>
          <p14:tracePt t="77476" x="9232900" y="6054725"/>
          <p14:tracePt t="77482" x="9256713" y="6054725"/>
          <p14:tracePt t="77490" x="9305925" y="6042025"/>
          <p14:tracePt t="77496" x="9329738" y="6029325"/>
          <p14:tracePt t="77504" x="9366250" y="6029325"/>
          <p14:tracePt t="77512" x="9390063" y="6018213"/>
          <p14:tracePt t="77519" x="9426575" y="5992813"/>
          <p14:tracePt t="77527" x="9451975" y="5992813"/>
          <p14:tracePt t="77534" x="9499600" y="5969000"/>
          <p14:tracePt t="77541" x="9525000" y="5956300"/>
          <p14:tracePt t="77548" x="9548813" y="5945188"/>
          <p14:tracePt t="77556" x="9572625" y="5919788"/>
          <p14:tracePt t="77563" x="9598025" y="5919788"/>
          <p14:tracePt t="77570" x="9609138" y="5895975"/>
          <p14:tracePt t="77577" x="9634538" y="5883275"/>
          <p14:tracePt t="77584" x="9645650" y="5883275"/>
          <p14:tracePt t="77592" x="9658350" y="5870575"/>
          <p14:tracePt t="77599" x="9671050" y="5846763"/>
          <p14:tracePt t="77607" x="9683750" y="5834063"/>
          <p14:tracePt t="77614" x="9694863" y="5810250"/>
          <p14:tracePt t="77622" x="9707563" y="5773738"/>
          <p14:tracePt t="77628" x="9720263" y="5761038"/>
          <p14:tracePt t="77637" x="9731375" y="5737225"/>
          <p14:tracePt t="77644" x="9744075" y="5713413"/>
          <p14:tracePt t="77651" x="9744075" y="5676900"/>
          <p14:tracePt t="77658" x="9744075" y="5664200"/>
          <p14:tracePt t="77665" x="9744075" y="5640388"/>
          <p14:tracePt t="77672" x="9744075" y="5614988"/>
          <p14:tracePt t="77680" x="9744075" y="5591175"/>
          <p14:tracePt t="77688" x="9744075" y="5567363"/>
          <p14:tracePt t="77695" x="9744075" y="5554663"/>
          <p14:tracePt t="77712" x="9744075" y="5518150"/>
          <p14:tracePt t="77716" x="9744075" y="5494338"/>
          <p14:tracePt t="77724" x="9744075" y="5481638"/>
          <p14:tracePt t="77731" x="9720263" y="5457825"/>
          <p14:tracePt t="77739" x="9720263" y="5445125"/>
          <p14:tracePt t="77746" x="9694863" y="5421313"/>
          <p14:tracePt t="77754" x="9694863" y="5408613"/>
          <p14:tracePt t="77762" x="9671050" y="5384800"/>
          <p14:tracePt t="77768" x="9658350" y="5372100"/>
          <p14:tracePt t="77775" x="9645650" y="5348288"/>
          <p14:tracePt t="77782" x="9634538" y="5335588"/>
          <p14:tracePt t="77790" x="9609138" y="5311775"/>
          <p14:tracePt t="77804" x="9585325" y="5299075"/>
          <p14:tracePt t="77812" x="9572625" y="5273675"/>
          <p14:tracePt t="77820" x="9561513" y="5262563"/>
          <p14:tracePt t="77826" x="9548813" y="5249863"/>
          <p14:tracePt t="77833" x="9536113" y="5237163"/>
          <p14:tracePt t="77840" x="9499600" y="5226050"/>
          <p14:tracePt t="77848" x="9475788" y="5200650"/>
          <p14:tracePt t="77856" x="9463088" y="5189538"/>
          <p14:tracePt t="77864" x="9426575" y="5176838"/>
          <p14:tracePt t="77871" x="9390063" y="5164138"/>
          <p14:tracePt t="77878" x="9378950" y="5153025"/>
          <p14:tracePt t="77885" x="9342438" y="5127625"/>
          <p14:tracePt t="77893" x="9317038" y="5127625"/>
          <p14:tracePt t="77900" x="9305925" y="5116513"/>
          <p14:tracePt t="77907" x="9280525" y="5103813"/>
          <p14:tracePt t="77914" x="9269413" y="5103813"/>
          <p14:tracePt t="77921" x="9232900" y="5103813"/>
          <p14:tracePt t="77929" x="9220200" y="5103813"/>
          <p14:tracePt t="77937" x="9207500" y="5103813"/>
          <p14:tracePt t="77943" x="9196388" y="5103813"/>
          <p14:tracePt t="77950" x="9170988" y="5103813"/>
          <p14:tracePt t="77957" x="9159875" y="5103813"/>
          <p14:tracePt t="77965" x="9147175" y="5103813"/>
          <p14:tracePt t="77973" x="9123363" y="5103813"/>
          <p14:tracePt t="77987" x="9110663" y="5103813"/>
          <p14:tracePt t="77995" x="9086850" y="5103813"/>
          <p14:tracePt t="78010" x="9061450" y="5116513"/>
          <p14:tracePt t="78025" x="9050338" y="5116513"/>
          <p14:tracePt t="78031" x="9037638" y="5127625"/>
          <p14:tracePt t="78046" x="9013825" y="5140325"/>
          <p14:tracePt t="78060" x="9001125" y="5153025"/>
          <p14:tracePt t="78067" x="9001125" y="5164138"/>
          <p14:tracePt t="78074" x="8977313" y="5164138"/>
          <p14:tracePt t="78083" x="8977313" y="5176838"/>
          <p14:tracePt t="78097" x="8964613" y="5189538"/>
          <p14:tracePt t="78112" x="8951913" y="5200650"/>
          <p14:tracePt t="78119" x="8951913" y="5213350"/>
          <p14:tracePt t="78127" x="8939213" y="5213350"/>
          <p14:tracePt t="78134" x="8928100" y="5226050"/>
          <p14:tracePt t="78142" x="8928100" y="5237163"/>
          <p14:tracePt t="78148" x="8915400" y="5249863"/>
          <p14:tracePt t="78156" x="8915400" y="5262563"/>
          <p14:tracePt t="78164" x="8902700" y="5262563"/>
          <p14:tracePt t="78171" x="8902700" y="5273675"/>
          <p14:tracePt t="78177" x="8902700" y="5286375"/>
          <p14:tracePt t="78193" x="8891588" y="5286375"/>
          <p14:tracePt t="78200" x="8891588" y="5299075"/>
          <p14:tracePt t="78221" x="8891588" y="5311775"/>
          <p14:tracePt t="78237" x="8891588" y="5322888"/>
          <p14:tracePt t="78251" x="8891588" y="5335588"/>
          <p14:tracePt t="78265" x="8891588" y="5348288"/>
          <p14:tracePt t="78273" x="8902700" y="5359400"/>
          <p14:tracePt t="78281" x="8928100" y="5372100"/>
          <p14:tracePt t="78288" x="8939213" y="5372100"/>
          <p14:tracePt t="78294" x="8964613" y="5384800"/>
          <p14:tracePt t="78301" x="9001125" y="5408613"/>
          <p14:tracePt t="78310" x="9050338" y="5421313"/>
          <p14:tracePt t="78317" x="9086850" y="5432425"/>
          <p14:tracePt t="78325" x="9123363" y="5445125"/>
          <p14:tracePt t="78331" x="9159875" y="5457825"/>
          <p14:tracePt t="78339" x="9196388" y="5468938"/>
          <p14:tracePt t="78346" x="9244013" y="5468938"/>
          <p14:tracePt t="78354" x="9280525" y="5468938"/>
          <p14:tracePt t="78362" x="9342438" y="5481638"/>
          <p14:tracePt t="78368" x="9390063" y="5494338"/>
          <p14:tracePt t="78375" x="9426575" y="5505450"/>
          <p14:tracePt t="78383" x="9463088" y="5518150"/>
          <p14:tracePt t="78391" x="9512300" y="5518150"/>
          <p14:tracePt t="78397" x="9548813" y="5518150"/>
          <p14:tracePt t="78405" x="9585325" y="5530850"/>
          <p14:tracePt t="78412" x="9621838" y="5530850"/>
          <p14:tracePt t="78419" x="9694863" y="5530850"/>
          <p14:tracePt t="78426" x="9756775" y="5541963"/>
          <p14:tracePt t="78434" x="9780588" y="5541963"/>
          <p14:tracePt t="78442" x="9817100" y="5541963"/>
          <p14:tracePt t="78448" x="9853613" y="5554663"/>
          <p14:tracePt t="78456" x="9890125" y="5554663"/>
          <p14:tracePt t="78463" x="9913938" y="5567363"/>
          <p14:tracePt t="78471" x="9926638" y="5567363"/>
          <p14:tracePt t="78479" x="9939338" y="5567363"/>
          <p14:tracePt t="78485" x="9975850" y="5567363"/>
          <p14:tracePt t="78493" x="9986963" y="5567363"/>
          <p14:tracePt t="78500" x="9999663" y="5567363"/>
          <p14:tracePt t="78507" x="10012363" y="5567363"/>
          <p14:tracePt t="78514" x="10048875" y="5567363"/>
          <p14:tracePt t="78529" x="10059988" y="5567363"/>
          <p14:tracePt t="78536" x="10072688" y="5567363"/>
          <p14:tracePt t="78544" x="10085388" y="5567363"/>
          <p14:tracePt t="78558" x="10096500" y="5567363"/>
          <p14:tracePt t="78588" x="10109200" y="5567363"/>
          <p14:tracePt t="78640" x="10121900" y="5567363"/>
          <p14:tracePt t="79533" x="10085388" y="5591175"/>
          <p14:tracePt t="79538" x="10072688" y="5591175"/>
          <p14:tracePt t="79546" x="10036175" y="5603875"/>
          <p14:tracePt t="79554" x="10012363" y="5614988"/>
          <p14:tracePt t="79562" x="9975850" y="5627688"/>
          <p14:tracePt t="79569" x="9926638" y="5640388"/>
          <p14:tracePt t="79576" x="9866313" y="5651500"/>
          <p14:tracePt t="79582" x="9793288" y="5688013"/>
          <p14:tracePt t="79590" x="9645650" y="5724525"/>
          <p14:tracePt t="79598" x="9512300" y="5761038"/>
          <p14:tracePt t="79605" x="9342438" y="5797550"/>
          <p14:tracePt t="79613" x="9110663" y="5846763"/>
          <p14:tracePt t="79620" x="8732838" y="5907088"/>
          <p14:tracePt t="79627" x="8355013" y="5945188"/>
          <p14:tracePt t="79635" x="7880350" y="5969000"/>
          <p14:tracePt t="79642" x="7416800" y="5992813"/>
          <p14:tracePt t="79649" x="6881813" y="5992813"/>
          <p14:tracePt t="79657" x="6321425" y="5992813"/>
          <p14:tracePt t="79664" x="5992813" y="5981700"/>
          <p14:tracePt t="79671" x="5419725" y="5932488"/>
          <p14:tracePt t="79680" x="5041900" y="5895975"/>
          <p14:tracePt t="79686" x="4627563" y="5859463"/>
          <p14:tracePt t="79694" x="4214813" y="5797550"/>
          <p14:tracePt t="79700" x="3983038" y="5749925"/>
          <p14:tracePt t="79707" x="3763963" y="5700713"/>
          <p14:tracePt t="79715" x="3508375" y="5640388"/>
          <p14:tracePt t="79723" x="3300413" y="5578475"/>
          <p14:tracePt t="79729" x="3203575" y="5567363"/>
          <p14:tracePt t="79737" x="3117850" y="5541963"/>
          <p14:tracePt t="79745" x="3068638" y="5541963"/>
          <p14:tracePt t="79752" x="2984500" y="5530850"/>
          <p14:tracePt t="80192" x="2984500" y="5518150"/>
          <p14:tracePt t="80199" x="3008313" y="5494338"/>
          <p14:tracePt t="80205" x="3032125" y="5432425"/>
          <p14:tracePt t="80213" x="3044825" y="5408613"/>
          <p14:tracePt t="80219" x="3068638" y="5372100"/>
          <p14:tracePt t="80226" x="3105150" y="5299075"/>
          <p14:tracePt t="80234" x="3141663" y="5200650"/>
          <p14:tracePt t="80243" x="3167063" y="5116513"/>
          <p14:tracePt t="80248" x="3190875" y="5030788"/>
          <p14:tracePt t="80257" x="3214688" y="4897438"/>
          <p14:tracePt t="80264" x="3227388" y="4835525"/>
          <p14:tracePt t="80272" x="3252788" y="4738688"/>
          <p14:tracePt t="80279" x="3263900" y="4689475"/>
          <p14:tracePt t="80286" x="3263900" y="4616450"/>
          <p14:tracePt t="80294" x="3263900" y="4543425"/>
          <p14:tracePt t="80301" x="3276600" y="4470400"/>
          <p14:tracePt t="80308" x="3276600" y="4421188"/>
          <p14:tracePt t="80315" x="3289300" y="4337050"/>
          <p14:tracePt t="80323" x="3289300" y="4287838"/>
          <p14:tracePt t="80329" x="3289300" y="4251325"/>
          <p14:tracePt t="80337" x="3289300" y="4191000"/>
          <p14:tracePt t="80345" x="3289300" y="4141788"/>
          <p14:tracePt t="80351" x="3289300" y="4092575"/>
          <p14:tracePt t="80358" x="3289300" y="4032250"/>
          <p14:tracePt t="80366" x="3289300" y="3983038"/>
          <p14:tracePt t="80373" x="3289300" y="3933825"/>
          <p14:tracePt t="80380" x="3289300" y="3897313"/>
          <p14:tracePt t="80388" x="3276600" y="3860800"/>
          <p14:tracePt t="80395" x="3263900" y="3836988"/>
          <p14:tracePt t="80403" x="3252788" y="3813175"/>
          <p14:tracePt t="80410" x="3227388" y="3776663"/>
          <p14:tracePt t="80417" x="3214688" y="3740150"/>
          <p14:tracePt t="80425" x="3203575" y="3714750"/>
          <p14:tracePt t="80432" x="3190875" y="3703638"/>
          <p14:tracePt t="80440" x="3178175" y="3678238"/>
          <p14:tracePt t="80446" x="3167063" y="3678238"/>
          <p14:tracePt t="80455" x="3167063" y="3667125"/>
          <p14:tracePt t="80463" x="3167063" y="3654425"/>
          <p14:tracePt t="80469" x="3154363" y="3654425"/>
          <p14:tracePt t="80483" x="3154363" y="3641725"/>
          <p14:tracePt t="80490" x="3141663" y="3641725"/>
          <p14:tracePt t="80505" x="3141663" y="3630613"/>
          <p14:tracePt t="80513" x="3130550" y="3630613"/>
          <p14:tracePt t="80520" x="3117850" y="3630613"/>
          <p14:tracePt t="80543" x="3105150" y="3630613"/>
          <p14:tracePt t="80557" x="3094038" y="3630613"/>
          <p14:tracePt t="80565" x="3094038" y="3617913"/>
          <p14:tracePt t="80572" x="3068638" y="3617913"/>
          <p14:tracePt t="80586" x="3057525" y="3617913"/>
          <p14:tracePt t="80600" x="3044825" y="3617913"/>
          <p14:tracePt t="80607" x="3032125" y="3617913"/>
          <p14:tracePt t="80615" x="3021013" y="3617913"/>
          <p14:tracePt t="80629" x="3008313" y="3617913"/>
          <p14:tracePt t="80637" x="2995613" y="3617913"/>
          <p14:tracePt t="80645" x="2984500" y="3617913"/>
          <p14:tracePt t="80660" x="2971800" y="3617913"/>
          <p14:tracePt t="80666" x="2947988" y="3617913"/>
          <p14:tracePt t="80674" x="2935288" y="3630613"/>
          <p14:tracePt t="80681" x="2911475" y="3641725"/>
          <p14:tracePt t="80689" x="2898775" y="3641725"/>
          <p14:tracePt t="80697" x="2874963" y="3654425"/>
          <p14:tracePt t="80703" x="2849563" y="3678238"/>
          <p14:tracePt t="80711" x="2838450" y="3678238"/>
          <p14:tracePt t="80717" x="2813050" y="3690938"/>
          <p14:tracePt t="80724" x="2789238" y="3703638"/>
          <p14:tracePt t="80732" x="2776538" y="3714750"/>
          <p14:tracePt t="80747" x="2765425" y="3727450"/>
          <p14:tracePt t="80755" x="2752725" y="3727450"/>
          <p14:tracePt t="80762" x="2740025" y="3740150"/>
          <p14:tracePt t="80777" x="2716213" y="3751263"/>
          <p14:tracePt t="80783" x="2716213" y="3763963"/>
          <p14:tracePt t="80791" x="2692400" y="3787775"/>
          <p14:tracePt t="80798" x="2692400" y="3800475"/>
          <p14:tracePt t="80806" x="2655888" y="3836988"/>
          <p14:tracePt t="80813" x="2655888" y="3849688"/>
          <p14:tracePt t="80821" x="2630488" y="3873500"/>
          <p14:tracePt t="80828" x="2619375" y="3897313"/>
          <p14:tracePt t="80834" x="2606675" y="3910013"/>
          <p14:tracePt t="80841" x="2593975" y="3922713"/>
          <p14:tracePt t="80849" x="2593975" y="3946525"/>
          <p14:tracePt t="80857" x="2582863" y="3946525"/>
          <p14:tracePt t="80864" x="2570163" y="3959225"/>
          <p14:tracePt t="80872" x="2570163" y="3983038"/>
          <p14:tracePt t="80880" x="2570163" y="3995738"/>
          <p14:tracePt t="80886" x="2570163" y="4019550"/>
          <p14:tracePt t="80894" x="2557463" y="4043363"/>
          <p14:tracePt t="80901" x="2557463" y="4068763"/>
          <p14:tracePt t="80908" x="2546350" y="4105275"/>
          <p14:tracePt t="80915" x="2546350" y="4129088"/>
          <p14:tracePt t="80923" x="2546350" y="4165600"/>
          <p14:tracePt t="80930" x="2546350" y="4191000"/>
          <p14:tracePt t="80938" x="2546350" y="4238625"/>
          <p14:tracePt t="80945" x="2546350" y="4264025"/>
          <p14:tracePt t="80951" x="2546350" y="4287838"/>
          <p14:tracePt t="80959" x="2546350" y="4324350"/>
          <p14:tracePt t="80966" x="2546350" y="4348163"/>
          <p14:tracePt t="80974" x="2546350" y="4373563"/>
          <p14:tracePt t="80982" x="2546350" y="4384675"/>
          <p14:tracePt t="80989" x="2546350" y="4410075"/>
          <p14:tracePt t="80996" x="2546350" y="4421188"/>
          <p14:tracePt t="81004" x="2546350" y="4457700"/>
          <p14:tracePt t="81011" x="2546350" y="4483100"/>
          <p14:tracePt t="81018" x="2546350" y="4494213"/>
          <p14:tracePt t="81025" x="2557463" y="4519613"/>
          <p14:tracePt t="81032" x="2557463" y="4543425"/>
          <p14:tracePt t="81040" x="2557463" y="4556125"/>
          <p14:tracePt t="81047" x="2570163" y="4567238"/>
          <p14:tracePt t="81055" x="2582863" y="4592638"/>
          <p14:tracePt t="81062" x="2593975" y="4603750"/>
          <p14:tracePt t="81068" x="2606675" y="4616450"/>
          <p14:tracePt t="81076" x="2619375" y="4640263"/>
          <p14:tracePt t="81083" x="2630488" y="4652963"/>
          <p14:tracePt t="81092" x="2643188" y="4678363"/>
          <p14:tracePt t="81098" x="2655888" y="4689475"/>
          <p14:tracePt t="81106" x="2667000" y="4702175"/>
          <p14:tracePt t="81113" x="2679700" y="4714875"/>
          <p14:tracePt t="81121" x="2692400" y="4725988"/>
          <p14:tracePt t="81128" x="2692400" y="4738688"/>
          <p14:tracePt t="81135" x="2703513" y="4751388"/>
          <p14:tracePt t="81143" x="2728913" y="4762500"/>
          <p14:tracePt t="81150" x="2740025" y="4762500"/>
          <p14:tracePt t="81157" x="2765425" y="4787900"/>
          <p14:tracePt t="81165" x="2789238" y="4799013"/>
          <p14:tracePt t="81172" x="2801938" y="4799013"/>
          <p14:tracePt t="81180" x="2825750" y="4799013"/>
          <p14:tracePt t="81185" x="2849563" y="4799013"/>
          <p14:tracePt t="81193" x="2886075" y="4799013"/>
          <p14:tracePt t="81200" x="2922588" y="4799013"/>
          <p14:tracePt t="81208" x="2959100" y="4799013"/>
          <p14:tracePt t="81216" x="2984500" y="4799013"/>
          <p14:tracePt t="81223" x="3021013" y="4799013"/>
          <p14:tracePt t="81230" x="3032125" y="4799013"/>
          <p14:tracePt t="81237" x="3057525" y="4799013"/>
          <p14:tracePt t="81245" x="3081338" y="4799013"/>
          <p14:tracePt t="81251" x="3094038" y="4799013"/>
          <p14:tracePt t="81260" x="3105150" y="4799013"/>
          <p14:tracePt t="81266" x="3117850" y="4799013"/>
          <p14:tracePt t="81274" x="3141663" y="4787900"/>
          <p14:tracePt t="81282" x="3141663" y="4775200"/>
          <p14:tracePt t="81289" x="3167063" y="4751388"/>
          <p14:tracePt t="81297" x="3178175" y="4738688"/>
          <p14:tracePt t="81302" x="3190875" y="4702175"/>
          <p14:tracePt t="81310" x="3203575" y="4665663"/>
          <p14:tracePt t="81318" x="3203575" y="4640263"/>
          <p14:tracePt t="81325" x="3214688" y="4616450"/>
          <p14:tracePt t="81332" x="3214688" y="4567238"/>
          <p14:tracePt t="81340" x="3227388" y="4530725"/>
          <p14:tracePt t="81347" x="3227388" y="4494213"/>
          <p14:tracePt t="81355" x="3227388" y="4457700"/>
          <p14:tracePt t="81363" x="3227388" y="4410075"/>
          <p14:tracePt t="81368" x="3227388" y="4324350"/>
          <p14:tracePt t="81377" x="3214688" y="4251325"/>
          <p14:tracePt t="81383" x="3203575" y="4202113"/>
          <p14:tracePt t="81392" x="3178175" y="4129088"/>
          <p14:tracePt t="81399" x="3167063" y="4105275"/>
          <p14:tracePt t="81406" x="3154363" y="4056063"/>
          <p14:tracePt t="81413" x="3141663" y="4032250"/>
          <p14:tracePt t="81421" x="3117850" y="3995738"/>
          <p14:tracePt t="81428" x="3094038" y="3970338"/>
          <p14:tracePt t="81434" x="3081338" y="3946525"/>
          <p14:tracePt t="81442" x="3057525" y="3922713"/>
          <p14:tracePt t="81449" x="3032125" y="3886200"/>
          <p14:tracePt t="81458" x="3008313" y="3873500"/>
          <p14:tracePt t="81465" x="3008313" y="3860800"/>
          <p14:tracePt t="81472" x="2995613" y="3860800"/>
          <p14:tracePt t="81480" x="2984500" y="3849688"/>
          <p14:tracePt t="81486" x="2971800" y="3849688"/>
          <p14:tracePt t="81494" x="2959100" y="3836988"/>
          <p14:tracePt t="81501" x="2959100" y="3824288"/>
          <p14:tracePt t="81508" x="2947988" y="3824288"/>
          <p14:tracePt t="81515" x="2935288" y="3824288"/>
          <p14:tracePt t="81524" x="2922588" y="3824288"/>
          <p14:tracePt t="81537" x="2911475" y="3824288"/>
          <p14:tracePt t="81545" x="2898775" y="3824288"/>
          <p14:tracePt t="81552" x="2886075" y="3824288"/>
          <p14:tracePt t="81559" x="2874963" y="3824288"/>
          <p14:tracePt t="81566" x="2862263" y="3836988"/>
          <p14:tracePt t="81575" x="2838450" y="3849688"/>
          <p14:tracePt t="81582" x="2838450" y="3860800"/>
          <p14:tracePt t="81589" x="2813050" y="3873500"/>
          <p14:tracePt t="81597" x="2813050" y="3886200"/>
          <p14:tracePt t="81604" x="2789238" y="3910013"/>
          <p14:tracePt t="81611" x="2789238" y="3922713"/>
          <p14:tracePt t="81618" x="2765425" y="3946525"/>
          <p14:tracePt t="81626" x="2752725" y="3983038"/>
          <p14:tracePt t="81633" x="2752725" y="4006850"/>
          <p14:tracePt t="81640" x="2740025" y="4043363"/>
          <p14:tracePt t="81647" x="2740025" y="4056063"/>
          <p14:tracePt t="81655" x="2728913" y="4081463"/>
          <p14:tracePt t="81663" x="2728913" y="4117975"/>
          <p14:tracePt t="81668" x="2716213" y="4154488"/>
          <p14:tracePt t="81676" x="2703513" y="4264025"/>
          <p14:tracePt t="81697" x="2703513" y="4373563"/>
          <p14:tracePt t="81699" x="2703513" y="4421188"/>
          <p14:tracePt t="81706" x="2703513" y="4506913"/>
          <p14:tracePt t="81714" x="2703513" y="4579938"/>
          <p14:tracePt t="81721" x="2692400" y="4678363"/>
          <p14:tracePt t="81728" x="2679700" y="4762500"/>
          <p14:tracePt t="81735" x="2679700" y="4824413"/>
          <p14:tracePt t="81743" x="2667000" y="4897438"/>
          <p14:tracePt t="81750" x="2667000" y="4957763"/>
          <p14:tracePt t="81757" x="2655888" y="5103813"/>
          <p14:tracePt t="81765" x="2655888" y="5213350"/>
          <p14:tracePt t="81772" x="2655888" y="5311775"/>
          <p14:tracePt t="81780" x="2655888" y="5384800"/>
          <p14:tracePt t="81786" x="2655888" y="5468938"/>
          <p14:tracePt t="81793" x="2655888" y="5541963"/>
          <p14:tracePt t="81800" x="2655888" y="5603875"/>
          <p14:tracePt t="81809" x="2655888" y="5651500"/>
          <p14:tracePt t="81816" x="2667000" y="5688013"/>
          <p14:tracePt t="81824" x="2692400" y="5713413"/>
          <p14:tracePt t="81831" x="2692400" y="5749925"/>
          <p14:tracePt t="81837" x="2716213" y="5761038"/>
          <p14:tracePt t="81845" x="2716213" y="5773738"/>
          <p14:tracePt t="82124" x="2716213" y="5786438"/>
          <p14:tracePt t="82131" x="2716213" y="5797550"/>
          <p14:tracePt t="82146" x="2716213" y="5822950"/>
          <p14:tracePt t="82152" x="2716213" y="5846763"/>
          <p14:tracePt t="82159" x="2716213" y="5859463"/>
          <p14:tracePt t="82166" x="2740025" y="5883275"/>
          <p14:tracePt t="82175" x="2752725" y="5907088"/>
          <p14:tracePt t="82183" x="2765425" y="5945188"/>
          <p14:tracePt t="82189" x="2789238" y="5969000"/>
          <p14:tracePt t="82197" x="2789238" y="5992813"/>
          <p14:tracePt t="82204" x="2813050" y="6018213"/>
          <p14:tracePt t="82211" x="2825750" y="6029325"/>
          <p14:tracePt t="82218" x="2849563" y="6042025"/>
          <p14:tracePt t="82226" x="2862263" y="6065838"/>
          <p14:tracePt t="82233" x="2874963" y="6065838"/>
          <p14:tracePt t="82241" x="2898775" y="6091238"/>
          <p14:tracePt t="82247" x="2911475" y="6102350"/>
          <p14:tracePt t="82255" x="2935288" y="6102350"/>
          <p14:tracePt t="82263" x="2959100" y="6102350"/>
          <p14:tracePt t="82269" x="2971800" y="6115050"/>
          <p14:tracePt t="82276" x="2984500" y="6127750"/>
          <p14:tracePt t="82284" x="3008313" y="6127750"/>
          <p14:tracePt t="82292" x="3032125" y="6127750"/>
          <p14:tracePt t="82299" x="3044825" y="6127750"/>
          <p14:tracePt t="82307" x="3068638" y="6127750"/>
          <p14:tracePt t="82314" x="3081338" y="6127750"/>
          <p14:tracePt t="82321" x="3105150" y="6127750"/>
          <p14:tracePt t="82328" x="3117850" y="6127750"/>
          <p14:tracePt t="82335" x="3141663" y="6115050"/>
          <p14:tracePt t="82343" x="3167063" y="6115050"/>
          <p14:tracePt t="82350" x="3167063" y="6091238"/>
          <p14:tracePt t="82357" x="3203575" y="6065838"/>
          <p14:tracePt t="82365" x="3203575" y="6054725"/>
          <p14:tracePt t="82372" x="3227388" y="6018213"/>
          <p14:tracePt t="82380" x="3240088" y="5992813"/>
          <p14:tracePt t="82386" x="3240088" y="5956300"/>
          <p14:tracePt t="82393" x="3252788" y="5907088"/>
          <p14:tracePt t="82401" x="3252788" y="5859463"/>
          <p14:tracePt t="82409" x="3252788" y="5786438"/>
          <p14:tracePt t="82416" x="3252788" y="5724525"/>
          <p14:tracePt t="82424" x="3252788" y="5640388"/>
          <p14:tracePt t="82431" x="3252788" y="5591175"/>
          <p14:tracePt t="82438" x="3252788" y="5457825"/>
          <p14:tracePt t="82445" x="3240088" y="5395913"/>
          <p14:tracePt t="82452" x="3227388" y="5322888"/>
          <p14:tracePt t="82460" x="3214688" y="5249863"/>
          <p14:tracePt t="82467" x="3203575" y="5200650"/>
          <p14:tracePt t="82475" x="3167063" y="5116513"/>
          <p14:tracePt t="82483" x="3167063" y="5080000"/>
          <p14:tracePt t="82489" x="3141663" y="5018088"/>
          <p14:tracePt t="82497" x="3105150" y="4970463"/>
          <p14:tracePt t="82503" x="3094038" y="4933950"/>
          <p14:tracePt t="82510" x="3068638" y="4908550"/>
          <p14:tracePt t="82518" x="3044825" y="4884738"/>
          <p14:tracePt t="82526" x="3032125" y="4860925"/>
          <p14:tracePt t="82533" x="3021013" y="4860925"/>
          <p14:tracePt t="82541" x="2984500" y="4835525"/>
          <p14:tracePt t="82547" x="2971800" y="4835525"/>
          <p14:tracePt t="82555" x="2959100" y="4824413"/>
          <p14:tracePt t="82563" x="2935288" y="4824413"/>
          <p14:tracePt t="82570" x="2922588" y="4824413"/>
          <p14:tracePt t="82577" x="2898775" y="4824413"/>
          <p14:tracePt t="82583" x="2874963" y="4824413"/>
          <p14:tracePt t="82591" x="2838450" y="4824413"/>
          <p14:tracePt t="82599" x="2813050" y="4835525"/>
          <p14:tracePt t="82607" x="2789238" y="4860925"/>
          <p14:tracePt t="82614" x="2765425" y="4872038"/>
          <p14:tracePt t="82620" x="2740025" y="4897438"/>
          <p14:tracePt t="82627" x="2703513" y="4945063"/>
          <p14:tracePt t="82635" x="2679700" y="4970463"/>
          <p14:tracePt t="82643" x="2655888" y="5006975"/>
          <p14:tracePt t="82650" x="2606675" y="5067300"/>
          <p14:tracePt t="82657" x="2570163" y="5140325"/>
          <p14:tracePt t="82665" x="2546350" y="5200650"/>
          <p14:tracePt t="82681" x="2520950" y="5273675"/>
          <p14:tracePt t="82687" x="2497138" y="5335588"/>
          <p14:tracePt t="82695" x="2484438" y="5384800"/>
          <p14:tracePt t="82701" x="2471738" y="5421313"/>
          <p14:tracePt t="82709" x="2471738" y="5505450"/>
          <p14:tracePt t="82716" x="2471738" y="5554663"/>
          <p14:tracePt t="82724" x="2471738" y="5603875"/>
          <p14:tracePt t="82731" x="2471738" y="5627688"/>
          <p14:tracePt t="82737" x="2471738" y="5676900"/>
          <p14:tracePt t="82744" x="2471738" y="5713413"/>
          <p14:tracePt t="82753" x="2484438" y="5737225"/>
          <p14:tracePt t="82760" x="2497138" y="5761038"/>
          <p14:tracePt t="82767" x="2497138" y="5786438"/>
          <p14:tracePt t="82775" x="2508250" y="5810250"/>
          <p14:tracePt t="82782" x="2508250" y="5822950"/>
          <p14:tracePt t="82790" x="2520950" y="5834063"/>
          <p14:tracePt t="82797" x="2520950" y="5846763"/>
          <p14:tracePt t="82804" x="2520950" y="5859463"/>
          <p14:tracePt t="82812" x="2533650" y="5870575"/>
          <p14:tracePt t="82818" x="2546350" y="5883275"/>
          <p14:tracePt t="82826" x="2546350" y="5895975"/>
          <p14:tracePt t="82832" x="2546350" y="5907088"/>
          <p14:tracePt t="82840" x="2557463" y="5907088"/>
          <p14:tracePt t="82847" x="2557463" y="5919788"/>
          <p14:tracePt t="82855" x="2570163" y="5919788"/>
          <p14:tracePt t="82862" x="2570163" y="5932488"/>
          <p14:tracePt t="82869" x="2593975" y="5932488"/>
          <p14:tracePt t="82877" x="2593975" y="5945188"/>
          <p14:tracePt t="82884" x="2606675" y="5956300"/>
          <p14:tracePt t="82892" x="2619375" y="5969000"/>
          <p14:tracePt t="82899" x="2630488" y="5969000"/>
          <p14:tracePt t="82914" x="2643188" y="5981700"/>
          <p14:tracePt t="82921" x="2655888" y="5992813"/>
          <p14:tracePt t="82928" x="2667000" y="5992813"/>
          <p14:tracePt t="82935" x="2667000" y="6005513"/>
          <p14:tracePt t="82943" x="2679700" y="6005513"/>
          <p14:tracePt t="82958" x="2692400" y="6018213"/>
          <p14:tracePt t="82965" x="2703513" y="6018213"/>
          <p14:tracePt t="82972" x="2716213" y="6018213"/>
          <p14:tracePt t="82986" x="2728913" y="6018213"/>
          <p14:tracePt t="83309" x="2776538" y="6018213"/>
          <p14:tracePt t="83316" x="2849563" y="6018213"/>
          <p14:tracePt t="83324" x="2922588" y="6005513"/>
          <p14:tracePt t="83331" x="3032125" y="5969000"/>
          <p14:tracePt t="83338" x="3289300" y="5932488"/>
          <p14:tracePt t="83346" x="3532188" y="5895975"/>
          <p14:tracePt t="83353" x="3970338" y="5870575"/>
          <p14:tracePt t="83359" x="4543425" y="5822950"/>
          <p14:tracePt t="83367" x="5176838" y="5822950"/>
          <p14:tracePt t="83374" x="5602288" y="5822950"/>
          <p14:tracePt t="83383" x="6102350" y="5822950"/>
          <p14:tracePt t="83389" x="6467475" y="5810250"/>
          <p14:tracePt t="83397" x="6869113" y="5810250"/>
          <p14:tracePt t="83404" x="7137400" y="5786438"/>
          <p14:tracePt t="83412" x="7380288" y="5773738"/>
          <p14:tracePt t="83419" x="7564438" y="5761038"/>
          <p14:tracePt t="83426" x="7807325" y="5761038"/>
          <p14:tracePt t="83433" x="7940675" y="5749925"/>
          <p14:tracePt t="83441" x="8062913" y="5737225"/>
          <p14:tracePt t="83448" x="8148638" y="5737225"/>
          <p14:tracePt t="83456" x="8245475" y="5724525"/>
          <p14:tracePt t="83463" x="8294688" y="5724525"/>
          <p14:tracePt t="83470" x="8318500" y="5713413"/>
          <p14:tracePt t="83476" x="8367713" y="5700713"/>
          <p14:tracePt t="83727" x="8380413" y="5700713"/>
          <p14:tracePt t="83734" x="8416925" y="5713413"/>
          <p14:tracePt t="83741" x="8453438" y="5737225"/>
          <p14:tracePt t="83749" x="8489950" y="5737225"/>
          <p14:tracePt t="83755" x="8526463" y="5761038"/>
          <p14:tracePt t="83762" x="8550275" y="5773738"/>
          <p14:tracePt t="83770" x="8586788" y="5786438"/>
          <p14:tracePt t="83777" x="8623300" y="5786438"/>
          <p14:tracePt t="83784" x="8647113" y="5797550"/>
          <p14:tracePt t="83792" x="8672513" y="5822950"/>
          <p14:tracePt t="83799" x="8696325" y="5822950"/>
          <p14:tracePt t="83807" x="8720138" y="5822950"/>
          <p14:tracePt t="83815" x="8756650" y="5834063"/>
          <p14:tracePt t="83822" x="8782050" y="5846763"/>
          <p14:tracePt t="83829" x="8805863" y="5859463"/>
          <p14:tracePt t="83836" x="8829675" y="5859463"/>
          <p14:tracePt t="83843" x="8878888" y="5870575"/>
          <p14:tracePt t="83851" x="8902700" y="5870575"/>
          <p14:tracePt t="83858" x="8939213" y="5883275"/>
          <p14:tracePt t="83865" x="8977313" y="5883275"/>
          <p14:tracePt t="83872" x="9024938" y="5895975"/>
          <p14:tracePt t="83880" x="9061450" y="5895975"/>
          <p14:tracePt t="83887" x="9097963" y="5895975"/>
          <p14:tracePt t="83895" x="9134475" y="5895975"/>
          <p14:tracePt t="83901" x="9170988" y="5907088"/>
          <p14:tracePt t="83908" x="9220200" y="5907088"/>
          <p14:tracePt t="83916" x="9244013" y="5907088"/>
          <p14:tracePt t="83923" x="9280525" y="5919788"/>
          <p14:tracePt t="83931" x="9317038" y="5919788"/>
          <p14:tracePt t="83939" x="9353550" y="5919788"/>
          <p14:tracePt t="83945" x="9378950" y="5932488"/>
          <p14:tracePt t="83953" x="9415463" y="5932488"/>
          <p14:tracePt t="83961" x="9439275" y="5932488"/>
          <p14:tracePt t="83967" x="9463088" y="5932488"/>
          <p14:tracePt t="83975" x="9488488" y="5932488"/>
          <p14:tracePt t="83981" x="9499600" y="5932488"/>
          <p14:tracePt t="83989" x="9525000" y="5932488"/>
          <p14:tracePt t="83998" x="9548813" y="5932488"/>
          <p14:tracePt t="84004" x="9561513" y="5932488"/>
          <p14:tracePt t="84018" x="9572625" y="5932488"/>
          <p14:tracePt t="84422" x="9561513" y="5956300"/>
          <p14:tracePt t="84429" x="9536113" y="5969000"/>
          <p14:tracePt t="84436" x="9525000" y="5981700"/>
          <p14:tracePt t="84443" x="9488488" y="6005513"/>
          <p14:tracePt t="84451" x="9463088" y="6029325"/>
          <p14:tracePt t="84458" x="9439275" y="6054725"/>
          <p14:tracePt t="84465" x="9415463" y="6078538"/>
          <p14:tracePt t="84473" x="9378950" y="6091238"/>
          <p14:tracePt t="84481" x="9353550" y="6115050"/>
          <p14:tracePt t="84487" x="9317038" y="6138863"/>
          <p14:tracePt t="84494" x="9293225" y="6164263"/>
          <p14:tracePt t="84501" x="9256713" y="6175375"/>
          <p14:tracePt t="84508" x="9232900" y="6200775"/>
          <p14:tracePt t="84517" x="9220200" y="6211888"/>
          <p14:tracePt t="84524" x="9196388" y="6211888"/>
          <p14:tracePt t="84532" x="9183688" y="6224588"/>
          <p14:tracePt t="84539" x="9170988" y="6237288"/>
          <p14:tracePt t="84546" x="9159875" y="6248400"/>
          <p14:tracePt t="84553" x="9147175" y="6261100"/>
          <p14:tracePt t="84561" x="9134475" y="6261100"/>
          <p14:tracePt t="84567" x="9134475" y="6273800"/>
          <p14:tracePt t="84575" x="9123363" y="6273800"/>
          <p14:tracePt t="84583" x="9110663" y="6273800"/>
          <p14:tracePt t="84590" x="9110663" y="6284913"/>
          <p14:tracePt t="84598" x="9097963" y="6284913"/>
          <p14:tracePt t="84605" x="9097963" y="6297613"/>
          <p14:tracePt t="84611" x="9086850" y="6297613"/>
          <p14:tracePt t="84618" x="9086850" y="6310313"/>
          <p14:tracePt t="84634" x="9074150" y="6310313"/>
          <p14:tracePt t="85746" x="9086850" y="6310313"/>
          <p14:tracePt t="85753" x="9097963" y="6310313"/>
          <p14:tracePt t="85760" x="9123363" y="6310313"/>
          <p14:tracePt t="85768" x="9147175" y="6310313"/>
          <p14:tracePt t="85776" x="9170988" y="6310313"/>
          <p14:tracePt t="85783" x="9207500" y="6310313"/>
          <p14:tracePt t="85791" x="9232900" y="6310313"/>
          <p14:tracePt t="85799" x="9256713" y="6310313"/>
          <p14:tracePt t="85805" x="9293225" y="6310313"/>
          <p14:tracePt t="85813" x="9329738" y="6310313"/>
          <p14:tracePt t="85820" x="9366250" y="6310313"/>
          <p14:tracePt t="85827" x="9415463" y="6310313"/>
          <p14:tracePt t="85834" x="9439275" y="6310313"/>
          <p14:tracePt t="85842" x="9488488" y="6310313"/>
          <p14:tracePt t="85849" x="9499600" y="6310313"/>
          <p14:tracePt t="85857" x="9536113" y="6297613"/>
          <p14:tracePt t="85864" x="9572625" y="6297613"/>
          <p14:tracePt t="85870" x="9609138" y="6297613"/>
          <p14:tracePt t="85877" x="9634538" y="6284913"/>
          <p14:tracePt t="85885" x="9671050" y="6284913"/>
          <p14:tracePt t="85893" x="9683750" y="6284913"/>
          <p14:tracePt t="85900" x="9694863" y="6284913"/>
          <p14:tracePt t="85907" x="9720263" y="6284913"/>
          <p14:tracePt t="85915" x="9731375" y="6284913"/>
          <p14:tracePt t="85922" x="9744075" y="6273800"/>
          <p14:tracePt t="85937" x="9756775" y="6273800"/>
          <p14:tracePt t="85951" x="9767888" y="6261100"/>
          <p14:tracePt t="85981" x="9780588" y="6261100"/>
          <p14:tracePt t="86032" x="9780588" y="6248400"/>
          <p14:tracePt t="86047" x="9756775" y="6237288"/>
          <p14:tracePt t="86054" x="9731375" y="6224588"/>
          <p14:tracePt t="86062" x="9694863" y="6200775"/>
          <p14:tracePt t="86068" x="9658350" y="6175375"/>
          <p14:tracePt t="86076" x="9598025" y="6164263"/>
          <p14:tracePt t="86083" x="9561513" y="6151563"/>
          <p14:tracePt t="86091" x="9488488" y="6138863"/>
          <p14:tracePt t="86098" x="9451975" y="6127750"/>
          <p14:tracePt t="86104" x="9390063" y="6115050"/>
          <p14:tracePt t="86112" x="9353550" y="6102350"/>
          <p14:tracePt t="86119" x="9305925" y="6102350"/>
          <p14:tracePt t="86127" x="9244013" y="6102350"/>
          <p14:tracePt t="86134" x="9183688" y="6102350"/>
          <p14:tracePt t="86142" x="9123363" y="6102350"/>
          <p14:tracePt t="86149" x="9050338" y="6102350"/>
          <p14:tracePt t="86157" x="9001125" y="6102350"/>
          <p14:tracePt t="86164" x="8964613" y="6102350"/>
          <p14:tracePt t="86170" x="8928100" y="6102350"/>
          <p14:tracePt t="86179" x="8902700" y="6102350"/>
          <p14:tracePt t="86185" x="8878888" y="6102350"/>
          <p14:tracePt t="86194" x="8855075" y="6102350"/>
          <p14:tracePt t="86201" x="8842375" y="6102350"/>
          <p14:tracePt t="86207" x="8829675" y="6102350"/>
          <p14:tracePt t="86215" x="8818563" y="6102350"/>
          <p14:tracePt t="86229" x="8805863" y="6102350"/>
          <p14:tracePt t="86251" x="8793163" y="6102350"/>
          <p14:tracePt t="87504" x="8829675" y="6102350"/>
          <p14:tracePt t="87512" x="8855075" y="6102350"/>
          <p14:tracePt t="87517" x="8902700" y="6102350"/>
          <p14:tracePt t="87526" x="8988425" y="6102350"/>
          <p14:tracePt t="87532" x="9037638" y="6102350"/>
          <p14:tracePt t="87539" x="9110663" y="6102350"/>
          <p14:tracePt t="87546" x="9170988" y="6102350"/>
          <p14:tracePt t="87554" x="9305925" y="6102350"/>
          <p14:tracePt t="87562" x="9415463" y="6102350"/>
          <p14:tracePt t="87569" x="9512300" y="6091238"/>
          <p14:tracePt t="87576" x="9645650" y="6091238"/>
          <p14:tracePt t="87584" x="9731375" y="6091238"/>
          <p14:tracePt t="87592" x="9829800" y="6091238"/>
          <p14:tracePt t="87599" x="9902825" y="6091238"/>
          <p14:tracePt t="87605" x="9986963" y="6091238"/>
          <p14:tracePt t="87613" x="10072688" y="6078538"/>
          <p14:tracePt t="87620" x="10121900" y="6078538"/>
          <p14:tracePt t="87627" x="10169525" y="6065838"/>
          <p14:tracePt t="87635" x="10231438" y="6065838"/>
          <p14:tracePt t="87643" x="10279063" y="6065838"/>
          <p14:tracePt t="87650" x="10315575" y="6065838"/>
          <p14:tracePt t="87656" x="10364788" y="6065838"/>
          <p14:tracePt t="87663" x="10401300" y="6065838"/>
          <p14:tracePt t="87671" x="10437813" y="6054725"/>
          <p14:tracePt t="87684" x="10463213" y="6054725"/>
          <p14:tracePt t="87686" x="10487025" y="6054725"/>
          <p14:tracePt t="87694" x="10510838" y="6042025"/>
          <p14:tracePt t="87701" x="10523538" y="6042025"/>
          <p14:tracePt t="87708" x="10536238" y="6042025"/>
          <p14:tracePt t="87716" x="10547350" y="6042025"/>
          <p14:tracePt t="87723" x="10547350" y="6029325"/>
          <p14:tracePt t="87730" x="10560050" y="6029325"/>
          <p14:tracePt t="87737" x="10572750" y="6018213"/>
          <p14:tracePt t="87745" x="10583863" y="6018213"/>
          <p14:tracePt t="87759" x="10583863" y="6005513"/>
          <p14:tracePt t="87766" x="10596563" y="6005513"/>
          <p14:tracePt t="87780" x="10596563" y="5992813"/>
          <p14:tracePt t="87788" x="10609263" y="5992813"/>
          <p14:tracePt t="87796" x="10609263" y="5981700"/>
          <p14:tracePt t="87803" x="10609263" y="5969000"/>
          <p14:tracePt t="87811" x="10620375" y="5956300"/>
          <p14:tracePt t="87817" x="10633075" y="5956300"/>
          <p14:tracePt t="87825" x="10633075" y="5932488"/>
          <p14:tracePt t="87833" x="10633075" y="5919788"/>
          <p14:tracePt t="87840" x="10645775" y="5907088"/>
          <p14:tracePt t="87848" x="10645775" y="5883275"/>
          <p14:tracePt t="87855" x="10656888" y="5846763"/>
          <p14:tracePt t="87862" x="10656888" y="5822950"/>
          <p14:tracePt t="87869" x="10656888" y="5810250"/>
          <p14:tracePt t="87876" x="10656888" y="5786438"/>
          <p14:tracePt t="87884" x="10656888" y="5761038"/>
          <p14:tracePt t="87892" x="10656888" y="5737225"/>
          <p14:tracePt t="87897" x="10656888" y="5713413"/>
          <p14:tracePt t="87905" x="10656888" y="5688013"/>
          <p14:tracePt t="87914" x="10656888" y="5664200"/>
          <p14:tracePt t="87920" x="10656888" y="5651500"/>
          <p14:tracePt t="87927" x="10633075" y="5603875"/>
          <p14:tracePt t="87935" x="10633075" y="5591175"/>
          <p14:tracePt t="87943" x="10609263" y="5567363"/>
          <p14:tracePt t="87950" x="10596563" y="5541963"/>
          <p14:tracePt t="87957" x="10572750" y="5518150"/>
          <p14:tracePt t="87965" x="10547350" y="5505450"/>
          <p14:tracePt t="87972" x="10510838" y="5481638"/>
          <p14:tracePt t="87979" x="10474325" y="5457825"/>
          <p14:tracePt t="87986" x="10414000" y="5445125"/>
          <p14:tracePt t="87994" x="10340975" y="5408613"/>
          <p14:tracePt t="88001" x="10255250" y="5384800"/>
          <p14:tracePt t="88008" x="10145713" y="5348288"/>
          <p14:tracePt t="88015" x="10023475" y="5335588"/>
          <p14:tracePt t="88022" x="9926638" y="5322888"/>
          <p14:tracePt t="88031" x="9817100" y="5311775"/>
          <p14:tracePt t="88037" x="9683750" y="5299075"/>
          <p14:tracePt t="88045" x="9499600" y="5299075"/>
          <p14:tracePt t="88052" x="9353550" y="5299075"/>
          <p14:tracePt t="88060" x="9183688" y="5299075"/>
          <p14:tracePt t="88067" x="9086850" y="5311775"/>
          <p14:tracePt t="88075" x="8891588" y="5359400"/>
          <p14:tracePt t="88082" x="8745538" y="5372100"/>
          <p14:tracePt t="88089" x="8636000" y="5395913"/>
          <p14:tracePt t="88096" x="8526463" y="5432425"/>
          <p14:tracePt t="88103" x="8416925" y="5445125"/>
          <p14:tracePt t="88111" x="8307388" y="5494338"/>
          <p14:tracePt t="88118" x="8221663" y="5518150"/>
          <p14:tracePt t="88125" x="8112125" y="5554663"/>
          <p14:tracePt t="88132" x="8026400" y="5591175"/>
          <p14:tracePt t="88139" x="7966075" y="5627688"/>
          <p14:tracePt t="88147" x="7904163" y="5640388"/>
          <p14:tracePt t="88155" x="7867650" y="5664200"/>
          <p14:tracePt t="88162" x="7843838" y="5688013"/>
          <p14:tracePt t="88169" x="7820025" y="5700713"/>
          <p14:tracePt t="88177" x="7783513" y="5724525"/>
          <p14:tracePt t="88184" x="7770813" y="5761038"/>
          <p14:tracePt t="88192" x="7747000" y="5786438"/>
          <p14:tracePt t="88199" x="7734300" y="5810250"/>
          <p14:tracePt t="88206" x="7710488" y="5834063"/>
          <p14:tracePt t="88214" x="7710488" y="5870575"/>
          <p14:tracePt t="88220" x="7697788" y="5883275"/>
          <p14:tracePt t="88228" x="7685088" y="5895975"/>
          <p14:tracePt t="88235" x="7685088" y="5919788"/>
          <p14:tracePt t="88242" x="7673975" y="5945188"/>
          <p14:tracePt t="88250" x="7673975" y="5969000"/>
          <p14:tracePt t="88256" x="7673975" y="6005513"/>
          <p14:tracePt t="88265" x="7661275" y="6042025"/>
          <p14:tracePt t="88271" x="7661275" y="6065838"/>
          <p14:tracePt t="88278" x="7661275" y="6091238"/>
          <p14:tracePt t="88286" x="7661275" y="6115050"/>
          <p14:tracePt t="88294" x="7661275" y="6138863"/>
          <p14:tracePt t="88302" x="7661275" y="6151563"/>
          <p14:tracePt t="88308" x="7673975" y="6164263"/>
          <p14:tracePt t="88316" x="7685088" y="6188075"/>
          <p14:tracePt t="88323" x="7710488" y="6200775"/>
          <p14:tracePt t="88331" x="7721600" y="6211888"/>
          <p14:tracePt t="88337" x="7770813" y="6237288"/>
          <p14:tracePt t="88345" x="7807325" y="6261100"/>
          <p14:tracePt t="88352" x="7820025" y="6273800"/>
          <p14:tracePt t="88359" x="7867650" y="6284913"/>
          <p14:tracePt t="88366" x="7893050" y="6310313"/>
          <p14:tracePt t="88373" x="7929563" y="6334125"/>
          <p14:tracePt t="88382" x="7977188" y="6334125"/>
          <p14:tracePt t="88389" x="8026400" y="6357938"/>
          <p14:tracePt t="88396" x="8123238" y="6370638"/>
          <p14:tracePt t="88403" x="8221663" y="6383338"/>
          <p14:tracePt t="88411" x="8331200" y="6383338"/>
          <p14:tracePt t="88417" x="8453438" y="6383338"/>
          <p14:tracePt t="88425" x="8610600" y="6383338"/>
          <p14:tracePt t="88433" x="8709025" y="6383338"/>
          <p14:tracePt t="88440" x="8793163" y="6383338"/>
          <p14:tracePt t="88447" x="8964613" y="6370638"/>
          <p14:tracePt t="88455" x="9110663" y="6346825"/>
          <p14:tracePt t="88463" x="9170988" y="6346825"/>
          <p14:tracePt t="88469" x="9244013" y="6334125"/>
          <p14:tracePt t="90688" x="9232900" y="6334125"/>
          <p14:tracePt t="90695" x="9220200" y="6334125"/>
          <p14:tracePt t="90702" x="9183688" y="6321425"/>
          <p14:tracePt t="90710" x="9134475" y="6310313"/>
          <p14:tracePt t="90717" x="9086850" y="6297613"/>
          <p14:tracePt t="90723" x="9013825" y="6284913"/>
          <p14:tracePt t="90731" x="8928100" y="6261100"/>
          <p14:tracePt t="90738" x="8855075" y="6237288"/>
          <p14:tracePt t="90745" x="8732838" y="6188075"/>
          <p14:tracePt t="90753" x="8574088" y="6138863"/>
          <p14:tracePt t="90761" x="8453438" y="6078538"/>
          <p14:tracePt t="90768" x="8367713" y="6054725"/>
          <p14:tracePt t="90775" x="8258175" y="6005513"/>
          <p14:tracePt t="90783" x="8172450" y="5981700"/>
          <p14:tracePt t="90789" x="8086725" y="5956300"/>
          <p14:tracePt t="90797" x="8002588" y="5932488"/>
          <p14:tracePt t="90804" x="7940675" y="5907088"/>
          <p14:tracePt t="90812" x="7893050" y="5895975"/>
          <p14:tracePt t="90819" x="7856538" y="5895975"/>
          <p14:tracePt t="90827" x="7820025" y="5883275"/>
          <p14:tracePt t="90834" x="7783513" y="5870575"/>
          <p14:tracePt t="90841" x="7758113" y="5870575"/>
          <p14:tracePt t="90848" x="7721600" y="5859463"/>
          <p14:tracePt t="90855" x="7697788" y="5859463"/>
          <p14:tracePt t="90862" x="7673975" y="5846763"/>
          <p14:tracePt t="90870" x="7661275" y="5846763"/>
          <p14:tracePt t="90877" x="7648575" y="5846763"/>
          <p14:tracePt t="90885" x="7637463" y="5834063"/>
          <p14:tracePt t="90900" x="7624763" y="5834063"/>
          <p14:tracePt t="90921" x="7612063" y="5822950"/>
          <p14:tracePt t="91426" x="7612063" y="5846763"/>
          <p14:tracePt t="91435" x="7624763" y="5859463"/>
          <p14:tracePt t="91441" x="7624763" y="5883275"/>
          <p14:tracePt t="91449" x="7637463" y="5907088"/>
          <p14:tracePt t="91456" x="7661275" y="5945188"/>
          <p14:tracePt t="91462" x="7673975" y="5969000"/>
          <p14:tracePt t="91470" x="7685088" y="5992813"/>
          <p14:tracePt t="91477" x="7697788" y="6029325"/>
          <p14:tracePt t="91485" x="7697788" y="6042025"/>
          <p14:tracePt t="91493" x="7710488" y="6054725"/>
          <p14:tracePt t="91500" x="7721600" y="6065838"/>
          <p14:tracePt t="91507" x="7734300" y="6078538"/>
          <p14:tracePt t="91515" x="7734300" y="6091238"/>
          <p14:tracePt t="91521" x="7734300" y="6115050"/>
          <p14:tracePt t="91529" x="7758113" y="6127750"/>
          <p14:tracePt t="91536" x="7758113" y="6138863"/>
          <p14:tracePt t="91552" x="7770813" y="6164263"/>
          <p14:tracePt t="91565" x="7783513" y="6175375"/>
          <p14:tracePt t="91573" x="7783513" y="6188075"/>
          <p14:tracePt t="91581" x="7783513" y="6200775"/>
          <p14:tracePt t="91587" x="7794625" y="6200775"/>
          <p14:tracePt t="91601" x="7794625" y="62118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764016" y="6442266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err="1">
                <a:latin typeface="+mj-lt"/>
              </a:rPr>
              <a:t>Staffieri</a:t>
            </a:r>
            <a:r>
              <a:rPr lang="es-MX" dirty="0">
                <a:latin typeface="+mj-lt"/>
              </a:rPr>
              <a:t> </a:t>
            </a:r>
            <a:r>
              <a:rPr lang="es-MX" dirty="0" err="1">
                <a:latin typeface="+mj-lt"/>
              </a:rPr>
              <a:t>Crit</a:t>
            </a:r>
            <a:r>
              <a:rPr lang="es-MX" dirty="0">
                <a:latin typeface="+mj-lt"/>
              </a:rPr>
              <a:t> Care </a:t>
            </a:r>
            <a:r>
              <a:rPr lang="es-MX" dirty="0" err="1">
                <a:latin typeface="+mj-lt"/>
              </a:rPr>
              <a:t>Med</a:t>
            </a:r>
            <a:r>
              <a:rPr lang="es-MX" dirty="0">
                <a:latin typeface="+mj-lt"/>
              </a:rPr>
              <a:t> 2012</a:t>
            </a:r>
            <a:endParaRPr lang="es-AR" dirty="0">
              <a:latin typeface="+mj-lt"/>
            </a:endParaRPr>
          </a:p>
        </p:txBody>
      </p:sp>
      <p:sp>
        <p:nvSpPr>
          <p:cNvPr id="11" name="8 Marcador de contenido"/>
          <p:cNvSpPr>
            <a:spLocks noGrp="1"/>
          </p:cNvSpPr>
          <p:nvPr>
            <p:ph sz="half" idx="2"/>
          </p:nvPr>
        </p:nvSpPr>
        <p:spPr>
          <a:xfrm>
            <a:off x="6909941" y="1628882"/>
            <a:ext cx="5017016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2400" dirty="0"/>
              <a:t> </a:t>
            </a:r>
            <a:endParaRPr lang="es-MX" dirty="0"/>
          </a:p>
          <a:p>
            <a:pPr marL="0" indent="0" algn="ctr">
              <a:buNone/>
            </a:pPr>
            <a:r>
              <a:rPr lang="es-MX" dirty="0" err="1"/>
              <a:t>PTPi</a:t>
            </a:r>
            <a:endParaRPr lang="es-MX" dirty="0"/>
          </a:p>
          <a:p>
            <a:pPr marL="0" indent="0" algn="ctr">
              <a:buNone/>
            </a:pPr>
            <a:r>
              <a:rPr lang="es-MX" dirty="0" err="1"/>
              <a:t>Pplateau</a:t>
            </a:r>
            <a:r>
              <a:rPr lang="es-MX" dirty="0"/>
              <a:t> x EP/ESR</a:t>
            </a:r>
          </a:p>
          <a:p>
            <a:pPr marL="0" indent="0" algn="ctr">
              <a:buNone/>
            </a:pPr>
            <a:r>
              <a:rPr lang="es-MX" dirty="0"/>
              <a:t>40 x 0.45</a:t>
            </a:r>
          </a:p>
          <a:p>
            <a:pPr marL="0" indent="0" algn="ctr">
              <a:buNone/>
            </a:pPr>
            <a:r>
              <a:rPr lang="es-MX" dirty="0">
                <a:highlight>
                  <a:srgbClr val="FFFF00"/>
                </a:highlight>
              </a:rPr>
              <a:t>18</a:t>
            </a:r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 err="1"/>
              <a:t>PTPe</a:t>
            </a:r>
            <a:endParaRPr lang="es-MX" dirty="0"/>
          </a:p>
          <a:p>
            <a:pPr marL="0" indent="0" algn="ctr">
              <a:buNone/>
            </a:pPr>
            <a:r>
              <a:rPr lang="es-MX" dirty="0" err="1"/>
              <a:t>PEEPt</a:t>
            </a:r>
            <a:r>
              <a:rPr lang="es-MX" dirty="0"/>
              <a:t> x EP/ESR</a:t>
            </a:r>
          </a:p>
          <a:p>
            <a:pPr marL="0" indent="0" algn="ctr">
              <a:buNone/>
            </a:pPr>
            <a:r>
              <a:rPr lang="es-MX" dirty="0"/>
              <a:t>2 x 0.45</a:t>
            </a:r>
          </a:p>
          <a:p>
            <a:pPr marL="0" indent="0" algn="ctr">
              <a:buNone/>
            </a:pPr>
            <a:r>
              <a:rPr lang="es-MX" dirty="0">
                <a:highlight>
                  <a:srgbClr val="FFFF00"/>
                </a:highlight>
              </a:rPr>
              <a:t>0.9</a:t>
            </a:r>
          </a:p>
          <a:p>
            <a:endParaRPr lang="es-AR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8F93F6A-E393-473E-8B66-5351BECC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1" y="1701147"/>
            <a:ext cx="5361858" cy="445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 Título">
            <a:extLst>
              <a:ext uri="{FF2B5EF4-FFF2-40B4-BE49-F238E27FC236}">
                <a16:creationId xmlns:a16="http://schemas.microsoft.com/office/drawing/2014/main" id="{A52E129B-905B-450D-A5A6-4169944B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Cálculo de </a:t>
            </a:r>
            <a:r>
              <a:rPr lang="es-MX" sz="3200" dirty="0" err="1"/>
              <a:t>Ptp</a:t>
            </a:r>
            <a:r>
              <a:rPr lang="es-MX" sz="3200" dirty="0"/>
              <a:t>:</a:t>
            </a:r>
            <a:br>
              <a:rPr lang="es-MX" sz="3200" dirty="0"/>
            </a:br>
            <a:r>
              <a:rPr lang="es-MX" sz="3200" dirty="0"/>
              <a:t>Método derivado de la </a:t>
            </a:r>
            <a:r>
              <a:rPr lang="es-MX" sz="3200" dirty="0" err="1"/>
              <a:t>elastancia</a:t>
            </a:r>
            <a:r>
              <a:rPr lang="es-MX" sz="3200" dirty="0"/>
              <a:t> del SR</a:t>
            </a:r>
            <a:endParaRPr lang="es-AR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3E6E54-69EA-4993-6BE3-1694115EC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3"/>
    </mc:Choice>
    <mc:Fallback xmlns="">
      <p:transition spd="slow" advTm="7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95" x="7356475" y="109538"/>
          <p14:tracePt t="25701" x="7575550" y="195263"/>
          <p14:tracePt t="25709" x="7929563" y="292100"/>
          <p14:tracePt t="25716" x="8159750" y="341313"/>
          <p14:tracePt t="25723" x="8416925" y="390525"/>
          <p14:tracePt t="25731" x="8672513" y="438150"/>
          <p14:tracePt t="25738" x="8842375" y="450850"/>
          <p14:tracePt t="25745" x="9037638" y="450850"/>
          <p14:tracePt t="25752" x="9207500" y="450850"/>
          <p14:tracePt t="25760" x="9390063" y="450850"/>
          <p14:tracePt t="25768" x="9525000" y="450850"/>
          <p14:tracePt t="25774" x="9634538" y="427038"/>
          <p14:tracePt t="25781" x="9731375" y="401638"/>
          <p14:tracePt t="25789" x="9840913" y="354013"/>
          <p14:tracePt t="25797" x="9926638" y="304800"/>
          <p14:tracePt t="25804" x="9999663" y="231775"/>
          <p14:tracePt t="25812" x="10121900" y="122238"/>
          <p14:tracePt t="25818" x="10194925" y="23813"/>
          <p14:tracePt t="26023" x="8391525" y="60325"/>
          <p14:tracePt t="26030" x="8245475" y="377825"/>
          <p14:tracePt t="26037" x="8099425" y="839788"/>
          <p14:tracePt t="26045" x="8039100" y="1157288"/>
          <p14:tracePt t="26053" x="7977188" y="1449388"/>
          <p14:tracePt t="26061" x="7940675" y="1790700"/>
          <p14:tracePt t="26068" x="7940675" y="2119313"/>
          <p14:tracePt t="26075" x="7940675" y="2363788"/>
          <p14:tracePt t="26082" x="7953375" y="2692400"/>
          <p14:tracePt t="26089" x="8002588" y="2924175"/>
          <p14:tracePt t="26097" x="8062913" y="3130550"/>
          <p14:tracePt t="26104" x="8112125" y="3263900"/>
          <p14:tracePt t="26112" x="8172450" y="3471863"/>
          <p14:tracePt t="26118" x="8196263" y="3521075"/>
          <p14:tracePt t="26127" x="8245475" y="3617913"/>
          <p14:tracePt t="26132" x="8294688" y="3690938"/>
          <p14:tracePt t="26659" x="8294688" y="3703638"/>
          <p14:tracePt t="26668" x="8281988" y="3751263"/>
          <p14:tracePt t="26675" x="8270875" y="3787775"/>
          <p14:tracePt t="26683" x="8258175" y="3836988"/>
          <p14:tracePt t="26690" x="8258175" y="3886200"/>
          <p14:tracePt t="26697" x="8258175" y="3959225"/>
          <p14:tracePt t="26704" x="8258175" y="4081463"/>
          <p14:tracePt t="26712" x="8258175" y="4202113"/>
          <p14:tracePt t="26718" x="8258175" y="4275138"/>
          <p14:tracePt t="26726" x="8270875" y="4384675"/>
          <p14:tracePt t="26733" x="8307388" y="4567238"/>
          <p14:tracePt t="26741" x="8380413" y="4799013"/>
          <p14:tracePt t="26749" x="8416925" y="4921250"/>
          <p14:tracePt t="26755" x="8453438" y="5067300"/>
          <p14:tracePt t="26763" x="8526463" y="5262563"/>
          <p14:tracePt t="26770" x="8574088" y="5408613"/>
          <p14:tracePt t="26777" x="8659813" y="5567363"/>
          <p14:tracePt t="26784" x="8709025" y="5688013"/>
          <p14:tracePt t="26792" x="8782050" y="5822950"/>
          <p14:tracePt t="26800" x="8842375" y="5932488"/>
          <p14:tracePt t="26807" x="8928100" y="6042025"/>
          <p14:tracePt t="26815" x="9013825" y="6151563"/>
          <p14:tracePt t="26822" x="9097963" y="6261100"/>
          <p14:tracePt t="26829" x="9183688" y="6334125"/>
          <p14:tracePt t="26836" x="9280525" y="6419850"/>
          <p14:tracePt t="26843" x="9366250" y="6516688"/>
          <p14:tracePt t="26851" x="9488488" y="6615113"/>
          <p14:tracePt t="26858" x="9598025" y="6688138"/>
          <p14:tracePt t="26865" x="9694863" y="6748463"/>
          <p14:tracePt t="26872" x="9817100" y="6797675"/>
          <p14:tracePt t="29938" x="10487025" y="6821488"/>
          <p14:tracePt t="29946" x="10536238" y="6784975"/>
          <p14:tracePt t="29953" x="10572750" y="6748463"/>
          <p14:tracePt t="29962" x="10669588" y="6662738"/>
          <p14:tracePt t="29970" x="10706100" y="6615113"/>
          <p14:tracePt t="29976" x="10791825" y="6529388"/>
          <p14:tracePt t="29984" x="10852150" y="6443663"/>
          <p14:tracePt t="29991" x="10901363" y="6370638"/>
          <p14:tracePt t="29998" x="10948988" y="6273800"/>
          <p14:tracePt t="30005" x="11010900" y="6127750"/>
          <p14:tracePt t="30013" x="11058525" y="5969000"/>
          <p14:tracePt t="30020" x="11095038" y="5773738"/>
          <p14:tracePt t="30028" x="11120438" y="5591175"/>
          <p14:tracePt t="30034" x="11120438" y="5432425"/>
          <p14:tracePt t="30042" x="11120438" y="5213350"/>
          <p14:tracePt t="30048" x="11120438" y="4994275"/>
          <p14:tracePt t="30056" x="11095038" y="4629150"/>
          <p14:tracePt t="30063" x="11058525" y="4483100"/>
          <p14:tracePt t="30071" x="11047413" y="4337050"/>
          <p14:tracePt t="30079" x="11010900" y="4191000"/>
          <p14:tracePt t="30085" x="10985500" y="4056063"/>
          <p14:tracePt t="30093" x="10925175" y="3860800"/>
          <p14:tracePt t="30101" x="10875963" y="3751263"/>
          <p14:tracePt t="30108" x="10839450" y="3667125"/>
          <p14:tracePt t="30115" x="10779125" y="3568700"/>
          <p14:tracePt t="30122" x="10729913" y="3471863"/>
          <p14:tracePt t="30130" x="10656888" y="3386138"/>
          <p14:tracePt t="30136" x="10583863" y="3325813"/>
          <p14:tracePt t="30145" x="10499725" y="3276600"/>
          <p14:tracePt t="30153" x="10414000" y="3227388"/>
          <p14:tracePt t="30159" x="10304463" y="3190875"/>
          <p14:tracePt t="30167" x="10194925" y="3143250"/>
          <p14:tracePt t="30173" x="10096500" y="3130550"/>
          <p14:tracePt t="30180" x="9963150" y="3117850"/>
          <p14:tracePt t="30188" x="9829800" y="3117850"/>
          <p14:tracePt t="30196" x="9707563" y="3117850"/>
          <p14:tracePt t="30203" x="9572625" y="3154363"/>
          <p14:tracePt t="30211" x="9451975" y="3179763"/>
          <p14:tracePt t="30218" x="9366250" y="3216275"/>
          <p14:tracePt t="30225" x="9256713" y="3276600"/>
          <p14:tracePt t="30232" x="9159875" y="3336925"/>
          <p14:tracePt t="30239" x="9050338" y="3409950"/>
          <p14:tracePt t="30247" x="8939213" y="3484563"/>
          <p14:tracePt t="30254" x="8855075" y="3581400"/>
          <p14:tracePt t="30262" x="8756650" y="3714750"/>
          <p14:tracePt t="30269" x="8659813" y="3824288"/>
          <p14:tracePt t="30276" x="8586788" y="3933825"/>
          <p14:tracePt t="30284" x="8513763" y="4068763"/>
          <p14:tracePt t="30290" x="8440738" y="4238625"/>
          <p14:tracePt t="30297" x="8380413" y="4433888"/>
          <p14:tracePt t="30305" x="8343900" y="4592638"/>
          <p14:tracePt t="30313" x="8318500" y="4725988"/>
          <p14:tracePt t="30320" x="8318500" y="4860925"/>
          <p14:tracePt t="30328" x="8318500" y="5030788"/>
          <p14:tracePt t="30334" x="8318500" y="5140325"/>
          <p14:tracePt t="30342" x="8331200" y="5286375"/>
          <p14:tracePt t="30350" x="8355013" y="5322888"/>
          <p14:tracePt t="30356" x="8380413" y="5432425"/>
          <p14:tracePt t="31257" x="8391525" y="5432425"/>
          <p14:tracePt t="31265" x="8404225" y="5432425"/>
          <p14:tracePt t="31272" x="8428038" y="5432425"/>
          <p14:tracePt t="31280" x="8440738" y="5432425"/>
          <p14:tracePt t="31288" x="8477250" y="5432425"/>
          <p14:tracePt t="31294" x="8513763" y="5445125"/>
          <p14:tracePt t="31300" x="8550275" y="5457825"/>
          <p14:tracePt t="31308" x="8586788" y="5468938"/>
          <p14:tracePt t="31315" x="8636000" y="5468938"/>
          <p14:tracePt t="31322" x="8696325" y="5481638"/>
          <p14:tracePt t="31331" x="8732838" y="5481638"/>
          <p14:tracePt t="31337" x="8769350" y="5481638"/>
          <p14:tracePt t="31345" x="8829675" y="5481638"/>
          <p14:tracePt t="31353" x="8878888" y="5481638"/>
          <p14:tracePt t="31360" x="8915400" y="5481638"/>
          <p14:tracePt t="31367" x="8964613" y="5481638"/>
          <p14:tracePt t="31374" x="9050338" y="5481638"/>
          <p14:tracePt t="31382" x="9134475" y="5468938"/>
          <p14:tracePt t="31389" x="9207500" y="5457825"/>
          <p14:tracePt t="31396" x="9256713" y="5445125"/>
          <p14:tracePt t="31403" x="9329738" y="5432425"/>
          <p14:tracePt t="31411" x="9378950" y="5408613"/>
          <p14:tracePt t="31419" x="9439275" y="5359400"/>
          <p14:tracePt t="31425" x="9499600" y="5322888"/>
          <p14:tracePt t="31432" x="9572625" y="5262563"/>
          <p14:tracePt t="31440" x="9634538" y="5189538"/>
          <p14:tracePt t="31448" x="9694863" y="5127625"/>
          <p14:tracePt t="31455" x="9731375" y="5080000"/>
          <p14:tracePt t="31462" x="9804400" y="4981575"/>
          <p14:tracePt t="31470" x="9853613" y="4897438"/>
          <p14:tracePt t="31477" x="9913938" y="4762500"/>
          <p14:tracePt t="31484" x="9975850" y="4592638"/>
          <p14:tracePt t="31490" x="10036175" y="4421188"/>
          <p14:tracePt t="31499" x="10059988" y="4227513"/>
          <p14:tracePt t="31505" x="10109200" y="4068763"/>
          <p14:tracePt t="31513" x="10109200" y="3873500"/>
          <p14:tracePt t="31520" x="10109200" y="3727450"/>
          <p14:tracePt t="31528" x="10109200" y="3557588"/>
          <p14:tracePt t="31535" x="10109200" y="3435350"/>
          <p14:tracePt t="31542" x="10096500" y="3263900"/>
          <p14:tracePt t="31549" x="10085388" y="3143250"/>
          <p14:tracePt t="31556" x="10059988" y="3021013"/>
          <p14:tracePt t="31565" x="10036175" y="2935288"/>
          <p14:tracePt t="31572" x="10012363" y="2838450"/>
          <p14:tracePt t="31580" x="9975850" y="2752725"/>
          <p14:tracePt t="31587" x="9950450" y="2679700"/>
          <p14:tracePt t="31593" x="9902825" y="2606675"/>
          <p14:tracePt t="31601" x="9840913" y="2520950"/>
          <p14:tracePt t="31621" x="9731375" y="2387600"/>
          <p14:tracePt t="31623" x="9671050" y="2338388"/>
          <p14:tracePt t="31631" x="9585325" y="2278063"/>
          <p14:tracePt t="31637" x="9525000" y="2228850"/>
          <p14:tracePt t="31645" x="9402763" y="2155825"/>
          <p14:tracePt t="31653" x="9269413" y="2106613"/>
          <p14:tracePt t="31659" x="9170988" y="2082800"/>
          <p14:tracePt t="31666" x="9013825" y="2070100"/>
          <p14:tracePt t="31673" x="8915400" y="2070100"/>
          <p14:tracePt t="31682" x="8829675" y="2070100"/>
          <p14:tracePt t="31689" x="8709025" y="2082800"/>
          <p14:tracePt t="31696" x="8574088" y="2106613"/>
          <p14:tracePt t="31704" x="8477250" y="2143125"/>
          <p14:tracePt t="31711" x="8391525" y="2179638"/>
          <p14:tracePt t="31719" x="8281988" y="2217738"/>
          <p14:tracePt t="31726" x="8208963" y="2278063"/>
          <p14:tracePt t="31733" x="8135938" y="2351088"/>
          <p14:tracePt t="31740" x="8075613" y="2424113"/>
          <p14:tracePt t="31748" x="8002588" y="2520950"/>
          <p14:tracePt t="31754" x="7929563" y="2619375"/>
          <p14:tracePt t="31763" x="7880350" y="2728913"/>
          <p14:tracePt t="31770" x="7843838" y="2825750"/>
          <p14:tracePt t="31776" x="7820025" y="2947988"/>
          <p14:tracePt t="31783" x="7807325" y="3117850"/>
          <p14:tracePt t="31791" x="7794625" y="3240088"/>
          <p14:tracePt t="31799" x="7794625" y="3325813"/>
          <p14:tracePt t="31806" x="7794625" y="3435350"/>
          <p14:tracePt t="31813" x="7807325" y="3605213"/>
          <p14:tracePt t="31820" x="7843838" y="3727450"/>
          <p14:tracePt t="31828" x="7893050" y="3836988"/>
          <p14:tracePt t="31835" x="7966075" y="3959225"/>
          <p14:tracePt t="31842" x="8026400" y="4081463"/>
          <p14:tracePt t="31851" x="8112125" y="4214813"/>
          <p14:tracePt t="31857" x="8208963" y="4348163"/>
          <p14:tracePt t="31865" x="8331200" y="4519613"/>
          <p14:tracePt t="31873" x="8404225" y="4640263"/>
          <p14:tracePt t="31880" x="8526463" y="4799013"/>
          <p14:tracePt t="31887" x="8562975" y="4860925"/>
          <p14:tracePt t="31893" x="8756650" y="5140325"/>
          <p14:tracePt t="31900" x="8829675" y="5237163"/>
          <p14:tracePt t="33592" x="8842375" y="5237163"/>
          <p14:tracePt t="33599" x="8855075" y="5237163"/>
          <p14:tracePt t="33607" x="8866188" y="5226050"/>
          <p14:tracePt t="33614" x="8891588" y="5226050"/>
          <p14:tracePt t="33621" x="8915400" y="5200650"/>
          <p14:tracePt t="33629" x="8951913" y="5189538"/>
          <p14:tracePt t="33636" x="8988425" y="5164138"/>
          <p14:tracePt t="33643" x="9050338" y="5140325"/>
          <p14:tracePt t="33651" x="9086850" y="5127625"/>
          <p14:tracePt t="33657" x="9134475" y="5103813"/>
          <p14:tracePt t="33665" x="9183688" y="5054600"/>
          <p14:tracePt t="33673" x="9256713" y="5006975"/>
          <p14:tracePt t="33680" x="9342438" y="4945063"/>
          <p14:tracePt t="33686" x="9390063" y="4897438"/>
          <p14:tracePt t="33694" x="9488488" y="4787900"/>
          <p14:tracePt t="33702" x="9548813" y="4714875"/>
          <p14:tracePt t="33709" x="9634538" y="4567238"/>
          <p14:tracePt t="33717" x="9707563" y="4421188"/>
          <p14:tracePt t="33724" x="9756775" y="4275138"/>
          <p14:tracePt t="33731" x="9817100" y="4043363"/>
          <p14:tracePt t="33738" x="9840913" y="3873500"/>
          <p14:tracePt t="33746" x="9877425" y="3740150"/>
          <p14:tracePt t="33753" x="9877425" y="3617913"/>
          <p14:tracePt t="33760" x="9877425" y="3448050"/>
          <p14:tracePt t="33768" x="9877425" y="3289300"/>
          <p14:tracePt t="33774" x="9877425" y="3130550"/>
          <p14:tracePt t="33783" x="9877425" y="2984500"/>
          <p14:tracePt t="33790" x="9866313" y="2898775"/>
          <p14:tracePt t="33798" x="9829800" y="2789238"/>
          <p14:tracePt t="33803" x="9804400" y="2667000"/>
          <p14:tracePt t="33811" x="9767888" y="2546350"/>
          <p14:tracePt t="33819" x="9731375" y="2436813"/>
          <p14:tracePt t="33826" x="9694863" y="2363788"/>
          <p14:tracePt t="33834" x="9645650" y="2290763"/>
          <p14:tracePt t="33840" x="9609138" y="2228850"/>
          <p14:tracePt t="33848" x="9561513" y="2168525"/>
          <p14:tracePt t="33855" x="9536113" y="2143125"/>
          <p14:tracePt t="33872" x="9488488" y="2095500"/>
          <p14:tracePt t="33878" x="9451975" y="2082800"/>
          <p14:tracePt t="33885" x="9415463" y="2058988"/>
          <p14:tracePt t="33892" x="9366250" y="2058988"/>
          <p14:tracePt t="33900" x="9293225" y="2046288"/>
          <p14:tracePt t="33907" x="9244013" y="2046288"/>
          <p14:tracePt t="33914" x="9170988" y="2046288"/>
          <p14:tracePt t="33921" x="9123363" y="2046288"/>
          <p14:tracePt t="33928" x="9074150" y="2058988"/>
          <p14:tracePt t="33936" x="9013825" y="2095500"/>
          <p14:tracePt t="33943" x="8964613" y="2106613"/>
          <p14:tracePt t="33951" x="8902700" y="2143125"/>
          <p14:tracePt t="33958" x="8855075" y="2192338"/>
          <p14:tracePt t="33965" x="8793163" y="2254250"/>
          <p14:tracePt t="33973" x="8732838" y="2314575"/>
          <p14:tracePt t="33980" x="8696325" y="2363788"/>
          <p14:tracePt t="33988" x="8647113" y="2424113"/>
          <p14:tracePt t="33995" x="8610600" y="2484438"/>
          <p14:tracePt t="34002" x="8586788" y="2570163"/>
          <p14:tracePt t="34009" x="8562975" y="2655888"/>
          <p14:tracePt t="34017" x="8562975" y="2716213"/>
          <p14:tracePt t="34023" x="8562975" y="2776538"/>
          <p14:tracePt t="34031" x="8562975" y="2838450"/>
          <p14:tracePt t="34038" x="8586788" y="2911475"/>
          <p14:tracePt t="34045" x="8610600" y="2997200"/>
          <p14:tracePt t="34053" x="8647113" y="3070225"/>
          <p14:tracePt t="34060" x="8696325" y="3143250"/>
          <p14:tracePt t="34068" x="8745538" y="3216275"/>
          <p14:tracePt t="34074" x="8769350" y="3252788"/>
          <p14:tracePt t="34083" x="8829675" y="3325813"/>
          <p14:tracePt t="34090" x="8891588" y="3386138"/>
          <p14:tracePt t="34097" x="9001125" y="3508375"/>
          <p14:tracePt t="34105" x="9110663" y="3605213"/>
          <p14:tracePt t="34112" x="9207500" y="3703638"/>
          <p14:tracePt t="34119" x="9244013" y="3740150"/>
          <p14:tracePt t="34127" x="9317038" y="3813175"/>
          <p14:tracePt t="34778" x="9342438" y="3813175"/>
          <p14:tracePt t="34785" x="9353550" y="3824288"/>
          <p14:tracePt t="34792" x="9390063" y="3836988"/>
          <p14:tracePt t="34800" x="9426575" y="3849688"/>
          <p14:tracePt t="34807" x="9475788" y="3849688"/>
          <p14:tracePt t="34815" x="9525000" y="3860800"/>
          <p14:tracePt t="34821" x="9561513" y="3873500"/>
          <p14:tracePt t="34828" x="9621838" y="3886200"/>
          <p14:tracePt t="34835" x="9683750" y="3897313"/>
          <p14:tracePt t="34844" x="9720263" y="3897313"/>
          <p14:tracePt t="34851" x="9744075" y="3910013"/>
          <p14:tracePt t="34858" x="9793288" y="3910013"/>
          <p14:tracePt t="34865" x="9829800" y="3910013"/>
          <p14:tracePt t="34873" x="9866313" y="3910013"/>
          <p14:tracePt t="34881" x="9902825" y="3910013"/>
          <p14:tracePt t="34888" x="9939338" y="3910013"/>
          <p14:tracePt t="34895" x="9963150" y="3910013"/>
          <p14:tracePt t="34902" x="9999663" y="3910013"/>
          <p14:tracePt t="34909" x="10023475" y="3897313"/>
          <p14:tracePt t="34917" x="10059988" y="3886200"/>
          <p14:tracePt t="34923" x="10096500" y="3873500"/>
          <p14:tracePt t="34933" x="10121900" y="3849688"/>
          <p14:tracePt t="34938" x="10145713" y="3824288"/>
          <p14:tracePt t="34945" x="10206038" y="3751263"/>
          <p14:tracePt t="34953" x="10255250" y="3667125"/>
          <p14:tracePt t="34961" x="10279063" y="3581400"/>
          <p14:tracePt t="34968" x="10315575" y="3448050"/>
          <p14:tracePt t="34975" x="10328275" y="3263900"/>
          <p14:tracePt t="34983" x="10328275" y="3094038"/>
          <p14:tracePt t="34990" x="10328275" y="2947988"/>
          <p14:tracePt t="34998" x="10304463" y="2740025"/>
          <p14:tracePt t="35005" x="10279063" y="2520950"/>
          <p14:tracePt t="35012" x="10242550" y="2327275"/>
          <p14:tracePt t="35019" x="10194925" y="2179638"/>
          <p14:tracePt t="35027" x="10158413" y="2022475"/>
          <p14:tracePt t="35034" x="10109200" y="1876425"/>
          <p14:tracePt t="35041" x="10048875" y="1681163"/>
          <p14:tracePt t="35049" x="9999663" y="1546225"/>
          <p14:tracePt t="35055" x="9950450" y="1462088"/>
          <p14:tracePt t="35062" x="9866313" y="1352550"/>
          <p14:tracePt t="35071" x="9804400" y="1254125"/>
          <p14:tracePt t="35078" x="9731375" y="1181100"/>
          <p14:tracePt t="35085" x="9621838" y="1108075"/>
          <p14:tracePt t="35092" x="9512300" y="1023938"/>
          <p14:tracePt t="35100" x="9415463" y="962025"/>
          <p14:tracePt t="35107" x="9329738" y="938213"/>
          <p14:tracePt t="35115" x="9196388" y="912813"/>
          <p14:tracePt t="35122" x="9086850" y="901700"/>
          <p14:tracePt t="35130" x="8964613" y="901700"/>
          <p14:tracePt t="35137" x="8855075" y="901700"/>
          <p14:tracePt t="35144" x="8756650" y="901700"/>
          <p14:tracePt t="35151" x="8672513" y="938213"/>
          <p14:tracePt t="35158" x="8574088" y="974725"/>
          <p14:tracePt t="35166" x="8489950" y="998538"/>
          <p14:tracePt t="35172" x="8440738" y="1035050"/>
          <p14:tracePt t="35179" x="8380413" y="1060450"/>
          <p14:tracePt t="35187" x="8343900" y="1096963"/>
          <p14:tracePt t="35195" x="8294688" y="1144588"/>
          <p14:tracePt t="35203" x="8245475" y="1217613"/>
          <p14:tracePt t="35210" x="8208963" y="1290638"/>
          <p14:tracePt t="35217" x="8172450" y="1376363"/>
          <p14:tracePt t="35224" x="8148638" y="1436688"/>
          <p14:tracePt t="35232" x="8135938" y="1509713"/>
          <p14:tracePt t="35239" x="8123238" y="1657350"/>
          <p14:tracePt t="35247" x="8123238" y="1803400"/>
          <p14:tracePt t="35254" x="8123238" y="1900238"/>
          <p14:tracePt t="35261" x="8123238" y="2009775"/>
          <p14:tracePt t="35268" x="8135938" y="2132013"/>
          <p14:tracePt t="35275" x="8159750" y="2278063"/>
          <p14:tracePt t="35283" x="8196263" y="2411413"/>
          <p14:tracePt t="35290" x="8232775" y="2509838"/>
          <p14:tracePt t="35297" x="8270875" y="2619375"/>
          <p14:tracePt t="35304" x="8307388" y="2692400"/>
          <p14:tracePt t="35312" x="8343900" y="2789238"/>
          <p14:tracePt t="35319" x="8380413" y="2874963"/>
          <p14:tracePt t="35327" x="8428038" y="2997200"/>
          <p14:tracePt t="35334" x="8477250" y="3081338"/>
          <p14:tracePt t="35341" x="8537575" y="3167063"/>
          <p14:tracePt t="35349" x="8610600" y="3263900"/>
          <p14:tracePt t="35355" x="8672513" y="3336925"/>
          <p14:tracePt t="35364" x="8745538" y="3422650"/>
          <p14:tracePt t="35371" x="8829675" y="3521075"/>
          <p14:tracePt t="35378" x="8928100" y="3630613"/>
          <p14:tracePt t="35385" x="9013825" y="3714750"/>
          <p14:tracePt t="35392" x="9086850" y="3787775"/>
          <p14:tracePt t="35400" x="9196388" y="3873500"/>
          <p14:tracePt t="35407" x="9317038" y="3946525"/>
          <p14:tracePt t="35414" x="9390063" y="4019550"/>
          <p14:tracePt t="35421" x="9475788" y="4068763"/>
          <p14:tracePt t="36359" x="9488488" y="4068763"/>
          <p14:tracePt t="36366" x="9499600" y="4068763"/>
          <p14:tracePt t="36372" x="9525000" y="4081463"/>
          <p14:tracePt t="36381" x="9536113" y="4081463"/>
          <p14:tracePt t="36389" x="9572625" y="4081463"/>
          <p14:tracePt t="36396" x="9598025" y="4081463"/>
          <p14:tracePt t="36403" x="9634538" y="4081463"/>
          <p14:tracePt t="36410" x="9671050" y="4081463"/>
          <p14:tracePt t="36418" x="9720263" y="4081463"/>
          <p14:tracePt t="36425" x="9756775" y="4081463"/>
          <p14:tracePt t="36431" x="9793288" y="4068763"/>
          <p14:tracePt t="36439" x="9829800" y="4056063"/>
          <p14:tracePt t="36447" x="9866313" y="4032250"/>
          <p14:tracePt t="36454" x="9913938" y="3995738"/>
          <p14:tracePt t="36461" x="9950450" y="3970338"/>
          <p14:tracePt t="36469" x="10012363" y="3910013"/>
          <p14:tracePt t="36475" x="10072688" y="3836988"/>
          <p14:tracePt t="36484" x="10145713" y="3740150"/>
          <p14:tracePt t="36491" x="10182225" y="3654425"/>
          <p14:tracePt t="36499" x="10218738" y="3544888"/>
          <p14:tracePt t="36506" x="10242550" y="3373438"/>
          <p14:tracePt t="36512" x="10242550" y="3203575"/>
          <p14:tracePt t="36520" x="10242550" y="3044825"/>
          <p14:tracePt t="36527" x="10242550" y="2924175"/>
          <p14:tracePt t="36535" x="10231438" y="2789238"/>
          <p14:tracePt t="36542" x="10194925" y="2643188"/>
          <p14:tracePt t="36548" x="10133013" y="2424113"/>
          <p14:tracePt t="36556" x="10085388" y="2278063"/>
          <p14:tracePt t="36564" x="10048875" y="2168525"/>
          <p14:tracePt t="36572" x="10012363" y="2070100"/>
          <p14:tracePt t="36579" x="9975850" y="1960563"/>
          <p14:tracePt t="36586" x="9926638" y="1839913"/>
          <p14:tracePt t="36592" x="9853613" y="1730375"/>
          <p14:tracePt t="36606" x="9793288" y="1631950"/>
          <p14:tracePt t="36608" x="9744075" y="1571625"/>
          <p14:tracePt t="36615" x="9645650" y="1485900"/>
          <p14:tracePt t="36623" x="9548813" y="1425575"/>
          <p14:tracePt t="36630" x="9426575" y="1376363"/>
          <p14:tracePt t="36637" x="9293225" y="1339850"/>
          <p14:tracePt t="36644" x="9159875" y="1316038"/>
          <p14:tracePt t="36652" x="9013825" y="1290638"/>
          <p14:tracePt t="36659" x="8891588" y="1290638"/>
          <p14:tracePt t="36665" x="8732838" y="1290638"/>
          <p14:tracePt t="36673" x="8610600" y="1290638"/>
          <p14:tracePt t="36681" x="8513763" y="1339850"/>
          <p14:tracePt t="36689" x="8428038" y="1363663"/>
          <p14:tracePt t="36696" x="8367713" y="1389063"/>
          <p14:tracePt t="36703" x="8281988" y="1462088"/>
          <p14:tracePt t="36710" x="8208963" y="1522413"/>
          <p14:tracePt t="36718" x="8123238" y="1584325"/>
          <p14:tracePt t="36724" x="8075613" y="1657350"/>
          <p14:tracePt t="36732" x="8002588" y="1766888"/>
          <p14:tracePt t="36739" x="7940675" y="1863725"/>
          <p14:tracePt t="36747" x="7893050" y="2009775"/>
          <p14:tracePt t="36755" x="7867650" y="2132013"/>
          <p14:tracePt t="36761" x="7867650" y="2217738"/>
          <p14:tracePt t="36769" x="7856538" y="2327275"/>
          <p14:tracePt t="36776" x="7856538" y="2424113"/>
          <p14:tracePt t="36783" x="7856538" y="2557463"/>
          <p14:tracePt t="36790" x="7880350" y="2655888"/>
          <p14:tracePt t="36798" x="7904163" y="2776538"/>
          <p14:tracePt t="36805" x="7940675" y="2851150"/>
          <p14:tracePt t="36813" x="7977188" y="2935288"/>
          <p14:tracePt t="36820" x="8013700" y="3008313"/>
          <p14:tracePt t="36827" x="8062913" y="3094038"/>
          <p14:tracePt t="36835" x="8123238" y="3190875"/>
          <p14:tracePt t="36841" x="8172450" y="3289300"/>
          <p14:tracePt t="36850" x="8245475" y="3386138"/>
          <p14:tracePt t="36856" x="8294688" y="3448050"/>
          <p14:tracePt t="36864" x="8380413" y="3544888"/>
          <p14:tracePt t="36872" x="8428038" y="3605213"/>
          <p14:tracePt t="36879" x="8489950" y="3654425"/>
          <p14:tracePt t="36886" x="8586788" y="3751263"/>
          <p14:tracePt t="36893" x="8647113" y="3824288"/>
          <p14:tracePt t="36900" x="8732838" y="3886200"/>
          <p14:tracePt t="36907" x="8829675" y="3959225"/>
          <p14:tracePt t="36915" x="8928100" y="4019550"/>
          <p14:tracePt t="36923" x="9013825" y="4056063"/>
          <p14:tracePt t="36930" x="9110663" y="4105275"/>
          <p14:tracePt t="36937" x="9207500" y="4141788"/>
          <p14:tracePt t="36944" x="9293225" y="4165600"/>
          <p14:tracePt t="36952" x="9390063" y="4191000"/>
          <p14:tracePt t="36959" x="9475788" y="4191000"/>
          <p14:tracePt t="36967" x="9561513" y="4191000"/>
          <p14:tracePt t="36973" x="9609138" y="4191000"/>
          <p14:tracePt t="36981" x="9645650" y="4191000"/>
          <p14:tracePt t="36989" x="9683750" y="4191000"/>
          <p14:tracePt t="36996" x="9731375" y="4191000"/>
          <p14:tracePt t="37501" x="9720263" y="4191000"/>
          <p14:tracePt t="37508" x="9694863" y="4191000"/>
          <p14:tracePt t="37515" x="9658350" y="4191000"/>
          <p14:tracePt t="37523" x="9634538" y="4191000"/>
          <p14:tracePt t="37529" x="9585325" y="4191000"/>
          <p14:tracePt t="37537" x="9536113" y="4191000"/>
          <p14:tracePt t="37545" x="9488488" y="4178300"/>
          <p14:tracePt t="37553" x="9451975" y="4178300"/>
          <p14:tracePt t="37559" x="9402763" y="4178300"/>
          <p14:tracePt t="37567" x="9353550" y="4178300"/>
          <p14:tracePt t="37574" x="9305925" y="4178300"/>
          <p14:tracePt t="37582" x="9269413" y="4178300"/>
          <p14:tracePt t="37589" x="9232900" y="4178300"/>
          <p14:tracePt t="37596" x="9183688" y="4178300"/>
          <p14:tracePt t="37607" x="9134475" y="4178300"/>
          <p14:tracePt t="37610" x="9061450" y="4202113"/>
          <p14:tracePt t="37618" x="8988425" y="4238625"/>
          <p14:tracePt t="37624" x="8939213" y="4264025"/>
          <p14:tracePt t="37632" x="8878888" y="4287838"/>
          <p14:tracePt t="37640" x="8842375" y="4324350"/>
          <p14:tracePt t="37646" x="8805863" y="4337050"/>
          <p14:tracePt t="37655" x="8769350" y="4373563"/>
          <p14:tracePt t="37661" x="8756650" y="4397375"/>
          <p14:tracePt t="37670" x="8709025" y="4470400"/>
          <p14:tracePt t="37676" x="8672513" y="4506913"/>
          <p14:tracePt t="37684" x="8636000" y="4592638"/>
          <p14:tracePt t="37692" x="8623300" y="4652963"/>
          <p14:tracePt t="37699" x="8623300" y="4702175"/>
          <p14:tracePt t="37706" x="8610600" y="4751388"/>
          <p14:tracePt t="37713" x="8610600" y="4824413"/>
          <p14:tracePt t="37721" x="8610600" y="4933950"/>
          <p14:tracePt t="37728" x="8610600" y="5018088"/>
          <p14:tracePt t="37735" x="8623300" y="5103813"/>
          <p14:tracePt t="37742" x="8647113" y="5176838"/>
          <p14:tracePt t="37749" x="8659813" y="5237163"/>
          <p14:tracePt t="37756" x="8683625" y="5322888"/>
          <p14:tracePt t="37763" x="8745538" y="5445125"/>
          <p14:tracePt t="37772" x="8805863" y="5554663"/>
          <p14:tracePt t="37778" x="8842375" y="5603875"/>
          <p14:tracePt t="37787" x="8915400" y="5700713"/>
          <p14:tracePt t="37793" x="8951913" y="5749925"/>
          <p14:tracePt t="37801" x="9037638" y="5859463"/>
          <p14:tracePt t="37808" x="9097963" y="5919788"/>
          <p14:tracePt t="37815" x="9159875" y="5992813"/>
          <p14:tracePt t="37823" x="9220200" y="6065838"/>
          <p14:tracePt t="37830" x="9280525" y="6127750"/>
          <p14:tracePt t="37838" x="9342438" y="6175375"/>
          <p14:tracePt t="37845" x="9366250" y="6200775"/>
          <p14:tracePt t="37852" x="9402763" y="6248400"/>
          <p14:tracePt t="37859" x="9451975" y="6273800"/>
          <p14:tracePt t="37866" x="9499600" y="6297613"/>
          <p14:tracePt t="37873" x="9561513" y="6334125"/>
          <p14:tracePt t="37881" x="9621838" y="6357938"/>
          <p14:tracePt t="37890" x="9658350" y="6370638"/>
          <p14:tracePt t="37896" x="9707563" y="6383338"/>
          <p14:tracePt t="37903" x="9780588" y="6394450"/>
          <p14:tracePt t="37910" x="9840913" y="6394450"/>
          <p14:tracePt t="37918" x="9913938" y="6394450"/>
          <p14:tracePt t="37925" x="9963150" y="6394450"/>
          <p14:tracePt t="37932" x="10048875" y="6394450"/>
          <p14:tracePt t="37940" x="10096500" y="6383338"/>
          <p14:tracePt t="37948" x="10145713" y="6357938"/>
          <p14:tracePt t="37955" x="10194925" y="6334125"/>
          <p14:tracePt t="37962" x="10242550" y="6284913"/>
          <p14:tracePt t="37970" x="10304463" y="6248400"/>
          <p14:tracePt t="37976" x="10352088" y="6200775"/>
          <p14:tracePt t="37983" x="10414000" y="6127750"/>
          <p14:tracePt t="37990" x="10463213" y="6065838"/>
          <p14:tracePt t="37999" x="10510838" y="5981700"/>
          <p14:tracePt t="38006" x="10536238" y="5907088"/>
          <p14:tracePt t="38013" x="10560050" y="5786438"/>
          <p14:tracePt t="38021" x="10583863" y="5627688"/>
          <p14:tracePt t="38028" x="10596563" y="5518150"/>
          <p14:tracePt t="38035" x="10596563" y="5311775"/>
          <p14:tracePt t="38042" x="10596563" y="5176838"/>
          <p14:tracePt t="38050" x="10583863" y="5006975"/>
          <p14:tracePt t="38057" x="10572750" y="4897438"/>
          <p14:tracePt t="38064" x="10536238" y="4762500"/>
          <p14:tracePt t="38072" x="10474325" y="4592638"/>
          <p14:tracePt t="38079" x="10426700" y="4470400"/>
          <p14:tracePt t="38085" x="10388600" y="4373563"/>
          <p14:tracePt t="38093" x="10328275" y="4264025"/>
          <p14:tracePt t="38100" x="10291763" y="4191000"/>
          <p14:tracePt t="38109" x="10231438" y="4117975"/>
          <p14:tracePt t="38115" x="10194925" y="4081463"/>
          <p14:tracePt t="38123" x="10109200" y="3983038"/>
          <p14:tracePt t="38131" x="10023475" y="3922713"/>
          <p14:tracePt t="38138" x="9902825" y="3836988"/>
          <p14:tracePt t="38145" x="9767888" y="3776663"/>
          <p14:tracePt t="38152" x="9634538" y="3714750"/>
          <p14:tracePt t="38159" x="9488488" y="3678238"/>
          <p14:tracePt t="38167" x="9317038" y="3641725"/>
          <p14:tracePt t="38174" x="9196388" y="3630613"/>
          <p14:tracePt t="38181" x="9024938" y="3630613"/>
          <p14:tracePt t="38190" x="8891588" y="3641725"/>
          <p14:tracePt t="38196" x="8793163" y="3667125"/>
          <p14:tracePt t="38203" x="8683625" y="3703638"/>
          <p14:tracePt t="38210" x="8562975" y="3751263"/>
          <p14:tracePt t="38217" x="8453438" y="3813175"/>
          <p14:tracePt t="38225" x="8367713" y="3873500"/>
          <p14:tracePt t="38233" x="8307388" y="3922713"/>
          <p14:tracePt t="38240" x="8245475" y="3983038"/>
          <p14:tracePt t="38247" x="8148638" y="4117975"/>
          <p14:tracePt t="38255" x="8099425" y="4238625"/>
          <p14:tracePt t="38262" x="8075613" y="4337050"/>
          <p14:tracePt t="38270" x="8062913" y="4446588"/>
          <p14:tracePt t="38276" x="8062913" y="4592638"/>
          <p14:tracePt t="38284" x="8062913" y="4872038"/>
          <p14:tracePt t="38292" x="8099425" y="5006975"/>
          <p14:tracePt t="38299" x="8172450" y="5153025"/>
          <p14:tracePt t="38307" x="8270875" y="5311775"/>
          <p14:tracePt t="38313" x="8367713" y="5494338"/>
          <p14:tracePt t="38320" x="8416925" y="5554663"/>
          <p14:tracePt t="43803" x="8428038" y="5554663"/>
          <p14:tracePt t="43810" x="8428038" y="5541963"/>
          <p14:tracePt t="43817" x="8440738" y="5505450"/>
          <p14:tracePt t="43824" x="8440738" y="5468938"/>
          <p14:tracePt t="43832" x="8440738" y="5432425"/>
          <p14:tracePt t="43840" x="8440738" y="5384800"/>
          <p14:tracePt t="43846" x="8440738" y="5299075"/>
          <p14:tracePt t="43854" x="8440738" y="5103813"/>
          <p14:tracePt t="43861" x="8440738" y="4897438"/>
          <p14:tracePt t="43869" x="8440738" y="4629150"/>
          <p14:tracePt t="43876" x="8440738" y="4470400"/>
          <p14:tracePt t="43883" x="8440738" y="4251325"/>
          <p14:tracePt t="43891" x="8416925" y="4006850"/>
          <p14:tracePt t="43898" x="8404225" y="3860800"/>
          <p14:tracePt t="43905" x="8391525" y="3714750"/>
          <p14:tracePt t="43912" x="8367713" y="3581400"/>
          <p14:tracePt t="43920" x="8355013" y="3484563"/>
          <p14:tracePt t="43927" x="8331200" y="3398838"/>
          <p14:tracePt t="43934" x="8294688" y="3276600"/>
          <p14:tracePt t="43941" x="8258175" y="3190875"/>
          <p14:tracePt t="43949" x="8208963" y="3106738"/>
          <p14:tracePt t="43956" x="8172450" y="3033713"/>
          <p14:tracePt t="43963" x="8148638" y="2997200"/>
          <p14:tracePt t="43971" x="8112125" y="2924175"/>
          <p14:tracePt t="44161" x="8099425" y="2924175"/>
          <p14:tracePt t="44169" x="8099425" y="2911475"/>
          <p14:tracePt t="44177" x="8086725" y="2911475"/>
          <p14:tracePt t="44183" x="8075613" y="2898775"/>
          <p14:tracePt t="44191" x="8062913" y="2887663"/>
          <p14:tracePt t="44198" x="8039100" y="2874963"/>
          <p14:tracePt t="44205" x="8002588" y="2862263"/>
          <p14:tracePt t="44214" x="7977188" y="2851150"/>
          <p14:tracePt t="44219" x="7953375" y="2851150"/>
          <p14:tracePt t="44227" x="7916863" y="2851150"/>
          <p14:tracePt t="44234" x="7880350" y="2838450"/>
          <p14:tracePt t="44242" x="7843838" y="2838450"/>
          <p14:tracePt t="44249" x="7807325" y="2838450"/>
          <p14:tracePt t="44257" x="7770813" y="2838450"/>
          <p14:tracePt t="44263" x="7721600" y="2838450"/>
          <p14:tracePt t="44272" x="7648575" y="2838450"/>
          <p14:tracePt t="44278" x="7612063" y="2838450"/>
          <p14:tracePt t="44286" x="7564438" y="2838450"/>
          <p14:tracePt t="44293" x="7539038" y="2838450"/>
          <p14:tracePt t="44301" x="7515225" y="2851150"/>
          <p14:tracePt t="44308" x="7502525" y="2862263"/>
          <p14:tracePt t="44315" x="7466013" y="2874963"/>
          <p14:tracePt t="44323" x="7453313" y="2887663"/>
          <p14:tracePt t="44329" x="7442200" y="2898775"/>
          <p14:tracePt t="44336" x="7405688" y="2911475"/>
          <p14:tracePt t="44344" x="7405688" y="2924175"/>
          <p14:tracePt t="44352" x="7380288" y="2947988"/>
          <p14:tracePt t="44360" x="7369175" y="2960688"/>
          <p14:tracePt t="44367" x="7356475" y="2997200"/>
          <p14:tracePt t="44374" x="7343775" y="3008313"/>
          <p14:tracePt t="44381" x="7343775" y="3033713"/>
          <p14:tracePt t="44389" x="7343775" y="3070225"/>
          <p14:tracePt t="44395" x="7343775" y="3081338"/>
          <p14:tracePt t="44403" x="7343775" y="3106738"/>
          <p14:tracePt t="44409" x="7343775" y="3143250"/>
          <p14:tracePt t="44609" x="7332663" y="3143250"/>
          <p14:tracePt t="44630" x="7307263" y="3143250"/>
          <p14:tracePt t="44638" x="7283450" y="3143250"/>
          <p14:tracePt t="44645" x="7246938" y="3154363"/>
          <p14:tracePt t="44652" x="7161213" y="3167063"/>
          <p14:tracePt t="44660" x="7113588" y="3179763"/>
          <p14:tracePt t="44667" x="6991350" y="3203575"/>
          <p14:tracePt t="44674" x="6821488" y="3216275"/>
          <p14:tracePt t="44680" x="6626225" y="3216275"/>
          <p14:tracePt t="44687" x="6053138" y="3216275"/>
          <p14:tracePt t="44696" x="5664200" y="3216275"/>
          <p14:tracePt t="44703" x="5297488" y="3216275"/>
          <p14:tracePt t="44710" x="4994275" y="3216275"/>
          <p14:tracePt t="44718" x="4591050" y="3190875"/>
          <p14:tracePt t="44725" x="4311650" y="3179763"/>
          <p14:tracePt t="44732" x="4068763" y="3154363"/>
          <p14:tracePt t="44740" x="3775075" y="3154363"/>
          <p14:tracePt t="44746" x="3592513" y="3154363"/>
          <p14:tracePt t="44755" x="3362325" y="3179763"/>
          <p14:tracePt t="44762" x="3252788" y="3203575"/>
          <p14:tracePt t="44769" x="3117850" y="3252788"/>
          <p14:tracePt t="44777" x="3081338" y="3263900"/>
          <p14:tracePt t="44784" x="3021013" y="3289300"/>
          <p14:tracePt t="45003" x="3008313" y="3300413"/>
          <p14:tracePt t="45018" x="2995613" y="3313113"/>
          <p14:tracePt t="45025" x="2984500" y="3336925"/>
          <p14:tracePt t="45033" x="2959100" y="3362325"/>
          <p14:tracePt t="45039" x="2947988" y="3386138"/>
          <p14:tracePt t="45047" x="2922588" y="3435350"/>
          <p14:tracePt t="45054" x="2911475" y="3484563"/>
          <p14:tracePt t="45061" x="2898775" y="3521075"/>
          <p14:tracePt t="45069" x="2874963" y="3544888"/>
          <p14:tracePt t="45077" x="2874963" y="3568700"/>
          <p14:tracePt t="45083" x="2862263" y="3617913"/>
          <p14:tracePt t="45091" x="2849563" y="3703638"/>
          <p14:tracePt t="45098" x="2849563" y="3776663"/>
          <p14:tracePt t="45105" x="2849563" y="3849688"/>
          <p14:tracePt t="45113" x="2849563" y="3910013"/>
          <p14:tracePt t="45120" x="2849563" y="3983038"/>
          <p14:tracePt t="45128" x="2849563" y="4056063"/>
          <p14:tracePt t="45134" x="2874963" y="4141788"/>
          <p14:tracePt t="45143" x="2911475" y="4214813"/>
          <p14:tracePt t="45150" x="2922588" y="4264025"/>
          <p14:tracePt t="45156" x="2971800" y="4324350"/>
          <p14:tracePt t="45163" x="3021013" y="4373563"/>
          <p14:tracePt t="45172" x="3081338" y="4446588"/>
          <p14:tracePt t="45178" x="3094038" y="4457700"/>
          <p14:tracePt t="45187" x="3130550" y="4519613"/>
          <p14:tracePt t="45193" x="3154363" y="4543425"/>
          <p14:tracePt t="45472" x="3141663" y="4530725"/>
          <p14:tracePt t="45479" x="3130550" y="4519613"/>
          <p14:tracePt t="45486" x="3105150" y="4483100"/>
          <p14:tracePt t="45494" x="3094038" y="4457700"/>
          <p14:tracePt t="45501" x="3094038" y="4433888"/>
          <p14:tracePt t="45508" x="3081338" y="4421188"/>
          <p14:tracePt t="45515" x="3057525" y="4397375"/>
          <p14:tracePt t="45522" x="3057525" y="4373563"/>
          <p14:tracePt t="45530" x="3044825" y="4348163"/>
          <p14:tracePt t="45538" x="3032125" y="4324350"/>
          <p14:tracePt t="45545" x="3032125" y="4300538"/>
          <p14:tracePt t="45552" x="3021013" y="4275138"/>
          <p14:tracePt t="45560" x="3008313" y="4264025"/>
          <p14:tracePt t="45567" x="3008313" y="4251325"/>
          <p14:tracePt t="45581" x="2995613" y="4238625"/>
          <p14:tracePt t="45589" x="2995613" y="4227513"/>
          <p14:tracePt t="45610" x="2984500" y="4227513"/>
          <p14:tracePt t="45639" x="2984500" y="4214813"/>
          <p14:tracePt t="45713" x="2995613" y="4202113"/>
          <p14:tracePt t="45721" x="3008313" y="4202113"/>
          <p14:tracePt t="45728" x="3044825" y="4202113"/>
          <p14:tracePt t="45735" x="3081338" y="4202113"/>
          <p14:tracePt t="45744" x="3105150" y="4202113"/>
          <p14:tracePt t="45750" x="3141663" y="4202113"/>
          <p14:tracePt t="45757" x="3167063" y="4202113"/>
          <p14:tracePt t="45765" x="3214688" y="4202113"/>
          <p14:tracePt t="45771" x="3240088" y="4202113"/>
          <p14:tracePt t="45779" x="3289300" y="4202113"/>
          <p14:tracePt t="45786" x="3336925" y="4202113"/>
          <p14:tracePt t="45793" x="3373438" y="4202113"/>
          <p14:tracePt t="45801" x="3409950" y="4202113"/>
          <p14:tracePt t="45807" x="3446463" y="4202113"/>
          <p14:tracePt t="45815" x="3508375" y="4202113"/>
          <p14:tracePt t="45822" x="3556000" y="4202113"/>
          <p14:tracePt t="45829" x="3678238" y="4202113"/>
          <p14:tracePt t="45837" x="3775075" y="4202113"/>
          <p14:tracePt t="45846" x="3860800" y="4202113"/>
          <p14:tracePt t="45853" x="3959225" y="4202113"/>
          <p14:tracePt t="45861" x="4056063" y="4202113"/>
          <p14:tracePt t="45867" x="4129088" y="4202113"/>
          <p14:tracePt t="45873" x="4251325" y="4202113"/>
          <p14:tracePt t="45881" x="4348163" y="4202113"/>
          <p14:tracePt t="45888" x="4408488" y="4214813"/>
          <p14:tracePt t="45896" x="4481513" y="4227513"/>
          <p14:tracePt t="45903" x="4567238" y="4238625"/>
          <p14:tracePt t="45910" x="4627563" y="4251325"/>
          <p14:tracePt t="45918" x="4702175" y="4264025"/>
          <p14:tracePt t="45925" x="4749800" y="4264025"/>
          <p14:tracePt t="45932" x="4799013" y="4275138"/>
          <p14:tracePt t="45940" x="4859338" y="4275138"/>
          <p14:tracePt t="45947" x="4908550" y="4275138"/>
          <p14:tracePt t="45955" x="4957763" y="4275138"/>
          <p14:tracePt t="45963" x="4994275" y="4275138"/>
          <p14:tracePt t="45969" x="5054600" y="4275138"/>
          <p14:tracePt t="45977" x="5103813" y="4275138"/>
          <p14:tracePt t="45984" x="5140325" y="4275138"/>
          <p14:tracePt t="45990" x="5176838" y="4275138"/>
          <p14:tracePt t="45998" x="5224463" y="4275138"/>
          <p14:tracePt t="46006" x="5249863" y="4275138"/>
          <p14:tracePt t="46013" x="5260975" y="4275138"/>
          <p14:tracePt t="46021" x="5273675" y="4275138"/>
          <p14:tracePt t="46028" x="5286375" y="4275138"/>
          <p14:tracePt t="46035" x="5297488" y="4275138"/>
          <p14:tracePt t="46043" x="5310188" y="4275138"/>
          <p14:tracePt t="46050" x="5322888" y="4275138"/>
          <p14:tracePt t="46064" x="5334000" y="4275138"/>
          <p14:tracePt t="46094" x="5346700" y="4275138"/>
          <p14:tracePt t="46145" x="5322888" y="4275138"/>
          <p14:tracePt t="46153" x="5273675" y="4275138"/>
          <p14:tracePt t="46160" x="5237163" y="4275138"/>
          <p14:tracePt t="46167" x="5187950" y="4275138"/>
          <p14:tracePt t="46175" x="5114925" y="4275138"/>
          <p14:tracePt t="46181" x="5030788" y="4275138"/>
          <p14:tracePt t="46189" x="4822825" y="4227513"/>
          <p14:tracePt t="46196" x="4702175" y="4202113"/>
          <p14:tracePt t="46203" x="4543425" y="4191000"/>
          <p14:tracePt t="46211" x="4311650" y="4154488"/>
          <p14:tracePt t="46219" x="4141788" y="4141788"/>
          <p14:tracePt t="46225" x="3970338" y="4129088"/>
          <p14:tracePt t="46232" x="3775075" y="4129088"/>
          <p14:tracePt t="46239" x="3568700" y="4117975"/>
          <p14:tracePt t="46247" x="3362325" y="4117975"/>
          <p14:tracePt t="46255" x="3252788" y="4117975"/>
          <p14:tracePt t="46262" x="3141663" y="4117975"/>
          <p14:tracePt t="46270" x="3044825" y="4117975"/>
          <p14:tracePt t="46277" x="2959100" y="4117975"/>
          <p14:tracePt t="46284" x="2898775" y="4117975"/>
          <p14:tracePt t="46292" x="2838450" y="4117975"/>
          <p14:tracePt t="46299" x="2813050" y="4117975"/>
          <p14:tracePt t="46306" x="2789238" y="4117975"/>
          <p14:tracePt t="46313" x="2765425" y="4117975"/>
          <p14:tracePt t="46321" x="2752725" y="4117975"/>
          <p14:tracePt t="46328" x="2740025" y="4117975"/>
          <p14:tracePt t="46342" x="2728913" y="4117975"/>
          <p14:tracePt t="46349" x="2716213" y="4117975"/>
          <p14:tracePt t="46356" x="2703513" y="4117975"/>
          <p14:tracePt t="46379" x="2692400" y="4117975"/>
          <p14:tracePt t="46394" x="2679700" y="4117975"/>
          <p14:tracePt t="46416" x="2667000" y="4117975"/>
          <p14:tracePt t="46496" x="2692400" y="4117975"/>
          <p14:tracePt t="46504" x="2716213" y="4117975"/>
          <p14:tracePt t="46511" x="2765425" y="4117975"/>
          <p14:tracePt t="46518" x="2813050" y="4117975"/>
          <p14:tracePt t="46525" x="2886075" y="4117975"/>
          <p14:tracePt t="46532" x="2959100" y="4117975"/>
          <p14:tracePt t="46540" x="3021013" y="4117975"/>
          <p14:tracePt t="46547" x="3094038" y="4117975"/>
          <p14:tracePt t="46555" x="3214688" y="4129088"/>
          <p14:tracePt t="46563" x="3300413" y="4129088"/>
          <p14:tracePt t="46570" x="3409950" y="4141788"/>
          <p14:tracePt t="46576" x="3482975" y="4154488"/>
          <p14:tracePt t="46583" x="3556000" y="4154488"/>
          <p14:tracePt t="46592" x="3641725" y="4165600"/>
          <p14:tracePt t="46599" x="3714750" y="4165600"/>
          <p14:tracePt t="46611" x="3800475" y="4178300"/>
          <p14:tracePt t="46613" x="3873500" y="4191000"/>
          <p14:tracePt t="46621" x="3946525" y="4191000"/>
          <p14:tracePt t="46628" x="3995738" y="4202113"/>
          <p14:tracePt t="46635" x="4068763" y="4214813"/>
          <p14:tracePt t="46644" x="4152900" y="4214813"/>
          <p14:tracePt t="46650" x="4225925" y="4227513"/>
          <p14:tracePt t="46658" x="4348163" y="4227513"/>
          <p14:tracePt t="46664" x="4421188" y="4227513"/>
          <p14:tracePt t="46672" x="4506913" y="4238625"/>
          <p14:tracePt t="46679" x="4554538" y="4238625"/>
          <p14:tracePt t="46687" x="4627563" y="4238625"/>
          <p14:tracePt t="46694" x="4665663" y="4238625"/>
          <p14:tracePt t="46700" x="4713288" y="4238625"/>
          <p14:tracePt t="46709" x="4749800" y="4238625"/>
          <p14:tracePt t="46716" x="4775200" y="4238625"/>
          <p14:tracePt t="46723" x="4799013" y="4238625"/>
          <p14:tracePt t="46730" x="4822825" y="4238625"/>
          <p14:tracePt t="46738" x="4848225" y="4238625"/>
          <p14:tracePt t="46752" x="4859338" y="4238625"/>
          <p14:tracePt t="46768" x="4872038" y="4238625"/>
          <p14:tracePt t="46789" x="4884738" y="4238625"/>
          <p14:tracePt t="46818" x="4895850" y="4238625"/>
          <p14:tracePt t="46870" x="4884738" y="4238625"/>
          <p14:tracePt t="46877" x="4872038" y="4238625"/>
          <p14:tracePt t="46884" x="4848225" y="4238625"/>
          <p14:tracePt t="46891" x="4811713" y="4238625"/>
          <p14:tracePt t="46899" x="4762500" y="4238625"/>
          <p14:tracePt t="46906" x="4676775" y="4238625"/>
          <p14:tracePt t="46913" x="4603750" y="4238625"/>
          <p14:tracePt t="46921" x="4518025" y="4238625"/>
          <p14:tracePt t="46927" x="4384675" y="4238625"/>
          <p14:tracePt t="46935" x="4189413" y="4238625"/>
          <p14:tracePt t="46942" x="4068763" y="4238625"/>
          <p14:tracePt t="46950" x="3933825" y="4238625"/>
          <p14:tracePt t="46957" x="3775075" y="4238625"/>
          <p14:tracePt t="46964" x="3629025" y="4238625"/>
          <p14:tracePt t="46973" x="3435350" y="4238625"/>
          <p14:tracePt t="46979" x="3349625" y="4238625"/>
          <p14:tracePt t="46987" x="3240088" y="4238625"/>
          <p14:tracePt t="46994" x="3203575" y="4238625"/>
          <p14:tracePt t="47002" x="3167063" y="4238625"/>
          <p14:tracePt t="47009" x="3141663" y="4238625"/>
          <p14:tracePt t="47016" x="3130550" y="4238625"/>
          <p14:tracePt t="47023" x="3117850" y="4238625"/>
          <p14:tracePt t="47039" x="3105150" y="4238625"/>
          <p14:tracePt t="47068" x="3094038" y="4238625"/>
          <p14:tracePt t="47089" x="3081338" y="4238625"/>
          <p14:tracePt t="47156" x="3117850" y="4238625"/>
          <p14:tracePt t="47162" x="3167063" y="4238625"/>
          <p14:tracePt t="47170" x="3203575" y="4238625"/>
          <p14:tracePt t="47177" x="3252788" y="4238625"/>
          <p14:tracePt t="47184" x="3313113" y="4227513"/>
          <p14:tracePt t="47191" x="3386138" y="4227513"/>
          <p14:tracePt t="47199" x="3459163" y="4227513"/>
          <p14:tracePt t="47206" x="3519488" y="4227513"/>
          <p14:tracePt t="47213" x="3617913" y="4227513"/>
          <p14:tracePt t="47221" x="3727450" y="4227513"/>
          <p14:tracePt t="47228" x="3836988" y="4227513"/>
          <p14:tracePt t="47236" x="3970338" y="4227513"/>
          <p14:tracePt t="47248" x="4056063" y="4214813"/>
          <p14:tracePt t="47250" x="4105275" y="4214813"/>
          <p14:tracePt t="47258" x="4932363" y="4214813"/>
          <p14:tracePt t="47264" x="5041900" y="4202113"/>
          <p14:tracePt t="47273" x="5187950" y="4202113"/>
          <p14:tracePt t="47279" x="5260975" y="4202113"/>
          <p14:tracePt t="47287" x="5334000" y="4202113"/>
          <p14:tracePt t="47294" x="5395913" y="4191000"/>
          <p14:tracePt t="47301" x="5456238" y="4191000"/>
          <p14:tracePt t="47308" x="5481638" y="4191000"/>
          <p14:tracePt t="47316" x="5505450" y="4191000"/>
          <p14:tracePt t="47323" x="5518150" y="4191000"/>
          <p14:tracePt t="47330" x="5529263" y="4191000"/>
          <p14:tracePt t="47338" x="5541963" y="4191000"/>
          <p14:tracePt t="47353" x="5554663" y="4191000"/>
          <p14:tracePt t="47368" x="5565775" y="4191000"/>
          <p14:tracePt t="47375" x="5578475" y="4191000"/>
          <p14:tracePt t="47390" x="5591175" y="4191000"/>
          <p14:tracePt t="47405" x="5602288" y="4191000"/>
          <p14:tracePt t="50830" x="5591175" y="4191000"/>
          <p14:tracePt t="50837" x="5578475" y="4191000"/>
          <p14:tracePt t="50844" x="5565775" y="4191000"/>
          <p14:tracePt t="50851" x="5554663" y="4191000"/>
          <p14:tracePt t="50859" x="5529263" y="4191000"/>
          <p14:tracePt t="50865" x="5518150" y="4191000"/>
          <p14:tracePt t="50873" x="5492750" y="4191000"/>
          <p14:tracePt t="50881" x="5456238" y="4191000"/>
          <p14:tracePt t="50888" x="5432425" y="4191000"/>
          <p14:tracePt t="50896" x="5408613" y="4191000"/>
          <p14:tracePt t="50903" x="5383213" y="4191000"/>
          <p14:tracePt t="50910" x="5359400" y="4191000"/>
          <p14:tracePt t="50917" x="5322888" y="4191000"/>
          <p14:tracePt t="50923" x="5297488" y="4191000"/>
          <p14:tracePt t="50931" x="5260975" y="4191000"/>
          <p14:tracePt t="50938" x="5237163" y="4191000"/>
          <p14:tracePt t="50946" x="5200650" y="4191000"/>
          <p14:tracePt t="50954" x="5176838" y="4191000"/>
          <p14:tracePt t="50962" x="5164138" y="4191000"/>
          <p14:tracePt t="50969" x="5151438" y="4191000"/>
          <p14:tracePt t="50975" x="5127625" y="4191000"/>
          <p14:tracePt t="50982" x="5114925" y="4202113"/>
          <p14:tracePt t="50991" x="5091113" y="4202113"/>
          <p14:tracePt t="51005" x="5067300" y="4202113"/>
          <p14:tracePt t="51013" x="5041900" y="4202113"/>
          <p14:tracePt t="51020" x="5030788" y="4202113"/>
          <p14:tracePt t="51027" x="5018088" y="4202113"/>
          <p14:tracePt t="51034" x="4994275" y="4202113"/>
          <p14:tracePt t="51041" x="4981575" y="4202113"/>
          <p14:tracePt t="51048" x="4968875" y="4202113"/>
          <p14:tracePt t="51055" x="4957763" y="4202113"/>
          <p14:tracePt t="51063" x="4945063" y="4202113"/>
          <p14:tracePt t="51078" x="4932363" y="4202113"/>
          <p14:tracePt t="51085" x="4921250" y="4202113"/>
          <p14:tracePt t="51107" x="4908550" y="4202113"/>
          <p14:tracePt t="51254" x="4921250" y="4202113"/>
          <p14:tracePt t="51262" x="4932363" y="4214813"/>
          <p14:tracePt t="51268" x="4957763" y="4214813"/>
          <p14:tracePt t="51276" x="4994275" y="4227513"/>
          <p14:tracePt t="51284" x="5030788" y="4227513"/>
          <p14:tracePt t="51291" x="5091113" y="4227513"/>
          <p14:tracePt t="51297" x="5140325" y="4227513"/>
          <p14:tracePt t="51304" x="5224463" y="4227513"/>
          <p14:tracePt t="51312" x="5286375" y="4227513"/>
          <p14:tracePt t="51319" x="5408613" y="4227513"/>
          <p14:tracePt t="51326" x="5492750" y="4214813"/>
          <p14:tracePt t="51333" x="5578475" y="4202113"/>
          <p14:tracePt t="51342" x="5627688" y="4178300"/>
          <p14:tracePt t="51348" x="5664200" y="4165600"/>
          <p14:tracePt t="51356" x="5700713" y="4154488"/>
          <p14:tracePt t="51363" x="5724525" y="4154488"/>
          <p14:tracePt t="51590" x="5748338" y="4154488"/>
          <p14:tracePt t="51597" x="5797550" y="4154488"/>
          <p14:tracePt t="51605" x="5894388" y="4141788"/>
          <p14:tracePt t="51613" x="5980113" y="4141788"/>
          <p14:tracePt t="51620" x="6211888" y="4117975"/>
          <p14:tracePt t="51627" x="6491288" y="4092575"/>
          <p14:tracePt t="51634" x="6991350" y="4068763"/>
          <p14:tracePt t="51642" x="7466013" y="4019550"/>
          <p14:tracePt t="51649" x="7867650" y="4006850"/>
          <p14:tracePt t="51656" x="8232775" y="3983038"/>
          <p14:tracePt t="51663" x="8647113" y="3959225"/>
          <p14:tracePt t="51671" x="8902700" y="3959225"/>
          <p14:tracePt t="51679" x="9220200" y="3946525"/>
          <p14:tracePt t="51685" x="9415463" y="3946525"/>
          <p14:tracePt t="51693" x="9793288" y="3922713"/>
          <p14:tracePt t="51699" x="9963150" y="3910013"/>
          <p14:tracePt t="51707" x="10145713" y="3897313"/>
          <p14:tracePt t="51715" x="10291763" y="3897313"/>
          <p14:tracePt t="51723" x="10340975" y="3897313"/>
          <p14:tracePt t="51956" x="10364788" y="3897313"/>
          <p14:tracePt t="51970" x="10377488" y="3886200"/>
          <p14:tracePt t="51978" x="10388600" y="3886200"/>
          <p14:tracePt t="51986" x="10401300" y="3873500"/>
          <p14:tracePt t="51993" x="10414000" y="3873500"/>
          <p14:tracePt t="52000" x="10426700" y="3836988"/>
          <p14:tracePt t="52008" x="10437813" y="3813175"/>
          <p14:tracePt t="52014" x="10450513" y="3787775"/>
          <p14:tracePt t="52023" x="10463213" y="3763963"/>
          <p14:tracePt t="52030" x="10474325" y="3727450"/>
          <p14:tracePt t="52037" x="10487025" y="3690938"/>
          <p14:tracePt t="52044" x="10499725" y="3654425"/>
          <p14:tracePt t="52052" x="10499725" y="3605213"/>
          <p14:tracePt t="52059" x="10499725" y="3568700"/>
          <p14:tracePt t="52066" x="10499725" y="3532188"/>
          <p14:tracePt t="52073" x="10499725" y="3459163"/>
          <p14:tracePt t="52080" x="10499725" y="3386138"/>
          <p14:tracePt t="52089" x="10499725" y="3325813"/>
          <p14:tracePt t="52095" x="10499725" y="3289300"/>
          <p14:tracePt t="52103" x="10499725" y="3240088"/>
          <p14:tracePt t="52110" x="10499725" y="3190875"/>
          <p14:tracePt t="52117" x="10499725" y="3154363"/>
          <p14:tracePt t="52125" x="10487025" y="3094038"/>
          <p14:tracePt t="52132" x="10463213" y="3057525"/>
          <p14:tracePt t="52140" x="10437813" y="2971800"/>
          <p14:tracePt t="52146" x="10414000" y="2911475"/>
          <p14:tracePt t="52154" x="10377488" y="2825750"/>
          <p14:tracePt t="52162" x="10352088" y="2789238"/>
          <p14:tracePt t="52169" x="10315575" y="2740025"/>
          <p14:tracePt t="52176" x="10291763" y="2703513"/>
          <p14:tracePt t="52183" x="10255250" y="2655888"/>
          <p14:tracePt t="52190" x="10206038" y="2630488"/>
          <p14:tracePt t="52197" x="10182225" y="2582863"/>
          <p14:tracePt t="52205" x="10133013" y="2557463"/>
          <p14:tracePt t="52213" x="10109200" y="2509838"/>
          <p14:tracePt t="52220" x="10059988" y="2484438"/>
          <p14:tracePt t="52228" x="10023475" y="2447925"/>
          <p14:tracePt t="52235" x="9999663" y="2424113"/>
          <p14:tracePt t="52242" x="9950450" y="2400300"/>
          <p14:tracePt t="52249" x="9913938" y="2374900"/>
          <p14:tracePt t="52257" x="9877425" y="2363788"/>
          <p14:tracePt t="52264" x="9840913" y="2351088"/>
          <p14:tracePt t="52272" x="9804400" y="2338388"/>
          <p14:tracePt t="52279" x="9793288" y="2338388"/>
          <p14:tracePt t="52286" x="9767888" y="2338388"/>
          <p14:tracePt t="52294" x="9756775" y="2338388"/>
          <p14:tracePt t="52300" x="9731375" y="2338388"/>
          <p14:tracePt t="52307" x="9707563" y="2338388"/>
          <p14:tracePt t="52315" x="9683750" y="2338388"/>
          <p14:tracePt t="52322" x="9658350" y="2338388"/>
          <p14:tracePt t="52329" x="9645650" y="2338388"/>
          <p14:tracePt t="52337" x="9621838" y="2338388"/>
          <p14:tracePt t="52344" x="9598025" y="2338388"/>
          <p14:tracePt t="52352" x="9585325" y="2338388"/>
          <p14:tracePt t="52359" x="9572625" y="2338388"/>
          <p14:tracePt t="52366" x="9548813" y="2338388"/>
          <p14:tracePt t="52374" x="9525000" y="2351088"/>
          <p14:tracePt t="52380" x="9512300" y="2363788"/>
          <p14:tracePt t="52389" x="9488488" y="2374900"/>
          <p14:tracePt t="52403" x="9475788" y="2387600"/>
          <p14:tracePt t="52410" x="9463088" y="2400300"/>
          <p14:tracePt t="52417" x="9451975" y="2411413"/>
          <p14:tracePt t="52424" x="9426575" y="2436813"/>
          <p14:tracePt t="52440" x="9415463" y="2460625"/>
          <p14:tracePt t="52447" x="9402763" y="2484438"/>
          <p14:tracePt t="52454" x="9390063" y="2497138"/>
          <p14:tracePt t="52462" x="9378950" y="2520950"/>
          <p14:tracePt t="52469" x="9378950" y="2546350"/>
          <p14:tracePt t="52476" x="9366250" y="2570163"/>
          <p14:tracePt t="52483" x="9366250" y="2593975"/>
          <p14:tracePt t="52491" x="9353550" y="2606675"/>
          <p14:tracePt t="52498" x="9353550" y="2630488"/>
          <p14:tracePt t="52505" x="9353550" y="2655888"/>
          <p14:tracePt t="52513" x="9353550" y="2703513"/>
          <p14:tracePt t="52520" x="9353550" y="2740025"/>
          <p14:tracePt t="52527" x="9353550" y="2765425"/>
          <p14:tracePt t="52534" x="9353550" y="2789238"/>
          <p14:tracePt t="52541" x="9353550" y="2801938"/>
          <p14:tracePt t="52549" x="9353550" y="2825750"/>
          <p14:tracePt t="52557" x="9366250" y="2838450"/>
          <p14:tracePt t="52564" x="9366250" y="2851150"/>
          <p14:tracePt t="52572" x="9378950" y="2874963"/>
          <p14:tracePt t="52579" x="9390063" y="2887663"/>
          <p14:tracePt t="52586" x="9390063" y="2898775"/>
          <p14:tracePt t="52594" x="9402763" y="2924175"/>
          <p14:tracePt t="52600" x="9415463" y="2935288"/>
          <p14:tracePt t="52608" x="9415463" y="2960688"/>
          <p14:tracePt t="52615" x="9426575" y="2971800"/>
          <p14:tracePt t="52623" x="9439275" y="2984500"/>
          <p14:tracePt t="52630" x="9439275" y="2997200"/>
          <p14:tracePt t="52638" x="9451975" y="3008313"/>
          <p14:tracePt t="52643" x="9463088" y="3021013"/>
          <p14:tracePt t="52651" x="9475788" y="3021013"/>
          <p14:tracePt t="52658" x="9488488" y="3033713"/>
          <p14:tracePt t="52666" x="9499600" y="3044825"/>
          <p14:tracePt t="52674" x="9512300" y="3044825"/>
          <p14:tracePt t="52681" x="9512300" y="3057525"/>
          <p14:tracePt t="52689" x="9536113" y="3070225"/>
          <p14:tracePt t="52697" x="9548813" y="3081338"/>
          <p14:tracePt t="52703" x="9561513" y="3094038"/>
          <p14:tracePt t="52710" x="9585325" y="3106738"/>
          <p14:tracePt t="52718" x="9609138" y="3117850"/>
          <p14:tracePt t="52725" x="9621838" y="3143250"/>
          <p14:tracePt t="52732" x="9645650" y="3143250"/>
          <p14:tracePt t="52740" x="9683750" y="3167063"/>
          <p14:tracePt t="52747" x="9694863" y="3167063"/>
          <p14:tracePt t="52755" x="9720263" y="3167063"/>
          <p14:tracePt t="52762" x="9744075" y="3179763"/>
          <p14:tracePt t="52768" x="9767888" y="3190875"/>
          <p14:tracePt t="52775" x="9793288" y="3190875"/>
          <p14:tracePt t="52783" x="9817100" y="3190875"/>
          <p14:tracePt t="52791" x="9829800" y="3190875"/>
          <p14:tracePt t="52798" x="9853613" y="3190875"/>
          <p14:tracePt t="52805" x="9890125" y="3190875"/>
          <p14:tracePt t="52813" x="9913938" y="3190875"/>
          <p14:tracePt t="52820" x="9939338" y="3190875"/>
          <p14:tracePt t="52828" x="9963150" y="3179763"/>
          <p14:tracePt t="52835" x="9986963" y="3179763"/>
          <p14:tracePt t="52842" x="10012363" y="3167063"/>
          <p14:tracePt t="52849" x="10023475" y="3154363"/>
          <p14:tracePt t="52857" x="10036175" y="3154363"/>
          <p14:tracePt t="52880" x="10072688" y="3130550"/>
          <p14:tracePt t="52892" x="10072688" y="3117850"/>
          <p14:tracePt t="52900" x="10096500" y="3117850"/>
          <p14:tracePt t="52908" x="10096500" y="3094038"/>
          <p14:tracePt t="52915" x="10109200" y="3081338"/>
          <p14:tracePt t="52923" x="10121900" y="3070225"/>
          <p14:tracePt t="52930" x="10121900" y="3033713"/>
          <p14:tracePt t="52938" x="10133013" y="2997200"/>
          <p14:tracePt t="52945" x="10145713" y="2984500"/>
          <p14:tracePt t="52952" x="10145713" y="2960688"/>
          <p14:tracePt t="52960" x="10145713" y="2924175"/>
          <p14:tracePt t="52966" x="10145713" y="2911475"/>
          <p14:tracePt t="52974" x="10145713" y="2874963"/>
          <p14:tracePt t="52981" x="10145713" y="2838450"/>
          <p14:tracePt t="52989" x="10145713" y="2814638"/>
          <p14:tracePt t="52995" x="10145713" y="2789238"/>
          <p14:tracePt t="53002" x="10145713" y="2765425"/>
          <p14:tracePt t="53010" x="10145713" y="2752725"/>
          <p14:tracePt t="53018" x="10145713" y="2728913"/>
          <p14:tracePt t="53025" x="10145713" y="2716213"/>
          <p14:tracePt t="53032" x="10133013" y="2703513"/>
          <p14:tracePt t="53040" x="10133013" y="2679700"/>
          <p14:tracePt t="53047" x="10133013" y="2667000"/>
          <p14:tracePt t="53055" x="10121900" y="2643188"/>
          <p14:tracePt t="53069" x="10109200" y="2619375"/>
          <p14:tracePt t="53083" x="10096500" y="2606675"/>
          <p14:tracePt t="53098" x="10085388" y="2593975"/>
          <p14:tracePt t="53105" x="10085388" y="2582863"/>
          <p14:tracePt t="53113" x="10072688" y="2582863"/>
          <p14:tracePt t="53126" x="10059988" y="2582863"/>
          <p14:tracePt t="53135" x="10059988" y="2570163"/>
          <p14:tracePt t="53142" x="10048875" y="2570163"/>
          <p14:tracePt t="53149" x="10036175" y="2570163"/>
          <p14:tracePt t="53179" x="10023475" y="2570163"/>
          <p14:tracePt t="53186" x="10012363" y="2570163"/>
          <p14:tracePt t="53194" x="9999663" y="2570163"/>
          <p14:tracePt t="53208" x="9986963" y="2570163"/>
          <p14:tracePt t="53223" x="9975850" y="2570163"/>
          <p14:tracePt t="53236" x="9950450" y="2570163"/>
          <p14:tracePt t="53252" x="9939338" y="2570163"/>
          <p14:tracePt t="53260" x="9926638" y="2570163"/>
          <p14:tracePt t="53266" x="9913938" y="2570163"/>
          <p14:tracePt t="53274" x="9890125" y="2582863"/>
          <p14:tracePt t="53282" x="9877425" y="2582863"/>
          <p14:tracePt t="53289" x="9866313" y="2593975"/>
          <p14:tracePt t="53296" x="9853613" y="2593975"/>
          <p14:tracePt t="53303" x="9817100" y="2606675"/>
          <p14:tracePt t="53311" x="9804400" y="2619375"/>
          <p14:tracePt t="53318" x="9793288" y="2630488"/>
          <p14:tracePt t="53325" x="9756775" y="2643188"/>
          <p14:tracePt t="53332" x="9744075" y="2643188"/>
          <p14:tracePt t="53340" x="9731375" y="2655888"/>
          <p14:tracePt t="53347" x="9707563" y="2667000"/>
          <p14:tracePt t="53354" x="9683750" y="2679700"/>
          <p14:tracePt t="53362" x="9671050" y="2692400"/>
          <p14:tracePt t="53368" x="9645650" y="2703513"/>
          <p14:tracePt t="53377" x="9645650" y="2716213"/>
          <p14:tracePt t="53383" x="9634538" y="2728913"/>
          <p14:tracePt t="53392" x="9609138" y="2752725"/>
          <p14:tracePt t="53398" x="9598025" y="2776538"/>
          <p14:tracePt t="53405" x="9585325" y="2801938"/>
          <p14:tracePt t="53413" x="9572625" y="2814638"/>
          <p14:tracePt t="53421" x="9561513" y="2838450"/>
          <p14:tracePt t="53428" x="9548813" y="2874963"/>
          <p14:tracePt t="53435" x="9536113" y="2898775"/>
          <p14:tracePt t="53442" x="9536113" y="2935288"/>
          <p14:tracePt t="53449" x="9536113" y="2971800"/>
          <p14:tracePt t="53457" x="9536113" y="2997200"/>
          <p14:tracePt t="53464" x="9536113" y="3008313"/>
          <p14:tracePt t="53471" x="9536113" y="3033713"/>
          <p14:tracePt t="53478" x="9536113" y="3057525"/>
          <p14:tracePt t="53486" x="9536113" y="3070225"/>
          <p14:tracePt t="53494" x="9536113" y="3081338"/>
          <p14:tracePt t="53500" x="9548813" y="3106738"/>
          <p14:tracePt t="53508" x="9561513" y="3143250"/>
          <p14:tracePt t="53515" x="9572625" y="3154363"/>
          <p14:tracePt t="53523" x="9585325" y="3179763"/>
          <p14:tracePt t="53531" x="9598025" y="3203575"/>
          <p14:tracePt t="53538" x="9609138" y="3216275"/>
          <p14:tracePt t="53544" x="9621838" y="3227388"/>
          <p14:tracePt t="53552" x="9634538" y="3252788"/>
          <p14:tracePt t="53566" x="9658350" y="3263900"/>
          <p14:tracePt t="53574" x="9671050" y="3276600"/>
          <p14:tracePt t="53581" x="9683750" y="3276600"/>
          <p14:tracePt t="53588" x="9707563" y="3300413"/>
          <p14:tracePt t="53595" x="9720263" y="3300413"/>
          <p14:tracePt t="53603" x="9744075" y="3300413"/>
          <p14:tracePt t="53614" x="9780588" y="3313113"/>
          <p14:tracePt t="53618" x="9804400" y="3325813"/>
          <p14:tracePt t="53625" x="9840913" y="3325813"/>
          <p14:tracePt t="53632" x="9866313" y="3325813"/>
          <p14:tracePt t="53640" x="9890125" y="3325813"/>
          <p14:tracePt t="53647" x="9913938" y="3325813"/>
          <p14:tracePt t="53655" x="9950450" y="3325813"/>
          <p14:tracePt t="53662" x="9975850" y="3325813"/>
          <p14:tracePt t="53669" x="9999663" y="3325813"/>
          <p14:tracePt t="53677" x="10036175" y="3325813"/>
          <p14:tracePt t="53683" x="10048875" y="3325813"/>
          <p14:tracePt t="53692" x="10072688" y="3325813"/>
          <p14:tracePt t="53697" x="10085388" y="3325813"/>
          <p14:tracePt t="53705" x="10109200" y="3313113"/>
          <p14:tracePt t="53712" x="10121900" y="3313113"/>
          <p14:tracePt t="53721" x="10133013" y="3300413"/>
          <p14:tracePt t="53735" x="10145713" y="3289300"/>
          <p14:tracePt t="53742" x="10158413" y="3276600"/>
          <p14:tracePt t="53749" x="10169525" y="3252788"/>
          <p14:tracePt t="53757" x="10182225" y="3227388"/>
          <p14:tracePt t="53764" x="10182225" y="3216275"/>
          <p14:tracePt t="53772" x="10194925" y="3190875"/>
          <p14:tracePt t="53779" x="10206038" y="3167063"/>
          <p14:tracePt t="53786" x="10206038" y="3143250"/>
          <p14:tracePt t="53794" x="10206038" y="3117850"/>
          <p14:tracePt t="53800" x="10206038" y="3106738"/>
          <p14:tracePt t="53809" x="10206038" y="3070225"/>
          <p14:tracePt t="53815" x="10206038" y="3044825"/>
          <p14:tracePt t="53822" x="10206038" y="3033713"/>
          <p14:tracePt t="53829" x="10206038" y="3008313"/>
          <p14:tracePt t="53838" x="10206038" y="2997200"/>
          <p14:tracePt t="53844" x="10206038" y="2984500"/>
          <p14:tracePt t="53852" x="10194925" y="2971800"/>
          <p14:tracePt t="53860" x="10182225" y="2947988"/>
          <p14:tracePt t="53866" x="10169525" y="2947988"/>
          <p14:tracePt t="53874" x="10145713" y="2924175"/>
          <p14:tracePt t="53881" x="10121900" y="2911475"/>
          <p14:tracePt t="53889" x="10085388" y="2887663"/>
          <p14:tracePt t="53896" x="10059988" y="2874963"/>
          <p14:tracePt t="53903" x="10023475" y="2862263"/>
          <p14:tracePt t="53911" x="9986963" y="2851150"/>
          <p14:tracePt t="53918" x="9963150" y="2851150"/>
          <p14:tracePt t="53925" x="9926638" y="2838450"/>
          <p14:tracePt t="53933" x="9890125" y="2838450"/>
          <p14:tracePt t="53940" x="9866313" y="2825750"/>
          <p14:tracePt t="53947" x="9829800" y="2825750"/>
          <p14:tracePt t="53954" x="9804400" y="2825750"/>
          <p14:tracePt t="53962" x="9793288" y="2825750"/>
          <p14:tracePt t="53969" x="9767888" y="2825750"/>
          <p14:tracePt t="53977" x="9756775" y="2825750"/>
          <p14:tracePt t="53983" x="9744075" y="2825750"/>
          <p14:tracePt t="53992" x="9707563" y="2838450"/>
          <p14:tracePt t="54005" x="9683750" y="2862263"/>
          <p14:tracePt t="54014" x="9658350" y="2874963"/>
          <p14:tracePt t="54021" x="9645650" y="2887663"/>
          <p14:tracePt t="54028" x="9634538" y="2898775"/>
          <p14:tracePt t="54035" x="9609138" y="2911475"/>
          <p14:tracePt t="54042" x="9598025" y="2947988"/>
          <p14:tracePt t="54050" x="9572625" y="2960688"/>
          <p14:tracePt t="54057" x="9561513" y="2997200"/>
          <p14:tracePt t="54064" x="9536113" y="3021013"/>
          <p14:tracePt t="54071" x="9536113" y="3057525"/>
          <p14:tracePt t="54078" x="9525000" y="3070225"/>
          <p14:tracePt t="54086" x="9525000" y="3094038"/>
          <p14:tracePt t="54094" x="9525000" y="3117850"/>
          <p14:tracePt t="54100" x="9525000" y="3143250"/>
          <p14:tracePt t="54109" x="9525000" y="3167063"/>
          <p14:tracePt t="54116" x="9525000" y="3190875"/>
          <p14:tracePt t="54123" x="9525000" y="3227388"/>
          <p14:tracePt t="54131" x="9536113" y="3252788"/>
          <p14:tracePt t="54138" x="9561513" y="3276600"/>
          <p14:tracePt t="54144" x="9572625" y="3289300"/>
          <p14:tracePt t="54152" x="9598025" y="3313113"/>
          <p14:tracePt t="54160" x="9609138" y="3325813"/>
          <p14:tracePt t="54167" x="9621838" y="3336925"/>
          <p14:tracePt t="54174" x="9671050" y="3362325"/>
          <p14:tracePt t="54181" x="9694863" y="3386138"/>
          <p14:tracePt t="54188" x="9720263" y="3398838"/>
          <p14:tracePt t="54195" x="9756775" y="3409950"/>
          <p14:tracePt t="54203" x="9804400" y="3435350"/>
          <p14:tracePt t="54211" x="9829800" y="3448050"/>
          <p14:tracePt t="54218" x="9853613" y="3448050"/>
          <p14:tracePt t="54225" x="9890125" y="3448050"/>
          <p14:tracePt t="54232" x="9926638" y="3459163"/>
          <p14:tracePt t="54240" x="9975850" y="3459163"/>
          <p14:tracePt t="54247" x="9999663" y="3459163"/>
          <p14:tracePt t="54255" x="10023475" y="3459163"/>
          <p14:tracePt t="54262" x="10059988" y="3459163"/>
          <p14:tracePt t="54269" x="10096500" y="3459163"/>
          <p14:tracePt t="54277" x="10109200" y="3459163"/>
          <p14:tracePt t="54283" x="10133013" y="3459163"/>
          <p14:tracePt t="54292" x="10158413" y="3448050"/>
          <p14:tracePt t="54298" x="10169525" y="3435350"/>
          <p14:tracePt t="54305" x="10194925" y="3435350"/>
          <p14:tracePt t="54312" x="10206038" y="3409950"/>
          <p14:tracePt t="54321" x="10231438" y="3398838"/>
          <p14:tracePt t="54328" x="10242550" y="3386138"/>
          <p14:tracePt t="54335" x="10255250" y="3362325"/>
          <p14:tracePt t="54342" x="10267950" y="3336925"/>
          <p14:tracePt t="54350" x="10279063" y="3313113"/>
          <p14:tracePt t="54358" x="10291763" y="3289300"/>
          <p14:tracePt t="54366" x="10291763" y="3252788"/>
          <p14:tracePt t="54372" x="10291763" y="3227388"/>
          <p14:tracePt t="54380" x="10291763" y="3203575"/>
          <p14:tracePt t="54386" x="10291763" y="3167063"/>
          <p14:tracePt t="54394" x="10279063" y="3143250"/>
          <p14:tracePt t="54401" x="10267950" y="3106738"/>
          <p14:tracePt t="54409" x="10255250" y="3070225"/>
          <p14:tracePt t="54415" x="10231438" y="3057525"/>
          <p14:tracePt t="54422" x="10206038" y="3021013"/>
          <p14:tracePt t="54430" x="10182225" y="2997200"/>
          <p14:tracePt t="54437" x="10133013" y="2971800"/>
          <p14:tracePt t="54444" x="10085388" y="2935288"/>
          <p14:tracePt t="54452" x="10012363" y="2898775"/>
          <p14:tracePt t="54460" x="9963150" y="2862263"/>
          <p14:tracePt t="54466" x="9913938" y="2838450"/>
          <p14:tracePt t="54475" x="9829800" y="2801938"/>
          <p14:tracePt t="54481" x="9780588" y="2789238"/>
          <p14:tracePt t="54489" x="9694863" y="2740025"/>
          <p14:tracePt t="54496" x="9645650" y="2728913"/>
          <p14:tracePt t="54503" x="9585325" y="2716213"/>
          <p14:tracePt t="54511" x="9548813" y="2703513"/>
          <p14:tracePt t="54518" x="9512300" y="2703513"/>
          <p14:tracePt t="54525" x="9488488" y="2703513"/>
          <p14:tracePt t="54533" x="9463088" y="2703513"/>
          <p14:tracePt t="54540" x="9451975" y="2703513"/>
          <p14:tracePt t="54547" x="9426575" y="2703513"/>
          <p14:tracePt t="54554" x="9415463" y="2703513"/>
          <p14:tracePt t="54569" x="9402763" y="2703513"/>
          <p14:tracePt t="54577" x="9390063" y="2716213"/>
          <p14:tracePt t="54583" x="9378950" y="2728913"/>
          <p14:tracePt t="54592" x="9366250" y="2752725"/>
          <p14:tracePt t="54598" x="9353550" y="2765425"/>
          <p14:tracePt t="54606" x="9342438" y="2789238"/>
          <p14:tracePt t="54613" x="9342438" y="2825750"/>
          <p14:tracePt t="54620" x="9329738" y="2851150"/>
          <p14:tracePt t="54628" x="9329738" y="2887663"/>
          <p14:tracePt t="54634" x="9329738" y="2911475"/>
          <p14:tracePt t="54642" x="9329738" y="2935288"/>
          <p14:tracePt t="54649" x="9329738" y="2947988"/>
          <p14:tracePt t="54657" x="9329738" y="2960688"/>
          <p14:tracePt t="54664" x="9342438" y="2984500"/>
          <p14:tracePt t="54671" x="9342438" y="2997200"/>
          <p14:tracePt t="54678" x="9366250" y="3021013"/>
          <p14:tracePt t="54686" x="9378950" y="3033713"/>
          <p14:tracePt t="54694" x="9390063" y="3044825"/>
          <p14:tracePt t="54700" x="9402763" y="3057525"/>
          <p14:tracePt t="54709" x="9439275" y="3081338"/>
          <p14:tracePt t="54715" x="9475788" y="3094038"/>
          <p14:tracePt t="54723" x="9512300" y="3117850"/>
          <p14:tracePt t="54731" x="9548813" y="3130550"/>
          <p14:tracePt t="54738" x="9572625" y="3130550"/>
          <p14:tracePt t="54745" x="9621838" y="3143250"/>
          <p14:tracePt t="54752" x="9671050" y="3154363"/>
          <p14:tracePt t="54760" x="9720263" y="3154363"/>
          <p14:tracePt t="54767" x="9744075" y="3154363"/>
          <p14:tracePt t="54774" x="9793288" y="3154363"/>
          <p14:tracePt t="54781" x="9804400" y="3154363"/>
          <p14:tracePt t="54788" x="9840913" y="3154363"/>
          <p14:tracePt t="54795" x="9866313" y="3154363"/>
          <p14:tracePt t="54803" x="9890125" y="3154363"/>
          <p14:tracePt t="54811" x="9902825" y="3154363"/>
          <p14:tracePt t="54818" x="9913938" y="3143250"/>
          <p14:tracePt t="54825" x="9939338" y="3117850"/>
          <p14:tracePt t="54833" x="9950450" y="3106738"/>
          <p14:tracePt t="54841" x="9963150" y="3094038"/>
          <p14:tracePt t="54848" x="9975850" y="3070225"/>
          <p14:tracePt t="54855" x="9999663" y="3057525"/>
          <p14:tracePt t="54862" x="9999663" y="3033713"/>
          <p14:tracePt t="54869" x="10012363" y="3021013"/>
          <p14:tracePt t="54877" x="10023475" y="3008313"/>
          <p14:tracePt t="54883" x="10036175" y="2984500"/>
          <p14:tracePt t="54892" x="10048875" y="2960688"/>
          <p14:tracePt t="54898" x="10048875" y="2947988"/>
          <p14:tracePt t="54905" x="10059988" y="2935288"/>
          <p14:tracePt t="54912" x="10072688" y="2924175"/>
          <p14:tracePt t="54921" x="10072688" y="2911475"/>
          <p14:tracePt t="54928" x="10072688" y="2898775"/>
          <p14:tracePt t="54935" x="10085388" y="2887663"/>
          <p14:tracePt t="54942" x="10085388" y="2874963"/>
          <p14:tracePt t="54957" x="10085388" y="2851150"/>
          <p14:tracePt t="54964" x="10085388" y="2838450"/>
          <p14:tracePt t="54980" x="10085388" y="2814638"/>
          <p14:tracePt t="54987" x="10085388" y="2801938"/>
          <p14:tracePt t="54994" x="10072688" y="2789238"/>
          <p14:tracePt t="55001" x="10059988" y="2776538"/>
          <p14:tracePt t="55009" x="10036175" y="2752725"/>
          <p14:tracePt t="55015" x="10012363" y="2752725"/>
          <p14:tracePt t="55022" x="9975850" y="2728913"/>
          <p14:tracePt t="55030" x="9939338" y="2716213"/>
          <p14:tracePt t="55038" x="9902825" y="2716213"/>
          <p14:tracePt t="55045" x="9866313" y="2716213"/>
          <p14:tracePt t="55052" x="9817100" y="2703513"/>
          <p14:tracePt t="55060" x="9793288" y="2703513"/>
          <p14:tracePt t="55067" x="9756775" y="2703513"/>
          <p14:tracePt t="55074" x="9720263" y="2703513"/>
          <p14:tracePt t="55081" x="9694863" y="2703513"/>
          <p14:tracePt t="55089" x="9671050" y="2703513"/>
          <p14:tracePt t="55096" x="9645650" y="2703513"/>
          <p14:tracePt t="55103" x="9621838" y="2716213"/>
          <p14:tracePt t="55111" x="9598025" y="2728913"/>
          <p14:tracePt t="55118" x="9598025" y="2740025"/>
          <p14:tracePt t="55125" x="9572625" y="2752725"/>
          <p14:tracePt t="55133" x="9572625" y="2765425"/>
          <p14:tracePt t="55140" x="9561513" y="2776538"/>
          <p14:tracePt t="55148" x="9561513" y="2789238"/>
          <p14:tracePt t="55154" x="9548813" y="2801938"/>
          <p14:tracePt t="55162" x="9548813" y="2825750"/>
          <p14:tracePt t="55169" x="9536113" y="2851150"/>
          <p14:tracePt t="55177" x="9536113" y="2862263"/>
          <p14:tracePt t="55184" x="9536113" y="2887663"/>
          <p14:tracePt t="55192" x="9536113" y="2924175"/>
          <p14:tracePt t="55198" x="9536113" y="2935288"/>
          <p14:tracePt t="55206" x="9536113" y="2971800"/>
          <p14:tracePt t="55213" x="9548813" y="2997200"/>
          <p14:tracePt t="55221" x="9548813" y="3021013"/>
          <p14:tracePt t="55228" x="9561513" y="3033713"/>
          <p14:tracePt t="55235" x="9572625" y="3070225"/>
          <p14:tracePt t="55243" x="9585325" y="3106738"/>
          <p14:tracePt t="55250" x="9598025" y="3117850"/>
          <p14:tracePt t="55258" x="9621838" y="3143250"/>
          <p14:tracePt t="55265" x="9634538" y="3154363"/>
          <p14:tracePt t="55271" x="9658350" y="3179763"/>
          <p14:tracePt t="55278" x="9683750" y="3190875"/>
          <p14:tracePt t="55286" x="9707563" y="3203575"/>
          <p14:tracePt t="55294" x="9756775" y="3227388"/>
          <p14:tracePt t="55301" x="9780588" y="3240088"/>
          <p14:tracePt t="55309" x="9829800" y="3252788"/>
          <p14:tracePt t="55316" x="9877425" y="3263900"/>
          <p14:tracePt t="55323" x="10012363" y="3263900"/>
          <p14:tracePt t="55331" x="10096500" y="3276600"/>
          <p14:tracePt t="55338" x="10133013" y="3276600"/>
          <p14:tracePt t="58332" x="10121900" y="3276600"/>
          <p14:tracePt t="58339" x="10109200" y="3276600"/>
          <p14:tracePt t="58346" x="10096500" y="3276600"/>
          <p14:tracePt t="58353" x="10072688" y="3276600"/>
          <p14:tracePt t="58360" x="10059988" y="3276600"/>
          <p14:tracePt t="58368" x="10048875" y="3276600"/>
          <p14:tracePt t="58375" x="10012363" y="3276600"/>
          <p14:tracePt t="58383" x="9975850" y="3263900"/>
          <p14:tracePt t="58390" x="9939338" y="3252788"/>
          <p14:tracePt t="58396" x="9902825" y="3240088"/>
          <p14:tracePt t="58404" x="9840913" y="3227388"/>
          <p14:tracePt t="58411" x="9793288" y="3227388"/>
          <p14:tracePt t="58419" x="9756775" y="3216275"/>
          <p14:tracePt t="58425" x="9707563" y="3216275"/>
          <p14:tracePt t="58433" x="9658350" y="3203575"/>
          <p14:tracePt t="58441" x="9621838" y="3203575"/>
          <p14:tracePt t="58449" x="9572625" y="3190875"/>
          <p14:tracePt t="58456" x="9536113" y="3190875"/>
          <p14:tracePt t="58463" x="9499600" y="3179763"/>
          <p14:tracePt t="58470" x="9463088" y="3179763"/>
          <p14:tracePt t="58478" x="9426575" y="3179763"/>
          <p14:tracePt t="58484" x="9390063" y="3179763"/>
          <p14:tracePt t="58493" x="9353550" y="3179763"/>
          <p14:tracePt t="58499" x="9329738" y="3179763"/>
          <p14:tracePt t="58507" x="9280525" y="3179763"/>
          <p14:tracePt t="58514" x="9256713" y="3179763"/>
          <p14:tracePt t="58522" x="9232900" y="3179763"/>
          <p14:tracePt t="58528" x="9207500" y="3179763"/>
          <p14:tracePt t="58535" x="9183688" y="3179763"/>
          <p14:tracePt t="58542" x="9170988" y="3179763"/>
          <p14:tracePt t="58551" x="9147175" y="3179763"/>
          <p14:tracePt t="58567" x="9134475" y="3179763"/>
          <p14:tracePt t="58573" x="9110663" y="3179763"/>
          <p14:tracePt t="58588" x="9097963" y="3179763"/>
          <p14:tracePt t="58603" x="9086850" y="3190875"/>
          <p14:tracePt t="58610" x="9074150" y="3203575"/>
          <p14:tracePt t="58618" x="9074150" y="3227388"/>
          <p14:tracePt t="58624" x="9074150" y="3252788"/>
          <p14:tracePt t="58632" x="9074150" y="3263900"/>
          <p14:tracePt t="58639" x="9074150" y="3276600"/>
          <p14:tracePt t="58645" x="9074150" y="3300413"/>
          <p14:tracePt t="58654" x="9074150" y="3325813"/>
          <p14:tracePt t="58660" x="9074150" y="3349625"/>
          <p14:tracePt t="58667" x="9074150" y="3373438"/>
          <p14:tracePt t="58675" x="9074150" y="3409950"/>
          <p14:tracePt t="58683" x="9086850" y="3435350"/>
          <p14:tracePt t="58690" x="9097963" y="3471863"/>
          <p14:tracePt t="58697" x="9123363" y="3495675"/>
          <p14:tracePt t="58704" x="9134475" y="3521075"/>
          <p14:tracePt t="58711" x="9159875" y="3557588"/>
          <p14:tracePt t="58719" x="9220200" y="3617913"/>
          <p14:tracePt t="58727" x="9256713" y="3690938"/>
          <p14:tracePt t="58734" x="9305925" y="3751263"/>
          <p14:tracePt t="58741" x="9342438" y="3813175"/>
          <p14:tracePt t="58749" x="9390063" y="3849688"/>
          <p14:tracePt t="58756" x="9426575" y="3897313"/>
          <p14:tracePt t="58763" x="9463088" y="3922713"/>
          <p14:tracePt t="58770" x="9499600" y="3959225"/>
          <p14:tracePt t="58778" x="9548813" y="3995738"/>
          <p14:tracePt t="58785" x="9598025" y="4019550"/>
          <p14:tracePt t="58791" x="9645650" y="4056063"/>
          <p14:tracePt t="58799" x="9707563" y="4092575"/>
          <p14:tracePt t="58807" x="9744075" y="4105275"/>
          <p14:tracePt t="58814" x="9780588" y="4105275"/>
          <p14:tracePt t="58821" x="9817100" y="4105275"/>
          <p14:tracePt t="58829" x="9866313" y="4105275"/>
          <p14:tracePt t="58836" x="9902825" y="4105275"/>
          <p14:tracePt t="58844" x="9939338" y="4105275"/>
          <p14:tracePt t="58851" x="9975850" y="4092575"/>
          <p14:tracePt t="58858" x="10036175" y="4056063"/>
          <p14:tracePt t="58865" x="10072688" y="4043363"/>
          <p14:tracePt t="58873" x="10109200" y="4019550"/>
          <p14:tracePt t="58880" x="10145713" y="3995738"/>
          <p14:tracePt t="58887" x="10169525" y="3959225"/>
          <p14:tracePt t="58895" x="10218738" y="3922713"/>
          <p14:tracePt t="58902" x="10231438" y="3873500"/>
          <p14:tracePt t="58908" x="10267950" y="3836988"/>
          <p14:tracePt t="58916" x="10304463" y="3787775"/>
          <p14:tracePt t="58924" x="10304463" y="3751263"/>
          <p14:tracePt t="58932" x="10315575" y="3727450"/>
          <p14:tracePt t="58939" x="10315575" y="3667125"/>
          <p14:tracePt t="58946" x="10315575" y="3605213"/>
          <p14:tracePt t="58953" x="10315575" y="3532188"/>
          <p14:tracePt t="58961" x="10304463" y="3484563"/>
          <p14:tracePt t="58967" x="10291763" y="3435350"/>
          <p14:tracePt t="58975" x="10242550" y="3386138"/>
          <p14:tracePt t="58983" x="10194925" y="3349625"/>
          <p14:tracePt t="58990" x="10158413" y="3313113"/>
          <p14:tracePt t="58997" x="10096500" y="3289300"/>
          <p14:tracePt t="59004" x="10036175" y="3240088"/>
          <p14:tracePt t="59013" x="9950450" y="3203575"/>
          <p14:tracePt t="59019" x="9866313" y="3143250"/>
          <p14:tracePt t="59026" x="9744075" y="3106738"/>
          <p14:tracePt t="59033" x="9671050" y="3081338"/>
          <p14:tracePt t="59041" x="9609138" y="3070225"/>
          <p14:tracePt t="59049" x="9536113" y="3070225"/>
          <p14:tracePt t="59056" x="9463088" y="3070225"/>
          <p14:tracePt t="59063" x="9390063" y="3070225"/>
          <p14:tracePt t="59070" x="9317038" y="3070225"/>
          <p14:tracePt t="59078" x="9244013" y="3070225"/>
          <p14:tracePt t="59085" x="9207500" y="3070225"/>
          <p14:tracePt t="59093" x="9170988" y="3081338"/>
          <p14:tracePt t="59100" x="9159875" y="3094038"/>
          <p14:tracePt t="59107" x="9134475" y="3094038"/>
          <p14:tracePt t="59115" x="9123363" y="3117850"/>
          <p14:tracePt t="59121" x="9110663" y="3117850"/>
          <p14:tracePt t="59129" x="9110663" y="3130550"/>
          <p14:tracePt t="59136" x="9097963" y="3143250"/>
          <p14:tracePt t="59143" x="9086850" y="3167063"/>
          <p14:tracePt t="59150" x="9086850" y="3190875"/>
          <p14:tracePt t="59159" x="9086850" y="3240088"/>
          <p14:tracePt t="59165" x="9086850" y="3263900"/>
          <p14:tracePt t="59173" x="9086850" y="3300413"/>
          <p14:tracePt t="59181" x="9086850" y="3313113"/>
          <p14:tracePt t="59187" x="9086850" y="3336925"/>
          <p14:tracePt t="59195" x="9086850" y="3373438"/>
          <p14:tracePt t="59202" x="9097963" y="3409950"/>
          <p14:tracePt t="59210" x="9110663" y="3422650"/>
          <p14:tracePt t="59216" x="9134475" y="3448050"/>
          <p14:tracePt t="59224" x="9159875" y="3484563"/>
          <p14:tracePt t="59231" x="9183688" y="3495675"/>
          <p14:tracePt t="59239" x="9207500" y="3521075"/>
          <p14:tracePt t="59245" x="9232900" y="3532188"/>
          <p14:tracePt t="59252" x="9269413" y="3557588"/>
          <p14:tracePt t="59260" x="9305925" y="3568700"/>
          <p14:tracePt t="59268" x="9390063" y="3594100"/>
          <p14:tracePt t="59275" x="9451975" y="3617913"/>
          <p14:tracePt t="59283" x="9525000" y="3630613"/>
          <p14:tracePt t="59290" x="9561513" y="3641725"/>
          <p14:tracePt t="59298" x="9609138" y="3641725"/>
          <p14:tracePt t="59304" x="9645650" y="3641725"/>
          <p14:tracePt t="59312" x="9694863" y="3641725"/>
          <p14:tracePt t="59319" x="9731375" y="3641725"/>
          <p14:tracePt t="59327" x="9756775" y="3641725"/>
          <p14:tracePt t="59333" x="9780588" y="3641725"/>
          <p14:tracePt t="59342" x="9793288" y="3641725"/>
          <p14:tracePt t="59349" x="9804400" y="3641725"/>
          <p14:tracePt t="59363" x="9829800" y="3617913"/>
          <p14:tracePt t="59370" x="9829800" y="3605213"/>
          <p14:tracePt t="59377" x="9829800" y="3581400"/>
          <p14:tracePt t="59384" x="9840913" y="3557588"/>
          <p14:tracePt t="59392" x="9840913" y="3521075"/>
          <p14:tracePt t="59400" x="9840913" y="3484563"/>
          <p14:tracePt t="59407" x="9840913" y="3448050"/>
          <p14:tracePt t="59415" x="9829800" y="3409950"/>
          <p14:tracePt t="59422" x="9804400" y="3386138"/>
          <p14:tracePt t="59429" x="9793288" y="3349625"/>
          <p14:tracePt t="59436" x="9756775" y="3325813"/>
          <p14:tracePt t="59444" x="9731375" y="3313113"/>
          <p14:tracePt t="59451" x="9707563" y="3289300"/>
          <p14:tracePt t="59459" x="9671050" y="3276600"/>
          <p14:tracePt t="59465" x="9621838" y="3252788"/>
          <p14:tracePt t="59473" x="9548813" y="3240088"/>
          <p14:tracePt t="59481" x="9488488" y="3227388"/>
          <p14:tracePt t="59487" x="9439275" y="3227388"/>
          <p14:tracePt t="59494" x="9378950" y="3227388"/>
          <p14:tracePt t="59502" x="9305925" y="3227388"/>
          <p14:tracePt t="59510" x="9244013" y="3263900"/>
          <p14:tracePt t="59516" x="9207500" y="3276600"/>
          <p14:tracePt t="59524" x="9147175" y="3336925"/>
          <p14:tracePt t="59531" x="9123363" y="3386138"/>
          <p14:tracePt t="59539" x="9086850" y="3448050"/>
          <p14:tracePt t="59546" x="9074150" y="3495675"/>
          <p14:tracePt t="59553" x="9050338" y="3581400"/>
          <p14:tracePt t="59561" x="9037638" y="3617913"/>
          <p14:tracePt t="63688" x="9013825" y="3617913"/>
          <p14:tracePt t="63696" x="8988425" y="3617913"/>
          <p14:tracePt t="63703" x="8939213" y="3617913"/>
          <p14:tracePt t="63711" x="8902700" y="3617913"/>
          <p14:tracePt t="63719" x="8855075" y="3617913"/>
          <p14:tracePt t="63725" x="8782050" y="3617913"/>
          <p14:tracePt t="63733" x="8709025" y="3617913"/>
          <p14:tracePt t="63739" x="8574088" y="3617913"/>
          <p14:tracePt t="63746" x="8428038" y="3617913"/>
          <p14:tracePt t="63754" x="8307388" y="3617913"/>
          <p14:tracePt t="63761" x="8185150" y="3617913"/>
          <p14:tracePt t="63769" x="7940675" y="3630613"/>
          <p14:tracePt t="63777" x="7770813" y="3641725"/>
          <p14:tracePt t="63783" x="7624763" y="3654425"/>
          <p14:tracePt t="63791" x="7392988" y="3690938"/>
          <p14:tracePt t="63799" x="7234238" y="3714750"/>
          <p14:tracePt t="63805" x="7100888" y="3740150"/>
          <p14:tracePt t="63813" x="6942138" y="3787775"/>
          <p14:tracePt t="63820" x="6858000" y="3824288"/>
          <p14:tracePt t="63828" x="6759575" y="3860800"/>
          <p14:tracePt t="63835" x="6710363" y="3910013"/>
          <p14:tracePt t="63842" x="6650038" y="3959225"/>
          <p14:tracePt t="63850" x="6589713" y="4019550"/>
          <p14:tracePt t="63856" x="6553200" y="4068763"/>
          <p14:tracePt t="63863" x="6503988" y="4154488"/>
          <p14:tracePt t="63871" x="6467475" y="4264025"/>
          <p14:tracePt t="63879" x="6454775" y="4397375"/>
          <p14:tracePt t="63886" x="6454775" y="4519613"/>
          <p14:tracePt t="63894" x="6467475" y="4652963"/>
          <p14:tracePt t="63902" x="6503988" y="4799013"/>
          <p14:tracePt t="63908" x="6613525" y="4981575"/>
          <p14:tracePt t="63915" x="6783388" y="5249863"/>
          <p14:tracePt t="63922" x="6894513" y="5384800"/>
          <p14:tracePt t="63930" x="7051675" y="5530850"/>
          <p14:tracePt t="63937" x="7197725" y="5664200"/>
          <p14:tracePt t="63945" x="7588250" y="5895975"/>
          <p14:tracePt t="63952" x="7637463" y="5945188"/>
          <p14:tracePt t="63960" x="7783513" y="6029325"/>
          <p14:tracePt t="64237" x="7807325" y="6029325"/>
          <p14:tracePt t="64245" x="7843838" y="6029325"/>
          <p14:tracePt t="64252" x="7893050" y="6018213"/>
          <p14:tracePt t="64260" x="7940675" y="6005513"/>
          <p14:tracePt t="64267" x="8013700" y="5992813"/>
          <p14:tracePt t="64274" x="8099425" y="5981700"/>
          <p14:tracePt t="64282" x="8245475" y="5956300"/>
          <p14:tracePt t="64288" x="8355013" y="5945188"/>
          <p14:tracePt t="64296" x="8537575" y="5932488"/>
          <p14:tracePt t="64304" x="8647113" y="5932488"/>
          <p14:tracePt t="64311" x="8855075" y="5919788"/>
          <p14:tracePt t="64319" x="9001125" y="5895975"/>
          <p14:tracePt t="64325" x="9134475" y="5895975"/>
          <p14:tracePt t="64333" x="9256713" y="5895975"/>
          <p14:tracePt t="64339" x="9353550" y="5895975"/>
          <p14:tracePt t="64346" x="9499600" y="5895975"/>
          <p14:tracePt t="64354" x="9585325" y="5895975"/>
          <p14:tracePt t="64362" x="9621838" y="5895975"/>
          <p14:tracePt t="64369" x="9694863" y="5895975"/>
          <p14:tracePt t="64377" x="9720263" y="5895975"/>
          <p14:tracePt t="64383" x="9744075" y="5895975"/>
          <p14:tracePt t="64706" x="9744075" y="5870575"/>
          <p14:tracePt t="64714" x="9707563" y="5834063"/>
          <p14:tracePt t="64721" x="9694863" y="5797550"/>
          <p14:tracePt t="64728" x="9658350" y="5737225"/>
          <p14:tracePt t="64737" x="9609138" y="5688013"/>
          <p14:tracePt t="64742" x="9585325" y="5640388"/>
          <p14:tracePt t="64749" x="9512300" y="5541963"/>
          <p14:tracePt t="64756" x="9463088" y="5494338"/>
          <p14:tracePt t="64764" x="9415463" y="5432425"/>
          <p14:tracePt t="64771" x="9353550" y="5372100"/>
          <p14:tracePt t="64779" x="9269413" y="5299075"/>
          <p14:tracePt t="64786" x="9232900" y="5249863"/>
          <p14:tracePt t="64794" x="9159875" y="5176838"/>
          <p14:tracePt t="64802" x="9097963" y="5127625"/>
          <p14:tracePt t="64809" x="9001125" y="5080000"/>
          <p14:tracePt t="64815" x="8891588" y="5018088"/>
          <p14:tracePt t="64822" x="8574088" y="4897438"/>
          <p14:tracePt t="64831" x="8343900" y="4835525"/>
          <p14:tracePt t="64838" x="8148638" y="4787900"/>
          <p14:tracePt t="64845" x="7673975" y="4751388"/>
          <p14:tracePt t="64852" x="7296150" y="4702175"/>
          <p14:tracePt t="64859" x="6931025" y="4702175"/>
          <p14:tracePt t="64866" x="6467475" y="4702175"/>
          <p14:tracePt t="64874" x="6016625" y="4738688"/>
          <p14:tracePt t="64882" x="5711825" y="4775200"/>
          <p14:tracePt t="64889" x="5432425" y="4811713"/>
          <p14:tracePt t="64896" x="4921250" y="4872038"/>
          <p14:tracePt t="64904" x="4713288" y="4933950"/>
          <p14:tracePt t="64911" x="4543425" y="4994275"/>
          <p14:tracePt t="64919" x="4298950" y="5080000"/>
          <p14:tracePt t="64925" x="4141788" y="5164138"/>
          <p14:tracePt t="64933" x="3983038" y="5249863"/>
          <p14:tracePt t="64939" x="3897313" y="5299075"/>
          <p14:tracePt t="64948" x="3811588" y="5348288"/>
          <p14:tracePt t="64954" x="3775075" y="5372100"/>
          <p14:tracePt t="64962" x="3727450" y="5408613"/>
          <p14:tracePt t="64969" x="3690938" y="5457825"/>
          <p14:tracePt t="65167" x="3690938" y="5468938"/>
          <p14:tracePt t="65182" x="3678238" y="5468938"/>
          <p14:tracePt t="65189" x="3665538" y="5468938"/>
          <p14:tracePt t="65197" x="3629025" y="5468938"/>
          <p14:tracePt t="65204" x="3592513" y="5468938"/>
          <p14:tracePt t="65211" x="3532188" y="5468938"/>
          <p14:tracePt t="65218" x="3495675" y="5468938"/>
          <p14:tracePt t="65225" x="3422650" y="5468938"/>
          <p14:tracePt t="65232" x="3362325" y="5468938"/>
          <p14:tracePt t="65240" x="3214688" y="5468938"/>
          <p14:tracePt t="65248" x="3094038" y="5468938"/>
          <p14:tracePt t="65255" x="2995613" y="5468938"/>
          <p14:tracePt t="65262" x="2874963" y="5481638"/>
          <p14:tracePt t="65269" x="2789238" y="5494338"/>
          <p14:tracePt t="65277" x="2630488" y="5530850"/>
          <p14:tracePt t="65285" x="2533650" y="5541963"/>
          <p14:tracePt t="65292" x="2447925" y="5578475"/>
          <p14:tracePt t="65299" x="2398713" y="5603875"/>
          <p14:tracePt t="65305" x="2325688" y="5627688"/>
          <p14:tracePt t="65313" x="2265363" y="5640388"/>
          <p14:tracePt t="65321" x="2216150" y="5651500"/>
          <p14:tracePt t="65327" x="2192338" y="5664200"/>
          <p14:tracePt t="65334" x="2155825" y="5688013"/>
          <p14:tracePt t="65342" x="2132013" y="5688013"/>
          <p14:tracePt t="65350" x="2119313" y="5700713"/>
          <p14:tracePt t="65357" x="2106613" y="5713413"/>
          <p14:tracePt t="65380" x="2095500" y="5724525"/>
          <p14:tracePt t="65394" x="2095500" y="5737225"/>
          <p14:tracePt t="65402" x="2095500" y="5749925"/>
          <p14:tracePt t="65409" x="2095500" y="5761038"/>
          <p14:tracePt t="65415" x="2095500" y="5773738"/>
          <p14:tracePt t="65423" x="2095500" y="5786438"/>
          <p14:tracePt t="65431" x="2095500" y="5797550"/>
          <p14:tracePt t="65437" x="2095500" y="5810250"/>
          <p14:tracePt t="65444" x="2106613" y="5834063"/>
          <p14:tracePt t="65453" x="2119313" y="5834063"/>
          <p14:tracePt t="65459" x="2132013" y="5846763"/>
          <p14:tracePt t="65468" x="2143125" y="5846763"/>
          <p14:tracePt t="65478" x="2168525" y="5870575"/>
          <p14:tracePt t="65482" x="2192338" y="5883275"/>
          <p14:tracePt t="65489" x="2252663" y="5907088"/>
          <p14:tracePt t="65496" x="2289175" y="5932488"/>
          <p14:tracePt t="65504" x="2325688" y="5945188"/>
          <p14:tracePt t="65511" x="2351088" y="5956300"/>
          <p14:tracePt t="65519" x="2387600" y="5981700"/>
          <p14:tracePt t="65526" x="2411413" y="5981700"/>
          <p14:tracePt t="65532" x="2460625" y="5992813"/>
          <p14:tracePt t="65540" x="2508250" y="6018213"/>
          <p14:tracePt t="65548" x="2546350" y="6029325"/>
          <p14:tracePt t="65554" x="2570163" y="6029325"/>
          <p14:tracePt t="65561" x="2619375" y="6029325"/>
          <p14:tracePt t="65569" x="2643188" y="6029325"/>
          <p14:tracePt t="65576" x="2679700" y="6029325"/>
          <p14:tracePt t="65585" x="2703513" y="6029325"/>
          <p14:tracePt t="65592" x="2740025" y="6029325"/>
          <p14:tracePt t="65599" x="2776538" y="6029325"/>
          <p14:tracePt t="65605" x="2813050" y="6029325"/>
          <p14:tracePt t="65620" x="2849563" y="6029325"/>
          <p14:tracePt t="65622" x="2874963" y="6029325"/>
          <p14:tracePt t="65628" x="2922588" y="6018213"/>
          <p14:tracePt t="65636" x="2947988" y="6005513"/>
          <p14:tracePt t="65643" x="2959100" y="5981700"/>
          <p14:tracePt t="65650" x="2984500" y="5981700"/>
          <p14:tracePt t="65657" x="3008313" y="5969000"/>
          <p14:tracePt t="65665" x="3032125" y="5956300"/>
          <p14:tracePt t="65672" x="3044825" y="5956300"/>
          <p14:tracePt t="65678" x="3057525" y="5932488"/>
          <p14:tracePt t="65686" x="3068638" y="5932488"/>
          <p14:tracePt t="65694" x="3081338" y="5919788"/>
          <p14:tracePt t="65702" x="3081338" y="5907088"/>
          <p14:tracePt t="65709" x="3094038" y="5895975"/>
          <p14:tracePt t="65716" x="3105150" y="5883275"/>
          <p14:tracePt t="65723" x="3117850" y="5859463"/>
          <p14:tracePt t="65730" x="3130550" y="5834063"/>
          <p14:tracePt t="65738" x="3130550" y="5810250"/>
          <p14:tracePt t="65745" x="3130550" y="5797550"/>
          <p14:tracePt t="65752" x="3141663" y="5773738"/>
          <p14:tracePt t="65760" x="3141663" y="5749925"/>
          <p14:tracePt t="65767" x="3154363" y="5724525"/>
          <p14:tracePt t="65774" x="3154363" y="5700713"/>
          <p14:tracePt t="65782" x="3167063" y="5676900"/>
          <p14:tracePt t="65789" x="3167063" y="5651500"/>
          <p14:tracePt t="65795" x="3167063" y="5640388"/>
          <p14:tracePt t="65803" x="3167063" y="5627688"/>
          <p14:tracePt t="65811" x="3178175" y="5614988"/>
          <p14:tracePt t="65819" x="3178175" y="5603875"/>
          <p14:tracePt t="65833" x="3178175" y="5591175"/>
          <p14:tracePt t="65840" x="3178175" y="5578475"/>
          <p14:tracePt t="65863" x="3190875" y="5567363"/>
          <p14:tracePt t="65876" x="3190875" y="5554663"/>
          <p14:tracePt t="65892" x="3190875" y="5541963"/>
          <p14:tracePt t="65906" x="3190875" y="5530850"/>
          <p14:tracePt t="65927" x="3190875" y="5518150"/>
          <p14:tracePt t="65965" x="3190875" y="5505450"/>
          <p14:tracePt t="66002" x="3190875" y="5494338"/>
          <p14:tracePt t="66016" x="3190875" y="5481638"/>
          <p14:tracePt t="66031" x="3190875" y="5468938"/>
          <p14:tracePt t="66038" x="3190875" y="5457825"/>
          <p14:tracePt t="66045" x="3203575" y="5457825"/>
          <p14:tracePt t="66052" x="3203575" y="5445125"/>
          <p14:tracePt t="66060" x="3203575" y="5432425"/>
          <p14:tracePt t="66067" x="3203575" y="5408613"/>
          <p14:tracePt t="66075" x="3203575" y="5395913"/>
          <p14:tracePt t="66082" x="3203575" y="5384800"/>
          <p14:tracePt t="66089" x="3203575" y="5359400"/>
          <p14:tracePt t="66097" x="3203575" y="5322888"/>
          <p14:tracePt t="66104" x="3203575" y="5286375"/>
          <p14:tracePt t="66112" x="3203575" y="5249863"/>
          <p14:tracePt t="66119" x="3203575" y="5226050"/>
          <p14:tracePt t="66126" x="3203575" y="5189538"/>
          <p14:tracePt t="66133" x="3203575" y="5153025"/>
          <p14:tracePt t="66140" x="3203575" y="5091113"/>
          <p14:tracePt t="66147" x="3190875" y="5018088"/>
          <p14:tracePt t="66155" x="3178175" y="4945063"/>
          <p14:tracePt t="66161" x="3167063" y="4897438"/>
          <p14:tracePt t="66169" x="3154363" y="4848225"/>
          <p14:tracePt t="66177" x="3141663" y="4811713"/>
          <p14:tracePt t="66185" x="3130550" y="4775200"/>
          <p14:tracePt t="66192" x="3117850" y="4714875"/>
          <p14:tracePt t="66199" x="3117850" y="4652963"/>
          <p14:tracePt t="66206" x="3105150" y="4603750"/>
          <p14:tracePt t="66214" x="3094038" y="4556125"/>
          <p14:tracePt t="66221" x="3094038" y="4530725"/>
          <p14:tracePt t="66229" x="3081338" y="4494213"/>
          <p14:tracePt t="66236" x="3068638" y="4470400"/>
          <p14:tracePt t="66243" x="3057525" y="4457700"/>
          <p14:tracePt t="66258" x="3057525" y="4446588"/>
          <p14:tracePt t="66264" x="3044825" y="4446588"/>
          <p14:tracePt t="66777" x="3044825" y="4433888"/>
          <p14:tracePt t="66791" x="3044825" y="4421188"/>
          <p14:tracePt t="66799" x="3044825" y="4410075"/>
          <p14:tracePt t="66814" x="3044825" y="4397375"/>
          <p14:tracePt t="66822" x="3032125" y="4384675"/>
          <p14:tracePt t="66829" x="3032125" y="4373563"/>
          <p14:tracePt t="66843" x="3021013" y="4348163"/>
          <p14:tracePt t="66850" x="3008313" y="4348163"/>
          <p14:tracePt t="66858" x="3008313" y="4337050"/>
          <p14:tracePt t="66865" x="2995613" y="4324350"/>
          <p14:tracePt t="66873" x="2995613" y="4311650"/>
          <p14:tracePt t="66886" x="2984500" y="4300538"/>
          <p14:tracePt t="66902" x="2971800" y="4300538"/>
          <p14:tracePt t="66909" x="2971800" y="4287838"/>
          <p14:tracePt t="66917" x="2959100" y="4287838"/>
          <p14:tracePt t="66932" x="2947988" y="4275138"/>
          <p14:tracePt t="66938" x="2935288" y="4275138"/>
          <p14:tracePt t="66945" x="2922588" y="4275138"/>
          <p14:tracePt t="66953" x="2911475" y="4264025"/>
          <p14:tracePt t="66968" x="2898775" y="4264025"/>
          <p14:tracePt t="66975" x="2886075" y="4264025"/>
          <p14:tracePt t="66982" x="2874963" y="4264025"/>
          <p14:tracePt t="66997" x="2862263" y="4264025"/>
          <p14:tracePt t="67003" x="2849563" y="4264025"/>
          <p14:tracePt t="67011" x="2838450" y="4264025"/>
          <p14:tracePt t="67020" x="2825750" y="4264025"/>
          <p14:tracePt t="67026" x="2825750" y="4275138"/>
          <p14:tracePt t="67034" x="2813050" y="4275138"/>
          <p14:tracePt t="67041" x="2801938" y="4287838"/>
          <p14:tracePt t="67048" x="2789238" y="4324350"/>
          <p14:tracePt t="67055" x="2776538" y="4337050"/>
          <p14:tracePt t="67063" x="2776538" y="4360863"/>
          <p14:tracePt t="67070" x="2765425" y="4384675"/>
          <p14:tracePt t="67078" x="2765425" y="4397375"/>
          <p14:tracePt t="67085" x="2765425" y="4410075"/>
          <p14:tracePt t="67092" x="2752725" y="4433888"/>
          <p14:tracePt t="67099" x="2752725" y="4446588"/>
          <p14:tracePt t="67106" x="2752725" y="4457700"/>
          <p14:tracePt t="67114" x="2752725" y="4470400"/>
          <p14:tracePt t="67121" x="2752725" y="4483100"/>
          <p14:tracePt t="67128" x="2752725" y="4494213"/>
          <p14:tracePt t="67135" x="2752725" y="4506913"/>
          <p14:tracePt t="67143" x="2752725" y="4530725"/>
          <p14:tracePt t="67151" x="2752725" y="4543425"/>
          <p14:tracePt t="67158" x="2752725" y="4556125"/>
          <p14:tracePt t="67164" x="2765425" y="4579938"/>
          <p14:tracePt t="67172" x="2765425" y="4592638"/>
          <p14:tracePt t="67180" x="2776538" y="4603750"/>
          <p14:tracePt t="67187" x="2789238" y="4603750"/>
          <p14:tracePt t="67195" x="2801938" y="4629150"/>
          <p14:tracePt t="67209" x="2825750" y="4652963"/>
          <p14:tracePt t="67217" x="2849563" y="4652963"/>
          <p14:tracePt t="67224" x="2862263" y="4665663"/>
          <p14:tracePt t="67232" x="2886075" y="4678363"/>
          <p14:tracePt t="67237" x="2922588" y="4678363"/>
          <p14:tracePt t="67245" x="2947988" y="4678363"/>
          <p14:tracePt t="67253" x="2984500" y="4678363"/>
          <p14:tracePt t="67261" x="3008313" y="4678363"/>
          <p14:tracePt t="67267" x="3032125" y="4678363"/>
          <p14:tracePt t="67275" x="3057525" y="4678363"/>
          <p14:tracePt t="67283" x="3068638" y="4678363"/>
          <p14:tracePt t="67289" x="3094038" y="4678363"/>
          <p14:tracePt t="67297" x="3117850" y="4678363"/>
          <p14:tracePt t="67312" x="3141663" y="4678363"/>
          <p14:tracePt t="67326" x="3154363" y="4665663"/>
          <p14:tracePt t="67334" x="3167063" y="4652963"/>
          <p14:tracePt t="67341" x="3178175" y="4640263"/>
          <p14:tracePt t="67349" x="3178175" y="4629150"/>
          <p14:tracePt t="67355" x="3178175" y="4603750"/>
          <p14:tracePt t="67362" x="3190875" y="4567238"/>
          <p14:tracePt t="67370" x="3190875" y="4556125"/>
          <p14:tracePt t="67378" x="3190875" y="4543425"/>
          <p14:tracePt t="67385" x="3190875" y="4530725"/>
          <p14:tracePt t="67392" x="3190875" y="4494213"/>
          <p14:tracePt t="67399" x="3190875" y="4483100"/>
          <p14:tracePt t="67406" x="3190875" y="4470400"/>
          <p14:tracePt t="67414" x="3190875" y="4457700"/>
          <p14:tracePt t="67421" x="3190875" y="4433888"/>
          <p14:tracePt t="67429" x="3190875" y="4421188"/>
          <p14:tracePt t="67437" x="3167063" y="4410075"/>
          <p14:tracePt t="67443" x="3154363" y="4397375"/>
          <p14:tracePt t="67450" x="3130550" y="4373563"/>
          <p14:tracePt t="67458" x="3094038" y="4373563"/>
          <p14:tracePt t="67465" x="3057525" y="4348163"/>
          <p14:tracePt t="67472" x="3032125" y="4337050"/>
          <p14:tracePt t="67479" x="2995613" y="4324350"/>
          <p14:tracePt t="67487" x="2971800" y="4324350"/>
          <p14:tracePt t="67495" x="2947988" y="4324350"/>
          <p14:tracePt t="67502" x="2922588" y="4324350"/>
          <p14:tracePt t="67509" x="2886075" y="4324350"/>
          <p14:tracePt t="67517" x="2862263" y="4324350"/>
          <p14:tracePt t="67523" x="2838450" y="4324350"/>
          <p14:tracePt t="67532" x="2813050" y="4324350"/>
          <p14:tracePt t="67538" x="2801938" y="4324350"/>
          <p14:tracePt t="67546" x="2789238" y="4337050"/>
          <p14:tracePt t="67552" x="2776538" y="4348163"/>
          <p14:tracePt t="67561" x="2752725" y="4373563"/>
          <p14:tracePt t="67568" x="2752725" y="4397375"/>
          <p14:tracePt t="67575" x="2740025" y="4421188"/>
          <p14:tracePt t="67582" x="2740025" y="4446588"/>
          <p14:tracePt t="67589" x="2740025" y="4470400"/>
          <p14:tracePt t="67596" x="2740025" y="4506913"/>
          <p14:tracePt t="67604" x="2740025" y="4543425"/>
          <p14:tracePt t="67612" x="2740025" y="4567238"/>
          <p14:tracePt t="67620" x="2740025" y="4592638"/>
          <p14:tracePt t="67626" x="2752725" y="4616450"/>
          <p14:tracePt t="67634" x="2765425" y="4640263"/>
          <p14:tracePt t="67641" x="2776538" y="4652963"/>
          <p14:tracePt t="67649" x="2801938" y="4689475"/>
          <p14:tracePt t="67656" x="2825750" y="4714875"/>
          <p14:tracePt t="67663" x="2838450" y="4751388"/>
          <p14:tracePt t="67671" x="2862263" y="4787900"/>
          <p14:tracePt t="67678" x="2874963" y="4799013"/>
          <p14:tracePt t="67684" x="2898775" y="4824413"/>
          <p14:tracePt t="67692" x="2911475" y="4848225"/>
          <p14:tracePt t="67699" x="2935288" y="4860925"/>
          <p14:tracePt t="67706" x="2947988" y="4872038"/>
          <p14:tracePt t="67713" x="2971800" y="4884738"/>
          <p14:tracePt t="67721" x="2995613" y="4908550"/>
          <p14:tracePt t="67729" x="3008313" y="4908550"/>
          <p14:tracePt t="67736" x="3032125" y="4933950"/>
          <p14:tracePt t="67743" x="3057525" y="4933950"/>
          <p14:tracePt t="67751" x="3081338" y="4933950"/>
          <p14:tracePt t="67758" x="3094038" y="4945063"/>
          <p14:tracePt t="67765" x="3117850" y="4945063"/>
          <p14:tracePt t="67773" x="3154363" y="4945063"/>
          <p14:tracePt t="67780" x="3190875" y="4945063"/>
          <p14:tracePt t="67787" x="3203575" y="4945063"/>
          <p14:tracePt t="67795" x="3227388" y="4945063"/>
          <p14:tracePt t="67802" x="3252788" y="4933950"/>
          <p14:tracePt t="67810" x="3263900" y="4933950"/>
          <p14:tracePt t="67817" x="3276600" y="4921250"/>
          <p14:tracePt t="68600" x="3289300" y="4921250"/>
          <p14:tracePt t="68607" x="3313113" y="4933950"/>
          <p14:tracePt t="68614" x="3349625" y="4945063"/>
          <p14:tracePt t="68621" x="3386138" y="4957763"/>
          <p14:tracePt t="68629" x="3435350" y="4994275"/>
          <p14:tracePt t="68637" x="3482975" y="5006975"/>
          <p14:tracePt t="68644" x="3544888" y="5030788"/>
          <p14:tracePt t="68651" x="3629025" y="5054600"/>
          <p14:tracePt t="68658" x="3751263" y="5080000"/>
          <p14:tracePt t="68665" x="3884613" y="5127625"/>
          <p14:tracePt t="68673" x="4043363" y="5153025"/>
          <p14:tracePt t="68681" x="4298950" y="5200650"/>
          <p14:tracePt t="68687" x="4470400" y="5213350"/>
          <p14:tracePt t="68695" x="4822825" y="5249863"/>
          <p14:tracePt t="68702" x="5127625" y="5262563"/>
          <p14:tracePt t="68709" x="5468938" y="5311775"/>
          <p14:tracePt t="68717" x="5846763" y="5322888"/>
          <p14:tracePt t="68724" x="6089650" y="5335588"/>
          <p14:tracePt t="68730" x="6430963" y="5384800"/>
          <p14:tracePt t="68738" x="6686550" y="5408613"/>
          <p14:tracePt t="68747" x="6869113" y="5445125"/>
          <p14:tracePt t="68754" x="7004050" y="5468938"/>
          <p14:tracePt t="68761" x="7137400" y="5494338"/>
          <p14:tracePt t="68768" x="7234238" y="5518150"/>
          <p14:tracePt t="68787" x="7343775" y="5554663"/>
          <p14:tracePt t="68790" x="7380288" y="5567363"/>
          <p14:tracePt t="68798" x="7416800" y="5591175"/>
          <p14:tracePt t="69039" x="7453313" y="5591175"/>
          <p14:tracePt t="69047" x="7489825" y="5591175"/>
          <p14:tracePt t="69053" x="7551738" y="5591175"/>
          <p14:tracePt t="69061" x="7624763" y="5591175"/>
          <p14:tracePt t="69069" x="7710488" y="5591175"/>
          <p14:tracePt t="69075" x="7856538" y="5591175"/>
          <p14:tracePt t="69083" x="8075613" y="5591175"/>
          <p14:tracePt t="69089" x="8221663" y="5591175"/>
          <p14:tracePt t="69097" x="8526463" y="5603875"/>
          <p14:tracePt t="69104" x="8720138" y="5603875"/>
          <p14:tracePt t="69112" x="9001125" y="5627688"/>
          <p14:tracePt t="69120" x="9196388" y="5627688"/>
          <p14:tracePt t="69127" x="9353550" y="5627688"/>
          <p14:tracePt t="69134" x="9548813" y="5627688"/>
          <p14:tracePt t="69141" x="9793288" y="5614988"/>
          <p14:tracePt t="69149" x="10072688" y="5591175"/>
          <p14:tracePt t="69156" x="10218738" y="5578475"/>
          <p14:tracePt t="69164" x="10401300" y="5554663"/>
          <p14:tracePt t="69171" x="10523538" y="5541963"/>
          <p14:tracePt t="69178" x="10669588" y="5518150"/>
          <p14:tracePt t="69185" x="10791825" y="5505450"/>
          <p14:tracePt t="69193" x="10901363" y="5494338"/>
          <p14:tracePt t="69200" x="10985500" y="5468938"/>
          <p14:tracePt t="69207" x="11047413" y="5457825"/>
          <p14:tracePt t="69213" x="11107738" y="5445125"/>
          <p14:tracePt t="69221" x="11156950" y="5432425"/>
          <p14:tracePt t="69229" x="11193463" y="5432425"/>
          <p14:tracePt t="69237" x="11217275" y="5421313"/>
          <p14:tracePt t="69243" x="11242675" y="5408613"/>
          <p14:tracePt t="69252" x="11290300" y="5395913"/>
          <p14:tracePt t="69258" x="11315700" y="5395913"/>
          <p14:tracePt t="69266" x="11326813" y="5395913"/>
          <p14:tracePt t="69272" x="11339513" y="5395913"/>
          <p14:tracePt t="69281" x="11352213" y="5395913"/>
          <p14:tracePt t="69595" x="11352213" y="5384800"/>
          <p14:tracePt t="69603" x="11339513" y="5372100"/>
          <p14:tracePt t="69609" x="11326813" y="5359400"/>
          <p14:tracePt t="69617" x="11279188" y="5335588"/>
          <p14:tracePt t="69624" x="11242675" y="5335588"/>
          <p14:tracePt t="69632" x="11193463" y="5299075"/>
          <p14:tracePt t="69639" x="11133138" y="5273675"/>
          <p14:tracePt t="69647" x="11058525" y="5226050"/>
          <p14:tracePt t="69654" x="10937875" y="5189538"/>
          <p14:tracePt t="69661" x="10766425" y="5116513"/>
          <p14:tracePt t="69669" x="10620375" y="5054600"/>
          <p14:tracePt t="69675" x="10499725" y="5018088"/>
          <p14:tracePt t="69683" x="10194925" y="4957763"/>
          <p14:tracePt t="69690" x="9963150" y="4908550"/>
          <p14:tracePt t="69698" x="9645650" y="4848225"/>
          <p14:tracePt t="69705" x="9536113" y="4835525"/>
          <p14:tracePt t="69711" x="9390063" y="4811713"/>
          <p14:tracePt t="69719" x="9220200" y="4799013"/>
          <p14:tracePt t="69727" x="9097963" y="4787900"/>
          <p14:tracePt t="69735" x="8977313" y="4775200"/>
          <p14:tracePt t="69741" x="8878888" y="4751388"/>
          <p14:tracePt t="69750" x="8769350" y="4751388"/>
          <p14:tracePt t="69756" x="8709025" y="4751388"/>
          <p14:tracePt t="69763" x="8647113" y="4751388"/>
          <p14:tracePt t="69771" x="8599488" y="4751388"/>
          <p14:tracePt t="69778" x="8574088" y="4751388"/>
          <p14:tracePt t="69785" x="8537575" y="4762500"/>
          <p14:tracePt t="69793" x="8477250" y="4799013"/>
          <p14:tracePt t="69800" x="8453438" y="4811713"/>
          <p14:tracePt t="69807" x="8416925" y="4835525"/>
          <p14:tracePt t="69815" x="8355013" y="4872038"/>
          <p14:tracePt t="69822" x="8331200" y="4884738"/>
          <p14:tracePt t="69829" x="8294688" y="4908550"/>
          <p14:tracePt t="69836" x="8270875" y="4945063"/>
          <p14:tracePt t="69843" x="8258175" y="4970463"/>
          <p14:tracePt t="69852" x="8221663" y="4994275"/>
          <p14:tracePt t="69858" x="8221663" y="5030788"/>
          <p14:tracePt t="69866" x="8196263" y="5054600"/>
          <p14:tracePt t="69873" x="8185150" y="5067300"/>
          <p14:tracePt t="69881" x="8185150" y="5091113"/>
          <p14:tracePt t="69888" x="8185150" y="5116513"/>
          <p14:tracePt t="69895" x="8185150" y="5127625"/>
          <p14:tracePt t="69903" x="8185150" y="5164138"/>
          <p14:tracePt t="69910" x="8185150" y="5189538"/>
          <p14:tracePt t="69917" x="8185150" y="5200650"/>
          <p14:tracePt t="69924" x="8208963" y="5226050"/>
          <p14:tracePt t="69932" x="8221663" y="5237163"/>
          <p14:tracePt t="69939" x="8245475" y="5262563"/>
          <p14:tracePt t="69946" x="8281988" y="5273675"/>
          <p14:tracePt t="69953" x="8331200" y="5311775"/>
          <p14:tracePt t="69960" x="8404225" y="5335588"/>
          <p14:tracePt t="69969" x="8513763" y="5372100"/>
          <p14:tracePt t="69976" x="8599488" y="5395913"/>
          <p14:tracePt t="69983" x="8732838" y="5432425"/>
          <p14:tracePt t="69990" x="8866188" y="5457825"/>
          <p14:tracePt t="69998" x="9097963" y="5494338"/>
          <p14:tracePt t="70004" x="9256713" y="5505450"/>
          <p14:tracePt t="70013" x="9512300" y="5541963"/>
          <p14:tracePt t="70020" x="9683750" y="5541963"/>
          <p14:tracePt t="70027" x="9877425" y="5541963"/>
          <p14:tracePt t="70035" x="10048875" y="5541963"/>
          <p14:tracePt t="70041" x="10194925" y="5530850"/>
          <p14:tracePt t="70049" x="10388600" y="5481638"/>
          <p14:tracePt t="70056" x="10499725" y="5457825"/>
          <p14:tracePt t="70063" x="10609263" y="5432425"/>
          <p14:tracePt t="70070" x="10706100" y="5395913"/>
          <p14:tracePt t="70077" x="10755313" y="5384800"/>
          <p14:tracePt t="70085" x="10791825" y="5372100"/>
          <p14:tracePt t="71331" x="10779125" y="5372100"/>
          <p14:tracePt t="71338" x="10755313" y="5359400"/>
          <p14:tracePt t="71345" x="10718800" y="5348288"/>
          <p14:tracePt t="71352" x="10669588" y="5335588"/>
          <p14:tracePt t="71359" x="10620375" y="5335588"/>
          <p14:tracePt t="71366" x="10583863" y="5322888"/>
          <p14:tracePt t="71373" x="10547350" y="5311775"/>
          <p14:tracePt t="71380" x="10474325" y="5299075"/>
          <p14:tracePt t="71388" x="10414000" y="5286375"/>
          <p14:tracePt t="71396" x="10340975" y="5286375"/>
          <p14:tracePt t="71403" x="10255250" y="5273675"/>
          <p14:tracePt t="71410" x="10182225" y="5273675"/>
          <p14:tracePt t="71418" x="10109200" y="5262563"/>
          <p14:tracePt t="71424" x="10023475" y="5262563"/>
          <p14:tracePt t="71433" x="9950450" y="5262563"/>
          <p14:tracePt t="71439" x="9877425" y="5262563"/>
          <p14:tracePt t="71447" x="9793288" y="5262563"/>
          <p14:tracePt t="71454" x="9744075" y="5262563"/>
          <p14:tracePt t="71462" x="9683750" y="5273675"/>
          <p14:tracePt t="71469" x="9621838" y="5286375"/>
          <p14:tracePt t="71476" x="9561513" y="5299075"/>
          <p14:tracePt t="71483" x="9488488" y="5335588"/>
          <p14:tracePt t="71491" x="9415463" y="5359400"/>
          <p14:tracePt t="71497" x="9353550" y="5395913"/>
          <p14:tracePt t="71505" x="9317038" y="5421313"/>
          <p14:tracePt t="71513" x="9280525" y="5445125"/>
          <p14:tracePt t="71519" x="9244013" y="5457825"/>
          <p14:tracePt t="71527" x="9207500" y="5494338"/>
          <p14:tracePt t="71535" x="9183688" y="5505450"/>
          <p14:tracePt t="71541" x="9147175" y="5541963"/>
          <p14:tracePt t="71550" x="9123363" y="5567363"/>
          <p14:tracePt t="71557" x="9110663" y="5591175"/>
          <p14:tracePt t="71564" x="9061450" y="5664200"/>
          <p14:tracePt t="71571" x="9037638" y="5713413"/>
          <p14:tracePt t="71579" x="9013825" y="5773738"/>
          <p14:tracePt t="71586" x="9001125" y="5810250"/>
          <p14:tracePt t="71593" x="8988425" y="5846763"/>
          <p14:tracePt t="71600" x="8988425" y="5895975"/>
          <p14:tracePt t="71608" x="8988425" y="5945188"/>
          <p14:tracePt t="71614" x="8988425" y="5981700"/>
          <p14:tracePt t="71622" x="9001125" y="6029325"/>
          <p14:tracePt t="71630" x="9001125" y="6078538"/>
          <p14:tracePt t="71637" x="9037638" y="6115050"/>
          <p14:tracePt t="71644" x="9061450" y="6138863"/>
          <p14:tracePt t="71652" x="9097963" y="6175375"/>
          <p14:tracePt t="71658" x="9123363" y="6200775"/>
          <p14:tracePt t="71667" x="9183688" y="6237288"/>
          <p14:tracePt t="71674" x="9232900" y="6273800"/>
          <p14:tracePt t="71681" x="9305925" y="6310313"/>
          <p14:tracePt t="71689" x="9353550" y="6321425"/>
          <p14:tracePt t="71696" x="9439275" y="6357938"/>
          <p14:tracePt t="71703" x="9499600" y="6383338"/>
          <p14:tracePt t="71710" x="9561513" y="6407150"/>
          <p14:tracePt t="71717" x="9645650" y="6419850"/>
          <p14:tracePt t="71724" x="9731375" y="6443663"/>
          <p14:tracePt t="71731" x="9793288" y="6456363"/>
          <p14:tracePt t="71739" x="9902825" y="6456363"/>
          <p14:tracePt t="71747" x="9975850" y="6456363"/>
          <p14:tracePt t="71755" x="10059988" y="6456363"/>
          <p14:tracePt t="71762" x="10145713" y="6456363"/>
          <p14:tracePt t="71769" x="10242550" y="6456363"/>
          <p14:tracePt t="71775" x="10328275" y="6430963"/>
          <p14:tracePt t="71783" x="10388600" y="6419850"/>
          <p14:tracePt t="71791" x="10450513" y="6394450"/>
          <p14:tracePt t="71799" x="10499725" y="6383338"/>
          <p14:tracePt t="71805" x="10536238" y="6370638"/>
          <p14:tracePt t="71813" x="10583863" y="6334125"/>
          <p14:tracePt t="71821" x="10609263" y="6321425"/>
          <p14:tracePt t="71827" x="10633075" y="6284913"/>
          <p14:tracePt t="71835" x="10669588" y="6237288"/>
          <p14:tracePt t="71841" x="10706100" y="6188075"/>
          <p14:tracePt t="71848" x="10729913" y="6102350"/>
          <p14:tracePt t="71856" x="10742613" y="6065838"/>
          <p14:tracePt t="71864" x="10742613" y="6005513"/>
          <p14:tracePt t="71871" x="10742613" y="5932488"/>
          <p14:tracePt t="71879" x="10729913" y="5870575"/>
          <p14:tracePt t="71886" x="10706100" y="5810250"/>
          <p14:tracePt t="71893" x="10682288" y="5749925"/>
          <p14:tracePt t="71901" x="10645775" y="5713413"/>
          <p14:tracePt t="71908" x="10620375" y="5676900"/>
          <p14:tracePt t="71915" x="10572750" y="5603875"/>
          <p14:tracePt t="71922" x="10547350" y="5567363"/>
          <p14:tracePt t="71930" x="10499725" y="5541963"/>
          <p14:tracePt t="71938" x="10437813" y="5494338"/>
          <p14:tracePt t="71944" x="10388600" y="5457825"/>
          <p14:tracePt t="71952" x="10291763" y="5408613"/>
          <p14:tracePt t="71958" x="10242550" y="5372100"/>
          <p14:tracePt t="71966" x="10169525" y="5335588"/>
          <p14:tracePt t="71973" x="10096500" y="5299075"/>
          <p14:tracePt t="71981" x="10012363" y="5273675"/>
          <p14:tracePt t="71989" x="9926638" y="5262563"/>
          <p14:tracePt t="71996" x="9840913" y="5249863"/>
          <p14:tracePt t="72003" x="9780588" y="5249863"/>
          <p14:tracePt t="72010" x="9707563" y="5249863"/>
          <p14:tracePt t="72017" x="9645650" y="5249863"/>
          <p14:tracePt t="72025" x="9572625" y="5249863"/>
          <p14:tracePt t="72032" x="9525000" y="5262563"/>
          <p14:tracePt t="72040" x="9463088" y="5286375"/>
          <p14:tracePt t="72047" x="9415463" y="5311775"/>
          <p14:tracePt t="72055" x="9366250" y="5335588"/>
          <p14:tracePt t="72062" x="9329738" y="5359400"/>
          <p14:tracePt t="72069" x="9293225" y="5372100"/>
          <p14:tracePt t="72075" x="9269413" y="5384800"/>
          <p14:tracePt t="72083" x="9244013" y="5408613"/>
          <p14:tracePt t="72091" x="9232900" y="5421313"/>
          <p14:tracePt t="72099" x="9207500" y="5432425"/>
          <p14:tracePt t="72106" x="9207500" y="5457825"/>
          <p14:tracePt t="72113" x="9183688" y="5481638"/>
          <p14:tracePt t="72120" x="9170988" y="5518150"/>
          <p14:tracePt t="72127" x="9170988" y="5541963"/>
          <p14:tracePt t="72135" x="9159875" y="5567363"/>
          <p14:tracePt t="74191" x="9147175" y="5567363"/>
          <p14:tracePt t="74206" x="9134475" y="5578475"/>
          <p14:tracePt t="74213" x="9123363" y="5591175"/>
          <p14:tracePt t="74220" x="9110663" y="5603875"/>
          <p14:tracePt t="74228" x="9110663" y="5627688"/>
          <p14:tracePt t="74236" x="9097963" y="5627688"/>
          <p14:tracePt t="74243" x="9086850" y="5651500"/>
          <p14:tracePt t="74250" x="9086850" y="5676900"/>
          <p14:tracePt t="74265" x="9086850" y="5700713"/>
          <p14:tracePt t="74273" x="9086850" y="5713413"/>
          <p14:tracePt t="74279" x="9086850" y="5737225"/>
          <p14:tracePt t="74287" x="9086850" y="5773738"/>
          <p14:tracePt t="74294" x="9110663" y="5797550"/>
          <p14:tracePt t="74302" x="9110663" y="5810250"/>
          <p14:tracePt t="74308" x="9123363" y="5846763"/>
          <p14:tracePt t="74315" x="9147175" y="5859463"/>
          <p14:tracePt t="74323" x="9159875" y="5870575"/>
          <p14:tracePt t="74330" x="9170988" y="5895975"/>
          <p14:tracePt t="74338" x="9183688" y="5907088"/>
          <p14:tracePt t="74345" x="9196388" y="5932488"/>
          <p14:tracePt t="74353" x="9207500" y="5945188"/>
          <p14:tracePt t="74359" x="9232900" y="5956300"/>
          <p14:tracePt t="74367" x="9244013" y="5981700"/>
          <p14:tracePt t="74374" x="9256713" y="5981700"/>
          <p14:tracePt t="74382" x="9280525" y="6005513"/>
          <p14:tracePt t="74390" x="9305925" y="6018213"/>
          <p14:tracePt t="74396" x="9329738" y="6029325"/>
          <p14:tracePt t="74404" x="9353550" y="6042025"/>
          <p14:tracePt t="74411" x="9378950" y="6054725"/>
          <p14:tracePt t="74419" x="9402763" y="6054725"/>
          <p14:tracePt t="74426" x="9426575" y="6054725"/>
          <p14:tracePt t="74432" x="9451975" y="6054725"/>
          <p14:tracePt t="74439" x="9475788" y="6054725"/>
          <p14:tracePt t="74448" x="9512300" y="6054725"/>
          <p14:tracePt t="74455" x="9525000" y="6054725"/>
          <p14:tracePt t="74462" x="9536113" y="6054725"/>
          <p14:tracePt t="74470" x="9561513" y="6054725"/>
          <p14:tracePt t="74476" x="9585325" y="6042025"/>
          <p14:tracePt t="74483" x="9598025" y="6029325"/>
          <p14:tracePt t="74492" x="9609138" y="6018213"/>
          <p14:tracePt t="74499" x="9634538" y="6005513"/>
          <p14:tracePt t="74507" x="9645650" y="5992813"/>
          <p14:tracePt t="74513" x="9658350" y="5981700"/>
          <p14:tracePt t="74521" x="9671050" y="5956300"/>
          <p14:tracePt t="74527" x="9683750" y="5945188"/>
          <p14:tracePt t="74535" x="9707563" y="5919788"/>
          <p14:tracePt t="74543" x="9707563" y="5883275"/>
          <p14:tracePt t="74550" x="9707563" y="5846763"/>
          <p14:tracePt t="74556" x="9720263" y="5834063"/>
          <p14:tracePt t="74564" x="9720263" y="5810250"/>
          <p14:tracePt t="74573" x="9720263" y="5773738"/>
          <p14:tracePt t="74580" x="9720263" y="5749925"/>
          <p14:tracePt t="74587" x="9720263" y="5713413"/>
          <p14:tracePt t="74594" x="9707563" y="5700713"/>
          <p14:tracePt t="74602" x="9683750" y="5676900"/>
          <p14:tracePt t="74608" x="9671050" y="5651500"/>
          <p14:tracePt t="74624" x="9621838" y="5614988"/>
          <p14:tracePt t="74630" x="9585325" y="5591175"/>
          <p14:tracePt t="74638" x="9561513" y="5578475"/>
          <p14:tracePt t="74645" x="9525000" y="5567363"/>
          <p14:tracePt t="74653" x="9488488" y="5554663"/>
          <p14:tracePt t="74659" x="9439275" y="5541963"/>
          <p14:tracePt t="74666" x="9342438" y="5541963"/>
          <p14:tracePt t="74674" x="9269413" y="5541963"/>
          <p14:tracePt t="74681" x="9207500" y="5541963"/>
          <p14:tracePt t="74690" x="9134475" y="5578475"/>
          <p14:tracePt t="74696" x="9097963" y="5614988"/>
          <p14:tracePt t="74704" x="9061450" y="56403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altLang="es-AR" sz="4000" dirty="0"/>
              <a:t>Cálculo de </a:t>
            </a:r>
            <a:r>
              <a:rPr lang="es-MX" altLang="es-AR" sz="4000" dirty="0" err="1"/>
              <a:t>Ptp</a:t>
            </a:r>
            <a:r>
              <a:rPr lang="es-MX" altLang="es-AR" sz="4000" dirty="0"/>
              <a:t> durante la VM</a:t>
            </a:r>
            <a:endParaRPr lang="es-AR" altLang="es-AR" sz="4000" dirty="0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s-MX" sz="3200" dirty="0"/>
          </a:p>
          <a:p>
            <a:pPr marL="0" indent="0" algn="ctr">
              <a:buNone/>
              <a:defRPr/>
            </a:pPr>
            <a:r>
              <a:rPr lang="es-MX" sz="3200" dirty="0" err="1"/>
              <a:t>PTPi</a:t>
            </a:r>
            <a:r>
              <a:rPr lang="es-MX" sz="3200" dirty="0"/>
              <a:t> </a:t>
            </a:r>
          </a:p>
          <a:p>
            <a:pPr marL="0" indent="0" algn="ctr">
              <a:buNone/>
              <a:defRPr/>
            </a:pPr>
            <a:r>
              <a:rPr lang="es-MX" sz="3200" dirty="0"/>
              <a:t>13.4 cmH2O</a:t>
            </a:r>
          </a:p>
          <a:p>
            <a:pPr algn="ctr">
              <a:buFont typeface="Arial" charset="0"/>
              <a:buChar char="•"/>
              <a:defRPr/>
            </a:pPr>
            <a:endParaRPr lang="es-MX" sz="3200" dirty="0"/>
          </a:p>
          <a:p>
            <a:pPr marL="0" indent="0" algn="ctr">
              <a:buNone/>
              <a:defRPr/>
            </a:pPr>
            <a:r>
              <a:rPr lang="es-MX" sz="3200" dirty="0" err="1"/>
              <a:t>PTPe</a:t>
            </a:r>
            <a:endParaRPr lang="es-MX" sz="3200" dirty="0"/>
          </a:p>
          <a:p>
            <a:pPr marL="0" indent="0" algn="ctr">
              <a:buNone/>
              <a:defRPr/>
            </a:pPr>
            <a:r>
              <a:rPr lang="es-MX" sz="3200" dirty="0"/>
              <a:t>-3.4 cmH2O</a:t>
            </a:r>
          </a:p>
          <a:p>
            <a:pPr>
              <a:buFont typeface="Arial" charset="0"/>
              <a:buChar char="•"/>
              <a:defRPr/>
            </a:pPr>
            <a:endParaRPr lang="es-AR" dirty="0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s-MX" sz="3200" dirty="0">
              <a:solidFill>
                <a:prstClr val="black"/>
              </a:solidFill>
            </a:endParaRPr>
          </a:p>
          <a:p>
            <a:pPr marL="0" indent="0" algn="ctr">
              <a:buNone/>
              <a:defRPr/>
            </a:pPr>
            <a:r>
              <a:rPr lang="es-MX" sz="3200" dirty="0" err="1">
                <a:solidFill>
                  <a:prstClr val="black"/>
                </a:solidFill>
              </a:rPr>
              <a:t>PTPi</a:t>
            </a:r>
            <a:r>
              <a:rPr lang="es-MX" sz="3200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es-MX" sz="3200" dirty="0">
                <a:solidFill>
                  <a:prstClr val="black"/>
                </a:solidFill>
              </a:rPr>
              <a:t>18 cmH2O</a:t>
            </a:r>
          </a:p>
          <a:p>
            <a:pPr algn="ctr">
              <a:buFont typeface="Arial" charset="0"/>
              <a:buChar char="•"/>
              <a:defRPr/>
            </a:pPr>
            <a:endParaRPr lang="es-MX" sz="3200" dirty="0">
              <a:solidFill>
                <a:prstClr val="black"/>
              </a:solidFill>
            </a:endParaRPr>
          </a:p>
          <a:p>
            <a:pPr marL="0" indent="0" algn="ctr">
              <a:buNone/>
              <a:defRPr/>
            </a:pPr>
            <a:r>
              <a:rPr lang="es-MX" sz="3200" dirty="0" err="1">
                <a:solidFill>
                  <a:prstClr val="black"/>
                </a:solidFill>
              </a:rPr>
              <a:t>PTPe</a:t>
            </a:r>
            <a:endParaRPr lang="es-MX" sz="3200" dirty="0">
              <a:solidFill>
                <a:prstClr val="black"/>
              </a:solidFill>
            </a:endParaRPr>
          </a:p>
          <a:p>
            <a:pPr marL="0" indent="0" algn="ctr">
              <a:buNone/>
              <a:defRPr/>
            </a:pPr>
            <a:r>
              <a:rPr lang="es-MX" sz="3200" dirty="0">
                <a:solidFill>
                  <a:prstClr val="black"/>
                </a:solidFill>
              </a:rPr>
              <a:t>0.9 cmH2O</a:t>
            </a:r>
          </a:p>
          <a:p>
            <a:pPr>
              <a:buFont typeface="Arial" charset="0"/>
              <a:buChar char="•"/>
              <a:defRPr/>
            </a:pPr>
            <a:endParaRPr lang="es-AR" dirty="0"/>
          </a:p>
        </p:txBody>
      </p:sp>
      <p:sp>
        <p:nvSpPr>
          <p:cNvPr id="39941" name="9 CuadroTexto"/>
          <p:cNvSpPr txBox="1">
            <a:spLocks noChangeArrowheads="1"/>
          </p:cNvSpPr>
          <p:nvPr/>
        </p:nvSpPr>
        <p:spPr bwMode="auto">
          <a:xfrm>
            <a:off x="1059448" y="6165851"/>
            <a:ext cx="47391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2000" dirty="0" err="1">
                <a:latin typeface="Arial" panose="020B0604020202020204" pitchFamily="34" charset="0"/>
              </a:rPr>
              <a:t>Talmor</a:t>
            </a:r>
            <a:r>
              <a:rPr lang="es-MX" altLang="es-AR" sz="2000" dirty="0">
                <a:latin typeface="Arial" panose="020B0604020202020204" pitchFamily="34" charset="0"/>
              </a:rPr>
              <a:t> NEJM 2008</a:t>
            </a:r>
            <a:endParaRPr lang="es-AR" altLang="es-AR" sz="2000" dirty="0">
              <a:latin typeface="Arial" panose="020B0604020202020204" pitchFamily="34" charset="0"/>
            </a:endParaRPr>
          </a:p>
        </p:txBody>
      </p:sp>
      <p:sp>
        <p:nvSpPr>
          <p:cNvPr id="39942" name="10 CuadroTexto"/>
          <p:cNvSpPr txBox="1">
            <a:spLocks noChangeArrowheads="1"/>
          </p:cNvSpPr>
          <p:nvPr/>
        </p:nvSpPr>
        <p:spPr bwMode="auto">
          <a:xfrm>
            <a:off x="5950952" y="6165851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AR" sz="2000" dirty="0" err="1">
                <a:latin typeface="Arial" panose="020B0604020202020204" pitchFamily="34" charset="0"/>
              </a:rPr>
              <a:t>Staffieri</a:t>
            </a:r>
            <a:r>
              <a:rPr lang="es-MX" altLang="es-AR" sz="2000" dirty="0">
                <a:latin typeface="Arial" panose="020B0604020202020204" pitchFamily="34" charset="0"/>
              </a:rPr>
              <a:t> </a:t>
            </a:r>
            <a:r>
              <a:rPr lang="es-MX" altLang="es-AR" sz="2000" dirty="0" err="1">
                <a:latin typeface="Arial" panose="020B0604020202020204" pitchFamily="34" charset="0"/>
              </a:rPr>
              <a:t>Crit</a:t>
            </a:r>
            <a:r>
              <a:rPr lang="es-MX" altLang="es-AR" sz="2000" dirty="0">
                <a:latin typeface="Arial" panose="020B0604020202020204" pitchFamily="34" charset="0"/>
              </a:rPr>
              <a:t> Care </a:t>
            </a:r>
            <a:r>
              <a:rPr lang="es-MX" altLang="es-AR" sz="2000" dirty="0" err="1">
                <a:latin typeface="Arial" panose="020B0604020202020204" pitchFamily="34" charset="0"/>
              </a:rPr>
              <a:t>Med</a:t>
            </a:r>
            <a:r>
              <a:rPr lang="es-MX" altLang="es-AR" sz="2000" dirty="0">
                <a:latin typeface="Arial" panose="020B0604020202020204" pitchFamily="34" charset="0"/>
              </a:rPr>
              <a:t> 2012</a:t>
            </a:r>
            <a:endParaRPr lang="es-AR" altLang="es-AR" sz="2000" dirty="0"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64C540-DF8C-8785-DB0C-422233B65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3"/>
    </mc:Choice>
    <mc:Fallback xmlns="">
      <p:transition spd="slow" advTm="4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8" x="5797550" y="6724650"/>
          <p14:tracePt t="9593" x="5810250" y="6699250"/>
          <p14:tracePt t="9600" x="5810250" y="6688138"/>
          <p14:tracePt t="9607" x="5821363" y="6675438"/>
          <p14:tracePt t="9614" x="5834063" y="6651625"/>
          <p14:tracePt t="9621" x="5834063" y="6626225"/>
          <p14:tracePt t="9628" x="5857875" y="6589713"/>
          <p14:tracePt t="9636" x="5857875" y="6578600"/>
          <p14:tracePt t="9643" x="5870575" y="6553200"/>
          <p14:tracePt t="9651" x="5883275" y="6529388"/>
          <p14:tracePt t="9658" x="5907088" y="6480175"/>
          <p14:tracePt t="9666" x="5907088" y="6467475"/>
          <p14:tracePt t="9672" x="5907088" y="6430963"/>
          <p14:tracePt t="9681" x="5907088" y="6394450"/>
          <p14:tracePt t="9687" x="5907088" y="6357938"/>
          <p14:tracePt t="9694" x="5907088" y="6310313"/>
          <p14:tracePt t="9702" x="5907088" y="6224588"/>
          <p14:tracePt t="9710" x="5907088" y="6164263"/>
          <p14:tracePt t="9716" x="5907088" y="6091238"/>
          <p14:tracePt t="9724" x="5894388" y="6005513"/>
          <p14:tracePt t="9732" x="5883275" y="5956300"/>
          <p14:tracePt t="9738" x="5870575" y="5895975"/>
          <p14:tracePt t="9745" x="5870575" y="5834063"/>
          <p14:tracePt t="9752" x="5846763" y="5761038"/>
          <p14:tracePt t="9760" x="5846763" y="5724525"/>
          <p14:tracePt t="9768" x="5834063" y="5688013"/>
          <p14:tracePt t="9775" x="5821363" y="5651500"/>
          <p14:tracePt t="9782" x="5810250" y="5603875"/>
          <p14:tracePt t="9790" x="5797550" y="5567363"/>
          <p14:tracePt t="9797" x="5797550" y="5541963"/>
          <p14:tracePt t="9804" x="5784850" y="5494338"/>
          <p14:tracePt t="9812" x="5773738" y="5445125"/>
          <p14:tracePt t="9819" x="5761038" y="5408613"/>
          <p14:tracePt t="9827" x="5761038" y="5372100"/>
          <p14:tracePt t="9834" x="5761038" y="5359400"/>
          <p14:tracePt t="9841" x="5748338" y="5335588"/>
          <p14:tracePt t="9849" x="5748338" y="5322888"/>
          <p14:tracePt t="9856" x="5737225" y="5311775"/>
          <p14:tracePt t="9863" x="5737225" y="5299075"/>
          <p14:tracePt t="9882" x="5737225" y="5286375"/>
          <p14:tracePt t="9899" x="5724525" y="5273675"/>
          <p14:tracePt t="9936" x="5724525" y="5262563"/>
          <p14:tracePt t="12103" x="5724525" y="5249863"/>
          <p14:tracePt t="12117" x="5724525" y="5237163"/>
          <p14:tracePt t="12132" x="5724525" y="5226050"/>
          <p14:tracePt t="12139" x="5724525" y="5213350"/>
          <p14:tracePt t="12147" x="5724525" y="5200650"/>
          <p14:tracePt t="12153" x="5724525" y="5189538"/>
          <p14:tracePt t="12161" x="5737225" y="5164138"/>
          <p14:tracePt t="12169" x="5737225" y="5153025"/>
          <p14:tracePt t="12175" x="5748338" y="5127625"/>
          <p14:tracePt t="12182" x="5761038" y="5091113"/>
          <p14:tracePt t="12190" x="5761038" y="5030788"/>
          <p14:tracePt t="12198" x="5773738" y="4981575"/>
          <p14:tracePt t="12204" x="5784850" y="4945063"/>
          <p14:tracePt t="12212" x="5784850" y="4848225"/>
          <p14:tracePt t="12219" x="5797550" y="4762500"/>
          <p14:tracePt t="12226" x="5797550" y="4665663"/>
          <p14:tracePt t="12233" x="5797550" y="4543425"/>
          <p14:tracePt t="12242" x="5797550" y="4470400"/>
          <p14:tracePt t="12249" x="5797550" y="4311650"/>
          <p14:tracePt t="12257" x="5784850" y="4129088"/>
          <p14:tracePt t="12264" x="5761038" y="3995738"/>
          <p14:tracePt t="12270" x="5700713" y="3860800"/>
          <p14:tracePt t="12279" x="5614988" y="3594100"/>
          <p14:tracePt t="12286" x="5578475" y="3448050"/>
          <p14:tracePt t="12293" x="5481638" y="3203575"/>
          <p14:tracePt t="12301" x="5432425" y="3070225"/>
          <p14:tracePt t="12307" x="5370513" y="2960688"/>
          <p14:tracePt t="12315" x="5310188" y="2814638"/>
          <p14:tracePt t="12322" x="5224463" y="2655888"/>
          <p14:tracePt t="12330" x="5151438" y="2533650"/>
          <p14:tracePt t="12337" x="5103813" y="2447925"/>
          <p14:tracePt t="12343" x="5030788" y="2338388"/>
          <p14:tracePt t="12350" x="4957763" y="2254250"/>
          <p14:tracePt t="12359" x="4921250" y="2205038"/>
          <p14:tracePt t="12366" x="4884738" y="2168525"/>
          <p14:tracePt t="12373" x="4848225" y="2132013"/>
          <p14:tracePt t="12381" x="4835525" y="2106613"/>
          <p14:tracePt t="12388" x="4822825" y="2095500"/>
          <p14:tracePt t="12622" x="4811713" y="2095500"/>
          <p14:tracePt t="12630" x="4799013" y="2095500"/>
          <p14:tracePt t="12636" x="4786313" y="2095500"/>
          <p14:tracePt t="12644" x="4762500" y="2095500"/>
          <p14:tracePt t="12651" x="4725988" y="2095500"/>
          <p14:tracePt t="12659" x="4665663" y="2082800"/>
          <p14:tracePt t="12666" x="4616450" y="2070100"/>
          <p14:tracePt t="12673" x="4554538" y="2058988"/>
          <p14:tracePt t="12681" x="4470400" y="2033588"/>
          <p14:tracePt t="12687" x="4384675" y="2009775"/>
          <p14:tracePt t="12694" x="4225925" y="1960563"/>
          <p14:tracePt t="12703" x="4105275" y="1949450"/>
          <p14:tracePt t="12710" x="3995738" y="1936750"/>
          <p14:tracePt t="12717" x="3910013" y="1924050"/>
          <p14:tracePt t="12724" x="3654425" y="1900238"/>
          <p14:tracePt t="12732" x="3508375" y="1900238"/>
          <p14:tracePt t="12739" x="3386138" y="1900238"/>
          <p14:tracePt t="12747" x="3203575" y="1900238"/>
          <p14:tracePt t="12753" x="3068638" y="1900238"/>
          <p14:tracePt t="12762" x="2935288" y="1900238"/>
          <p14:tracePt t="12769" x="2813050" y="1900238"/>
          <p14:tracePt t="12776" x="2703513" y="1912938"/>
          <p14:tracePt t="12784" x="2593975" y="1949450"/>
          <p14:tracePt t="12790" x="2508250" y="1973263"/>
          <p14:tracePt t="12798" x="2424113" y="2009775"/>
          <p14:tracePt t="12804" x="2325688" y="2033588"/>
          <p14:tracePt t="12811" x="2241550" y="2070100"/>
          <p14:tracePt t="12819" x="2168525" y="2106613"/>
          <p14:tracePt t="12827" x="2106613" y="2132013"/>
          <p14:tracePt t="12834" x="2082800" y="2143125"/>
          <p14:tracePt t="12842" x="2033588" y="2168525"/>
          <p14:tracePt t="12849" x="2009775" y="2192338"/>
          <p14:tracePt t="12856" x="1973263" y="2205038"/>
          <p14:tracePt t="12864" x="1960563" y="2217738"/>
          <p14:tracePt t="12870" x="1936750" y="2228850"/>
          <p14:tracePt t="12879" x="1912938" y="2265363"/>
          <p14:tracePt t="12886" x="1900238" y="2290763"/>
          <p14:tracePt t="12893" x="1863725" y="2327275"/>
          <p14:tracePt t="12901" x="1839913" y="2387600"/>
          <p14:tracePt t="12917" x="1814513" y="2460625"/>
          <p14:tracePt t="12921" x="1803400" y="2497138"/>
          <p14:tracePt t="12928" x="1790700" y="2533650"/>
          <p14:tracePt t="12936" x="1790700" y="2570163"/>
          <p14:tracePt t="12944" x="1790700" y="2619375"/>
          <p14:tracePt t="12951" x="1790700" y="2667000"/>
          <p14:tracePt t="12959" x="1790700" y="2765425"/>
          <p14:tracePt t="12966" x="1790700" y="2825750"/>
          <p14:tracePt t="12973" x="1790700" y="2862263"/>
          <p14:tracePt t="12981" x="1790700" y="2911475"/>
          <p14:tracePt t="12987" x="1790700" y="2947988"/>
          <p14:tracePt t="12995" x="1803400" y="2984500"/>
          <p14:tracePt t="13002" x="1827213" y="3021013"/>
          <p14:tracePt t="13010" x="1851025" y="3070225"/>
          <p14:tracePt t="13017" x="1876425" y="3094038"/>
          <p14:tracePt t="13024" x="1912938" y="3130550"/>
          <p14:tracePt t="13033" x="1936750" y="3179763"/>
          <p14:tracePt t="13038" x="1973263" y="3190875"/>
          <p14:tracePt t="13046" x="2033588" y="3240088"/>
          <p14:tracePt t="13053" x="2070100" y="3263900"/>
          <p14:tracePt t="13062" x="2132013" y="3289300"/>
          <p14:tracePt t="13069" x="2168525" y="3313113"/>
          <p14:tracePt t="13076" x="2252663" y="3349625"/>
          <p14:tracePt t="13084" x="2338388" y="3386138"/>
          <p14:tracePt t="13091" x="2435225" y="3422650"/>
          <p14:tracePt t="13098" x="2497138" y="3459163"/>
          <p14:tracePt t="13105" x="2570163" y="3495675"/>
          <p14:tracePt t="13112" x="2667000" y="3544888"/>
          <p14:tracePt t="13119" x="2752725" y="3581400"/>
          <p14:tracePt t="13127" x="2874963" y="3654425"/>
          <p14:tracePt t="13134" x="2922588" y="3678238"/>
          <p14:tracePt t="13142" x="3044825" y="3727450"/>
          <p14:tracePt t="13149" x="3117850" y="3751263"/>
          <p14:tracePt t="13155" x="3214688" y="3787775"/>
          <p14:tracePt t="13163" x="3313113" y="3813175"/>
          <p14:tracePt t="13170" x="3471863" y="3860800"/>
          <p14:tracePt t="13179" x="3592513" y="3873500"/>
          <p14:tracePt t="13186" x="3714750" y="3886200"/>
          <p14:tracePt t="13193" x="3836988" y="3886200"/>
          <p14:tracePt t="13201" x="3959225" y="3886200"/>
          <p14:tracePt t="13207" x="4032250" y="3886200"/>
          <p14:tracePt t="13215" x="4129088" y="3886200"/>
          <p14:tracePt t="13222" x="4202113" y="3886200"/>
          <p14:tracePt t="13230" x="4275138" y="3860800"/>
          <p14:tracePt t="13237" x="4311650" y="3849688"/>
          <p14:tracePt t="13244" x="4348163" y="3824288"/>
          <p14:tracePt t="13251" x="4384675" y="3824288"/>
          <p14:tracePt t="13259" x="4433888" y="3800475"/>
          <p14:tracePt t="13266" x="4457700" y="3776663"/>
          <p14:tracePt t="13272" x="4481513" y="3751263"/>
          <p14:tracePt t="13280" x="4530725" y="3727450"/>
          <p14:tracePt t="13287" x="4567238" y="3690938"/>
          <p14:tracePt t="13295" x="4616450" y="3654425"/>
          <p14:tracePt t="13303" x="4640263" y="3630613"/>
          <p14:tracePt t="13310" x="4665663" y="3594100"/>
          <p14:tracePt t="13318" x="4702175" y="3557588"/>
          <p14:tracePt t="13324" x="4725988" y="3532188"/>
          <p14:tracePt t="13332" x="4762500" y="3471863"/>
          <p14:tracePt t="13339" x="4775200" y="3448050"/>
          <p14:tracePt t="13347" x="4799013" y="3422650"/>
          <p14:tracePt t="13353" x="4811713" y="3386138"/>
          <p14:tracePt t="13361" x="4811713" y="3349625"/>
          <p14:tracePt t="13368" x="4822825" y="3325813"/>
          <p14:tracePt t="13376" x="4835525" y="3289300"/>
          <p14:tracePt t="13383" x="4835525" y="3276600"/>
          <p14:tracePt t="13390" x="4835525" y="3263900"/>
          <p14:tracePt t="13397" x="4835525" y="3240088"/>
          <p14:tracePt t="13404" x="4835525" y="3203575"/>
          <p14:tracePt t="13412" x="4835525" y="3179763"/>
          <p14:tracePt t="13419" x="4835525" y="3143250"/>
          <p14:tracePt t="13427" x="4811713" y="3106738"/>
          <p14:tracePt t="13434" x="4799013" y="3081338"/>
          <p14:tracePt t="13442" x="4775200" y="3044825"/>
          <p14:tracePt t="13449" x="4738688" y="3008313"/>
          <p14:tracePt t="13456" x="4676775" y="2947988"/>
          <p14:tracePt t="13464" x="4603750" y="2874963"/>
          <p14:tracePt t="13470" x="4530725" y="2814638"/>
          <p14:tracePt t="13479" x="4421188" y="2728913"/>
          <p14:tracePt t="13485" x="4335463" y="2679700"/>
          <p14:tracePt t="13493" x="4251325" y="2619375"/>
          <p14:tracePt t="13501" x="4105275" y="2546350"/>
          <p14:tracePt t="13507" x="3970338" y="2484438"/>
          <p14:tracePt t="13514" x="3738563" y="2400300"/>
          <p14:tracePt t="13521" x="3581400" y="2351088"/>
          <p14:tracePt t="13530" x="3446463" y="2301875"/>
          <p14:tracePt t="13537" x="3362325" y="2265363"/>
          <p14:tracePt t="13544" x="3227388" y="2228850"/>
          <p14:tracePt t="13551" x="3117850" y="2192338"/>
          <p14:tracePt t="13559" x="2995613" y="2179638"/>
          <p14:tracePt t="13566" x="2898775" y="2155825"/>
          <p14:tracePt t="13573" x="2813050" y="2155825"/>
          <p14:tracePt t="13581" x="2752725" y="2155825"/>
          <p14:tracePt t="13587" x="2716213" y="2155825"/>
          <p14:tracePt t="13595" x="2655888" y="2155825"/>
          <p14:tracePt t="13603" x="2619375" y="2168525"/>
          <p14:tracePt t="13610" x="2570163" y="2179638"/>
          <p14:tracePt t="13618" x="2546350" y="2192338"/>
          <p14:tracePt t="13624" x="2508250" y="2217738"/>
          <p14:tracePt t="13631" x="2447925" y="2254250"/>
          <p14:tracePt t="13638" x="2435225" y="2265363"/>
          <p14:tracePt t="13647" x="2398713" y="2290763"/>
          <p14:tracePt t="13654" x="2374900" y="2314575"/>
          <p14:tracePt t="13661" x="2338388" y="2351088"/>
          <p14:tracePt t="13669" x="2314575" y="2387600"/>
          <p14:tracePt t="13676" x="2301875" y="2424113"/>
          <p14:tracePt t="13684" x="2278063" y="2460625"/>
          <p14:tracePt t="13691" x="2252663" y="2497138"/>
          <p14:tracePt t="13698" x="2241550" y="2533650"/>
          <p14:tracePt t="13705" x="2228850" y="2570163"/>
          <p14:tracePt t="13712" x="2216150" y="2619375"/>
          <p14:tracePt t="13720" x="2205038" y="2655888"/>
          <p14:tracePt t="13728" x="2192338" y="2716213"/>
          <p14:tracePt t="13734" x="2192338" y="2765425"/>
          <p14:tracePt t="13741" x="2192338" y="2814638"/>
          <p14:tracePt t="13748" x="2192338" y="2851150"/>
          <p14:tracePt t="13756" x="2192338" y="2887663"/>
          <p14:tracePt t="13764" x="2192338" y="2911475"/>
          <p14:tracePt t="13770" x="2192338" y="2935288"/>
          <p14:tracePt t="13779" x="2192338" y="2960688"/>
          <p14:tracePt t="13785" x="2205038" y="2971800"/>
          <p14:tracePt t="13793" x="2216150" y="2997200"/>
          <p14:tracePt t="13801" x="2228850" y="3008313"/>
          <p14:tracePt t="13807" x="2241550" y="3021013"/>
          <p14:tracePt t="13815" x="2265363" y="3044825"/>
          <p14:tracePt t="13822" x="2301875" y="3057525"/>
          <p14:tracePt t="13830" x="2325688" y="3094038"/>
          <p14:tracePt t="13836" x="2351088" y="3106738"/>
          <p14:tracePt t="13844" x="2398713" y="3130550"/>
          <p14:tracePt t="13852" x="2447925" y="3143250"/>
          <p14:tracePt t="13858" x="2546350" y="3190875"/>
          <p14:tracePt t="13865" x="2667000" y="3227388"/>
          <p14:tracePt t="13873" x="2740025" y="3252788"/>
          <p14:tracePt t="13881" x="2838450" y="3289300"/>
          <p14:tracePt t="13887" x="2935288" y="3300413"/>
          <p14:tracePt t="13902" x="3117850" y="3336925"/>
          <p14:tracePt t="13910" x="3203575" y="3349625"/>
          <p14:tracePt t="13918" x="3276600" y="3349625"/>
          <p14:tracePt t="13925" x="3362325" y="3362325"/>
          <p14:tracePt t="13932" x="3459163" y="3362325"/>
          <p14:tracePt t="13939" x="3519488" y="3362325"/>
          <p14:tracePt t="13947" x="3629025" y="3362325"/>
          <p14:tracePt t="13954" x="3702050" y="3362325"/>
          <p14:tracePt t="13961" x="3787775" y="3362325"/>
          <p14:tracePt t="13968" x="3836988" y="3349625"/>
          <p14:tracePt t="13976" x="3921125" y="3336925"/>
          <p14:tracePt t="13982" x="3970338" y="3313113"/>
          <p14:tracePt t="13990" x="4032250" y="3289300"/>
          <p14:tracePt t="13997" x="4079875" y="3276600"/>
          <p14:tracePt t="14004" x="4116388" y="3252788"/>
          <p14:tracePt t="14013" x="4152900" y="3240088"/>
          <p14:tracePt t="14020" x="4178300" y="3216275"/>
          <p14:tracePt t="14028" x="4202113" y="3190875"/>
          <p14:tracePt t="14035" x="4214813" y="3167063"/>
          <p14:tracePt t="14041" x="4238625" y="3143250"/>
          <p14:tracePt t="14049" x="4262438" y="3117850"/>
          <p14:tracePt t="14056" x="4275138" y="3081338"/>
          <p14:tracePt t="14064" x="4287838" y="3033713"/>
          <p14:tracePt t="14071" x="4298950" y="3008313"/>
          <p14:tracePt t="14078" x="4311650" y="2971800"/>
          <p14:tracePt t="14085" x="4311650" y="2924175"/>
          <p14:tracePt t="14093" x="4311650" y="2887663"/>
          <p14:tracePt t="14099" x="4311650" y="2825750"/>
          <p14:tracePt t="14107" x="4311650" y="2765425"/>
          <p14:tracePt t="14115" x="4311650" y="2703513"/>
          <p14:tracePt t="14122" x="4287838" y="2655888"/>
          <p14:tracePt t="14130" x="4251325" y="2593975"/>
          <p14:tracePt t="14137" x="4214813" y="2520950"/>
          <p14:tracePt t="14145" x="4165600" y="2460625"/>
          <p14:tracePt t="14151" x="4129088" y="2424113"/>
          <p14:tracePt t="14159" x="4079875" y="2363788"/>
          <p14:tracePt t="14166" x="4019550" y="2327275"/>
          <p14:tracePt t="14173" x="3959225" y="2265363"/>
          <p14:tracePt t="14181" x="3848100" y="2205038"/>
          <p14:tracePt t="14187" x="3775075" y="2168525"/>
          <p14:tracePt t="14196" x="3654425" y="2132013"/>
          <p14:tracePt t="14203" x="3568700" y="2095500"/>
          <p14:tracePt t="14209" x="3482975" y="2070100"/>
          <p14:tracePt t="14217" x="3398838" y="2046288"/>
          <p14:tracePt t="14224" x="3300413" y="2033588"/>
          <p14:tracePt t="14232" x="3190875" y="1997075"/>
          <p14:tracePt t="14239" x="3130550" y="1997075"/>
          <p14:tracePt t="14247" x="3081338" y="1997075"/>
          <p14:tracePt t="14255" x="3021013" y="1997075"/>
          <p14:tracePt t="14262" x="2971800" y="1997075"/>
          <p14:tracePt t="14268" x="2922588" y="1997075"/>
          <p14:tracePt t="14276" x="2886075" y="1997075"/>
          <p14:tracePt t="14284" x="2862263" y="1997075"/>
          <p14:tracePt t="14291" x="2825750" y="2009775"/>
          <p14:tracePt t="14298" x="2801938" y="2022475"/>
          <p14:tracePt t="14305" x="2776538" y="2022475"/>
          <p14:tracePt t="14311" x="2740025" y="2058988"/>
          <p14:tracePt t="14320" x="2728913" y="2058988"/>
          <p14:tracePt t="14326" x="2716213" y="2082800"/>
          <p14:tracePt t="14334" x="2703513" y="2095500"/>
          <p14:tracePt t="14341" x="2679700" y="2119313"/>
          <p14:tracePt t="14350" x="2667000" y="2155825"/>
          <p14:tracePt t="14356" x="2667000" y="2168525"/>
          <p14:tracePt t="14364" x="2655888" y="2192338"/>
          <p14:tracePt t="14370" x="2655888" y="2217738"/>
          <p14:tracePt t="14379" x="2643188" y="2241550"/>
          <p14:tracePt t="14385" x="2643188" y="2254250"/>
          <p14:tracePt t="14393" x="2643188" y="2278063"/>
          <p14:tracePt t="14401" x="2643188" y="2301875"/>
          <p14:tracePt t="14408" x="2643188" y="2327275"/>
          <p14:tracePt t="14415" x="2643188" y="2363788"/>
          <p14:tracePt t="14422" x="2655888" y="2374900"/>
          <p14:tracePt t="14430" x="2655888" y="2400300"/>
          <p14:tracePt t="14436" x="2679700" y="2424113"/>
          <p14:tracePt t="14443" x="2692400" y="2447925"/>
          <p14:tracePt t="14451" x="2716213" y="2460625"/>
          <p14:tracePt t="14458" x="2716213" y="2484438"/>
          <p14:tracePt t="14467" x="2740025" y="2509838"/>
          <p14:tracePt t="14473" x="2752725" y="2533650"/>
          <p14:tracePt t="14481" x="2789238" y="2557463"/>
          <p14:tracePt t="14488" x="2813050" y="2593975"/>
          <p14:tracePt t="14495" x="2825750" y="2606675"/>
          <p14:tracePt t="14503" x="2862263" y="2630488"/>
          <p14:tracePt t="14510" x="2886075" y="2655888"/>
          <p14:tracePt t="14518" x="2922588" y="2679700"/>
          <p14:tracePt t="14524" x="2947988" y="2703513"/>
          <p14:tracePt t="14533" x="2995613" y="2728913"/>
          <p14:tracePt t="14539" x="3021013" y="2740025"/>
          <p14:tracePt t="14547" x="3044825" y="2752725"/>
          <p14:tracePt t="14554" x="3081338" y="2765425"/>
          <p14:tracePt t="14560" x="3117850" y="2789238"/>
          <p14:tracePt t="14568" x="3154363" y="2801938"/>
          <p14:tracePt t="14576" x="3178175" y="2814638"/>
          <p14:tracePt t="14584" x="3203575" y="2838450"/>
          <p14:tracePt t="14591" x="3227388" y="2838450"/>
          <p14:tracePt t="14598" x="3252788" y="2851150"/>
          <p14:tracePt t="14604" x="3263900" y="2862263"/>
          <p14:tracePt t="14612" x="3300413" y="2874963"/>
          <p14:tracePt t="14620" x="3325813" y="2887663"/>
          <p14:tracePt t="14627" x="3336925" y="2887663"/>
          <p14:tracePt t="14635" x="3362325" y="2898775"/>
          <p14:tracePt t="15102" x="3373438" y="2898775"/>
          <p14:tracePt t="15110" x="3386138" y="2898775"/>
          <p14:tracePt t="15118" x="3386138" y="2911475"/>
          <p14:tracePt t="15125" x="3409950" y="2924175"/>
          <p14:tracePt t="15132" x="3435350" y="2935288"/>
          <p14:tracePt t="15139" x="3459163" y="2947988"/>
          <p14:tracePt t="15147" x="3508375" y="2971800"/>
          <p14:tracePt t="15154" x="3544888" y="2984500"/>
          <p14:tracePt t="15162" x="3617913" y="3008313"/>
          <p14:tracePt t="15168" x="3678238" y="3033713"/>
          <p14:tracePt t="15177" x="3727450" y="3044825"/>
          <p14:tracePt t="15183" x="3775075" y="3070225"/>
          <p14:tracePt t="15191" x="3873500" y="3094038"/>
          <p14:tracePt t="15197" x="3970338" y="3130550"/>
          <p14:tracePt t="15205" x="4043363" y="3143250"/>
          <p14:tracePt t="15212" x="4129088" y="3167063"/>
          <p14:tracePt t="15220" x="4214813" y="3190875"/>
          <p14:tracePt t="15227" x="4298950" y="3190875"/>
          <p14:tracePt t="15235" x="4360863" y="3203575"/>
          <p14:tracePt t="15242" x="4445000" y="3203575"/>
          <p14:tracePt t="15250" x="4494213" y="3203575"/>
          <p14:tracePt t="15257" x="4543425" y="3203575"/>
          <p14:tracePt t="15264" x="4591050" y="3203575"/>
          <p14:tracePt t="15271" x="4627563" y="3203575"/>
          <p14:tracePt t="15279" x="4676775" y="3203575"/>
          <p14:tracePt t="15285" x="4713288" y="3203575"/>
          <p14:tracePt t="15293" x="4749800" y="3190875"/>
          <p14:tracePt t="15301" x="4775200" y="3179763"/>
          <p14:tracePt t="15308" x="4786313" y="3167063"/>
          <p14:tracePt t="15314" x="4811713" y="3167063"/>
          <p14:tracePt t="15322" x="4822825" y="3143250"/>
          <p14:tracePt t="15329" x="4835525" y="3143250"/>
          <p14:tracePt t="15337" x="4848225" y="3117850"/>
          <p14:tracePt t="15344" x="4859338" y="3094038"/>
          <p14:tracePt t="15352" x="4859338" y="3070225"/>
          <p14:tracePt t="15359" x="4872038" y="3033713"/>
          <p14:tracePt t="15366" x="4884738" y="3008313"/>
          <p14:tracePt t="15374" x="4884738" y="2960688"/>
          <p14:tracePt t="15381" x="4884738" y="2924175"/>
          <p14:tracePt t="15388" x="4884738" y="2898775"/>
          <p14:tracePt t="15396" x="4884738" y="2789238"/>
          <p14:tracePt t="15403" x="4884738" y="2728913"/>
          <p14:tracePt t="15411" x="4859338" y="2655888"/>
          <p14:tracePt t="15418" x="4835525" y="2582863"/>
          <p14:tracePt t="15425" x="4799013" y="2533650"/>
          <p14:tracePt t="15431" x="4775200" y="2484438"/>
          <p14:tracePt t="15439" x="4738688" y="2447925"/>
          <p14:tracePt t="15447" x="4713288" y="2400300"/>
          <p14:tracePt t="15454" x="4665663" y="2374900"/>
          <p14:tracePt t="15462" x="4591050" y="2301875"/>
          <p14:tracePt t="15469" x="4518025" y="2254250"/>
          <p14:tracePt t="15476" x="4408488" y="2205038"/>
          <p14:tracePt t="15483" x="4324350" y="2168525"/>
          <p14:tracePt t="15491" x="4238625" y="2143125"/>
          <p14:tracePt t="15498" x="4141788" y="2119313"/>
          <p14:tracePt t="15505" x="4019550" y="2095500"/>
          <p14:tracePt t="15512" x="3860800" y="2070100"/>
          <p14:tracePt t="15521" x="3751263" y="2070100"/>
          <p14:tracePt t="15527" x="3629025" y="2070100"/>
          <p14:tracePt t="15535" x="3508375" y="2070100"/>
          <p14:tracePt t="15543" x="3373438" y="2095500"/>
          <p14:tracePt t="15550" x="3240088" y="2119313"/>
          <p14:tracePt t="15557" x="3117850" y="2143125"/>
          <p14:tracePt t="15563" x="3021013" y="2179638"/>
          <p14:tracePt t="15571" x="2935288" y="2217738"/>
          <p14:tracePt t="15579" x="2862263" y="2254250"/>
          <p14:tracePt t="15585" x="2801938" y="2278063"/>
          <p14:tracePt t="15594" x="2765425" y="2301875"/>
          <p14:tracePt t="15601" x="2740025" y="2314575"/>
          <p14:tracePt t="15608" x="2703513" y="2338388"/>
          <p14:tracePt t="15615" x="2679700" y="2351088"/>
          <p14:tracePt t="15622" x="2655888" y="2387600"/>
          <p14:tracePt t="15630" x="2630488" y="2400300"/>
          <p14:tracePt t="15637" x="2606675" y="2424113"/>
          <p14:tracePt t="15645" x="2570163" y="2460625"/>
          <p14:tracePt t="15652" x="2546350" y="2484438"/>
          <p14:tracePt t="15659" x="2533650" y="2520950"/>
          <p14:tracePt t="15667" x="2508250" y="2557463"/>
          <p14:tracePt t="15673" x="2497138" y="2593975"/>
          <p14:tracePt t="15681" x="2484438" y="2606675"/>
          <p14:tracePt t="15688" x="2471738" y="2619375"/>
          <p14:tracePt t="15695" x="2471738" y="2655888"/>
          <p14:tracePt t="15703" x="2460625" y="2692400"/>
          <p14:tracePt t="15711" x="2460625" y="2716213"/>
          <p14:tracePt t="15719" x="2447925" y="2752725"/>
          <p14:tracePt t="15725" x="2447925" y="2776538"/>
          <p14:tracePt t="15732" x="2447925" y="2801938"/>
          <p14:tracePt t="15740" x="2447925" y="2825750"/>
          <p14:tracePt t="15747" x="2447925" y="2851150"/>
          <p14:tracePt t="15754" x="2447925" y="2874963"/>
          <p14:tracePt t="15761" x="2447925" y="2887663"/>
          <p14:tracePt t="15769" x="2447925" y="2898775"/>
          <p14:tracePt t="15777" x="2447925" y="2935288"/>
          <p14:tracePt t="15784" x="2460625" y="2947988"/>
          <p14:tracePt t="15791" x="2471738" y="2960688"/>
          <p14:tracePt t="15798" x="2497138" y="2997200"/>
          <p14:tracePt t="15805" x="2508250" y="3008313"/>
          <p14:tracePt t="15812" x="2520950" y="3021013"/>
          <p14:tracePt t="15820" x="2546350" y="3044825"/>
          <p14:tracePt t="15828" x="2557463" y="3057525"/>
          <p14:tracePt t="15835" x="2582863" y="3081338"/>
          <p14:tracePt t="15842" x="2619375" y="3094038"/>
          <p14:tracePt t="15850" x="2667000" y="3130550"/>
          <p14:tracePt t="15857" x="2703513" y="3143250"/>
          <p14:tracePt t="15864" x="2813050" y="3203575"/>
          <p14:tracePt t="15871" x="2886075" y="3252788"/>
          <p14:tracePt t="15879" x="3008313" y="3313113"/>
          <p14:tracePt t="15886" x="3094038" y="3362325"/>
          <p14:tracePt t="15894" x="3240088" y="3422650"/>
          <p14:tracePt t="15901" x="3349625" y="3459163"/>
          <p14:tracePt t="15908" x="3495675" y="3495675"/>
          <p14:tracePt t="15915" x="3702050" y="3544888"/>
          <p14:tracePt t="15922" x="3959225" y="3594100"/>
          <p14:tracePt t="15930" x="4178300" y="3630613"/>
          <p14:tracePt t="15936" x="4311650" y="3641725"/>
          <p14:tracePt t="15944" x="4470400" y="3641725"/>
          <p14:tracePt t="15952" x="4616450" y="3654425"/>
          <p14:tracePt t="15959" x="4725988" y="3654425"/>
          <p14:tracePt t="15967" x="4848225" y="3654425"/>
          <p14:tracePt t="15974" x="4895850" y="3654425"/>
          <p14:tracePt t="15982" x="4957763" y="3654425"/>
          <p14:tracePt t="15988" x="5018088" y="3654425"/>
          <p14:tracePt t="16720" x="5041900" y="3654425"/>
          <p14:tracePt t="16728" x="5078413" y="3654425"/>
          <p14:tracePt t="16735" x="5140325" y="3654425"/>
          <p14:tracePt t="16742" x="5224463" y="3654425"/>
          <p14:tracePt t="16750" x="5322888" y="3654425"/>
          <p14:tracePt t="16757" x="5541963" y="3654425"/>
          <p14:tracePt t="16765" x="5773738" y="3654425"/>
          <p14:tracePt t="16771" x="6175375" y="3654425"/>
          <p14:tracePt t="16779" x="6662738" y="3654425"/>
          <p14:tracePt t="16786" x="6894513" y="3654425"/>
          <p14:tracePt t="16793" x="7429500" y="3654425"/>
          <p14:tracePt t="16800" x="7820025" y="3654425"/>
          <p14:tracePt t="16807" x="8086725" y="3654425"/>
          <p14:tracePt t="16816" x="8355013" y="3654425"/>
          <p14:tracePt t="16822" x="8562975" y="3654425"/>
          <p14:tracePt t="16831" x="8756650" y="3654425"/>
          <p14:tracePt t="16837" x="8928100" y="3654425"/>
          <p14:tracePt t="16844" x="9074150" y="3641725"/>
          <p14:tracePt t="16852" x="9232900" y="3641725"/>
          <p14:tracePt t="16860" x="9366250" y="3630613"/>
          <p14:tracePt t="16867" x="9463088" y="3617913"/>
          <p14:tracePt t="16874" x="9536113" y="3617913"/>
          <p14:tracePt t="16882" x="9609138" y="3617913"/>
          <p14:tracePt t="16903" x="9694863" y="3617913"/>
          <p14:tracePt t="16904" x="9707563" y="3605213"/>
          <p14:tracePt t="16910" x="9731375" y="3605213"/>
          <p14:tracePt t="16917" x="9756775" y="3605213"/>
          <p14:tracePt t="16925" x="9793288" y="3594100"/>
          <p14:tracePt t="16933" x="9804400" y="3594100"/>
          <p14:tracePt t="16948" x="9829800" y="3594100"/>
          <p14:tracePt t="16962" x="9853613" y="3594100"/>
          <p14:tracePt t="16977" x="9866313" y="3581400"/>
          <p14:tracePt t="16991" x="9877425" y="3581400"/>
          <p14:tracePt t="16999" x="9877425" y="3568700"/>
          <p14:tracePt t="17005" x="9890125" y="3568700"/>
          <p14:tracePt t="17013" x="9902825" y="3568700"/>
          <p14:tracePt t="17020" x="9902825" y="3557588"/>
          <p14:tracePt t="17034" x="9913938" y="3557588"/>
          <p14:tracePt t="17042" x="9913938" y="3532188"/>
          <p14:tracePt t="17050" x="9913938" y="3521075"/>
          <p14:tracePt t="17057" x="9913938" y="3495675"/>
          <p14:tracePt t="17064" x="9913938" y="3459163"/>
          <p14:tracePt t="17072" x="9913938" y="3435350"/>
          <p14:tracePt t="17080" x="9913938" y="3386138"/>
          <p14:tracePt t="17086" x="9890125" y="3336925"/>
          <p14:tracePt t="17094" x="9866313" y="3289300"/>
          <p14:tracePt t="17102" x="9817100" y="3216275"/>
          <p14:tracePt t="17108" x="9793288" y="3154363"/>
          <p14:tracePt t="17116" x="9756775" y="3106738"/>
          <p14:tracePt t="17122" x="9720263" y="3044825"/>
          <p14:tracePt t="17131" x="9683750" y="2960688"/>
          <p14:tracePt t="17137" x="9634538" y="2898775"/>
          <p14:tracePt t="17144" x="9585325" y="2814638"/>
          <p14:tracePt t="17151" x="9548813" y="2765425"/>
          <p14:tracePt t="17160" x="9512300" y="2728913"/>
          <p14:tracePt t="17167" x="9488488" y="2679700"/>
          <p14:tracePt t="17174" x="9451975" y="2643188"/>
          <p14:tracePt t="17182" x="9426575" y="2606675"/>
          <p14:tracePt t="17189" x="9378950" y="2570163"/>
          <p14:tracePt t="17196" x="9353550" y="2520950"/>
          <p14:tracePt t="17203" x="9305925" y="2497138"/>
          <p14:tracePt t="17211" x="9269413" y="2447925"/>
          <p14:tracePt t="17219" x="9207500" y="2411413"/>
          <p14:tracePt t="17226" x="9134475" y="2363788"/>
          <p14:tracePt t="17233" x="9061450" y="2327275"/>
          <p14:tracePt t="17240" x="8977313" y="2301875"/>
          <p14:tracePt t="17248" x="8902700" y="2278063"/>
          <p14:tracePt t="17254" x="8855075" y="2278063"/>
          <p14:tracePt t="17261" x="8756650" y="2265363"/>
          <p14:tracePt t="17269" x="8672513" y="2265363"/>
          <p14:tracePt t="17277" x="8610600" y="2265363"/>
          <p14:tracePt t="17284" x="8550275" y="2265363"/>
          <p14:tracePt t="17292" x="8489950" y="2265363"/>
          <p14:tracePt t="17299" x="8453438" y="2265363"/>
          <p14:tracePt t="17305" x="8416925" y="2265363"/>
          <p14:tracePt t="17314" x="8391525" y="2265363"/>
          <p14:tracePt t="17321" x="8367713" y="2278063"/>
          <p14:tracePt t="17328" x="8331200" y="2290763"/>
          <p14:tracePt t="17335" x="8307388" y="2314575"/>
          <p14:tracePt t="17342" x="8294688" y="2314575"/>
          <p14:tracePt t="17350" x="8270875" y="2338388"/>
          <p14:tracePt t="17357" x="8258175" y="2351088"/>
          <p14:tracePt t="17364" x="8232775" y="2387600"/>
          <p14:tracePt t="17372" x="8232775" y="2400300"/>
          <p14:tracePt t="17378" x="8208963" y="2424113"/>
          <p14:tracePt t="17386" x="8196263" y="2447925"/>
          <p14:tracePt t="17394" x="8172450" y="2497138"/>
          <p14:tracePt t="17402" x="8172450" y="2520950"/>
          <p14:tracePt t="17408" x="8159750" y="2546350"/>
          <p14:tracePt t="17416" x="8159750" y="2557463"/>
          <p14:tracePt t="17422" x="8159750" y="2582863"/>
          <p14:tracePt t="17431" x="8159750" y="2619375"/>
          <p14:tracePt t="17437" x="8159750" y="2630488"/>
          <p14:tracePt t="17445" x="8159750" y="2667000"/>
          <p14:tracePt t="17453" x="8159750" y="2692400"/>
          <p14:tracePt t="17460" x="8159750" y="2728913"/>
          <p14:tracePt t="17467" x="8159750" y="2752725"/>
          <p14:tracePt t="17474" x="8159750" y="2776538"/>
          <p14:tracePt t="17482" x="8159750" y="2801938"/>
          <p14:tracePt t="17489" x="8159750" y="2825750"/>
          <p14:tracePt t="17495" x="8185150" y="2851150"/>
          <p14:tracePt t="17503" x="8196263" y="2874963"/>
          <p14:tracePt t="17511" x="8221663" y="2898775"/>
          <p14:tracePt t="17518" x="8221663" y="2911475"/>
          <p14:tracePt t="17525" x="8245475" y="2935288"/>
          <p14:tracePt t="17533" x="8281988" y="2984500"/>
          <p14:tracePt t="17540" x="8307388" y="2997200"/>
          <p14:tracePt t="17548" x="8343900" y="3033713"/>
          <p14:tracePt t="17554" x="8367713" y="3044825"/>
          <p14:tracePt t="17562" x="8404225" y="3070225"/>
          <p14:tracePt t="17569" x="8428038" y="3081338"/>
          <p14:tracePt t="17577" x="8453438" y="3081338"/>
          <p14:tracePt t="17584" x="8477250" y="3094038"/>
          <p14:tracePt t="17591" x="8489950" y="3106738"/>
          <p14:tracePt t="17599" x="8526463" y="3117850"/>
          <p14:tracePt t="17606" x="8562975" y="3130550"/>
          <p14:tracePt t="17612" x="8599488" y="3143250"/>
          <p14:tracePt t="17619" x="8636000" y="3143250"/>
          <p14:tracePt t="17628" x="8672513" y="3143250"/>
          <p14:tracePt t="17635" x="8696325" y="3154363"/>
          <p14:tracePt t="17643" x="8769350" y="3167063"/>
          <p14:tracePt t="17650" x="8855075" y="3167063"/>
          <p14:tracePt t="17657" x="8939213" y="3179763"/>
          <p14:tracePt t="17664" x="9050338" y="3190875"/>
          <p14:tracePt t="17672" x="9134475" y="3190875"/>
          <p14:tracePt t="17679" x="9220200" y="3190875"/>
          <p14:tracePt t="17686" x="9269413" y="3190875"/>
          <p14:tracePt t="17694" x="9342438" y="3190875"/>
          <p14:tracePt t="17702" x="9415463" y="3190875"/>
          <p14:tracePt t="17708" x="9463088" y="3190875"/>
          <p14:tracePt t="17716" x="9512300" y="3190875"/>
          <p14:tracePt t="17723" x="9548813" y="3179763"/>
          <p14:tracePt t="17731" x="9598025" y="3167063"/>
          <p14:tracePt t="17737" x="9609138" y="3154363"/>
          <p14:tracePt t="17744" x="9634538" y="3143250"/>
          <p14:tracePt t="17751" x="9658350" y="3130550"/>
          <p14:tracePt t="17760" x="9671050" y="3106738"/>
          <p14:tracePt t="17767" x="9683750" y="3106738"/>
          <p14:tracePt t="17773" x="9683750" y="3081338"/>
          <p14:tracePt t="17782" x="9694863" y="3057525"/>
          <p14:tracePt t="17789" x="9707563" y="3021013"/>
          <p14:tracePt t="17796" x="9720263" y="2984500"/>
          <p14:tracePt t="17803" x="9720263" y="2960688"/>
          <p14:tracePt t="17811" x="9720263" y="2924175"/>
          <p14:tracePt t="17819" x="9720263" y="2898775"/>
          <p14:tracePt t="17826" x="9720263" y="2874963"/>
          <p14:tracePt t="17833" x="9720263" y="2838450"/>
          <p14:tracePt t="17839" x="9720263" y="2814638"/>
          <p14:tracePt t="17848" x="9720263" y="2789238"/>
          <p14:tracePt t="17854" x="9720263" y="2776538"/>
          <p14:tracePt t="17861" x="9707563" y="2740025"/>
          <p14:tracePt t="17869" x="9694863" y="2716213"/>
          <p14:tracePt t="17877" x="9683750" y="2703513"/>
          <p14:tracePt t="17884" x="9671050" y="2679700"/>
          <p14:tracePt t="17903" x="9598025" y="2619375"/>
          <p14:tracePt t="17905" x="9561513" y="2593975"/>
          <p14:tracePt t="17914" x="9463088" y="2533650"/>
          <p14:tracePt t="17920" x="9353550" y="2473325"/>
          <p14:tracePt t="17928" x="9220200" y="2424113"/>
          <p14:tracePt t="17935" x="9110663" y="2387600"/>
          <p14:tracePt t="17942" x="8939213" y="2338388"/>
          <p14:tracePt t="17950" x="8805863" y="2314575"/>
          <p14:tracePt t="17957" x="8672513" y="2290763"/>
          <p14:tracePt t="17964" x="8477250" y="2278063"/>
          <p14:tracePt t="17972" x="8380413" y="2278063"/>
          <p14:tracePt t="17978" x="8245475" y="2278063"/>
          <p14:tracePt t="17986" x="8159750" y="2278063"/>
          <p14:tracePt t="17994" x="8086725" y="2278063"/>
          <p14:tracePt t="18002" x="8002588" y="2278063"/>
          <p14:tracePt t="18009" x="7916863" y="2278063"/>
          <p14:tracePt t="18016" x="7867650" y="2278063"/>
          <p14:tracePt t="18022" x="7807325" y="2301875"/>
          <p14:tracePt t="18031" x="7758113" y="2314575"/>
          <p14:tracePt t="18038" x="7710488" y="2351088"/>
          <p14:tracePt t="18045" x="7673975" y="2400300"/>
          <p14:tracePt t="18053" x="7637463" y="2436813"/>
          <p14:tracePt t="18060" x="7612063" y="2484438"/>
          <p14:tracePt t="18068" x="7575550" y="2520950"/>
          <p14:tracePt t="18074" x="7551738" y="2582863"/>
          <p14:tracePt t="18082" x="7515225" y="2667000"/>
          <p14:tracePt t="18089" x="7489825" y="2716213"/>
          <p14:tracePt t="18095" x="7478713" y="2801938"/>
          <p14:tracePt t="18103" x="7478713" y="2851150"/>
          <p14:tracePt t="18111" x="7466013" y="2911475"/>
          <p14:tracePt t="18119" x="7466013" y="2947988"/>
          <p14:tracePt t="18125" x="7466013" y="2984500"/>
          <p14:tracePt t="18133" x="7466013" y="3044825"/>
          <p14:tracePt t="18140" x="7466013" y="3117850"/>
          <p14:tracePt t="18148" x="7466013" y="3167063"/>
          <p14:tracePt t="18155" x="7466013" y="3227388"/>
          <p14:tracePt t="18162" x="7478713" y="3263900"/>
          <p14:tracePt t="18169" x="7502525" y="3300413"/>
          <p14:tracePt t="18177" x="7515225" y="3325813"/>
          <p14:tracePt t="18184" x="7564438" y="3373438"/>
          <p14:tracePt t="18191" x="7588250" y="3398838"/>
          <p14:tracePt t="18199" x="7673975" y="3459163"/>
          <p14:tracePt t="18206" x="7734300" y="3495675"/>
          <p14:tracePt t="18212" x="7843838" y="3568700"/>
          <p14:tracePt t="18220" x="7940675" y="3605213"/>
          <p14:tracePt t="18228" x="8039100" y="3654425"/>
          <p14:tracePt t="18236" x="8148638" y="3678238"/>
          <p14:tracePt t="18242" x="8245475" y="3703638"/>
          <p14:tracePt t="18250" x="8343900" y="3727450"/>
          <p14:tracePt t="18257" x="8440738" y="3740150"/>
          <p14:tracePt t="18264" x="8672513" y="3776663"/>
          <p14:tracePt t="18271" x="8805863" y="3800475"/>
          <p14:tracePt t="18279" x="8988425" y="3813175"/>
          <p14:tracePt t="18286" x="9050338" y="3813175"/>
          <p14:tracePt t="18294" x="9170988" y="3824288"/>
          <p14:tracePt t="23052" x="9159875" y="3836988"/>
          <p14:tracePt t="23058" x="9134475" y="3836988"/>
          <p14:tracePt t="23066" x="9097963" y="3849688"/>
          <p14:tracePt t="23073" x="9024938" y="3873500"/>
          <p14:tracePt t="23080" x="8988425" y="3886200"/>
          <p14:tracePt t="23087" x="8915400" y="3910013"/>
          <p14:tracePt t="23094" x="8829675" y="3933825"/>
          <p14:tracePt t="23101" x="8696325" y="3970338"/>
          <p14:tracePt t="23109" x="8574088" y="3995738"/>
          <p14:tracePt t="23116" x="8416925" y="4043363"/>
          <p14:tracePt t="23123" x="8159750" y="4092575"/>
          <p14:tracePt t="23131" x="7758113" y="4129088"/>
          <p14:tracePt t="23139" x="7502525" y="4165600"/>
          <p14:tracePt t="23146" x="7088188" y="4202113"/>
          <p14:tracePt t="23154" x="6759575" y="4227513"/>
          <p14:tracePt t="23160" x="6443663" y="4264025"/>
          <p14:tracePt t="23168" x="6162675" y="4275138"/>
          <p14:tracePt t="23175" x="5883275" y="4311650"/>
          <p14:tracePt t="23183" x="5541963" y="4324350"/>
          <p14:tracePt t="23190" x="5383213" y="4360863"/>
          <p14:tracePt t="23197" x="5237163" y="4373563"/>
          <p14:tracePt t="23205" x="5091113" y="4373563"/>
          <p14:tracePt t="23212" x="4945063" y="4384675"/>
          <p14:tracePt t="23218" x="4811713" y="4384675"/>
          <p14:tracePt t="23226" x="4713288" y="4397375"/>
          <p14:tracePt t="23233" x="4627563" y="4410075"/>
          <p14:tracePt t="23241" x="4567238" y="4410075"/>
          <p14:tracePt t="23249" x="4530725" y="4410075"/>
          <p14:tracePt t="23255" x="4518025" y="4410075"/>
          <p14:tracePt t="23263" x="4494213" y="4410075"/>
          <p14:tracePt t="23496" x="4470400" y="4410075"/>
          <p14:tracePt t="23505" x="4433888" y="4410075"/>
          <p14:tracePt t="23512" x="4397375" y="4397375"/>
          <p14:tracePt t="23519" x="4360863" y="4397375"/>
          <p14:tracePt t="23526" x="4287838" y="4373563"/>
          <p14:tracePt t="23534" x="4202113" y="4348163"/>
          <p14:tracePt t="23540" x="4116388" y="4324350"/>
          <p14:tracePt t="23549" x="4006850" y="4300538"/>
          <p14:tracePt t="23556" x="3897313" y="4264025"/>
          <p14:tracePt t="23564" x="3787775" y="4238625"/>
          <p14:tracePt t="23571" x="3665538" y="4214813"/>
          <p14:tracePt t="23578" x="3568700" y="4191000"/>
          <p14:tracePt t="23585" x="3482975" y="4178300"/>
          <p14:tracePt t="23592" x="3398838" y="4178300"/>
          <p14:tracePt t="23599" x="3336925" y="4178300"/>
          <p14:tracePt t="23606" x="3252788" y="4178300"/>
          <p14:tracePt t="23613" x="3203575" y="4178300"/>
          <p14:tracePt t="23622" x="3117850" y="4191000"/>
          <p14:tracePt t="23629" x="3081338" y="4202113"/>
          <p14:tracePt t="23636" x="3032125" y="4214813"/>
          <p14:tracePt t="23644" x="2971800" y="4238625"/>
          <p14:tracePt t="23651" x="2947988" y="4238625"/>
          <p14:tracePt t="23658" x="2922588" y="4264025"/>
          <p14:tracePt t="23665" x="2886075" y="4275138"/>
          <p14:tracePt t="23673" x="2838450" y="4300538"/>
          <p14:tracePt t="23680" x="2813050" y="4324350"/>
          <p14:tracePt t="23688" x="2789238" y="4348163"/>
          <p14:tracePt t="23695" x="2765425" y="4373563"/>
          <p14:tracePt t="23702" x="2740025" y="4421188"/>
          <p14:tracePt t="23709" x="2703513" y="4446588"/>
          <p14:tracePt t="23717" x="2679700" y="4483100"/>
          <p14:tracePt t="23724" x="2667000" y="4506913"/>
          <p14:tracePt t="23730" x="2643188" y="4530725"/>
          <p14:tracePt t="23738" x="2630488" y="4543425"/>
          <p14:tracePt t="23746" x="2619375" y="4579938"/>
          <p14:tracePt t="23753" x="2619375" y="4592638"/>
          <p14:tracePt t="23761" x="2619375" y="4629150"/>
          <p14:tracePt t="23767" x="2619375" y="4665663"/>
          <p14:tracePt t="23775" x="2619375" y="4702175"/>
          <p14:tracePt t="23783" x="2619375" y="4738688"/>
          <p14:tracePt t="23790" x="2630488" y="4751388"/>
          <p14:tracePt t="23798" x="2630488" y="4775200"/>
          <p14:tracePt t="23805" x="2655888" y="4787900"/>
          <p14:tracePt t="23812" x="2667000" y="4811713"/>
          <p14:tracePt t="23819" x="2679700" y="4824413"/>
          <p14:tracePt t="23826" x="2703513" y="4848225"/>
          <p14:tracePt t="23834" x="2728913" y="4872038"/>
          <p14:tracePt t="23841" x="2765425" y="4884738"/>
          <p14:tracePt t="23848" x="2825750" y="4921250"/>
          <p14:tracePt t="23856" x="2911475" y="4957763"/>
          <p14:tracePt t="23863" x="2984500" y="4981575"/>
          <p14:tracePt t="23871" x="3081338" y="5006975"/>
          <p14:tracePt t="23878" x="3203575" y="5030788"/>
          <p14:tracePt t="23885" x="3336925" y="5054600"/>
          <p14:tracePt t="23892" x="3435350" y="5067300"/>
          <p14:tracePt t="23906" x="3665538" y="5103813"/>
          <p14:tracePt t="23908" x="3824288" y="5116513"/>
          <p14:tracePt t="23914" x="4056063" y="5140325"/>
          <p14:tracePt t="23922" x="4214813" y="5153025"/>
          <p14:tracePt t="23930" x="4384675" y="5176838"/>
          <p14:tracePt t="23937" x="4543425" y="5200650"/>
          <p14:tracePt t="23944" x="4689475" y="5200650"/>
          <p14:tracePt t="23951" x="4835525" y="5213350"/>
          <p14:tracePt t="23958" x="4968875" y="5213350"/>
          <p14:tracePt t="23965" x="5078413" y="5213350"/>
          <p14:tracePt t="23973" x="5164138" y="5213350"/>
          <p14:tracePt t="23981" x="5224463" y="5213350"/>
          <p14:tracePt t="23989" x="5273675" y="5213350"/>
          <p14:tracePt t="23995" x="5310188" y="5200650"/>
          <p14:tracePt t="24003" x="5359400" y="5189538"/>
          <p14:tracePt t="24009" x="5370513" y="5176838"/>
          <p14:tracePt t="24017" x="5395913" y="5153025"/>
          <p14:tracePt t="24024" x="5408613" y="5127625"/>
          <p14:tracePt t="24032" x="5419725" y="5067300"/>
          <p14:tracePt t="24039" x="5419725" y="5018088"/>
          <p14:tracePt t="24047" x="5419725" y="4957763"/>
          <p14:tracePt t="24053" x="5408613" y="4884738"/>
          <p14:tracePt t="24061" x="5370513" y="4799013"/>
          <p14:tracePt t="24068" x="5310188" y="4702175"/>
          <p14:tracePt t="24075" x="5224463" y="4616450"/>
          <p14:tracePt t="24082" x="5164138" y="4519613"/>
          <p14:tracePt t="24091" x="5041900" y="4421188"/>
          <p14:tracePt t="24098" x="4932363" y="4311650"/>
          <p14:tracePt t="24105" x="4811713" y="4191000"/>
          <p14:tracePt t="24112" x="4652963" y="4068763"/>
          <p14:tracePt t="24120" x="4518025" y="3970338"/>
          <p14:tracePt t="24127" x="4348163" y="3849688"/>
          <p14:tracePt t="24134" x="4214813" y="3776663"/>
          <p14:tracePt t="24141" x="4092575" y="3703638"/>
          <p14:tracePt t="24149" x="3897313" y="3594100"/>
          <p14:tracePt t="24156" x="3763963" y="3544888"/>
          <p14:tracePt t="24163" x="3605213" y="3508375"/>
          <p14:tracePt t="24171" x="3459163" y="3484563"/>
          <p14:tracePt t="24178" x="3349625" y="3484563"/>
          <p14:tracePt t="24184" x="3203575" y="3484563"/>
          <p14:tracePt t="24192" x="3057525" y="3495675"/>
          <p14:tracePt t="24199" x="2911475" y="3521075"/>
          <p14:tracePt t="24206" x="2765425" y="3557588"/>
          <p14:tracePt t="24214" x="2655888" y="3581400"/>
          <p14:tracePt t="24222" x="2570163" y="3605213"/>
          <p14:tracePt t="24229" x="2484438" y="3654425"/>
          <p14:tracePt t="24236" x="2398713" y="3703638"/>
          <p14:tracePt t="24244" x="2325688" y="3751263"/>
          <p14:tracePt t="24252" x="2241550" y="3849688"/>
          <p14:tracePt t="24258" x="2192338" y="3910013"/>
          <p14:tracePt t="24266" x="2106613" y="3983038"/>
          <p14:tracePt t="24272" x="2070100" y="4032250"/>
          <p14:tracePt t="24281" x="2033588" y="4056063"/>
          <p14:tracePt t="24288" x="2022475" y="4068763"/>
          <p14:tracePt t="24295" x="1997075" y="4092575"/>
          <p14:tracePt t="24301" x="1973263" y="4117975"/>
          <p14:tracePt t="24309" x="1960563" y="4141788"/>
          <p14:tracePt t="24316" x="1936750" y="4165600"/>
          <p14:tracePt t="24324" x="1924050" y="4178300"/>
          <p14:tracePt t="24332" x="1912938" y="4202113"/>
          <p14:tracePt t="24340" x="1912938" y="4214813"/>
          <p14:tracePt t="24347" x="1900238" y="4227513"/>
          <p14:tracePt t="24354" x="1900238" y="4251325"/>
          <p14:tracePt t="24361" x="1887538" y="4275138"/>
          <p14:tracePt t="24368" x="1887538" y="4287838"/>
          <p14:tracePt t="24375" x="1887538" y="4300538"/>
          <p14:tracePt t="24383" x="1887538" y="4324350"/>
          <p14:tracePt t="24398" x="1887538" y="4337050"/>
          <p14:tracePt t="24405" x="1900238" y="4360863"/>
          <p14:tracePt t="24412" x="1924050" y="4373563"/>
          <p14:tracePt t="24420" x="1949450" y="4410075"/>
          <p14:tracePt t="24426" x="1960563" y="4446588"/>
          <p14:tracePt t="24433" x="1997075" y="4483100"/>
          <p14:tracePt t="24441" x="2022475" y="4519613"/>
          <p14:tracePt t="24449" x="2046288" y="4530725"/>
          <p14:tracePt t="24456" x="2058988" y="4556125"/>
          <p14:tracePt t="24463" x="2095500" y="4579938"/>
          <p14:tracePt t="24470" x="2106613" y="4603750"/>
          <p14:tracePt t="24478" x="2143125" y="4629150"/>
          <p14:tracePt t="24485" x="2216150" y="4689475"/>
          <p14:tracePt t="24492" x="2289175" y="4738688"/>
          <p14:tracePt t="24500" x="2387600" y="4787900"/>
          <p14:tracePt t="24507" x="2435225" y="4811713"/>
          <p14:tracePt t="24514" x="2570163" y="4884738"/>
          <p14:tracePt t="24522" x="2655888" y="4908550"/>
          <p14:tracePt t="24529" x="2752725" y="4945063"/>
          <p14:tracePt t="24537" x="2825750" y="4957763"/>
          <p14:tracePt t="24543" x="2898775" y="4981575"/>
          <p14:tracePt t="24550" x="2984500" y="4994275"/>
          <p14:tracePt t="24558" x="3057525" y="5018088"/>
          <p14:tracePt t="24566" x="3117850" y="5030788"/>
          <p14:tracePt t="24573" x="3190875" y="5043488"/>
          <p14:tracePt t="24581" x="3263900" y="5054600"/>
          <p14:tracePt t="24588" x="3325813" y="5054600"/>
          <p14:tracePt t="24595" x="3373438" y="5067300"/>
          <p14:tracePt t="24601" x="3446463" y="5067300"/>
          <p14:tracePt t="24610" x="3532188" y="5067300"/>
          <p14:tracePt t="24617" x="3581400" y="5067300"/>
          <p14:tracePt t="24624" x="3641725" y="5067300"/>
          <p14:tracePt t="24632" x="3727450" y="5067300"/>
          <p14:tracePt t="24640" x="3775075" y="5067300"/>
          <p14:tracePt t="24647" x="3811588" y="5067300"/>
          <p14:tracePt t="24653" x="3848100" y="5054600"/>
          <p14:tracePt t="24660" x="3884613" y="5043488"/>
          <p14:tracePt t="24667" x="3946525" y="5018088"/>
          <p14:tracePt t="24675" x="3970338" y="5006975"/>
          <p14:tracePt t="24683" x="4006850" y="4981575"/>
          <p14:tracePt t="24690" x="4032250" y="4970463"/>
          <p14:tracePt t="24698" x="4068763" y="4933950"/>
          <p14:tracePt t="24705" x="4092575" y="4897438"/>
          <p14:tracePt t="24712" x="4116388" y="4860925"/>
          <p14:tracePt t="24720" x="4141788" y="4824413"/>
          <p14:tracePt t="24726" x="4141788" y="4762500"/>
          <p14:tracePt t="24734" x="4141788" y="4689475"/>
          <p14:tracePt t="24742" x="4141788" y="4616450"/>
          <p14:tracePt t="24750" x="4141788" y="4519613"/>
          <p14:tracePt t="24756" x="4116388" y="4446588"/>
          <p14:tracePt t="24764" x="4092575" y="4373563"/>
          <p14:tracePt t="24770" x="4068763" y="4324350"/>
          <p14:tracePt t="24777" x="4019550" y="4251325"/>
          <p14:tracePt t="24784" x="3970338" y="4191000"/>
          <p14:tracePt t="24792" x="3921125" y="4117975"/>
          <p14:tracePt t="24800" x="3873500" y="4068763"/>
          <p14:tracePt t="24808" x="3836988" y="4043363"/>
          <p14:tracePt t="24814" x="3775075" y="4006850"/>
          <p14:tracePt t="24823" x="3702050" y="3959225"/>
          <p14:tracePt t="24830" x="3617913" y="3933825"/>
          <p14:tracePt t="24837" x="3519488" y="3897313"/>
          <p14:tracePt t="24844" x="3398838" y="3873500"/>
          <p14:tracePt t="24852" x="3300413" y="3849688"/>
          <p14:tracePt t="24858" x="3214688" y="3849688"/>
          <p14:tracePt t="24866" x="3117850" y="3836988"/>
          <p14:tracePt t="24873" x="3044825" y="3836988"/>
          <p14:tracePt t="24881" x="2971800" y="3836988"/>
          <p14:tracePt t="24890" x="2886075" y="3836988"/>
          <p14:tracePt t="24894" x="2801938" y="3836988"/>
          <p14:tracePt t="24902" x="2752725" y="3836988"/>
          <p14:tracePt t="24909" x="2692400" y="3849688"/>
          <p14:tracePt t="24917" x="2667000" y="3873500"/>
          <p14:tracePt t="24924" x="2643188" y="3886200"/>
          <p14:tracePt t="24932" x="2619375" y="3922713"/>
          <p14:tracePt t="24940" x="2593975" y="3946525"/>
          <p14:tracePt t="24947" x="2582863" y="3970338"/>
          <p14:tracePt t="24953" x="2570163" y="4006850"/>
          <p14:tracePt t="24961" x="2557463" y="4043363"/>
          <p14:tracePt t="24969" x="2546350" y="4068763"/>
          <p14:tracePt t="24975" x="2546350" y="4105275"/>
          <p14:tracePt t="24983" x="2546350" y="4165600"/>
          <p14:tracePt t="24989" x="2546350" y="4227513"/>
          <p14:tracePt t="24996" x="2546350" y="4287838"/>
          <p14:tracePt t="25004" x="2582863" y="4360863"/>
          <p14:tracePt t="25011" x="2619375" y="4410075"/>
          <p14:tracePt t="25019" x="2643188" y="4446588"/>
          <p14:tracePt t="25026" x="2679700" y="4506913"/>
          <p14:tracePt t="25033" x="2728913" y="4543425"/>
          <p14:tracePt t="25041" x="2765425" y="4579938"/>
          <p14:tracePt t="25049" x="2825750" y="4629150"/>
          <p14:tracePt t="25057" x="2886075" y="4678363"/>
          <p14:tracePt t="25063" x="2959100" y="4738688"/>
          <p14:tracePt t="25070" x="3068638" y="4799013"/>
          <p14:tracePt t="25078" x="3167063" y="4848225"/>
          <p14:tracePt t="25085" x="3240088" y="4884738"/>
          <p14:tracePt t="25093" x="3336925" y="4908550"/>
          <p14:tracePt t="25100" x="3446463" y="4945063"/>
          <p14:tracePt t="25107" x="3532188" y="4957763"/>
          <p14:tracePt t="25115" x="3702050" y="4981575"/>
          <p14:tracePt t="25124" x="3824288" y="4994275"/>
          <p14:tracePt t="25129" x="3946525" y="4994275"/>
          <p14:tracePt t="25136" x="4152900" y="4994275"/>
          <p14:tracePt t="25143" x="4298950" y="4994275"/>
          <p14:tracePt t="25150" x="4335463" y="4994275"/>
          <p14:tracePt t="25159" x="4408488" y="4970463"/>
          <p14:tracePt t="25166" x="4421188" y="4970463"/>
          <p14:tracePt t="25481" x="4433888" y="4970463"/>
          <p14:tracePt t="25489" x="4445000" y="4970463"/>
          <p14:tracePt t="25495" x="4457700" y="4970463"/>
          <p14:tracePt t="25503" x="4494213" y="4970463"/>
          <p14:tracePt t="25510" x="4530725" y="4981575"/>
          <p14:tracePt t="25518" x="4603750" y="4981575"/>
          <p14:tracePt t="25525" x="4652963" y="4994275"/>
          <p14:tracePt t="25531" x="4702175" y="5006975"/>
          <p14:tracePt t="25538" x="4775200" y="5006975"/>
          <p14:tracePt t="25546" x="4859338" y="5018088"/>
          <p14:tracePt t="25554" x="4968875" y="5030788"/>
          <p14:tracePt t="25561" x="5091113" y="5043488"/>
          <p14:tracePt t="25569" x="5187950" y="5054600"/>
          <p14:tracePt t="25575" x="5273675" y="5067300"/>
          <p14:tracePt t="25583" x="5408613" y="5091113"/>
          <p14:tracePt t="25590" x="5518150" y="5103813"/>
          <p14:tracePt t="25598" x="5627688" y="5116513"/>
          <p14:tracePt t="25604" x="5797550" y="5127625"/>
          <p14:tracePt t="25612" x="5967413" y="5127625"/>
          <p14:tracePt t="25620" x="6199188" y="5164138"/>
          <p14:tracePt t="25626" x="6407150" y="5176838"/>
          <p14:tracePt t="25634" x="6589713" y="5176838"/>
          <p14:tracePt t="25641" x="6759575" y="5176838"/>
          <p14:tracePt t="25648" x="7040563" y="5176838"/>
          <p14:tracePt t="25656" x="7270750" y="5189538"/>
          <p14:tracePt t="25664" x="7405688" y="5200650"/>
          <p14:tracePt t="25671" x="7539038" y="5200650"/>
          <p14:tracePt t="25678" x="7685088" y="5213350"/>
          <p14:tracePt t="25686" x="7867650" y="5249863"/>
          <p14:tracePt t="25693" x="8002588" y="5262563"/>
          <p14:tracePt t="25701" x="8172450" y="5262563"/>
          <p14:tracePt t="25707" x="8270875" y="5262563"/>
          <p14:tracePt t="25715" x="8404225" y="5262563"/>
          <p14:tracePt t="25723" x="8574088" y="5262563"/>
          <p14:tracePt t="25728" x="8720138" y="5262563"/>
          <p14:tracePt t="25736" x="8928100" y="5262563"/>
          <p14:tracePt t="25744" x="9074150" y="5226050"/>
          <p14:tracePt t="25752" x="9183688" y="5200650"/>
          <p14:tracePt t="25759" x="9293225" y="5164138"/>
          <p14:tracePt t="25765" x="9426575" y="5127625"/>
          <p14:tracePt t="25773" x="9512300" y="5080000"/>
          <p14:tracePt t="25781" x="9609138" y="5030788"/>
          <p14:tracePt t="25788" x="9671050" y="5006975"/>
          <p14:tracePt t="25795" x="9744075" y="4970463"/>
          <p14:tracePt t="25803" x="9767888" y="4945063"/>
          <p14:tracePt t="25809" x="9804400" y="4933950"/>
          <p14:tracePt t="25817" x="9853613" y="4921250"/>
          <p14:tracePt t="25824" x="9877425" y="4897438"/>
          <p14:tracePt t="25832" x="9913938" y="4884738"/>
          <p14:tracePt t="25840" x="9939338" y="4872038"/>
          <p14:tracePt t="25847" x="9975850" y="4848225"/>
          <p14:tracePt t="25854" x="9999663" y="4835525"/>
          <p14:tracePt t="25861" x="10023475" y="4824413"/>
          <p14:tracePt t="25869" x="10036175" y="4824413"/>
          <p14:tracePt t="25875" x="10059988" y="4799013"/>
          <p14:tracePt t="25882" x="10072688" y="4787900"/>
          <p14:tracePt t="25891" x="10085388" y="4762500"/>
          <p14:tracePt t="25898" x="10096500" y="4738688"/>
          <p14:tracePt t="25905" x="10096500" y="4702175"/>
          <p14:tracePt t="25912" x="10096500" y="4678363"/>
          <p14:tracePt t="25920" x="10085388" y="4640263"/>
          <p14:tracePt t="25927" x="10059988" y="4603750"/>
          <p14:tracePt t="25934" x="10012363" y="4530725"/>
          <p14:tracePt t="25941" x="9963150" y="4470400"/>
          <p14:tracePt t="25949" x="9902825" y="4397375"/>
          <p14:tracePt t="25957" x="9866313" y="4360863"/>
          <p14:tracePt t="25964" x="9793288" y="4300538"/>
          <p14:tracePt t="25971" x="9683750" y="4251325"/>
          <p14:tracePt t="25978" x="9634538" y="4214813"/>
          <p14:tracePt t="25986" x="9536113" y="4165600"/>
          <p14:tracePt t="25993" x="9439275" y="4092575"/>
          <p14:tracePt t="26001" x="9329738" y="4043363"/>
          <p14:tracePt t="26007" x="9232900" y="4019550"/>
          <p14:tracePt t="26014" x="9061450" y="3959225"/>
          <p14:tracePt t="26022" x="8915400" y="3946525"/>
          <p14:tracePt t="26030" x="8805863" y="3933825"/>
          <p14:tracePt t="26037" x="8659813" y="3933825"/>
          <p14:tracePt t="26043" x="8513763" y="3933825"/>
          <p14:tracePt t="26052" x="8391525" y="3933825"/>
          <p14:tracePt t="26059" x="8294688" y="3970338"/>
          <p14:tracePt t="26066" x="8208963" y="4019550"/>
          <p14:tracePt t="26073" x="8099425" y="4056063"/>
          <p14:tracePt t="26081" x="7989888" y="4105275"/>
          <p14:tracePt t="26088" x="7904163" y="4141788"/>
          <p14:tracePt t="26095" x="7831138" y="4191000"/>
          <p14:tracePt t="26102" x="7734300" y="4238625"/>
          <p14:tracePt t="26110" x="7661275" y="4275138"/>
          <p14:tracePt t="26118" x="7637463" y="4324350"/>
          <p14:tracePt t="26124" x="7600950" y="4348163"/>
          <p14:tracePt t="26131" x="7564438" y="4410075"/>
          <p14:tracePt t="26138" x="7539038" y="4446588"/>
          <p14:tracePt t="26147" x="7515225" y="4483100"/>
          <p14:tracePt t="26154" x="7502525" y="4519613"/>
          <p14:tracePt t="26161" x="7502525" y="4543425"/>
          <p14:tracePt t="26169" x="7489825" y="4567238"/>
          <p14:tracePt t="26176" x="7489825" y="4603750"/>
          <p14:tracePt t="26183" x="7489825" y="4640263"/>
          <p14:tracePt t="26190" x="7489825" y="4678363"/>
          <p14:tracePt t="26198" x="7489825" y="4738688"/>
          <p14:tracePt t="26206" x="7502525" y="4762500"/>
          <p14:tracePt t="26212" x="7526338" y="4824413"/>
          <p14:tracePt t="26220" x="7564438" y="4860925"/>
          <p14:tracePt t="26227" x="7575550" y="4884738"/>
          <p14:tracePt t="26234" x="7637463" y="4945063"/>
          <p14:tracePt t="26241" x="7661275" y="4970463"/>
          <p14:tracePt t="26248" x="7710488" y="5018088"/>
          <p14:tracePt t="26255" x="7747000" y="5054600"/>
          <p14:tracePt t="26264" x="7820025" y="5091113"/>
          <p14:tracePt t="26271" x="7904163" y="5140325"/>
          <p14:tracePt t="26278" x="8002588" y="5176838"/>
          <p14:tracePt t="26286" x="8099425" y="5226050"/>
          <p14:tracePt t="26292" x="8196263" y="5249863"/>
          <p14:tracePt t="26301" x="8318500" y="5273675"/>
          <p14:tracePt t="26307" x="8428038" y="5286375"/>
          <p14:tracePt t="26314" x="8636000" y="5311775"/>
          <p14:tracePt t="26322" x="8782050" y="5311775"/>
          <p14:tracePt t="26330" x="8855075" y="53228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960D629-CB68-A2A9-C18D-E38E0F6F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11" y="2276476"/>
            <a:ext cx="4893239" cy="392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D4BAE7F2-587A-655E-9E3E-6E9AE247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10" y="2276477"/>
            <a:ext cx="4777568" cy="39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91032D18-4C54-6327-B51B-3074775CF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76" y="520218"/>
            <a:ext cx="6803267" cy="135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7 CuadroTexto">
            <a:extLst>
              <a:ext uri="{FF2B5EF4-FFF2-40B4-BE49-F238E27FC236}">
                <a16:creationId xmlns:a16="http://schemas.microsoft.com/office/drawing/2014/main" id="{9269A480-624E-9C5B-7A5D-4B24D249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6539" y="6488668"/>
            <a:ext cx="425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AR" sz="1800" dirty="0" err="1">
                <a:latin typeface="Arial" panose="020B0604020202020204" pitchFamily="34" charset="0"/>
              </a:rPr>
              <a:t>Gulati</a:t>
            </a:r>
            <a:r>
              <a:rPr lang="es-MX" altLang="es-AR" sz="1800" dirty="0">
                <a:latin typeface="Arial" panose="020B0604020202020204" pitchFamily="34" charset="0"/>
              </a:rPr>
              <a:t> CCM 2013</a:t>
            </a:r>
            <a:endParaRPr lang="es-AR" altLang="es-AR" sz="1800" dirty="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280141-3268-A553-B1B7-0971F3725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2"/>
    </mc:Choice>
    <mc:Fallback xmlns="">
      <p:transition spd="slow" advTm="6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2" x="8842375" y="5322888"/>
          <p14:tracePt t="1849" x="8805863" y="5322888"/>
          <p14:tracePt t="1856" x="8745538" y="5322888"/>
          <p14:tracePt t="1863" x="8709025" y="5335588"/>
          <p14:tracePt t="1871" x="8647113" y="5348288"/>
          <p14:tracePt t="1878" x="8574088" y="5359400"/>
          <p14:tracePt t="1885" x="8501063" y="5384800"/>
          <p14:tracePt t="1893" x="8367713" y="5408613"/>
          <p14:tracePt t="1899" x="8270875" y="5421313"/>
          <p14:tracePt t="1907" x="8086725" y="5445125"/>
          <p14:tracePt t="1913" x="7966075" y="5457825"/>
          <p14:tracePt t="1921" x="7734300" y="5494338"/>
          <p14:tracePt t="1929" x="7453313" y="5530850"/>
          <p14:tracePt t="1936" x="7210425" y="5541963"/>
          <p14:tracePt t="1944" x="6832600" y="5567363"/>
          <p14:tracePt t="1951" x="6626225" y="5578475"/>
          <p14:tracePt t="1958" x="6345238" y="5591175"/>
          <p14:tracePt t="1965" x="6115050" y="5614988"/>
          <p14:tracePt t="1973" x="5870575" y="5627688"/>
          <p14:tracePt t="1980" x="5737225" y="5640388"/>
          <p14:tracePt t="1988" x="5591175" y="5651500"/>
          <p14:tracePt t="1995" x="5492750" y="5676900"/>
          <p14:tracePt t="2002" x="5383213" y="5688013"/>
          <p14:tracePt t="2010" x="5273675" y="5700713"/>
          <p14:tracePt t="2016" x="5200650" y="5713413"/>
          <p14:tracePt t="2025" x="5127625" y="5724525"/>
          <p14:tracePt t="2031" x="5091113" y="5724525"/>
          <p14:tracePt t="2038" x="5067300" y="5737225"/>
          <p14:tracePt t="2046" x="5054600" y="5737225"/>
          <p14:tracePt t="2054" x="5041900" y="5737225"/>
          <p14:tracePt t="2068" x="5030788" y="5737225"/>
          <p14:tracePt t="2083" x="5018088" y="5749925"/>
          <p14:tracePt t="2113" x="5018088" y="5761038"/>
          <p14:tracePt t="2127" x="5018088" y="5773738"/>
          <p14:tracePt t="2133" x="5018088" y="5786438"/>
          <p14:tracePt t="2142" x="5018088" y="5797550"/>
          <p14:tracePt t="2149" x="5018088" y="5810250"/>
          <p14:tracePt t="2155" x="5041900" y="5834063"/>
          <p14:tracePt t="2162" x="5054600" y="5859463"/>
          <p14:tracePt t="2170" x="5078413" y="5895975"/>
          <p14:tracePt t="2178" x="5091113" y="5932488"/>
          <p14:tracePt t="2185" x="5114925" y="5956300"/>
          <p14:tracePt t="2193" x="5127625" y="5981700"/>
          <p14:tracePt t="2199" x="5151438" y="6005513"/>
          <p14:tracePt t="2207" x="5164138" y="6042025"/>
          <p14:tracePt t="2214" x="5187950" y="6078538"/>
          <p14:tracePt t="2222" x="5200650" y="6102350"/>
          <p14:tracePt t="2229" x="5213350" y="6127750"/>
          <p14:tracePt t="2236" x="5237163" y="6151563"/>
          <p14:tracePt t="2244" x="5237163" y="6175375"/>
          <p14:tracePt t="2250" x="5260975" y="6175375"/>
          <p14:tracePt t="2259" x="5273675" y="6200775"/>
          <p14:tracePt t="2265" x="5286375" y="6200775"/>
          <p14:tracePt t="2559" x="5297488" y="6211888"/>
          <p14:tracePt t="2566" x="5334000" y="6224588"/>
          <p14:tracePt t="2574" x="5445125" y="6261100"/>
          <p14:tracePt t="2580" x="5554663" y="6284913"/>
          <p14:tracePt t="2588" x="5748338" y="6346825"/>
          <p14:tracePt t="2595" x="5967413" y="6370638"/>
          <p14:tracePt t="2602" x="6381750" y="6443663"/>
          <p14:tracePt t="2610" x="6772275" y="6516688"/>
          <p14:tracePt t="2617" x="7186613" y="6565900"/>
          <p14:tracePt t="2625" x="7758113" y="6626225"/>
          <p14:tracePt t="2631" x="7940675" y="6638925"/>
          <p14:tracePt t="2639" x="8331200" y="6638925"/>
          <p14:tracePt t="2647" x="8599488" y="6638925"/>
          <p14:tracePt t="2653" x="8769350" y="6662738"/>
          <p14:tracePt t="2660" x="9013825" y="6662738"/>
          <p14:tracePt t="2667" x="9159875" y="6662738"/>
          <p14:tracePt t="2676" x="9256713" y="6662738"/>
          <p14:tracePt t="2682" x="9293225" y="6662738"/>
          <p14:tracePt t="2691" x="9353550" y="6662738"/>
          <p14:tracePt t="2888" x="9378950" y="6662738"/>
          <p14:tracePt t="2896" x="9415463" y="6662738"/>
          <p14:tracePt t="2903" x="9475788" y="6662738"/>
          <p14:tracePt t="2910" x="9536113" y="6662738"/>
          <p14:tracePt t="2917" x="9634538" y="6662738"/>
          <p14:tracePt t="2924" x="9720263" y="6662738"/>
          <p14:tracePt t="2931" x="9829800" y="6662738"/>
          <p14:tracePt t="2939" x="9939338" y="6662738"/>
          <p14:tracePt t="2947" x="10048875" y="6662738"/>
          <p14:tracePt t="2954" x="10121900" y="6662738"/>
          <p14:tracePt t="2961" x="10218738" y="6662738"/>
          <p14:tracePt t="2968" x="10291763" y="6662738"/>
          <p14:tracePt t="2976" x="10352088" y="6662738"/>
          <p14:tracePt t="2983" x="10414000" y="6651625"/>
          <p14:tracePt t="2991" x="10437813" y="6651625"/>
          <p14:tracePt t="2997" x="10463213" y="6638925"/>
          <p14:tracePt t="3005" x="10499725" y="6626225"/>
          <p14:tracePt t="3013" x="10510838" y="6626225"/>
          <p14:tracePt t="3019" x="10523538" y="6626225"/>
          <p14:tracePt t="3027" x="10536238" y="6615113"/>
          <p14:tracePt t="3034" x="10560050" y="6602413"/>
          <p14:tracePt t="3048" x="10572750" y="6589713"/>
          <p14:tracePt t="3247" x="10572750" y="6578600"/>
          <p14:tracePt t="3254" x="10560050" y="6578600"/>
          <p14:tracePt t="3261" x="10547350" y="6565900"/>
          <p14:tracePt t="3276" x="10536238" y="6553200"/>
          <p14:tracePt t="3283" x="10523538" y="6553200"/>
          <p14:tracePt t="3290" x="10499725" y="6529388"/>
          <p14:tracePt t="3297" x="10474325" y="6529388"/>
          <p14:tracePt t="3304" x="10450513" y="6503988"/>
          <p14:tracePt t="3312" x="10401300" y="6492875"/>
          <p14:tracePt t="3331" x="10340975" y="6467475"/>
          <p14:tracePt t="3334" x="10304463" y="6456363"/>
          <p14:tracePt t="3342" x="10267950" y="6456363"/>
          <p14:tracePt t="3349" x="10231438" y="6456363"/>
          <p14:tracePt t="3356" x="10206038" y="6456363"/>
          <p14:tracePt t="3364" x="10169525" y="6456363"/>
          <p14:tracePt t="3371" x="10133013" y="6456363"/>
          <p14:tracePt t="3378" x="10109200" y="6456363"/>
          <p14:tracePt t="3385" x="10085388" y="6456363"/>
          <p14:tracePt t="3400" x="10072688" y="6456363"/>
          <p14:tracePt t="3407" x="10048875" y="6467475"/>
          <p14:tracePt t="3414" x="10048875" y="6480175"/>
          <p14:tracePt t="3423" x="10036175" y="6492875"/>
          <p14:tracePt t="3430" x="10023475" y="6492875"/>
          <p14:tracePt t="3437" x="10023475" y="6516688"/>
          <p14:tracePt t="3445" x="10023475" y="6553200"/>
          <p14:tracePt t="3451" x="10023475" y="6565900"/>
          <p14:tracePt t="3459" x="10023475" y="6615113"/>
          <p14:tracePt t="3466" x="10023475" y="6626225"/>
          <p14:tracePt t="3473" x="10023475" y="6651625"/>
          <p14:tracePt t="3481" x="10036175" y="6688138"/>
          <p14:tracePt t="3488" x="10048875" y="6711950"/>
          <p14:tracePt t="3496" x="10085388" y="6724650"/>
          <p14:tracePt t="3503" x="10096500" y="6748463"/>
          <p14:tracePt t="3511" x="10121900" y="6761163"/>
          <p14:tracePt t="3517" x="10133013" y="6784975"/>
          <p14:tracePt t="3524" x="10158413" y="6797675"/>
          <p14:tracePt t="3531" x="10182225" y="6808788"/>
          <p14:tracePt t="3539" x="10194925" y="6821488"/>
          <p14:tracePt t="3547" x="10206038" y="6834188"/>
          <p14:tracePt t="3554" x="10242550" y="6845300"/>
          <p14:tracePt t="3562" x="10255250" y="6845300"/>
          <p14:tracePt t="3700" x="10802938" y="6845300"/>
          <p14:tracePt t="3708" x="10802938" y="6834188"/>
          <p14:tracePt t="3715" x="10815638" y="6834188"/>
          <p14:tracePt t="3730" x="10828338" y="6821488"/>
          <p14:tracePt t="3737" x="10839450" y="6821488"/>
          <p14:tracePt t="3751" x="10852150" y="6808788"/>
          <p14:tracePt t="3758" x="10852150" y="6797675"/>
          <p14:tracePt t="3766" x="10864850" y="6784975"/>
          <p14:tracePt t="3781" x="10864850" y="6761163"/>
          <p14:tracePt t="3796" x="10864850" y="6748463"/>
          <p14:tracePt t="3802" x="10864850" y="6724650"/>
          <p14:tracePt t="3810" x="10864850" y="6688138"/>
          <p14:tracePt t="3817" x="10864850" y="6675438"/>
          <p14:tracePt t="3825" x="10839450" y="6638925"/>
          <p14:tracePt t="3833" x="10828338" y="6615113"/>
          <p14:tracePt t="3840" x="10802938" y="6589713"/>
          <p14:tracePt t="3848" x="10791825" y="6578600"/>
          <p14:tracePt t="3854" x="10755313" y="6540500"/>
          <p14:tracePt t="3862" x="10693400" y="6503988"/>
          <p14:tracePt t="3868" x="10656888" y="6480175"/>
          <p14:tracePt t="3875" x="10560050" y="6443663"/>
          <p14:tracePt t="3883" x="10463213" y="6394450"/>
          <p14:tracePt t="3890" x="10377488" y="6370638"/>
          <p14:tracePt t="3898" x="10328275" y="6357938"/>
          <p14:tracePt t="3904" x="10255250" y="6346825"/>
          <p14:tracePt t="3913" x="10206038" y="6334125"/>
          <p14:tracePt t="3920" x="10133013" y="6334125"/>
          <p14:tracePt t="3927" x="10085388" y="6334125"/>
          <p14:tracePt t="3934" x="10036175" y="6334125"/>
          <p14:tracePt t="3941" x="10012363" y="6334125"/>
          <p14:tracePt t="3950" x="9986963" y="6334125"/>
          <p14:tracePt t="3956" x="9963150" y="6357938"/>
          <p14:tracePt t="3965" x="9950450" y="6370638"/>
          <p14:tracePt t="3971" x="9939338" y="6394450"/>
          <p14:tracePt t="3978" x="9926638" y="6419850"/>
          <p14:tracePt t="3986" x="9926638" y="6430963"/>
          <p14:tracePt t="3992" x="9926638" y="6456363"/>
          <p14:tracePt t="4000" x="9926638" y="6492875"/>
          <p14:tracePt t="4008" x="9926638" y="6503988"/>
          <p14:tracePt t="4843" x="9939338" y="6516688"/>
          <p14:tracePt t="4849" x="9950450" y="6529388"/>
          <p14:tracePt t="4857" x="9975850" y="6529388"/>
          <p14:tracePt t="4864" x="9999663" y="6553200"/>
          <p14:tracePt t="4871" x="10036175" y="6565900"/>
          <p14:tracePt t="4878" x="10072688" y="6578600"/>
          <p14:tracePt t="4885" x="10109200" y="6589713"/>
          <p14:tracePt t="4893" x="10145713" y="6602413"/>
          <p14:tracePt t="4900" x="10182225" y="6615113"/>
          <p14:tracePt t="4907" x="10242550" y="6626225"/>
          <p14:tracePt t="4915" x="10304463" y="6626225"/>
          <p14:tracePt t="4922" x="10352088" y="6626225"/>
          <p14:tracePt t="4930" x="10401300" y="6638925"/>
          <p14:tracePt t="4937" x="10450513" y="6638925"/>
          <p14:tracePt t="4945" x="10547350" y="6651625"/>
          <p14:tracePt t="4951" x="10633075" y="6662738"/>
          <p14:tracePt t="4960" x="10766425" y="6675438"/>
          <p14:tracePt t="4966" x="10839450" y="6688138"/>
          <p14:tracePt t="4974" x="10948988" y="6699250"/>
          <p14:tracePt t="4980" x="11022013" y="6711950"/>
          <p14:tracePt t="4987" x="11133138" y="6724650"/>
          <p14:tracePt t="4995" x="11180763" y="6735763"/>
          <p14:tracePt t="5003" x="11266488" y="6748463"/>
          <p14:tracePt t="5010" x="11326813" y="6761163"/>
          <p14:tracePt t="5017" x="11388725" y="6761163"/>
          <p14:tracePt t="5025" x="11436350" y="6772275"/>
          <p14:tracePt t="5032" x="11498263" y="6772275"/>
          <p14:tracePt t="5040" x="11571288" y="6784975"/>
          <p14:tracePt t="5047" x="11644313" y="6797675"/>
          <p14:tracePt t="5054" x="11717338" y="6797675"/>
          <p14:tracePt t="5061" x="11764963" y="6808788"/>
          <p14:tracePt t="5069" x="11826875" y="6821488"/>
          <p14:tracePt t="5077" x="11887200" y="6834188"/>
          <p14:tracePt t="5084" x="11936413" y="6834188"/>
          <p14:tracePt t="5091" x="11985625" y="6834188"/>
          <p14:tracePt t="5098" x="12022138" y="6845300"/>
          <p14:tracePt t="5104" x="12058650" y="6845300"/>
          <p14:tracePt t="6495" x="10487025" y="6748463"/>
          <p14:tracePt t="6503" x="9829800" y="6578600"/>
          <p14:tracePt t="6511" x="9415463" y="6492875"/>
          <p14:tracePt t="6518" x="8891588" y="6357938"/>
          <p14:tracePt t="6526" x="8232775" y="6237288"/>
          <p14:tracePt t="6532" x="7843838" y="6138863"/>
          <p14:tracePt t="6540" x="7489825" y="6078538"/>
          <p14:tracePt t="6547" x="7137400" y="5992813"/>
          <p14:tracePt t="6554" x="6942138" y="5969000"/>
          <p14:tracePt t="6562" x="6783388" y="5945188"/>
          <p14:tracePt t="6569" x="6662738" y="5932488"/>
          <p14:tracePt t="6577" x="6553200" y="5919788"/>
          <p14:tracePt t="6585" x="6516688" y="5907088"/>
          <p14:tracePt t="6590" x="6467475" y="5895975"/>
          <p14:tracePt t="6598" x="6407150" y="5895975"/>
          <p14:tracePt t="6928" x="6370638" y="5895975"/>
          <p14:tracePt t="6935" x="6345238" y="5895975"/>
          <p14:tracePt t="6943" x="6272213" y="5895975"/>
          <p14:tracePt t="6950" x="6211888" y="5895975"/>
          <p14:tracePt t="6957" x="6115050" y="5895975"/>
          <p14:tracePt t="6966" x="5919788" y="5895975"/>
          <p14:tracePt t="6972" x="5737225" y="5883275"/>
          <p14:tracePt t="6978" x="5481638" y="5846763"/>
          <p14:tracePt t="6986" x="4968875" y="5761038"/>
          <p14:tracePt t="6993" x="4689475" y="5724525"/>
          <p14:tracePt t="7002" x="4408488" y="5688013"/>
          <p14:tracePt t="7009" x="4178300" y="5640388"/>
          <p14:tracePt t="7015" x="3933825" y="5603875"/>
          <p14:tracePt t="7024" x="3654425" y="5567363"/>
          <p14:tracePt t="7031" x="3495675" y="5541963"/>
          <p14:tracePt t="7038" x="3373438" y="5530850"/>
          <p14:tracePt t="7045" x="3276600" y="5530850"/>
          <p14:tracePt t="7052" x="3178175" y="5518150"/>
          <p14:tracePt t="7060" x="3094038" y="5518150"/>
          <p14:tracePt t="7066" x="3057525" y="5518150"/>
          <p14:tracePt t="7074" x="3021013" y="5518150"/>
          <p14:tracePt t="7082" x="3008313" y="5518150"/>
          <p14:tracePt t="7088" x="2995613" y="5518150"/>
          <p14:tracePt t="7419" x="2984500" y="5518150"/>
          <p14:tracePt t="7426" x="2959100" y="5481638"/>
          <p14:tracePt t="7433" x="2935288" y="5457825"/>
          <p14:tracePt t="7441" x="2911475" y="5432425"/>
          <p14:tracePt t="7448" x="2862263" y="5395913"/>
          <p14:tracePt t="7455" x="2801938" y="5359400"/>
          <p14:tracePt t="7462" x="2752725" y="5299075"/>
          <p14:tracePt t="7469" x="2692400" y="5237163"/>
          <p14:tracePt t="7476" x="2593975" y="5164138"/>
          <p14:tracePt t="7485" x="2520950" y="5091113"/>
          <p14:tracePt t="7492" x="2435225" y="5030788"/>
          <p14:tracePt t="7499" x="2362200" y="4970463"/>
          <p14:tracePt t="7506" x="2265363" y="4884738"/>
          <p14:tracePt t="7514" x="2143125" y="4775200"/>
          <p14:tracePt t="7520" x="2058988" y="4689475"/>
          <p14:tracePt t="7528" x="1960563" y="4592638"/>
          <p14:tracePt t="7535" x="1912938" y="4530725"/>
          <p14:tracePt t="7543" x="1851025" y="4470400"/>
          <p14:tracePt t="7550" x="1827213" y="4446588"/>
          <p14:tracePt t="7557" x="1803400" y="4433888"/>
          <p14:tracePt t="7565" x="1778000" y="4410075"/>
          <p14:tracePt t="7573" x="1754188" y="4397375"/>
          <p14:tracePt t="7578" x="1741488" y="4384675"/>
          <p14:tracePt t="7586" x="1728788" y="4384675"/>
          <p14:tracePt t="7594" x="1728788" y="4373563"/>
          <p14:tracePt t="7602" x="1728788" y="4360863"/>
          <p14:tracePt t="7609" x="1717675" y="4360863"/>
          <p14:tracePt t="7616" x="1704975" y="4360863"/>
          <p14:tracePt t="7660" x="1692275" y="4360863"/>
          <p14:tracePt t="7703" x="1692275" y="4384675"/>
          <p14:tracePt t="7710" x="1692275" y="4410075"/>
          <p14:tracePt t="7718" x="1692275" y="4446588"/>
          <p14:tracePt t="7726" x="1704975" y="4483100"/>
          <p14:tracePt t="7733" x="1717675" y="4494213"/>
          <p14:tracePt t="7741" x="1717675" y="4519613"/>
          <p14:tracePt t="7748" x="1728788" y="4543425"/>
          <p14:tracePt t="7755" x="1754188" y="4579938"/>
          <p14:tracePt t="7763" x="1765300" y="4629150"/>
          <p14:tracePt t="7769" x="1790700" y="4665663"/>
          <p14:tracePt t="7777" x="1814513" y="4702175"/>
          <p14:tracePt t="7784" x="1839913" y="4775200"/>
          <p14:tracePt t="7792" x="1887538" y="4848225"/>
          <p14:tracePt t="7800" x="1949450" y="4921250"/>
          <p14:tracePt t="7806" x="2009775" y="5018088"/>
          <p14:tracePt t="7812" x="2058988" y="5067300"/>
          <p14:tracePt t="7820" x="2082800" y="5116513"/>
          <p14:tracePt t="7829" x="2119313" y="5153025"/>
          <p14:tracePt t="7835" x="2132013" y="5176838"/>
          <p14:tracePt t="7843" x="2179638" y="5226050"/>
          <p14:tracePt t="8122" x="2205038" y="5226050"/>
          <p14:tracePt t="8129" x="2241550" y="5237163"/>
          <p14:tracePt t="8136" x="2301875" y="5249863"/>
          <p14:tracePt t="8144" x="2362200" y="5262563"/>
          <p14:tracePt t="8151" x="2447925" y="5273675"/>
          <p14:tracePt t="8157" x="2546350" y="5286375"/>
          <p14:tracePt t="8164" x="2692400" y="5299075"/>
          <p14:tracePt t="8172" x="2862263" y="5311775"/>
          <p14:tracePt t="8179" x="3008313" y="5322888"/>
          <p14:tracePt t="8186" x="3130550" y="5335588"/>
          <p14:tracePt t="8194" x="3313113" y="5335588"/>
          <p14:tracePt t="8201" x="3459163" y="5335588"/>
          <p14:tracePt t="8209" x="3617913" y="5335588"/>
          <p14:tracePt t="8216" x="3751263" y="5335588"/>
          <p14:tracePt t="8223" x="3897313" y="5335588"/>
          <p14:tracePt t="8231" x="4006850" y="5311775"/>
          <p14:tracePt t="8238" x="4092575" y="5286375"/>
          <p14:tracePt t="8246" x="4178300" y="5249863"/>
          <p14:tracePt t="8253" x="4251325" y="5213350"/>
          <p14:tracePt t="8259" x="4348163" y="5153025"/>
          <p14:tracePt t="8267" x="4421188" y="5054600"/>
          <p14:tracePt t="8275" x="4494213" y="4970463"/>
          <p14:tracePt t="8281" x="4554538" y="4884738"/>
          <p14:tracePt t="8288" x="4616450" y="4725988"/>
          <p14:tracePt t="8297" x="4627563" y="4616450"/>
          <p14:tracePt t="8303" x="4640263" y="4470400"/>
          <p14:tracePt t="8312" x="4640263" y="4275138"/>
          <p14:tracePt t="8319" x="4627563" y="4141788"/>
          <p14:tracePt t="8334" x="4470400" y="3690938"/>
          <p14:tracePt t="8341" x="4408488" y="3521075"/>
          <p14:tracePt t="8348" x="4348163" y="3373438"/>
          <p14:tracePt t="8355" x="4238625" y="3203575"/>
          <p14:tracePt t="8363" x="4129088" y="3033713"/>
          <p14:tracePt t="8369" x="4056063" y="2898775"/>
          <p14:tracePt t="8377" x="3897313" y="2728913"/>
          <p14:tracePt t="8385" x="3824288" y="2643188"/>
          <p14:tracePt t="8392" x="3727450" y="2546350"/>
          <p14:tracePt t="8398" x="3617913" y="2447925"/>
          <p14:tracePt t="8405" x="3409950" y="2314575"/>
          <p14:tracePt t="8414" x="3252788" y="2217738"/>
          <p14:tracePt t="8421" x="3105150" y="2155825"/>
          <p14:tracePt t="8429" x="2959100" y="2095500"/>
          <p14:tracePt t="8436" x="2813050" y="2070100"/>
          <p14:tracePt t="8443" x="2508250" y="2033588"/>
          <p14:tracePt t="8450" x="2325688" y="2033588"/>
          <p14:tracePt t="8458" x="2143125" y="2070100"/>
          <p14:tracePt t="8465" x="1997075" y="2106613"/>
          <p14:tracePt t="8472" x="1790700" y="2205038"/>
          <p14:tracePt t="8479" x="1546225" y="2314575"/>
          <p14:tracePt t="8486" x="1363663" y="2400300"/>
          <p14:tracePt t="8494" x="1217613" y="2497138"/>
          <p14:tracePt t="8502" x="1133475" y="2593975"/>
          <p14:tracePt t="8509" x="985838" y="2716213"/>
          <p14:tracePt t="8515" x="889000" y="2825750"/>
          <p14:tracePt t="8522" x="779463" y="2984500"/>
          <p14:tracePt t="8531" x="706438" y="3094038"/>
          <p14:tracePt t="8538" x="657225" y="3216275"/>
          <p14:tracePt t="8546" x="620713" y="3362325"/>
          <p14:tracePt t="8553" x="596900" y="3471863"/>
          <p14:tracePt t="8561" x="596900" y="3617913"/>
          <p14:tracePt t="8566" x="596900" y="3703638"/>
          <p14:tracePt t="8575" x="646113" y="3860800"/>
          <p14:tracePt t="8583" x="682625" y="3959225"/>
          <p14:tracePt t="8590" x="755650" y="4129088"/>
          <p14:tracePt t="8597" x="839788" y="4238625"/>
          <p14:tracePt t="8603" x="949325" y="4360863"/>
          <p14:tracePt t="8611" x="1133475" y="4567238"/>
          <p14:tracePt t="8619" x="1266825" y="4725988"/>
          <p14:tracePt t="8626" x="1389063" y="4835525"/>
          <p14:tracePt t="8633" x="1546225" y="4945063"/>
          <p14:tracePt t="8640" x="1876425" y="5153025"/>
          <p14:tracePt t="8648" x="2168525" y="5311775"/>
          <p14:tracePt t="8655" x="2387600" y="5445125"/>
          <p14:tracePt t="8663" x="2703513" y="5603875"/>
          <p14:tracePt t="8669" x="2995613" y="5737225"/>
          <p14:tracePt t="8677" x="3362325" y="5883275"/>
          <p14:tracePt t="8685" x="3581400" y="5969000"/>
          <p14:tracePt t="8692" x="3800475" y="6018213"/>
          <p14:tracePt t="9505" x="3811588" y="6005513"/>
          <p14:tracePt t="9512" x="3811588" y="5992813"/>
          <p14:tracePt t="9520" x="3824288" y="5981700"/>
          <p14:tracePt t="9526" x="3824288" y="5969000"/>
          <p14:tracePt t="9534" x="3824288" y="5956300"/>
          <p14:tracePt t="9540" x="3848100" y="5932488"/>
          <p14:tracePt t="9548" x="3860800" y="5907088"/>
          <p14:tracePt t="9555" x="3860800" y="5895975"/>
          <p14:tracePt t="9563" x="3884613" y="5846763"/>
          <p14:tracePt t="9570" x="3897313" y="5810250"/>
          <p14:tracePt t="9578" x="3910013" y="5761038"/>
          <p14:tracePt t="9584" x="3921125" y="5700713"/>
          <p14:tracePt t="9592" x="3933825" y="5591175"/>
          <p14:tracePt t="9599" x="3959225" y="5505450"/>
          <p14:tracePt t="9607" x="3970338" y="5359400"/>
          <p14:tracePt t="9615" x="3970338" y="5273675"/>
          <p14:tracePt t="9621" x="3970338" y="5200650"/>
          <p14:tracePt t="9628" x="3970338" y="4994275"/>
          <p14:tracePt t="9635" x="3970338" y="4824413"/>
          <p14:tracePt t="9642" x="3970338" y="4678363"/>
          <p14:tracePt t="9650" x="3959225" y="4543425"/>
          <p14:tracePt t="9658" x="3921125" y="4410075"/>
          <p14:tracePt t="9666" x="3884613" y="4264025"/>
          <p14:tracePt t="9673" x="3824288" y="4129088"/>
          <p14:tracePt t="9680" x="3763963" y="3983038"/>
          <p14:tracePt t="9687" x="3690938" y="3824288"/>
          <p14:tracePt t="9694" x="3617913" y="3678238"/>
          <p14:tracePt t="9702" x="3544888" y="3544888"/>
          <p14:tracePt t="9709" x="3471863" y="3435350"/>
          <p14:tracePt t="9717" x="3409950" y="3362325"/>
          <p14:tracePt t="9724" x="3325813" y="3263900"/>
          <p14:tracePt t="9731" x="3263900" y="3227388"/>
          <p14:tracePt t="9739" x="3190875" y="3143250"/>
          <p14:tracePt t="9746" x="3130550" y="3081338"/>
          <p14:tracePt t="9753" x="3057525" y="3033713"/>
          <p14:tracePt t="9759" x="2959100" y="2960688"/>
          <p14:tracePt t="9767" x="2874963" y="2911475"/>
          <p14:tracePt t="9775" x="2789238" y="2862263"/>
          <p14:tracePt t="9782" x="2703513" y="2825750"/>
          <p14:tracePt t="9790" x="2619375" y="2789238"/>
          <p14:tracePt t="9797" x="2557463" y="2765425"/>
          <p14:tracePt t="9804" x="2508250" y="2752725"/>
          <p14:tracePt t="9812" x="2471738" y="2740025"/>
          <p14:tracePt t="9819" x="2435225" y="2740025"/>
          <p14:tracePt t="9826" x="2387600" y="2740025"/>
          <p14:tracePt t="9834" x="2351088" y="2740025"/>
          <p14:tracePt t="9841" x="2265363" y="2740025"/>
          <p14:tracePt t="9848" x="2216150" y="2740025"/>
          <p14:tracePt t="9855" x="2168525" y="2765425"/>
          <p14:tracePt t="9862" x="2070100" y="2801938"/>
          <p14:tracePt t="9870" x="2022475" y="2825750"/>
          <p14:tracePt t="9877" x="1973263" y="2851150"/>
          <p14:tracePt t="9884" x="1936750" y="2887663"/>
          <p14:tracePt t="9893" x="1900238" y="2924175"/>
          <p14:tracePt t="9900" x="1863725" y="2947988"/>
          <p14:tracePt t="9906" x="1803400" y="3008313"/>
          <p14:tracePt t="9914" x="1741488" y="3070225"/>
          <p14:tracePt t="9921" x="1692275" y="3143250"/>
          <p14:tracePt t="9929" x="1681163" y="3190875"/>
          <p14:tracePt t="9936" x="1644650" y="3240088"/>
          <p14:tracePt t="9944" x="1619250" y="3300413"/>
          <p14:tracePt t="9951" x="1595438" y="3349625"/>
          <p14:tracePt t="9958" x="1571625" y="3422650"/>
          <p14:tracePt t="9965" x="1558925" y="3495675"/>
          <p14:tracePt t="9972" x="1558925" y="3581400"/>
          <p14:tracePt t="9980" x="1546225" y="3641725"/>
          <p14:tracePt t="9987" x="1546225" y="3703638"/>
          <p14:tracePt t="9994" x="1546225" y="3763963"/>
          <p14:tracePt t="10001" x="1546225" y="3836988"/>
          <p14:tracePt t="10010" x="1546225" y="3910013"/>
          <p14:tracePt t="10017" x="1546225" y="3959225"/>
          <p14:tracePt t="10024" x="1582738" y="4032250"/>
          <p14:tracePt t="10031" x="1595438" y="4068763"/>
          <p14:tracePt t="10038" x="1619250" y="4105275"/>
          <p14:tracePt t="10046" x="1631950" y="4129088"/>
          <p14:tracePt t="10053" x="1655763" y="4165600"/>
          <p14:tracePt t="10061" x="1681163" y="4214813"/>
          <p14:tracePt t="10067" x="1704975" y="4227513"/>
          <p14:tracePt t="10075" x="1741488" y="4275138"/>
          <p14:tracePt t="10082" x="1778000" y="4311650"/>
          <p14:tracePt t="10090" x="1839913" y="4360863"/>
          <p14:tracePt t="10097" x="1863725" y="4410075"/>
          <p14:tracePt t="10103" x="1924050" y="4446588"/>
          <p14:tracePt t="10111" x="1973263" y="4494213"/>
          <p14:tracePt t="10120" x="2022475" y="4543425"/>
          <p14:tracePt t="10127" x="2070100" y="4567238"/>
          <p14:tracePt t="10134" x="2119313" y="4616450"/>
          <p14:tracePt t="10141" x="2155825" y="4665663"/>
          <p14:tracePt t="10149" x="2228850" y="4714875"/>
          <p14:tracePt t="10155" x="2278063" y="4738688"/>
          <p14:tracePt t="10163" x="2374900" y="4799013"/>
          <p14:tracePt t="10170" x="2435225" y="4811713"/>
          <p14:tracePt t="10177" x="2460625" y="4835525"/>
          <p14:tracePt t="10185" x="2508250" y="4860925"/>
          <p14:tracePt t="10193" x="2570163" y="4872038"/>
          <p14:tracePt t="12755" x="2570163" y="4860925"/>
          <p14:tracePt t="12761" x="2570163" y="4848225"/>
          <p14:tracePt t="12769" x="2570163" y="4811713"/>
          <p14:tracePt t="12776" x="2570163" y="4762500"/>
          <p14:tracePt t="12783" x="2570163" y="4689475"/>
          <p14:tracePt t="12790" x="2570163" y="4629150"/>
          <p14:tracePt t="12797" x="2533650" y="4506913"/>
          <p14:tracePt t="12805" x="2508250" y="4373563"/>
          <p14:tracePt t="12812" x="2497138" y="4264025"/>
          <p14:tracePt t="12820" x="2460625" y="4092575"/>
          <p14:tracePt t="12827" x="2435225" y="3946525"/>
          <p14:tracePt t="12835" x="2374900" y="3776663"/>
          <p14:tracePt t="12842" x="2351088" y="3641725"/>
          <p14:tracePt t="12850" x="2325688" y="3532188"/>
          <p14:tracePt t="12856" x="2278063" y="3409950"/>
          <p14:tracePt t="12864" x="2241550" y="3263900"/>
          <p14:tracePt t="12871" x="2216150" y="3167063"/>
          <p14:tracePt t="12879" x="2179638" y="3057525"/>
          <p14:tracePt t="12886" x="2168525" y="3008313"/>
          <p14:tracePt t="12894" x="2155825" y="2971800"/>
          <p14:tracePt t="12899" x="2155825" y="2935288"/>
          <p14:tracePt t="12907" x="2143125" y="2911475"/>
          <p14:tracePt t="12914" x="2143125" y="2887663"/>
          <p14:tracePt t="12922" x="2132013" y="2874963"/>
          <p14:tracePt t="12930" x="2132013" y="2862263"/>
          <p14:tracePt t="12951" x="2132013" y="2851150"/>
          <p14:tracePt t="13003" x="2132013" y="2862263"/>
          <p14:tracePt t="13011" x="2132013" y="2887663"/>
          <p14:tracePt t="13017" x="2132013" y="2911475"/>
          <p14:tracePt t="13024" x="2132013" y="2947988"/>
          <p14:tracePt t="13031" x="2132013" y="2971800"/>
          <p14:tracePt t="13039" x="2132013" y="3008313"/>
          <p14:tracePt t="13046" x="2132013" y="3033713"/>
          <p14:tracePt t="13054" x="2132013" y="3070225"/>
          <p14:tracePt t="13062" x="2132013" y="3106738"/>
          <p14:tracePt t="13069" x="2132013" y="3130550"/>
          <p14:tracePt t="13076" x="2132013" y="3167063"/>
          <p14:tracePt t="13084" x="2132013" y="3216275"/>
          <p14:tracePt t="13091" x="2132013" y="3263900"/>
          <p14:tracePt t="13098" x="2132013" y="3362325"/>
          <p14:tracePt t="13105" x="2132013" y="3471863"/>
          <p14:tracePt t="13113" x="2132013" y="3557588"/>
          <p14:tracePt t="13120" x="2132013" y="3641725"/>
          <p14:tracePt t="13127" x="2132013" y="3740150"/>
          <p14:tracePt t="13134" x="2132013" y="3886200"/>
          <p14:tracePt t="13141" x="2132013" y="4006850"/>
          <p14:tracePt t="13149" x="2132013" y="4117975"/>
          <p14:tracePt t="13156" x="2132013" y="4214813"/>
          <p14:tracePt t="13164" x="2132013" y="4311650"/>
          <p14:tracePt t="13171" x="2132013" y="4384675"/>
          <p14:tracePt t="13179" x="2132013" y="4483100"/>
          <p14:tracePt t="13185" x="2132013" y="4543425"/>
          <p14:tracePt t="13194" x="2132013" y="4567238"/>
          <p14:tracePt t="13201" x="2132013" y="4592638"/>
          <p14:tracePt t="13208" x="2132013" y="4616450"/>
          <p14:tracePt t="13215" x="2132013" y="4629150"/>
          <p14:tracePt t="13222" x="2132013" y="4652963"/>
          <p14:tracePt t="13251" x="2132013" y="4665663"/>
          <p14:tracePt t="13311" x="2132013" y="4640263"/>
          <p14:tracePt t="13318" x="2132013" y="4629150"/>
          <p14:tracePt t="13325" x="2132013" y="4592638"/>
          <p14:tracePt t="13335" x="2143125" y="4543425"/>
          <p14:tracePt t="13339" x="2155825" y="4470400"/>
          <p14:tracePt t="13347" x="2168525" y="4311650"/>
          <p14:tracePt t="13353" x="2179638" y="4214813"/>
          <p14:tracePt t="13362" x="2192338" y="4092575"/>
          <p14:tracePt t="13368" x="2205038" y="3933825"/>
          <p14:tracePt t="13375" x="2205038" y="3690938"/>
          <p14:tracePt t="13383" x="2216150" y="3544888"/>
          <p14:tracePt t="13391" x="2228850" y="3409950"/>
          <p14:tracePt t="13398" x="2228850" y="3263900"/>
          <p14:tracePt t="13405" x="2252663" y="3117850"/>
          <p14:tracePt t="13413" x="2252663" y="2984500"/>
          <p14:tracePt t="13421" x="2252663" y="2911475"/>
          <p14:tracePt t="13427" x="2252663" y="2825750"/>
          <p14:tracePt t="13434" x="2252663" y="2740025"/>
          <p14:tracePt t="13442" x="2252663" y="2692400"/>
          <p14:tracePt t="13449" x="2252663" y="2630488"/>
          <p14:tracePt t="13456" x="2252663" y="2557463"/>
          <p14:tracePt t="13464" x="2252663" y="2520950"/>
          <p14:tracePt t="13471" x="2252663" y="2497138"/>
          <p14:tracePt t="13478" x="2252663" y="2484438"/>
          <p14:tracePt t="13485" x="2252663" y="2473325"/>
          <p14:tracePt t="13492" x="2252663" y="2460625"/>
          <p14:tracePt t="13501" x="2252663" y="2447925"/>
          <p14:tracePt t="13567" x="2252663" y="2460625"/>
          <p14:tracePt t="13574" x="2252663" y="2497138"/>
          <p14:tracePt t="13582" x="2252663" y="2533650"/>
          <p14:tracePt t="13588" x="2252663" y="2582863"/>
          <p14:tracePt t="13596" x="2252663" y="2630488"/>
          <p14:tracePt t="13602" x="2252663" y="2679700"/>
          <p14:tracePt t="13610" x="2241550" y="2814638"/>
          <p14:tracePt t="13617" x="2228850" y="2887663"/>
          <p14:tracePt t="13624" x="2228850" y="3008313"/>
          <p14:tracePt t="13633" x="2216150" y="3106738"/>
          <p14:tracePt t="13640" x="2216150" y="3154363"/>
          <p14:tracePt t="13647" x="2216150" y="3240088"/>
          <p14:tracePt t="13655" x="2216150" y="3362325"/>
          <p14:tracePt t="13662" x="2216150" y="3484563"/>
          <p14:tracePt t="13669" x="2216150" y="3594100"/>
          <p14:tracePt t="13676" x="2216150" y="3690938"/>
          <p14:tracePt t="13684" x="2216150" y="3787775"/>
          <p14:tracePt t="13691" x="2216150" y="3897313"/>
          <p14:tracePt t="13698" x="2216150" y="4019550"/>
          <p14:tracePt t="13704" x="2216150" y="4117975"/>
          <p14:tracePt t="13713" x="2216150" y="4214813"/>
          <p14:tracePt t="13719" x="2216150" y="4275138"/>
          <p14:tracePt t="13727" x="2216150" y="4360863"/>
          <p14:tracePt t="13735" x="2216150" y="4397375"/>
          <p14:tracePt t="13742" x="2216150" y="4421188"/>
          <p14:tracePt t="13749" x="2216150" y="4433888"/>
          <p14:tracePt t="13757" x="2216150" y="4457700"/>
          <p14:tracePt t="13764" x="2216150" y="4470400"/>
          <p14:tracePt t="13778" x="2216150" y="4483100"/>
          <p14:tracePt t="13786" x="2216150" y="4494213"/>
          <p14:tracePt t="13874" x="2216150" y="4483100"/>
          <p14:tracePt t="13881" x="2216150" y="4457700"/>
          <p14:tracePt t="13888" x="2216150" y="4410075"/>
          <p14:tracePt t="13896" x="2216150" y="4373563"/>
          <p14:tracePt t="13903" x="2228850" y="4324350"/>
          <p14:tracePt t="13911" x="2228850" y="4238625"/>
          <p14:tracePt t="13918" x="2241550" y="4117975"/>
          <p14:tracePt t="13925" x="2241550" y="3946525"/>
          <p14:tracePt t="13933" x="2252663" y="3800475"/>
          <p14:tracePt t="13939" x="2252663" y="3630613"/>
          <p14:tracePt t="13947" x="2278063" y="3459163"/>
          <p14:tracePt t="13954" x="2278063" y="3336925"/>
          <p14:tracePt t="13961" x="2301875" y="3216275"/>
          <p14:tracePt t="13969" x="2314575" y="3117850"/>
          <p14:tracePt t="13977" x="2314575" y="3033713"/>
          <p14:tracePt t="13984" x="2314575" y="2984500"/>
          <p14:tracePt t="13991" x="2314575" y="2924175"/>
          <p14:tracePt t="13998" x="2314575" y="2887663"/>
          <p14:tracePt t="14005" x="2314575" y="2874963"/>
          <p14:tracePt t="14014" x="2314575" y="2862263"/>
          <p14:tracePt t="14021" x="2314575" y="2851150"/>
          <p14:tracePt t="14035" x="2314575" y="2838450"/>
          <p14:tracePt t="14116" x="2314575" y="2862263"/>
          <p14:tracePt t="14123" x="2314575" y="2887663"/>
          <p14:tracePt t="14130" x="2314575" y="2924175"/>
          <p14:tracePt t="14137" x="2314575" y="2960688"/>
          <p14:tracePt t="14144" x="2301875" y="3008313"/>
          <p14:tracePt t="14152" x="2289175" y="3044825"/>
          <p14:tracePt t="14160" x="2289175" y="3081338"/>
          <p14:tracePt t="14166" x="2278063" y="3130550"/>
          <p14:tracePt t="14174" x="2278063" y="3227388"/>
          <p14:tracePt t="14181" x="2265363" y="3289300"/>
          <p14:tracePt t="14188" x="2265363" y="3362325"/>
          <p14:tracePt t="14195" x="2265363" y="3409950"/>
          <p14:tracePt t="14203" x="2265363" y="3459163"/>
          <p14:tracePt t="14211" x="2265363" y="3508375"/>
          <p14:tracePt t="14217" x="2265363" y="3557588"/>
          <p14:tracePt t="14225" x="2265363" y="3641725"/>
          <p14:tracePt t="14233" x="2265363" y="3703638"/>
          <p14:tracePt t="14240" x="2265363" y="3763963"/>
          <p14:tracePt t="14247" x="2265363" y="3813175"/>
          <p14:tracePt t="14255" x="2265363" y="3860800"/>
          <p14:tracePt t="14262" x="2265363" y="3910013"/>
          <p14:tracePt t="14269" x="2265363" y="3946525"/>
          <p14:tracePt t="14276" x="2265363" y="3983038"/>
          <p14:tracePt t="14284" x="2265363" y="4006850"/>
          <p14:tracePt t="14291" x="2265363" y="4032250"/>
          <p14:tracePt t="14299" x="2265363" y="4056063"/>
          <p14:tracePt t="14305" x="2265363" y="4081463"/>
          <p14:tracePt t="14312" x="2265363" y="4105275"/>
          <p14:tracePt t="14328" x="2265363" y="4117975"/>
          <p14:tracePt t="14335" x="2265363" y="4129088"/>
          <p14:tracePt t="14364" x="2265363" y="4141788"/>
          <p14:tracePt t="14730" x="2252663" y="4141788"/>
          <p14:tracePt t="14738" x="2252663" y="4154488"/>
          <p14:tracePt t="14745" x="2241550" y="4165600"/>
          <p14:tracePt t="14752" x="2241550" y="4178300"/>
          <p14:tracePt t="14760" x="2241550" y="4191000"/>
          <p14:tracePt t="14767" x="2228850" y="4202113"/>
          <p14:tracePt t="14774" x="2228850" y="4214813"/>
          <p14:tracePt t="14782" x="2216150" y="4251325"/>
          <p14:tracePt t="14789" x="2216150" y="4275138"/>
          <p14:tracePt t="14796" x="2216150" y="4300538"/>
          <p14:tracePt t="14803" x="2216150" y="4324350"/>
          <p14:tracePt t="14810" x="2216150" y="4348163"/>
          <p14:tracePt t="14817" x="2216150" y="4373563"/>
          <p14:tracePt t="14825" x="2205038" y="4397375"/>
          <p14:tracePt t="14833" x="2192338" y="4421188"/>
          <p14:tracePt t="14839" x="2192338" y="4470400"/>
          <p14:tracePt t="14847" x="2179638" y="4519613"/>
          <p14:tracePt t="14855" x="2168525" y="4556125"/>
          <p14:tracePt t="14862" x="2155825" y="4629150"/>
          <p14:tracePt t="14869" x="2155825" y="4689475"/>
          <p14:tracePt t="14877" x="2155825" y="4751388"/>
          <p14:tracePt t="14884" x="2155825" y="4824413"/>
          <p14:tracePt t="14891" x="2155825" y="4897438"/>
          <p14:tracePt t="14899" x="2155825" y="4945063"/>
          <p14:tracePt t="14905" x="2155825" y="4981575"/>
          <p14:tracePt t="14914" x="2155825" y="5018088"/>
          <p14:tracePt t="14920" x="2155825" y="5043488"/>
          <p14:tracePt t="14927" x="2155825" y="5080000"/>
          <p14:tracePt t="14934" x="2155825" y="5103813"/>
          <p14:tracePt t="14943" x="2155825" y="5127625"/>
          <p14:tracePt t="14950" x="2155825" y="5164138"/>
          <p14:tracePt t="14965" x="2155825" y="5176838"/>
          <p14:tracePt t="14971" x="2155825" y="5200650"/>
          <p14:tracePt t="14979" x="2143125" y="5200650"/>
          <p14:tracePt t="15360" x="2143125" y="5213350"/>
          <p14:tracePt t="15367" x="2155825" y="5213350"/>
          <p14:tracePt t="15374" x="2179638" y="5213350"/>
          <p14:tracePt t="15382" x="2205038" y="5226050"/>
          <p14:tracePt t="15389" x="2216150" y="5237163"/>
          <p14:tracePt t="15397" x="2265363" y="5249863"/>
          <p14:tracePt t="15404" x="2289175" y="5273675"/>
          <p14:tracePt t="15410" x="2338388" y="5286375"/>
          <p14:tracePt t="15417" x="2374900" y="5299075"/>
          <p14:tracePt t="15425" x="2435225" y="5311775"/>
          <p14:tracePt t="15433" x="2460625" y="5322888"/>
          <p14:tracePt t="15439" x="2508250" y="5335588"/>
          <p14:tracePt t="15447" x="2593975" y="5335588"/>
          <p14:tracePt t="15454" x="2703513" y="5348288"/>
          <p14:tracePt t="15463" x="2813050" y="5348288"/>
          <p14:tracePt t="15469" x="2898775" y="5359400"/>
          <p14:tracePt t="15476" x="3081338" y="5359400"/>
          <p14:tracePt t="15484" x="3325813" y="5359400"/>
          <p14:tracePt t="15491" x="3471863" y="5359400"/>
          <p14:tracePt t="15500" x="3714750" y="5359400"/>
          <p14:tracePt t="15506" x="3910013" y="5359400"/>
          <p14:tracePt t="15514" x="4275138" y="5359400"/>
          <p14:tracePt t="15521" x="4421188" y="5359400"/>
          <p14:tracePt t="15527" x="4567238" y="5359400"/>
          <p14:tracePt t="15534" x="4762500" y="5359400"/>
          <p14:tracePt t="15543" x="4932363" y="5359400"/>
          <p14:tracePt t="15550" x="5054600" y="5359400"/>
          <p14:tracePt t="15557" x="5200650" y="5372100"/>
          <p14:tracePt t="15565" x="5334000" y="5372100"/>
          <p14:tracePt t="15572" x="5432425" y="5372100"/>
          <p14:tracePt t="15580" x="5591175" y="5372100"/>
          <p14:tracePt t="15586" x="5675313" y="5372100"/>
          <p14:tracePt t="15594" x="5821363" y="5372100"/>
          <p14:tracePt t="15602" x="5919788" y="5372100"/>
          <p14:tracePt t="15607" x="5980113" y="5372100"/>
          <p14:tracePt t="15615" x="6065838" y="5372100"/>
          <p14:tracePt t="15623" x="6089650" y="5372100"/>
          <p14:tracePt t="15631" x="6115050" y="5372100"/>
          <p14:tracePt t="15637" x="6138863" y="5372100"/>
          <p14:tracePt t="15644" x="6151563" y="5372100"/>
          <p14:tracePt t="15682" x="6162675" y="5372100"/>
          <p14:tracePt t="15740" x="6138863" y="5384800"/>
          <p14:tracePt t="15748" x="6102350" y="5384800"/>
          <p14:tracePt t="15754" x="6040438" y="5384800"/>
          <p14:tracePt t="15762" x="5980113" y="5384800"/>
          <p14:tracePt t="15769" x="5870575" y="5408613"/>
          <p14:tracePt t="15776" x="5784850" y="5408613"/>
          <p14:tracePt t="15783" x="5638800" y="5421313"/>
          <p14:tracePt t="15791" x="5445125" y="5421313"/>
          <p14:tracePt t="15799" x="5200650" y="5421313"/>
          <p14:tracePt t="15806" x="5005388" y="5421313"/>
          <p14:tracePt t="15814" x="4627563" y="5408613"/>
          <p14:tracePt t="15821" x="4324350" y="5372100"/>
          <p14:tracePt t="15828" x="3946525" y="5348288"/>
          <p14:tracePt t="15836" x="3641725" y="5311775"/>
          <p14:tracePt t="15843" x="3398838" y="5299075"/>
          <p14:tracePt t="15850" x="3094038" y="5286375"/>
          <p14:tracePt t="15857" x="2922588" y="5262563"/>
          <p14:tracePt t="15865" x="2728913" y="5249863"/>
          <p14:tracePt t="15872" x="2593975" y="5249863"/>
          <p14:tracePt t="15880" x="2435225" y="5249863"/>
          <p14:tracePt t="15886" x="2338388" y="5249863"/>
          <p14:tracePt t="15893" x="2205038" y="5249863"/>
          <p14:tracePt t="15900" x="2143125" y="5249863"/>
          <p14:tracePt t="15908" x="2070100" y="5249863"/>
          <p14:tracePt t="15916" x="2046288" y="5249863"/>
          <p14:tracePt t="15923" x="2022475" y="5249863"/>
          <p14:tracePt t="15931" x="2009775" y="5249863"/>
          <p14:tracePt t="15938" x="1997075" y="5249863"/>
          <p14:tracePt t="15953" x="1985963" y="5249863"/>
          <p14:tracePt t="15960" x="1973263" y="5249863"/>
          <p14:tracePt t="16025" x="1973263" y="5262563"/>
          <p14:tracePt t="16032" x="1997075" y="5262563"/>
          <p14:tracePt t="16040" x="2022475" y="5273675"/>
          <p14:tracePt t="16048" x="2058988" y="5273675"/>
          <p14:tracePt t="16055" x="2095500" y="5273675"/>
          <p14:tracePt t="16062" x="2155825" y="5286375"/>
          <p14:tracePt t="16070" x="2228850" y="5286375"/>
          <p14:tracePt t="16077" x="2314575" y="5286375"/>
          <p14:tracePt t="16084" x="2424113" y="5286375"/>
          <p14:tracePt t="16092" x="2570163" y="5286375"/>
          <p14:tracePt t="16099" x="2703513" y="5286375"/>
          <p14:tracePt t="16106" x="2849563" y="5286375"/>
          <p14:tracePt t="16114" x="3044825" y="5286375"/>
          <p14:tracePt t="16121" x="3214688" y="5286375"/>
          <p14:tracePt t="16127" x="3495675" y="5299075"/>
          <p14:tracePt t="16135" x="3800475" y="5299075"/>
          <p14:tracePt t="16142" x="3933825" y="5299075"/>
          <p14:tracePt t="16150" x="4105275" y="5299075"/>
          <p14:tracePt t="16156" x="4225925" y="5299075"/>
          <p14:tracePt t="16165" x="4360863" y="5299075"/>
          <p14:tracePt t="16172" x="4470400" y="5299075"/>
          <p14:tracePt t="16180" x="4567238" y="5299075"/>
          <p14:tracePt t="16186" x="4652963" y="5299075"/>
          <p14:tracePt t="16194" x="4749800" y="5299075"/>
          <p14:tracePt t="16202" x="4799013" y="5299075"/>
          <p14:tracePt t="16209" x="4848225" y="5299075"/>
          <p14:tracePt t="16216" x="4884738" y="5299075"/>
          <p14:tracePt t="16223" x="4921250" y="5299075"/>
          <p14:tracePt t="16231" x="4957763" y="5299075"/>
          <p14:tracePt t="16238" x="4981575" y="5299075"/>
          <p14:tracePt t="16244" x="5018088" y="5299075"/>
          <p14:tracePt t="16252" x="5041900" y="5299075"/>
          <p14:tracePt t="16267" x="5054600" y="5299075"/>
          <p14:tracePt t="16282" x="5067300" y="5299075"/>
          <p14:tracePt t="16297" x="5078413" y="5299075"/>
          <p14:tracePt t="16794" x="5067300" y="5299075"/>
          <p14:tracePt t="16802" x="5041900" y="5299075"/>
          <p14:tracePt t="16809" x="5005388" y="5299075"/>
          <p14:tracePt t="16817" x="4957763" y="5299075"/>
          <p14:tracePt t="16823" x="4921250" y="5311775"/>
          <p14:tracePt t="16831" x="4859338" y="5322888"/>
          <p14:tracePt t="16838" x="4786313" y="5322888"/>
          <p14:tracePt t="16845" x="4702175" y="5335588"/>
          <p14:tracePt t="16854" x="4554538" y="5348288"/>
          <p14:tracePt t="16859" x="4457700" y="5348288"/>
          <p14:tracePt t="16867" x="4348163" y="5348288"/>
          <p14:tracePt t="16874" x="4251325" y="5359400"/>
          <p14:tracePt t="16883" x="4129088" y="5359400"/>
          <p14:tracePt t="16889" x="4068763" y="5359400"/>
          <p14:tracePt t="16897" x="3970338" y="5359400"/>
          <p14:tracePt t="16904" x="3921125" y="5359400"/>
          <p14:tracePt t="16911" x="3873500" y="5359400"/>
          <p14:tracePt t="16919" x="3824288" y="5359400"/>
          <p14:tracePt t="16926" x="3787775" y="5359400"/>
          <p14:tracePt t="16934" x="3763963" y="5359400"/>
          <p14:tracePt t="16940" x="3727450" y="5359400"/>
          <p14:tracePt t="16948" x="3690938" y="5359400"/>
          <p14:tracePt t="16955" x="3678238" y="5359400"/>
          <p14:tracePt t="16970" x="3654425" y="5359400"/>
          <p14:tracePt t="16991" x="3641725" y="5359400"/>
          <p14:tracePt t="17022" x="3629025" y="5359400"/>
          <p14:tracePt t="17072" x="3641725" y="5359400"/>
          <p14:tracePt t="17080" x="3654425" y="5359400"/>
          <p14:tracePt t="17087" x="3678238" y="5359400"/>
          <p14:tracePt t="17094" x="3727450" y="5348288"/>
          <p14:tracePt t="17101" x="3775075" y="5348288"/>
          <p14:tracePt t="17108" x="3848100" y="5348288"/>
          <p14:tracePt t="17115" x="3897313" y="5348288"/>
          <p14:tracePt t="17123" x="3946525" y="5348288"/>
          <p14:tracePt t="17131" x="4032250" y="5348288"/>
          <p14:tracePt t="17138" x="4079875" y="5348288"/>
          <p14:tracePt t="17146" x="4178300" y="5348288"/>
          <p14:tracePt t="17154" x="4238625" y="5348288"/>
          <p14:tracePt t="17160" x="4324350" y="5348288"/>
          <p14:tracePt t="17168" x="4397375" y="5348288"/>
          <p14:tracePt t="17175" x="4445000" y="5348288"/>
          <p14:tracePt t="17183" x="4506913" y="5348288"/>
          <p14:tracePt t="17189" x="4543425" y="5348288"/>
          <p14:tracePt t="17197" x="4579938" y="5348288"/>
          <p14:tracePt t="17204" x="4603750" y="5348288"/>
          <p14:tracePt t="17212" x="4627563" y="5359400"/>
          <p14:tracePt t="17218" x="4640263" y="5359400"/>
          <p14:tracePt t="17225" x="4652963" y="5359400"/>
          <p14:tracePt t="17248" x="4665663" y="5359400"/>
          <p14:tracePt t="17299" x="4676775" y="5359400"/>
          <p14:tracePt t="17497" x="4676775" y="5372100"/>
          <p14:tracePt t="17526" x="4665663" y="5372100"/>
          <p14:tracePt t="17534" x="4652963" y="5372100"/>
          <p14:tracePt t="17540" x="4627563" y="5384800"/>
          <p14:tracePt t="17548" x="4603750" y="5384800"/>
          <p14:tracePt t="17556" x="4591050" y="5384800"/>
          <p14:tracePt t="17563" x="4567238" y="5384800"/>
          <p14:tracePt t="17571" x="4554538" y="5384800"/>
          <p14:tracePt t="17577" x="4518025" y="5384800"/>
          <p14:tracePt t="17584" x="4494213" y="5384800"/>
          <p14:tracePt t="17591" x="4481513" y="5384800"/>
          <p14:tracePt t="17600" x="4457700" y="5384800"/>
          <p14:tracePt t="17607" x="4445000" y="5384800"/>
          <p14:tracePt t="17615" x="4408488" y="5384800"/>
          <p14:tracePt t="17621" x="4397375" y="5384800"/>
          <p14:tracePt t="17629" x="4371975" y="5384800"/>
          <p14:tracePt t="17637" x="4348163" y="5384800"/>
          <p14:tracePt t="17643" x="4311650" y="5384800"/>
          <p14:tracePt t="17651" x="4275138" y="5384800"/>
          <p14:tracePt t="17657" x="4225925" y="5384800"/>
          <p14:tracePt t="17665" x="4165600" y="5384800"/>
          <p14:tracePt t="17672" x="4129088" y="5384800"/>
          <p14:tracePt t="17680" x="4092575" y="5384800"/>
          <p14:tracePt t="17687" x="4056063" y="5384800"/>
          <p14:tracePt t="17695" x="4019550" y="5384800"/>
          <p14:tracePt t="17701" x="3983038" y="5384800"/>
          <p14:tracePt t="17708" x="3959225" y="5384800"/>
          <p14:tracePt t="17716" x="3933825" y="5372100"/>
          <p14:tracePt t="17723" x="3921125" y="5372100"/>
          <p14:tracePt t="17732" x="3910013" y="5372100"/>
          <p14:tracePt t="17746" x="3884613" y="5372100"/>
          <p14:tracePt t="17840" x="3884613" y="5359400"/>
          <p14:tracePt t="17848" x="3910013" y="5359400"/>
          <p14:tracePt t="17856" x="3933825" y="5359400"/>
          <p14:tracePt t="17863" x="3970338" y="5359400"/>
          <p14:tracePt t="17871" x="4032250" y="5359400"/>
          <p14:tracePt t="17878" x="4079875" y="5348288"/>
          <p14:tracePt t="17885" x="4129088" y="5348288"/>
          <p14:tracePt t="17892" x="4189413" y="5348288"/>
          <p14:tracePt t="17899" x="4262438" y="5348288"/>
          <p14:tracePt t="17907" x="4324350" y="5348288"/>
          <p14:tracePt t="17915" x="4421188" y="5348288"/>
          <p14:tracePt t="17921" x="4506913" y="5348288"/>
          <p14:tracePt t="17930" x="4616450" y="5348288"/>
          <p14:tracePt t="17935" x="4689475" y="5348288"/>
          <p14:tracePt t="17942" x="4799013" y="5348288"/>
          <p14:tracePt t="17950" x="4872038" y="5359400"/>
          <p14:tracePt t="17957" x="4932363" y="5372100"/>
          <p14:tracePt t="17966" x="5005388" y="5395913"/>
          <p14:tracePt t="17973" x="5041900" y="5395913"/>
          <p14:tracePt t="17980" x="5114925" y="5421313"/>
          <p14:tracePt t="17987" x="5151438" y="5432425"/>
          <p14:tracePt t="17995" x="5176838" y="5445125"/>
          <p14:tracePt t="18002" x="5213350" y="5457825"/>
          <p14:tracePt t="18009" x="5273675" y="5457825"/>
          <p14:tracePt t="18017" x="5310188" y="5457825"/>
          <p14:tracePt t="18024" x="5334000" y="5468938"/>
          <p14:tracePt t="18032" x="5383213" y="5468938"/>
          <p14:tracePt t="18038" x="5383213" y="5481638"/>
          <p14:tracePt t="18046" x="5408613" y="5481638"/>
          <p14:tracePt t="18052" x="5419725" y="5481638"/>
          <p14:tracePt t="18075" x="5432425" y="5481638"/>
          <p14:tracePt t="18083" x="5445125" y="5481638"/>
          <p14:tracePt t="18134" x="5445125" y="5494338"/>
          <p14:tracePt t="18140" x="5419725" y="5494338"/>
          <p14:tracePt t="18149" x="5359400" y="5505450"/>
          <p14:tracePt t="18156" x="5310188" y="5505450"/>
          <p14:tracePt t="18163" x="5213350" y="5505450"/>
          <p14:tracePt t="18170" x="5114925" y="5518150"/>
          <p14:tracePt t="18177" x="4945063" y="5518150"/>
          <p14:tracePt t="18184" x="4775200" y="5518150"/>
          <p14:tracePt t="18192" x="4506913" y="5518150"/>
          <p14:tracePt t="18199" x="4360863" y="5518150"/>
          <p14:tracePt t="18207" x="4165600" y="5518150"/>
          <p14:tracePt t="18215" x="3921125" y="5518150"/>
          <p14:tracePt t="18221" x="3800475" y="5518150"/>
          <p14:tracePt t="18229" x="3641725" y="5518150"/>
          <p14:tracePt t="18236" x="3544888" y="5518150"/>
          <p14:tracePt t="18244" x="3459163" y="5518150"/>
          <p14:tracePt t="18251" x="3409950" y="5518150"/>
          <p14:tracePt t="18257" x="3362325" y="5518150"/>
          <p14:tracePt t="18266" x="3325813" y="5518150"/>
          <p14:tracePt t="18272" x="3300413" y="5518150"/>
          <p14:tracePt t="18281" x="3289300" y="5518150"/>
          <p14:tracePt t="18287" x="3276600" y="5518150"/>
          <p14:tracePt t="18302" x="3263900" y="5518150"/>
          <p14:tracePt t="18332" x="3252788" y="5518150"/>
          <p14:tracePt t="18398" x="3276600" y="5518150"/>
          <p14:tracePt t="18405" x="3325813" y="5518150"/>
          <p14:tracePt t="18411" x="3386138" y="5518150"/>
          <p14:tracePt t="18419" x="3459163" y="5518150"/>
          <p14:tracePt t="18426" x="3519488" y="5518150"/>
          <p14:tracePt t="18434" x="3605213" y="5518150"/>
          <p14:tracePt t="18440" x="3727450" y="5518150"/>
          <p14:tracePt t="18449" x="3860800" y="5518150"/>
          <p14:tracePt t="18456" x="3959225" y="5518150"/>
          <p14:tracePt t="18463" x="4092575" y="5518150"/>
          <p14:tracePt t="18470" x="4178300" y="5530850"/>
          <p14:tracePt t="18477" x="4287838" y="5554663"/>
          <p14:tracePt t="18484" x="4360863" y="5567363"/>
          <p14:tracePt t="18492" x="4433888" y="5578475"/>
          <p14:tracePt t="18500" x="4481513" y="5591175"/>
          <p14:tracePt t="18506" x="4506913" y="5591175"/>
          <p14:tracePt t="18515" x="4543425" y="5603875"/>
          <p14:tracePt t="18521" x="4567238" y="5614988"/>
          <p14:tracePt t="18528" x="4591050" y="5627688"/>
          <p14:tracePt t="18543" x="4603750" y="5627688"/>
          <p14:tracePt t="18573" x="4603750" y="5640388"/>
          <p14:tracePt t="18595" x="4567238" y="5651500"/>
          <p14:tracePt t="18602" x="4518025" y="5651500"/>
          <p14:tracePt t="18610" x="4457700" y="5664200"/>
          <p14:tracePt t="18617" x="4397375" y="5676900"/>
          <p14:tracePt t="18624" x="4287838" y="5688013"/>
          <p14:tracePt t="18632" x="4141788" y="5700713"/>
          <p14:tracePt t="18638" x="4032250" y="5700713"/>
          <p14:tracePt t="18645" x="3836988" y="5713413"/>
          <p14:tracePt t="18652" x="3592513" y="5713413"/>
          <p14:tracePt t="18661" x="3398838" y="5713413"/>
          <p14:tracePt t="18668" x="3252788" y="5713413"/>
          <p14:tracePt t="18675" x="3094038" y="5713413"/>
          <p14:tracePt t="18683" x="2911475" y="5713413"/>
          <p14:tracePt t="18690" x="2789238" y="5713413"/>
          <p14:tracePt t="18697" x="2630488" y="5713413"/>
          <p14:tracePt t="18704" x="2533650" y="5700713"/>
          <p14:tracePt t="18712" x="2471738" y="5700713"/>
          <p14:tracePt t="18720" x="2435225" y="5688013"/>
          <p14:tracePt t="18726" x="2398713" y="5688013"/>
          <p14:tracePt t="18734" x="2374900" y="5688013"/>
          <p14:tracePt t="18741" x="2362200" y="5688013"/>
          <p14:tracePt t="18749" x="2351088" y="5688013"/>
          <p14:tracePt t="18755" x="2338388" y="5688013"/>
          <p14:tracePt t="18792" x="2325688" y="5688013"/>
          <p14:tracePt t="19201" x="2338388" y="5688013"/>
          <p14:tracePt t="19210" x="2374900" y="5688013"/>
          <p14:tracePt t="19217" x="2424113" y="5676900"/>
          <p14:tracePt t="19224" x="2484438" y="5676900"/>
          <p14:tracePt t="19232" x="2557463" y="5664200"/>
          <p14:tracePt t="19238" x="2593975" y="5651500"/>
          <p14:tracePt t="19247" x="2716213" y="5640388"/>
          <p14:tracePt t="19254" x="2765425" y="5640388"/>
          <p14:tracePt t="19261" x="2886075" y="5627688"/>
          <p14:tracePt t="19268" x="2984500" y="5627688"/>
          <p14:tracePt t="19275" x="3094038" y="5627688"/>
          <p14:tracePt t="19282" x="3203575" y="5627688"/>
          <p14:tracePt t="19290" x="3300413" y="5614988"/>
          <p14:tracePt t="19298" x="3386138" y="5614988"/>
          <p14:tracePt t="19305" x="3459163" y="5614988"/>
          <p14:tracePt t="19312" x="3519488" y="5614988"/>
          <p14:tracePt t="19320" x="3581400" y="5614988"/>
          <p14:tracePt t="19338" x="3714750" y="5603875"/>
          <p14:tracePt t="19341" x="3763963" y="5603875"/>
          <p14:tracePt t="19349" x="3848100" y="5603875"/>
          <p14:tracePt t="19355" x="3884613" y="5603875"/>
          <p14:tracePt t="19364" x="3946525" y="5603875"/>
          <p14:tracePt t="19371" x="3970338" y="5603875"/>
          <p14:tracePt t="19378" x="4006850" y="5603875"/>
          <p14:tracePt t="19385" x="4032250" y="5603875"/>
          <p14:tracePt t="19392" x="4043363" y="5603875"/>
          <p14:tracePt t="19399" x="4068763" y="5603875"/>
          <p14:tracePt t="19415" x="4079875" y="5603875"/>
          <p14:tracePt t="19436" x="4092575" y="5603875"/>
          <p14:tracePt t="19628" x="4068763" y="5603875"/>
          <p14:tracePt t="19635" x="4032250" y="5603875"/>
          <p14:tracePt t="19642" x="3995738" y="5603875"/>
          <p14:tracePt t="19648" x="3959225" y="5603875"/>
          <p14:tracePt t="19655" x="3910013" y="5603875"/>
          <p14:tracePt t="19663" x="3873500" y="5603875"/>
          <p14:tracePt t="19672" x="3836988" y="5603875"/>
          <p14:tracePt t="19678" x="3787775" y="5603875"/>
          <p14:tracePt t="19686" x="3714750" y="5591175"/>
          <p14:tracePt t="19693" x="3678238" y="5567363"/>
          <p14:tracePt t="19700" x="3617913" y="5554663"/>
          <p14:tracePt t="19707" x="3544888" y="5518150"/>
          <p14:tracePt t="19715" x="3471863" y="5481638"/>
          <p14:tracePt t="19721" x="3422650" y="5468938"/>
          <p14:tracePt t="19730" x="3349625" y="5445125"/>
          <p14:tracePt t="19736" x="3300413" y="5432425"/>
          <p14:tracePt t="19744" x="3240088" y="5408613"/>
          <p14:tracePt t="19752" x="3214688" y="5395913"/>
          <p14:tracePt t="19758" x="3178175" y="5395913"/>
          <p14:tracePt t="19765" x="3154363" y="5384800"/>
          <p14:tracePt t="19773" x="3141663" y="5384800"/>
          <p14:tracePt t="19781" x="3130550" y="5384800"/>
          <p14:tracePt t="19795" x="3117850" y="5384800"/>
          <p14:tracePt t="19810" x="3105150" y="5384800"/>
          <p14:tracePt t="19840" x="3105150" y="5372100"/>
          <p14:tracePt t="19861" x="3117850" y="5372100"/>
          <p14:tracePt t="19869" x="3154363" y="5359400"/>
          <p14:tracePt t="19875" x="3203575" y="5348288"/>
          <p14:tracePt t="19884" x="3252788" y="5335588"/>
          <p14:tracePt t="19889" x="3336925" y="5322888"/>
          <p14:tracePt t="19897" x="3435350" y="5311775"/>
          <p14:tracePt t="19905" x="3581400" y="5299075"/>
          <p14:tracePt t="19913" x="3727450" y="5286375"/>
          <p14:tracePt t="19920" x="3860800" y="5286375"/>
          <p14:tracePt t="19927" x="4006850" y="5286375"/>
          <p14:tracePt t="19935" x="4178300" y="5286375"/>
          <p14:tracePt t="19941" x="4360863" y="5286375"/>
          <p14:tracePt t="19949" x="4652963" y="5286375"/>
          <p14:tracePt t="19955" x="4822825" y="5286375"/>
          <p14:tracePt t="19964" x="4994275" y="5299075"/>
          <p14:tracePt t="19971" x="5140325" y="5348288"/>
          <p14:tracePt t="19979" x="5297488" y="5372100"/>
          <p14:tracePt t="19986" x="5468938" y="5408613"/>
          <p14:tracePt t="19993" x="5602288" y="5432425"/>
          <p14:tracePt t="20001" x="5711825" y="5481638"/>
          <p14:tracePt t="20007" x="5821363" y="5505450"/>
          <p14:tracePt t="20014" x="5943600" y="5530850"/>
          <p14:tracePt t="20022" x="6029325" y="5554663"/>
          <p14:tracePt t="20030" x="6138863" y="5567363"/>
          <p14:tracePt t="20037" x="6175375" y="5567363"/>
          <p14:tracePt t="20044" x="6211888" y="5567363"/>
          <p14:tracePt t="20052" x="6224588" y="5567363"/>
          <p14:tracePt t="20058" x="6235700" y="5567363"/>
          <p14:tracePt t="20066" x="6248400" y="5567363"/>
          <p14:tracePt t="20081" x="6261100" y="5567363"/>
          <p14:tracePt t="20103" x="6272213" y="5567363"/>
          <p14:tracePt t="20138" x="6272213" y="5554663"/>
          <p14:tracePt t="20176" x="6261100" y="5541963"/>
          <p14:tracePt t="20191" x="6248400" y="5530850"/>
          <p14:tracePt t="20198" x="6224588" y="5530850"/>
          <p14:tracePt t="20205" x="6199188" y="5530850"/>
          <p14:tracePt t="20213" x="6115050" y="5518150"/>
          <p14:tracePt t="20220" x="6053138" y="5505450"/>
          <p14:tracePt t="20227" x="5956300" y="5505450"/>
          <p14:tracePt t="20234" x="5784850" y="5505450"/>
          <p14:tracePt t="20241" x="5591175" y="5505450"/>
          <p14:tracePt t="20248" x="5432425" y="5505450"/>
          <p14:tracePt t="20255" x="5176838" y="5505450"/>
          <p14:tracePt t="20264" x="4884738" y="5505450"/>
          <p14:tracePt t="20272" x="4652963" y="5505450"/>
          <p14:tracePt t="20279" x="4470400" y="5505450"/>
          <p14:tracePt t="20286" x="4311650" y="5505450"/>
          <p14:tracePt t="20293" x="4152900" y="5505450"/>
          <p14:tracePt t="20301" x="4006850" y="5505450"/>
          <p14:tracePt t="20308" x="3921125" y="5505450"/>
          <p14:tracePt t="20315" x="3824288" y="5505450"/>
          <p14:tracePt t="20322" x="3800475" y="5505450"/>
          <p14:tracePt t="20339" x="3763963" y="5505450"/>
          <p14:tracePt t="20359" x="3751263" y="5505450"/>
          <p14:tracePt t="26032" x="3751263" y="5494338"/>
          <p14:tracePt t="26039" x="3787775" y="5481638"/>
          <p14:tracePt t="26046" x="3836988" y="5457825"/>
          <p14:tracePt t="26053" x="3873500" y="5432425"/>
          <p14:tracePt t="26060" x="3933825" y="5421313"/>
          <p14:tracePt t="26067" x="3970338" y="5408613"/>
          <p14:tracePt t="26075" x="4006850" y="5384800"/>
          <p14:tracePt t="26081" x="4043363" y="5372100"/>
          <p14:tracePt t="26090" x="4105275" y="5335588"/>
          <p14:tracePt t="26097" x="4141788" y="5311775"/>
          <p14:tracePt t="26104" x="4214813" y="5262563"/>
          <p14:tracePt t="26111" x="4287838" y="5213350"/>
          <p14:tracePt t="26119" x="4348163" y="5164138"/>
          <p14:tracePt t="26126" x="4408488" y="5103813"/>
          <p14:tracePt t="26133" x="4481513" y="5043488"/>
          <p14:tracePt t="26141" x="4543425" y="4994275"/>
          <p14:tracePt t="26148" x="4591050" y="4957763"/>
          <p14:tracePt t="26156" x="4640263" y="4908550"/>
          <p14:tracePt t="26163" x="4689475" y="4848225"/>
          <p14:tracePt t="26170" x="4749800" y="4799013"/>
          <p14:tracePt t="26177" x="4799013" y="4738688"/>
          <p14:tracePt t="26184" x="4822825" y="4702175"/>
          <p14:tracePt t="26191" x="4859338" y="4665663"/>
          <p14:tracePt t="26198" x="4895850" y="4616450"/>
          <p14:tracePt t="26208" x="4908550" y="4592638"/>
          <p14:tracePt t="26214" x="4932363" y="4556125"/>
          <p14:tracePt t="26222" x="4945063" y="4519613"/>
          <p14:tracePt t="26229" x="4957763" y="4494213"/>
          <p14:tracePt t="26236" x="4968875" y="4457700"/>
          <p14:tracePt t="26244" x="4981575" y="4421188"/>
          <p14:tracePt t="26251" x="4994275" y="4360863"/>
          <p14:tracePt t="26258" x="5005388" y="4337050"/>
          <p14:tracePt t="26265" x="5005388" y="4300538"/>
          <p14:tracePt t="26273" x="5005388" y="4264025"/>
          <p14:tracePt t="26280" x="5005388" y="4238625"/>
          <p14:tracePt t="26287" x="5005388" y="4191000"/>
          <p14:tracePt t="26294" x="5005388" y="4154488"/>
          <p14:tracePt t="26301" x="5005388" y="4105275"/>
          <p14:tracePt t="26308" x="5005388" y="4068763"/>
          <p14:tracePt t="26316" x="4994275" y="4032250"/>
          <p14:tracePt t="26325" x="4981575" y="3995738"/>
          <p14:tracePt t="26342" x="4945063" y="3922713"/>
          <p14:tracePt t="26345" x="4921250" y="3897313"/>
          <p14:tracePt t="26354" x="4895850" y="3873500"/>
          <p14:tracePt t="26360" x="4848225" y="3824288"/>
          <p14:tracePt t="26368" x="4799013" y="3763963"/>
          <p14:tracePt t="26375" x="4762500" y="3740150"/>
          <p14:tracePt t="26383" x="4702175" y="3678238"/>
          <p14:tracePt t="26390" x="4676775" y="3654425"/>
          <p14:tracePt t="26397" x="4603750" y="3617913"/>
          <p14:tracePt t="26405" x="4530725" y="3568700"/>
          <p14:tracePt t="26411" x="4445000" y="3508375"/>
          <p14:tracePt t="26418" x="4324350" y="3471863"/>
          <p14:tracePt t="26425" x="4225925" y="3435350"/>
          <p14:tracePt t="26433" x="4141788" y="3422650"/>
          <p14:tracePt t="26441" x="4056063" y="3398838"/>
          <p14:tracePt t="26449" x="3959225" y="3398838"/>
          <p14:tracePt t="26455" x="3873500" y="3398838"/>
          <p14:tracePt t="26463" x="3751263" y="3398838"/>
          <p14:tracePt t="26470" x="3678238" y="3398838"/>
          <p14:tracePt t="26477" x="3617913" y="3398838"/>
          <p14:tracePt t="26485" x="3532188" y="3398838"/>
          <p14:tracePt t="26492" x="3459163" y="3422650"/>
          <p14:tracePt t="26500" x="3398838" y="3435350"/>
          <p14:tracePt t="26507" x="3336925" y="3471863"/>
          <p14:tracePt t="26514" x="3276600" y="3495675"/>
          <p14:tracePt t="26522" x="3240088" y="3532188"/>
          <p14:tracePt t="26529" x="3190875" y="3568700"/>
          <p14:tracePt t="26535" x="3154363" y="3605213"/>
          <p14:tracePt t="26543" x="3105150" y="3667125"/>
          <p14:tracePt t="26550" x="3057525" y="3714750"/>
          <p14:tracePt t="26558" x="3008313" y="3787775"/>
          <p14:tracePt t="26566" x="2971800" y="3860800"/>
          <p14:tracePt t="26573" x="2947988" y="3933825"/>
          <p14:tracePt t="26580" x="2911475" y="3995738"/>
          <p14:tracePt t="26587" x="2898775" y="4081463"/>
          <p14:tracePt t="26594" x="2886075" y="4154488"/>
          <p14:tracePt t="26602" x="2886075" y="4227513"/>
          <p14:tracePt t="26610" x="2886075" y="4275138"/>
          <p14:tracePt t="26617" x="2886075" y="4337050"/>
          <p14:tracePt t="26625" x="2886075" y="4384675"/>
          <p14:tracePt t="26631" x="2886075" y="4421188"/>
          <p14:tracePt t="26639" x="2898775" y="4457700"/>
          <p14:tracePt t="26646" x="2911475" y="4483100"/>
          <p14:tracePt t="26653" x="2947988" y="4519613"/>
          <p14:tracePt t="26660" x="2971800" y="4543425"/>
          <p14:tracePt t="26667" x="3032125" y="4579938"/>
          <p14:tracePt t="26675" x="3105150" y="4629150"/>
          <p14:tracePt t="26683" x="3178175" y="4665663"/>
          <p14:tracePt t="26690" x="3227388" y="4714875"/>
          <p14:tracePt t="26698" x="3349625" y="4762500"/>
          <p14:tracePt t="26705" x="3459163" y="4824413"/>
          <p14:tracePt t="26712" x="3556000" y="4872038"/>
          <p14:tracePt t="26720" x="3775075" y="4933950"/>
          <p14:tracePt t="26727" x="3910013" y="4981575"/>
          <p14:tracePt t="26734" x="4092575" y="5030788"/>
          <p14:tracePt t="26743" x="4324350" y="5080000"/>
          <p14:tracePt t="26749" x="4481513" y="5091113"/>
          <p14:tracePt t="26757" x="4640263" y="5103813"/>
          <p14:tracePt t="26763" x="4786313" y="5103813"/>
          <p14:tracePt t="26771" x="4994275" y="5103813"/>
          <p14:tracePt t="26778" x="5127625" y="5103813"/>
          <p14:tracePt t="26784" x="5286375" y="5091113"/>
          <p14:tracePt t="26791" x="5408613" y="5067300"/>
          <p14:tracePt t="26800" x="5481638" y="5043488"/>
          <p14:tracePt t="26807" x="5565775" y="5006975"/>
          <p14:tracePt t="26814" x="5675313" y="4945063"/>
          <p14:tracePt t="26822" x="5761038" y="4897438"/>
          <p14:tracePt t="26829" x="5834063" y="4824413"/>
          <p14:tracePt t="26836" x="5930900" y="4751388"/>
          <p14:tracePt t="26843" x="5992813" y="4652963"/>
          <p14:tracePt t="26851" x="6076950" y="4530725"/>
          <p14:tracePt t="26858" x="6126163" y="4433888"/>
          <p14:tracePt t="26866" x="6162675" y="4300538"/>
          <p14:tracePt t="26873" x="6188075" y="4202113"/>
          <p14:tracePt t="26880" x="6199188" y="4081463"/>
          <p14:tracePt t="26887" x="6211888" y="3970338"/>
          <p14:tracePt t="26895" x="6211888" y="3849688"/>
          <p14:tracePt t="26902" x="6211888" y="3714750"/>
          <p14:tracePt t="26908" x="6211888" y="3594100"/>
          <p14:tracePt t="26916" x="6188075" y="3484563"/>
          <p14:tracePt t="26925" x="6162675" y="3386138"/>
          <p14:tracePt t="26932" x="6151563" y="3336925"/>
          <p14:tracePt t="26939" x="6115050" y="3276600"/>
          <p14:tracePt t="26946" x="6102350" y="3216275"/>
          <p14:tracePt t="26954" x="6065838" y="3143250"/>
          <p14:tracePt t="26960" x="6029325" y="3081338"/>
          <p14:tracePt t="26968" x="5980113" y="3008313"/>
          <p14:tracePt t="26975" x="5943600" y="2971800"/>
          <p14:tracePt t="26983" x="5919788" y="2935288"/>
          <p14:tracePt t="26990" x="5857875" y="2911475"/>
          <p14:tracePt t="26997" x="5784850" y="2862263"/>
          <p14:tracePt t="27004" x="5688013" y="2825750"/>
          <p14:tracePt t="27011" x="5602288" y="2789238"/>
          <p14:tracePt t="27019" x="5518150" y="2776538"/>
          <p14:tracePt t="27026" x="5419725" y="2765425"/>
          <p14:tracePt t="27033" x="5297488" y="2765425"/>
          <p14:tracePt t="27041" x="5187950" y="2765425"/>
          <p14:tracePt t="27049" x="5091113" y="2765425"/>
          <p14:tracePt t="27056" x="5005388" y="2765425"/>
          <p14:tracePt t="27063" x="4908550" y="2765425"/>
          <p14:tracePt t="27071" x="4811713" y="2789238"/>
          <p14:tracePt t="27077" x="4702175" y="2838450"/>
          <p14:tracePt t="27085" x="4554538" y="2898775"/>
          <p14:tracePt t="27092" x="4470400" y="2960688"/>
          <p14:tracePt t="27100" x="4360863" y="3021013"/>
          <p14:tracePt t="27107" x="4275138" y="3081338"/>
          <p14:tracePt t="27114" x="4178300" y="3143250"/>
          <p14:tracePt t="27122" x="4092575" y="3203575"/>
          <p14:tracePt t="27128" x="4019550" y="3289300"/>
          <p14:tracePt t="27135" x="3910013" y="3398838"/>
          <p14:tracePt t="27144" x="3824288" y="3508375"/>
          <p14:tracePt t="27150" x="3775075" y="3605213"/>
          <p14:tracePt t="27158" x="3727450" y="3690938"/>
          <p14:tracePt t="27166" x="3702050" y="3763963"/>
          <p14:tracePt t="27173" x="3678238" y="3824288"/>
          <p14:tracePt t="27180" x="3654425" y="3922713"/>
          <p14:tracePt t="27187" x="3629025" y="4043363"/>
          <p14:tracePt t="27195" x="3629025" y="4165600"/>
          <p14:tracePt t="27202" x="3629025" y="4238625"/>
          <p14:tracePt t="27210" x="3629025" y="4311650"/>
          <p14:tracePt t="27217" x="3629025" y="4360863"/>
          <p14:tracePt t="27225" x="3629025" y="4457700"/>
          <p14:tracePt t="27232" x="3629025" y="4530725"/>
          <p14:tracePt t="27239" x="3654425" y="4629150"/>
          <p14:tracePt t="27246" x="3678238" y="4725988"/>
          <p14:tracePt t="27254" x="3702050" y="4799013"/>
          <p14:tracePt t="27261" x="3727450" y="4835525"/>
          <p14:tracePt t="27267" x="3763963" y="4897438"/>
          <p14:tracePt t="27275" x="3775075" y="4921250"/>
          <p14:tracePt t="27283" x="3811588" y="4957763"/>
          <p14:tracePt t="27290" x="3824288" y="4981575"/>
          <p14:tracePt t="27298" x="3848100" y="5006975"/>
          <p14:tracePt t="27304" x="3873500" y="5030788"/>
          <p14:tracePt t="27311" x="3897313" y="5067300"/>
          <p14:tracePt t="27320" x="3959225" y="5116513"/>
          <p14:tracePt t="27326" x="3983038" y="5127625"/>
          <p14:tracePt t="27343" x="4141788" y="5213350"/>
          <p14:tracePt t="27349" x="4202113" y="5237163"/>
          <p14:tracePt t="27356" x="4275138" y="5249863"/>
          <p14:tracePt t="27363" x="4348163" y="5249863"/>
          <p14:tracePt t="27371" x="4445000" y="5249863"/>
          <p14:tracePt t="27378" x="4543425" y="5249863"/>
          <p14:tracePt t="27384" x="4676775" y="5249863"/>
          <p14:tracePt t="27392" x="4762500" y="5249863"/>
          <p14:tracePt t="27400" x="4848225" y="5249863"/>
          <p14:tracePt t="27407" x="4932363" y="5213350"/>
          <p14:tracePt t="27414" x="5041900" y="5176838"/>
          <p14:tracePt t="27422" x="5114925" y="5140325"/>
          <p14:tracePt t="27428" x="5164138" y="5116513"/>
          <p14:tracePt t="27436" x="5224463" y="5080000"/>
          <p14:tracePt t="27444" x="5260975" y="5054600"/>
          <p14:tracePt t="27452" x="5297488" y="5030788"/>
          <p14:tracePt t="27458" x="5310188" y="5006975"/>
          <p14:tracePt t="27466" x="5334000" y="4970463"/>
          <p14:tracePt t="27473" x="5359400" y="4933950"/>
          <p14:tracePt t="27480" x="5370513" y="4872038"/>
          <p14:tracePt t="27487" x="5383213" y="4824413"/>
          <p14:tracePt t="27495" x="5395913" y="4775200"/>
          <p14:tracePt t="27501" x="5395913" y="4702175"/>
          <p14:tracePt t="27510" x="5395913" y="4652963"/>
          <p14:tracePt t="27517" x="5395913" y="4567238"/>
          <p14:tracePt t="27525" x="5370513" y="4506913"/>
          <p14:tracePt t="27532" x="5346700" y="4433888"/>
          <p14:tracePt t="27539" x="5310188" y="4373563"/>
          <p14:tracePt t="27546" x="5260975" y="4300538"/>
          <p14:tracePt t="27554" x="5213350" y="4264025"/>
          <p14:tracePt t="27561" x="5176838" y="4191000"/>
          <p14:tracePt t="27568" x="5114925" y="4105275"/>
          <p14:tracePt t="27575" x="5078413" y="4056063"/>
          <p14:tracePt t="27583" x="5030788" y="3995738"/>
          <p14:tracePt t="27591" x="4968875" y="3946525"/>
          <p14:tracePt t="27597" x="4884738" y="3897313"/>
          <p14:tracePt t="27605" x="4786313" y="3849688"/>
          <p14:tracePt t="27612" x="4689475" y="3813175"/>
          <p14:tracePt t="27620" x="4494213" y="3751263"/>
          <p14:tracePt t="27626" x="4397375" y="3727450"/>
          <p14:tracePt t="27633" x="4141788" y="3678238"/>
          <p14:tracePt t="27642" x="3970338" y="3667125"/>
          <p14:tracePt t="27649" x="3824288" y="3654425"/>
          <p14:tracePt t="27656" x="3714750" y="3654425"/>
          <p14:tracePt t="27663" x="3556000" y="3654425"/>
          <p14:tracePt t="27671" x="3398838" y="3654425"/>
          <p14:tracePt t="27677" x="3263900" y="3690938"/>
          <p14:tracePt t="27686" x="3130550" y="3714750"/>
          <p14:tracePt t="27692" x="3021013" y="3751263"/>
          <p14:tracePt t="27700" x="2911475" y="3813175"/>
          <p14:tracePt t="27708" x="2838450" y="3860800"/>
          <p14:tracePt t="27715" x="2740025" y="3933825"/>
          <p14:tracePt t="27722" x="2667000" y="3983038"/>
          <p14:tracePt t="27729" x="2593975" y="4056063"/>
          <p14:tracePt t="27736" x="2520950" y="4129088"/>
          <p14:tracePt t="27744" x="2471738" y="4202113"/>
          <p14:tracePt t="27750" x="2424113" y="4275138"/>
          <p14:tracePt t="27758" x="2362200" y="4384675"/>
          <p14:tracePt t="27765" x="2338388" y="4483100"/>
          <p14:tracePt t="27774" x="2314575" y="4567238"/>
          <p14:tracePt t="27780" x="2301875" y="4640263"/>
          <p14:tracePt t="27788" x="2301875" y="4702175"/>
          <p14:tracePt t="27795" x="2301875" y="4738688"/>
          <p14:tracePt t="27803" x="2301875" y="4787900"/>
          <p14:tracePt t="27810" x="2301875" y="4848225"/>
          <p14:tracePt t="27817" x="2325688" y="4897438"/>
          <p14:tracePt t="27825" x="2351088" y="4957763"/>
          <p14:tracePt t="27832" x="2387600" y="4994275"/>
          <p14:tracePt t="27839" x="2398713" y="5030788"/>
          <p14:tracePt t="27846" x="2435225" y="5067300"/>
          <p14:tracePt t="27854" x="2471738" y="5091113"/>
          <p14:tracePt t="27861" x="2508250" y="5127625"/>
          <p14:tracePt t="27867" x="2582863" y="5164138"/>
          <p14:tracePt t="27875" x="2679700" y="5213350"/>
          <p14:tracePt t="27883" x="2728913" y="5237163"/>
          <p14:tracePt t="27890" x="2801938" y="5262563"/>
          <p14:tracePt t="27898" x="2898775" y="5273675"/>
          <p14:tracePt t="27905" x="2995613" y="5286375"/>
          <p14:tracePt t="27912" x="3117850" y="5299075"/>
          <p14:tracePt t="27920" x="3240088" y="5299075"/>
          <p14:tracePt t="27926" x="3362325" y="5299075"/>
          <p14:tracePt t="27934" x="3605213" y="5299075"/>
          <p14:tracePt t="27942" x="3763963" y="5299075"/>
          <p14:tracePt t="27949" x="4019550" y="5262563"/>
          <p14:tracePt t="27956" x="4262438" y="5226050"/>
          <p14:tracePt t="27963" x="4481513" y="5200650"/>
          <p14:tracePt t="27971" x="4775200" y="5140325"/>
          <p14:tracePt t="27978" x="5005388" y="5080000"/>
          <p14:tracePt t="27984" x="5213350" y="5018088"/>
          <p14:tracePt t="27992" x="5310188" y="4970463"/>
          <p14:tracePt t="28000" x="5432425" y="4908550"/>
          <p14:tracePt t="28007" x="5518150" y="4848225"/>
          <p14:tracePt t="28014" x="5614988" y="4775200"/>
          <p14:tracePt t="28022" x="5711825" y="4665663"/>
          <p14:tracePt t="28029" x="5773738" y="4592638"/>
          <p14:tracePt t="28036" x="5834063" y="4433888"/>
          <p14:tracePt t="28044" x="5883275" y="4287838"/>
          <p14:tracePt t="28052" x="5919788" y="4165600"/>
          <p14:tracePt t="28059" x="5930900" y="4068763"/>
          <p14:tracePt t="28066" x="5943600" y="3946525"/>
          <p14:tracePt t="28074" x="5943600" y="3849688"/>
          <p14:tracePt t="28081" x="5943600" y="3714750"/>
          <p14:tracePt t="28088" x="5943600" y="3568700"/>
          <p14:tracePt t="28095" x="5943600" y="3435350"/>
          <p14:tracePt t="28101" x="5930900" y="3325813"/>
          <p14:tracePt t="28109" x="5907088" y="3240088"/>
          <p14:tracePt t="28117" x="5883275" y="3167063"/>
          <p14:tracePt t="28125" x="5857875" y="3081338"/>
          <p14:tracePt t="28132" x="5821363" y="2997200"/>
          <p14:tracePt t="28139" x="5784850" y="2911475"/>
          <p14:tracePt t="28146" x="5737225" y="2814638"/>
          <p14:tracePt t="28154" x="5664200" y="2728913"/>
          <p14:tracePt t="28160" x="5602288" y="2667000"/>
          <p14:tracePt t="28168" x="5518150" y="2593975"/>
          <p14:tracePt t="28175" x="5432425" y="2533650"/>
          <p14:tracePt t="28183" x="5310188" y="2473325"/>
          <p14:tracePt t="28190" x="5176838" y="2436813"/>
          <p14:tracePt t="28198" x="5041900" y="2400300"/>
          <p14:tracePt t="28205" x="4884738" y="2387600"/>
          <p14:tracePt t="28211" x="4713288" y="2387600"/>
          <p14:tracePt t="28219" x="4579938" y="2387600"/>
          <p14:tracePt t="28226" x="4421188" y="2400300"/>
          <p14:tracePt t="28234" x="4287838" y="2436813"/>
          <p14:tracePt t="28242" x="4165600" y="2473325"/>
          <p14:tracePt t="28249" x="4056063" y="2533650"/>
          <p14:tracePt t="28256" x="3933825" y="2606675"/>
          <p14:tracePt t="28264" x="3824288" y="2703513"/>
          <p14:tracePt t="28271" x="3751263" y="2765425"/>
          <p14:tracePt t="28278" x="3690938" y="2838450"/>
          <p14:tracePt t="28286" x="3617913" y="2911475"/>
          <p14:tracePt t="28292" x="3556000" y="3008313"/>
          <p14:tracePt t="28301" x="3482975" y="3143250"/>
          <p14:tracePt t="28307" x="3446463" y="3227388"/>
          <p14:tracePt t="28315" x="3409950" y="3362325"/>
          <p14:tracePt t="28326" x="3398838" y="3448050"/>
          <p14:tracePt t="28328" x="3386138" y="3508375"/>
          <p14:tracePt t="28336" x="3386138" y="3605213"/>
          <p14:tracePt t="28343" x="3386138" y="3703638"/>
          <p14:tracePt t="28352" x="3386138" y="3824288"/>
          <p14:tracePt t="28359" x="3386138" y="3910013"/>
          <p14:tracePt t="28366" x="3409950" y="3995738"/>
          <p14:tracePt t="28374" x="3459163" y="4068763"/>
          <p14:tracePt t="28380" x="3495675" y="4117975"/>
          <p14:tracePt t="28388" x="3556000" y="4214813"/>
          <p14:tracePt t="28395" x="3617913" y="4275138"/>
          <p14:tracePt t="28403" x="3702050" y="4348163"/>
          <p14:tracePt t="28411" x="3775075" y="4410075"/>
          <p14:tracePt t="28417" x="3884613" y="4470400"/>
          <p14:tracePt t="28425" x="4006850" y="4530725"/>
          <p14:tracePt t="28432" x="4105275" y="4579938"/>
          <p14:tracePt t="28439" x="4262438" y="4629150"/>
          <p14:tracePt t="28446" x="4384675" y="4652963"/>
          <p14:tracePt t="28453" x="4506913" y="4678363"/>
          <p14:tracePt t="28461" x="4554538" y="4678363"/>
          <p14:tracePt t="28469" x="4652963" y="4689475"/>
          <p14:tracePt t="32341" x="4665663" y="4689475"/>
          <p14:tracePt t="32348" x="4676775" y="4689475"/>
          <p14:tracePt t="32355" x="4702175" y="4689475"/>
          <p14:tracePt t="32362" x="4725988" y="4689475"/>
          <p14:tracePt t="32369" x="4762500" y="4689475"/>
          <p14:tracePt t="32376" x="4811713" y="4689475"/>
          <p14:tracePt t="32383" x="4859338" y="4689475"/>
          <p14:tracePt t="32392" x="4945063" y="4689475"/>
          <p14:tracePt t="32399" x="5005388" y="4689475"/>
          <p14:tracePt t="32406" x="5091113" y="4702175"/>
          <p14:tracePt t="32413" x="5237163" y="4725988"/>
          <p14:tracePt t="32421" x="5432425" y="4762500"/>
          <p14:tracePt t="32427" x="5664200" y="4835525"/>
          <p14:tracePt t="32436" x="6016625" y="4908550"/>
          <p14:tracePt t="32443" x="6188075" y="4945063"/>
          <p14:tracePt t="32450" x="6467475" y="5006975"/>
          <p14:tracePt t="32457" x="6746875" y="5043488"/>
          <p14:tracePt t="32464" x="6954838" y="5054600"/>
          <p14:tracePt t="32473" x="7197725" y="5080000"/>
          <p14:tracePt t="32478" x="7392988" y="5103813"/>
          <p14:tracePt t="32486" x="7661275" y="5103813"/>
          <p14:tracePt t="32493" x="7783513" y="5103813"/>
          <p14:tracePt t="32502" x="7929563" y="5103813"/>
          <p14:tracePt t="32509" x="8013700" y="5103813"/>
          <p14:tracePt t="32516" x="8123238" y="5103813"/>
          <p14:tracePt t="32524" x="8196263" y="5103813"/>
          <p14:tracePt t="32530" x="8245475" y="5103813"/>
          <p14:tracePt t="32882" x="8245475" y="5116513"/>
          <p14:tracePt t="32889" x="8258175" y="5127625"/>
          <p14:tracePt t="32896" x="8270875" y="5153025"/>
          <p14:tracePt t="32904" x="8307388" y="5200650"/>
          <p14:tracePt t="32911" x="8331200" y="5237163"/>
          <p14:tracePt t="32919" x="8380413" y="5262563"/>
          <p14:tracePt t="32926" x="8416925" y="5311775"/>
          <p14:tracePt t="32933" x="8526463" y="5408613"/>
          <p14:tracePt t="32941" x="8623300" y="5494338"/>
          <p14:tracePt t="32947" x="8683625" y="5554663"/>
          <p14:tracePt t="32955" x="8769350" y="5627688"/>
          <p14:tracePt t="32963" x="8829675" y="5676900"/>
          <p14:tracePt t="32970" x="8902700" y="5737225"/>
          <p14:tracePt t="32978" x="8951913" y="5797550"/>
          <p14:tracePt t="32983" x="8988425" y="5834063"/>
          <p14:tracePt t="32991" x="9024938" y="5870575"/>
          <p14:tracePt t="32998" x="9086850" y="5932488"/>
          <p14:tracePt t="33006" x="9110663" y="5956300"/>
          <p14:tracePt t="33013" x="9134475" y="5969000"/>
          <p14:tracePt t="34333" x="9147175" y="5969000"/>
          <p14:tracePt t="34353" x="9147175" y="5956300"/>
          <p14:tracePt t="34361" x="9159875" y="5956300"/>
          <p14:tracePt t="34367" x="9170988" y="5945188"/>
          <p14:tracePt t="34375" x="9170988" y="5932488"/>
          <p14:tracePt t="34382" x="9183688" y="5919788"/>
          <p14:tracePt t="34390" x="9183688" y="5907088"/>
          <p14:tracePt t="34397" x="9196388" y="5895975"/>
          <p14:tracePt t="34404" x="9220200" y="5870575"/>
          <p14:tracePt t="34411" x="9232900" y="5846763"/>
          <p14:tracePt t="34419" x="9244013" y="5822950"/>
          <p14:tracePt t="34426" x="9244013" y="5810250"/>
          <p14:tracePt t="34433" x="9256713" y="5773738"/>
          <p14:tracePt t="34441" x="9269413" y="5737225"/>
          <p14:tracePt t="34447" x="9280525" y="5713413"/>
          <p14:tracePt t="34455" x="9280525" y="5676900"/>
          <p14:tracePt t="34462" x="9280525" y="5651500"/>
          <p14:tracePt t="34470" x="9280525" y="5627688"/>
          <p14:tracePt t="34478" x="9280525" y="5603875"/>
          <p14:tracePt t="34484" x="9280525" y="5578475"/>
          <p14:tracePt t="34493" x="9280525" y="5541963"/>
          <p14:tracePt t="34500" x="9280525" y="5518150"/>
          <p14:tracePt t="34507" x="9280525" y="5505450"/>
          <p14:tracePt t="34514" x="9280525" y="5494338"/>
          <p14:tracePt t="34522" x="9280525" y="5468938"/>
          <p14:tracePt t="34530" x="9280525" y="5457825"/>
          <p14:tracePt t="34536" x="9280525" y="5445125"/>
          <p14:tracePt t="34544" x="9280525" y="5421313"/>
          <p14:tracePt t="34558" x="9269413" y="5408613"/>
          <p14:tracePt t="34572" x="9269413" y="5395913"/>
          <p14:tracePt t="34579" x="9269413" y="5384800"/>
          <p14:tracePt t="34624" x="9269413" y="5372100"/>
          <p14:tracePt t="34756" x="9269413" y="5359400"/>
          <p14:tracePt t="34763" x="9256713" y="5359400"/>
          <p14:tracePt t="34777" x="9256713" y="5335588"/>
          <p14:tracePt t="34785" x="9244013" y="5335588"/>
          <p14:tracePt t="34792" x="9244013" y="5322888"/>
          <p14:tracePt t="34800" x="9220200" y="5311775"/>
          <p14:tracePt t="34807" x="9220200" y="5299075"/>
          <p14:tracePt t="34814" x="9196388" y="5262563"/>
          <p14:tracePt t="34821" x="9183688" y="5237163"/>
          <p14:tracePt t="34828" x="9170988" y="5213350"/>
          <p14:tracePt t="34836" x="9147175" y="5189538"/>
          <p14:tracePt t="34844" x="9134475" y="5153025"/>
          <p14:tracePt t="34851" x="9123363" y="5140325"/>
          <p14:tracePt t="34858" x="9110663" y="5116513"/>
          <p14:tracePt t="34865" x="9086850" y="5091113"/>
          <p14:tracePt t="34873" x="9074150" y="5054600"/>
          <p14:tracePt t="34881" x="9061450" y="5043488"/>
          <p14:tracePt t="34886" x="9050338" y="5030788"/>
          <p14:tracePt t="34895" x="9050338" y="5006975"/>
          <p14:tracePt t="34902" x="9037638" y="5006975"/>
          <p14:tracePt t="35201" x="9037638" y="4994275"/>
          <p14:tracePt t="35217" x="9024938" y="4970463"/>
          <p14:tracePt t="35224" x="9024938" y="4933950"/>
          <p14:tracePt t="35231" x="9001125" y="4884738"/>
          <p14:tracePt t="35239" x="8988425" y="4824413"/>
          <p14:tracePt t="35246" x="8964613" y="4775200"/>
          <p14:tracePt t="35253" x="8939213" y="4702175"/>
          <p14:tracePt t="35261" x="8902700" y="4616450"/>
          <p14:tracePt t="35268" x="8866188" y="4530725"/>
          <p14:tracePt t="35275" x="8842375" y="4457700"/>
          <p14:tracePt t="35282" x="8805863" y="4384675"/>
          <p14:tracePt t="35290" x="8769350" y="4311650"/>
          <p14:tracePt t="35297" x="8769350" y="4275138"/>
          <p14:tracePt t="35304" x="8732838" y="4227513"/>
          <p14:tracePt t="35312" x="8709025" y="4178300"/>
          <p14:tracePt t="35318" x="8683625" y="4129088"/>
          <p14:tracePt t="35329" x="8672513" y="4081463"/>
          <p14:tracePt t="35334" x="8636000" y="4056063"/>
          <p14:tracePt t="35342" x="8623300" y="4019550"/>
          <p14:tracePt t="35348" x="8599488" y="3995738"/>
          <p14:tracePt t="35356" x="8562975" y="3933825"/>
          <p14:tracePt t="35364" x="8537575" y="3922713"/>
          <p14:tracePt t="35371" x="8501063" y="3873500"/>
          <p14:tracePt t="35378" x="8477250" y="3836988"/>
          <p14:tracePt t="35385" x="8453438" y="3813175"/>
          <p14:tracePt t="35392" x="8428038" y="3776663"/>
          <p14:tracePt t="35400" x="8404225" y="3763963"/>
          <p14:tracePt t="35407" x="8391525" y="3740150"/>
          <p14:tracePt t="35414" x="8355013" y="3714750"/>
          <p14:tracePt t="35422" x="8355013" y="3703638"/>
          <p14:tracePt t="35429" x="8331200" y="3690938"/>
          <p14:tracePt t="35436" x="8307388" y="3678238"/>
          <p14:tracePt t="35443" x="8294688" y="3667125"/>
          <p14:tracePt t="35450" x="8258175" y="3641725"/>
          <p14:tracePt t="35458" x="8221663" y="3641725"/>
          <p14:tracePt t="35465" x="8185150" y="3630613"/>
          <p14:tracePt t="35473" x="8159750" y="3617913"/>
          <p14:tracePt t="35480" x="8135938" y="3605213"/>
          <p14:tracePt t="35487" x="8099425" y="3605213"/>
          <p14:tracePt t="35495" x="8075613" y="3605213"/>
          <p14:tracePt t="35502" x="8050213" y="3594100"/>
          <p14:tracePt t="35510" x="8013700" y="3594100"/>
          <p14:tracePt t="35517" x="7977188" y="3594100"/>
          <p14:tracePt t="35524" x="7940675" y="3594100"/>
          <p14:tracePt t="35531" x="7916863" y="3594100"/>
          <p14:tracePt t="35538" x="7893050" y="3594100"/>
          <p14:tracePt t="35546" x="7880350" y="3594100"/>
          <p14:tracePt t="35553" x="7856538" y="3594100"/>
          <p14:tracePt t="35560" x="7831138" y="3594100"/>
          <p14:tracePt t="35567" x="7820025" y="3594100"/>
          <p14:tracePt t="35575" x="7807325" y="3594100"/>
          <p14:tracePt t="35583" x="7794625" y="3594100"/>
          <p14:tracePt t="35590" x="7770813" y="3594100"/>
          <p14:tracePt t="35605" x="7758113" y="3594100"/>
          <p14:tracePt t="35612" x="7747000" y="3605213"/>
          <p14:tracePt t="35620" x="7734300" y="3605213"/>
          <p14:tracePt t="35627" x="7721600" y="3617913"/>
          <p14:tracePt t="35641" x="7710488" y="3630613"/>
          <p14:tracePt t="35648" x="7697788" y="3641725"/>
          <p14:tracePt t="35664" x="7685088" y="3641725"/>
          <p14:tracePt t="35670" x="7685088" y="3654425"/>
          <p14:tracePt t="35684" x="7673975" y="3654425"/>
          <p14:tracePt t="35692" x="7673975" y="3667125"/>
          <p14:tracePt t="35707" x="7673975" y="3678238"/>
          <p14:tracePt t="35722" x="7661275" y="3690938"/>
          <p14:tracePt t="35737" x="7648575" y="3703638"/>
          <p14:tracePt t="35751" x="7648575" y="3714750"/>
          <p14:tracePt t="35759" x="7648575" y="3727450"/>
          <p14:tracePt t="35765" x="7648575" y="3740150"/>
          <p14:tracePt t="35773" x="7637463" y="3763963"/>
          <p14:tracePt t="35781" x="7637463" y="3776663"/>
          <p14:tracePt t="35788" x="7637463" y="3800475"/>
          <p14:tracePt t="35794" x="7637463" y="3813175"/>
          <p14:tracePt t="35801" x="7637463" y="3849688"/>
          <p14:tracePt t="35809" x="7624763" y="3873500"/>
          <p14:tracePt t="35817" x="7624763" y="3886200"/>
          <p14:tracePt t="35824" x="7624763" y="3897313"/>
          <p14:tracePt t="35831" x="7612063" y="3922713"/>
          <p14:tracePt t="35839" x="7612063" y="3959225"/>
          <p14:tracePt t="35846" x="7612063" y="3983038"/>
          <p14:tracePt t="35854" x="7612063" y="4006850"/>
          <p14:tracePt t="35862" x="7600950" y="4019550"/>
          <p14:tracePt t="35868" x="7600950" y="4043363"/>
          <p14:tracePt t="35876" x="7600950" y="4068763"/>
          <p14:tracePt t="35882" x="7600950" y="4081463"/>
          <p14:tracePt t="35891" x="7600950" y="4092575"/>
          <p14:tracePt t="35897" x="7600950" y="4105275"/>
          <p14:tracePt t="35905" x="7600950" y="4117975"/>
          <p14:tracePt t="35912" x="7600950" y="4129088"/>
          <p14:tracePt t="35918" x="7600950" y="4141788"/>
          <p14:tracePt t="35934" x="7600950" y="4165600"/>
          <p14:tracePt t="35948" x="7600950" y="4178300"/>
          <p14:tracePt t="35956" x="7600950" y="4202113"/>
          <p14:tracePt t="35964" x="7600950" y="4214813"/>
          <p14:tracePt t="35971" x="7600950" y="4227513"/>
          <p14:tracePt t="35979" x="7600950" y="4238625"/>
          <p14:tracePt t="35985" x="7600950" y="4251325"/>
          <p14:tracePt t="35993" x="7600950" y="4264025"/>
          <p14:tracePt t="36000" x="7600950" y="4275138"/>
          <p14:tracePt t="36015" x="7600950" y="4287838"/>
          <p14:tracePt t="36022" x="7600950" y="4300538"/>
          <p14:tracePt t="36036" x="7600950" y="4311650"/>
          <p14:tracePt t="36073" x="7600950" y="4324350"/>
          <p14:tracePt t="36125" x="7588250" y="4324350"/>
          <p14:tracePt t="36139" x="7588250" y="4337050"/>
          <p14:tracePt t="36183" x="7575550" y="4337050"/>
          <p14:tracePt t="36227" x="7575550" y="4348163"/>
          <p14:tracePt t="36235" x="7564438" y="4348163"/>
          <p14:tracePt t="36256" x="7551738" y="4348163"/>
          <p14:tracePt t="36270" x="7539038" y="4348163"/>
          <p14:tracePt t="36277" x="7539038" y="4360863"/>
          <p14:tracePt t="36292" x="7526338" y="4360863"/>
          <p14:tracePt t="36300" x="7526338" y="4373563"/>
          <p14:tracePt t="36315" x="7515225" y="4373563"/>
          <p14:tracePt t="36322" x="7515225" y="4384675"/>
          <p14:tracePt t="36337" x="7515225" y="4397375"/>
          <p14:tracePt t="36344" x="7502525" y="4397375"/>
          <p14:tracePt t="36381" x="7502525" y="4410075"/>
          <p14:tracePt t="36454" x="7502525" y="4421188"/>
          <p14:tracePt t="36505" x="7515225" y="4421188"/>
          <p14:tracePt t="36534" x="7526338" y="4421188"/>
          <p14:tracePt t="36586" x="7539038" y="4421188"/>
          <p14:tracePt t="36784" x="7551738" y="4421188"/>
          <p14:tracePt t="37793" x="7551738" y="4410075"/>
          <p14:tracePt t="37852" x="7551738" y="4397375"/>
          <p14:tracePt t="37859" x="7551738" y="4384675"/>
          <p14:tracePt t="37874" x="7551738" y="4373563"/>
          <p14:tracePt t="37888" x="7551738" y="4360863"/>
          <p14:tracePt t="37896" x="7551738" y="4337050"/>
          <p14:tracePt t="37909" x="7551738" y="4311650"/>
          <p14:tracePt t="37917" x="7551738" y="4300538"/>
          <p14:tracePt t="37932" x="7551738" y="4275138"/>
          <p14:tracePt t="37940" x="7551738" y="4264025"/>
          <p14:tracePt t="37954" x="7564438" y="4238625"/>
          <p14:tracePt t="37962" x="7564438" y="4214813"/>
          <p14:tracePt t="37969" x="7564438" y="4202113"/>
          <p14:tracePt t="37977" x="7564438" y="4191000"/>
          <p14:tracePt t="37983" x="7564438" y="4178300"/>
          <p14:tracePt t="37998" x="7564438" y="4165600"/>
          <p14:tracePt t="38013" x="7564438" y="4154488"/>
          <p14:tracePt t="38019" x="7564438" y="4141788"/>
          <p14:tracePt t="38034" x="7564438" y="4129088"/>
          <p14:tracePt t="38057" x="7564438" y="4117975"/>
          <p14:tracePt t="38072" x="7564438" y="4105275"/>
          <p14:tracePt t="38078" x="7564438" y="4092575"/>
          <p14:tracePt t="38094" x="7564438" y="4081463"/>
          <p14:tracePt t="38100" x="7564438" y="4068763"/>
          <p14:tracePt t="38108" x="7564438" y="4056063"/>
          <p14:tracePt t="38115" x="7564438" y="4043363"/>
          <p14:tracePt t="38123" x="7564438" y="4032250"/>
          <p14:tracePt t="38130" x="7564438" y="4019550"/>
          <p14:tracePt t="38136" x="7564438" y="4006850"/>
          <p14:tracePt t="38143" x="7564438" y="3995738"/>
          <p14:tracePt t="38151" x="7564438" y="3983038"/>
          <p14:tracePt t="38159" x="7564438" y="3970338"/>
          <p14:tracePt t="38174" x="7564438" y="3946525"/>
          <p14:tracePt t="38188" x="7564438" y="3933825"/>
          <p14:tracePt t="38203" x="7564438" y="3910013"/>
          <p14:tracePt t="38217" x="7564438" y="3897313"/>
          <p14:tracePt t="38232" x="7564438" y="3873500"/>
          <p14:tracePt t="38247" x="7564438" y="3860800"/>
          <p14:tracePt t="38253" x="7564438" y="3836988"/>
          <p14:tracePt t="38268" x="7564438" y="3824288"/>
          <p14:tracePt t="38276" x="7564438" y="3813175"/>
          <p14:tracePt t="38283" x="7564438" y="3800475"/>
          <p14:tracePt t="38298" x="7564438" y="3787775"/>
          <p14:tracePt t="38313" x="7564438" y="3776663"/>
          <p14:tracePt t="38331" x="7564438" y="3763963"/>
          <p14:tracePt t="38357" x="7564438" y="3751263"/>
          <p14:tracePt t="38370" x="7564438" y="3740150"/>
          <p14:tracePt t="38416" x="7564438" y="3727450"/>
          <p14:tracePt t="38554" x="7551738" y="3727450"/>
          <p14:tracePt t="38569" x="7551738" y="3751263"/>
          <p14:tracePt t="38577" x="7551738" y="3763963"/>
          <p14:tracePt t="38583" x="7551738" y="3776663"/>
          <p14:tracePt t="38591" x="7551738" y="3787775"/>
          <p14:tracePt t="38598" x="7551738" y="3800475"/>
          <p14:tracePt t="38605" x="7551738" y="3813175"/>
          <p14:tracePt t="38612" x="7551738" y="3824288"/>
          <p14:tracePt t="38619" x="7551738" y="3836988"/>
          <p14:tracePt t="38627" x="7551738" y="3849688"/>
          <p14:tracePt t="38634" x="7551738" y="3860800"/>
          <p14:tracePt t="38649" x="7551738" y="3886200"/>
          <p14:tracePt t="38664" x="7551738" y="3897313"/>
          <p14:tracePt t="38672" x="7539038" y="3910013"/>
          <p14:tracePt t="38679" x="7539038" y="3922713"/>
          <p14:tracePt t="38686" x="7539038" y="3933825"/>
          <p14:tracePt t="38694" x="7539038" y="3946525"/>
          <p14:tracePt t="38700" x="7539038" y="3959225"/>
          <p14:tracePt t="38707" x="7539038" y="3970338"/>
          <p14:tracePt t="38715" x="7539038" y="3983038"/>
          <p14:tracePt t="38722" x="7539038" y="3995738"/>
          <p14:tracePt t="38737" x="7539038" y="4019550"/>
          <p14:tracePt t="38752" x="7539038" y="4032250"/>
          <p14:tracePt t="38760" x="7539038" y="4043363"/>
          <p14:tracePt t="38774" x="7526338" y="4056063"/>
          <p14:tracePt t="38781" x="7526338" y="4068763"/>
          <p14:tracePt t="38788" x="7526338" y="4081463"/>
          <p14:tracePt t="38803" x="7526338" y="4092575"/>
          <p14:tracePt t="38811" x="7526338" y="4105275"/>
          <p14:tracePt t="38817" x="7515225" y="4105275"/>
          <p14:tracePt t="38825" x="7515225" y="4117975"/>
          <p14:tracePt t="38846" x="7515225" y="4129088"/>
          <p14:tracePt t="38854" x="7515225" y="4141788"/>
          <p14:tracePt t="38869" x="7515225" y="4154488"/>
          <p14:tracePt t="38883" x="7515225" y="4165600"/>
          <p14:tracePt t="38905" x="7515225" y="4178300"/>
          <p14:tracePt t="38956" x="7515225" y="4191000"/>
          <p14:tracePt t="38986" x="7515225" y="4202113"/>
          <p14:tracePt t="39930" x="7515225" y="4214813"/>
          <p14:tracePt t="39959" x="7515225" y="4227513"/>
          <p14:tracePt t="39967" x="7526338" y="4227513"/>
          <p14:tracePt t="39989" x="7526338" y="4238625"/>
          <p14:tracePt t="39997" x="7526338" y="4251325"/>
          <p14:tracePt t="40003" x="7539038" y="4251325"/>
          <p14:tracePt t="40017" x="7539038" y="4264025"/>
          <p14:tracePt t="40040" x="7551738" y="4264025"/>
          <p14:tracePt t="40047" x="7551738" y="4275138"/>
          <p14:tracePt t="40077" x="7551738" y="4287838"/>
          <p14:tracePt t="40092" x="7551738" y="4300538"/>
          <p14:tracePt t="40099" x="7564438" y="4300538"/>
          <p14:tracePt t="40172" x="7575550" y="4311650"/>
          <p14:tracePt t="41335" x="7564438" y="4300538"/>
          <p14:tracePt t="41343" x="7564438" y="4287838"/>
          <p14:tracePt t="41357" x="7564438" y="4275138"/>
          <p14:tracePt t="41372" x="7564438" y="4264025"/>
          <p14:tracePt t="41387" x="7564438" y="4238625"/>
          <p14:tracePt t="41393" x="7551738" y="4238625"/>
          <p14:tracePt t="41400" x="7551738" y="4227513"/>
          <p14:tracePt t="41408" x="7551738" y="4214813"/>
          <p14:tracePt t="41416" x="7551738" y="4202113"/>
          <p14:tracePt t="41424" x="7551738" y="4191000"/>
          <p14:tracePt t="41438" x="7551738" y="4165600"/>
          <p14:tracePt t="41445" x="7539038" y="4154488"/>
          <p14:tracePt t="41452" x="7539038" y="4141788"/>
          <p14:tracePt t="41460" x="7539038" y="4129088"/>
          <p14:tracePt t="41466" x="7526338" y="4117975"/>
          <p14:tracePt t="41474" x="7526338" y="4105275"/>
          <p14:tracePt t="41482" x="7526338" y="4092575"/>
          <p14:tracePt t="41490" x="7526338" y="4081463"/>
          <p14:tracePt t="41503" x="7526338" y="4068763"/>
          <p14:tracePt t="41512" x="7515225" y="4006850"/>
          <p14:tracePt t="41518" x="7515225" y="3995738"/>
          <p14:tracePt t="41525" x="7502525" y="3983038"/>
          <p14:tracePt t="41533" x="7502525" y="3959225"/>
          <p14:tracePt t="41548" x="7502525" y="3946525"/>
          <p14:tracePt t="41555" x="7502525" y="3922713"/>
          <p14:tracePt t="41562" x="7489825" y="3910013"/>
          <p14:tracePt t="41570" x="7489825" y="3897313"/>
          <p14:tracePt t="41577" x="7489825" y="3886200"/>
          <p14:tracePt t="41584" x="7489825" y="3860800"/>
          <p14:tracePt t="41592" x="7489825" y="3849688"/>
          <p14:tracePt t="41599" x="7478713" y="3836988"/>
          <p14:tracePt t="41606" x="7478713" y="3800475"/>
          <p14:tracePt t="41614" x="7478713" y="3776663"/>
          <p14:tracePt t="41621" x="7478713" y="3740150"/>
          <p14:tracePt t="41629" x="7478713" y="3714750"/>
          <p14:tracePt t="41635" x="7478713" y="3678238"/>
          <p14:tracePt t="41642" x="7478713" y="3654425"/>
          <p14:tracePt t="41650" x="7478713" y="3630613"/>
          <p14:tracePt t="41658" x="7466013" y="3605213"/>
          <p14:tracePt t="41664" x="7466013" y="3568700"/>
          <p14:tracePt t="41673" x="7453313" y="3532188"/>
          <p14:tracePt t="41680" x="7453313" y="3508375"/>
          <p14:tracePt t="41686" x="7453313" y="3471863"/>
          <p14:tracePt t="41694" x="7442200" y="3448050"/>
          <p14:tracePt t="41701" x="7442200" y="3422650"/>
          <p14:tracePt t="41709" x="7442200" y="3409950"/>
          <p14:tracePt t="41716" x="7442200" y="3386138"/>
          <p14:tracePt t="41724" x="7442200" y="3373438"/>
          <p14:tracePt t="41738" x="7442200" y="3349625"/>
          <p14:tracePt t="41752" x="7442200" y="3336925"/>
          <p14:tracePt t="41759" x="7442200" y="3325813"/>
          <p14:tracePt t="41774" x="7442200" y="3313113"/>
          <p14:tracePt t="41790" x="7442200" y="3300413"/>
          <p14:tracePt t="41812" x="7442200" y="3289300"/>
          <p14:tracePt t="41833" x="7442200" y="3276600"/>
          <p14:tracePt t="41855" x="7442200" y="3263900"/>
          <p14:tracePt t="42493" x="7442200" y="3276600"/>
          <p14:tracePt t="42498" x="7442200" y="3289300"/>
          <p14:tracePt t="42505" x="7442200" y="3300413"/>
          <p14:tracePt t="42513" x="7442200" y="3313113"/>
          <p14:tracePt t="42521" x="7442200" y="3349625"/>
          <p14:tracePt t="42529" x="7442200" y="3373438"/>
          <p14:tracePt t="42535" x="7442200" y="3409950"/>
          <p14:tracePt t="42543" x="7442200" y="3448050"/>
          <p14:tracePt t="42551" x="7442200" y="3471863"/>
          <p14:tracePt t="42558" x="7442200" y="3495675"/>
          <p14:tracePt t="42565" x="7442200" y="3521075"/>
          <p14:tracePt t="42573" x="7442200" y="3557588"/>
          <p14:tracePt t="42580" x="7442200" y="3581400"/>
          <p14:tracePt t="42587" x="7442200" y="3617913"/>
          <p14:tracePt t="42595" x="7442200" y="3641725"/>
          <p14:tracePt t="42601" x="7442200" y="3667125"/>
          <p14:tracePt t="42609" x="7442200" y="3703638"/>
          <p14:tracePt t="42617" x="7442200" y="3727450"/>
          <p14:tracePt t="42623" x="7442200" y="3751263"/>
          <p14:tracePt t="42630" x="7442200" y="3787775"/>
          <p14:tracePt t="42638" x="7442200" y="3813175"/>
          <p14:tracePt t="42646" x="7442200" y="3824288"/>
          <p14:tracePt t="42653" x="7442200" y="3849688"/>
          <p14:tracePt t="42660" x="7442200" y="3873500"/>
          <p14:tracePt t="42667" x="7442200" y="3886200"/>
          <p14:tracePt t="42675" x="7442200" y="3910013"/>
          <p14:tracePt t="42682" x="7442200" y="3922713"/>
          <p14:tracePt t="42690" x="7442200" y="3959225"/>
          <p14:tracePt t="42696" x="7442200" y="3983038"/>
          <p14:tracePt t="42704" x="7442200" y="4006850"/>
          <p14:tracePt t="42712" x="7442200" y="4032250"/>
          <p14:tracePt t="42718" x="7442200" y="4056063"/>
          <p14:tracePt t="42726" x="7442200" y="4068763"/>
          <p14:tracePt t="44073" x="7453313" y="4068763"/>
          <p14:tracePt t="44081" x="7478713" y="4068763"/>
          <p14:tracePt t="44088" x="7515225" y="4081463"/>
          <p14:tracePt t="44095" x="7551738" y="4081463"/>
          <p14:tracePt t="44102" x="7588250" y="4081463"/>
          <p14:tracePt t="44109" x="7637463" y="4092575"/>
          <p14:tracePt t="44116" x="7673975" y="4092575"/>
          <p14:tracePt t="44123" x="7721600" y="4105275"/>
          <p14:tracePt t="44131" x="7783513" y="4117975"/>
          <p14:tracePt t="44139" x="7843838" y="4117975"/>
          <p14:tracePt t="44146" x="7880350" y="4117975"/>
          <p14:tracePt t="44153" x="7904163" y="4117975"/>
          <p14:tracePt t="44161" x="7940675" y="4117975"/>
          <p14:tracePt t="44168" x="7966075" y="4117975"/>
          <p14:tracePt t="44175" x="8002588" y="4129088"/>
          <p14:tracePt t="44183" x="8026400" y="4129088"/>
          <p14:tracePt t="44190" x="8062913" y="4129088"/>
          <p14:tracePt t="44197" x="8086725" y="4129088"/>
          <p14:tracePt t="44205" x="8123238" y="4129088"/>
          <p14:tracePt t="44212" x="8148638" y="4129088"/>
          <p14:tracePt t="44219" x="8172450" y="4129088"/>
          <p14:tracePt t="44226" x="8208963" y="4129088"/>
          <p14:tracePt t="44233" x="8245475" y="4129088"/>
          <p14:tracePt t="44240" x="8270875" y="4129088"/>
          <p14:tracePt t="44249" x="8307388" y="4129088"/>
          <p14:tracePt t="44256" x="8318500" y="4129088"/>
          <p14:tracePt t="44264" x="8343900" y="4141788"/>
          <p14:tracePt t="44270" x="8367713" y="4141788"/>
          <p14:tracePt t="44278" x="8404225" y="4154488"/>
          <p14:tracePt t="44293" x="8416925" y="4154488"/>
          <p14:tracePt t="44299" x="8428038" y="4154488"/>
          <p14:tracePt t="44315" x="8440738" y="4165600"/>
          <p14:tracePt t="44322" x="8453438" y="4165600"/>
          <p14:tracePt t="44585" x="8464550" y="4178300"/>
          <p14:tracePt t="44592" x="8489950" y="4191000"/>
          <p14:tracePt t="44600" x="8513763" y="4191000"/>
          <p14:tracePt t="44607" x="8526463" y="4191000"/>
          <p14:tracePt t="44614" x="8550275" y="4202113"/>
          <p14:tracePt t="44621" x="8574088" y="4214813"/>
          <p14:tracePt t="44629" x="8586788" y="4214813"/>
          <p14:tracePt t="44636" x="8610600" y="4227513"/>
          <p14:tracePt t="44644" x="8623300" y="4227513"/>
          <p14:tracePt t="44651" x="8636000" y="4227513"/>
          <p14:tracePt t="44659" x="8659813" y="4238625"/>
          <p14:tracePt t="44673" x="8672513" y="4238625"/>
          <p14:tracePt t="44681" x="8683625" y="4251325"/>
          <p14:tracePt t="44687" x="8696325" y="4251325"/>
          <p14:tracePt t="44695" x="8709025" y="4251325"/>
          <p14:tracePt t="44710" x="8720138" y="4251325"/>
          <p14:tracePt t="44731" x="8732838" y="4251325"/>
          <p14:tracePt t="44775" x="8745538" y="4251325"/>
          <p14:tracePt t="44849" x="8756650" y="4251325"/>
          <p14:tracePt t="44893" x="8756650" y="4264025"/>
          <p14:tracePt t="44915" x="8769350" y="4264025"/>
          <p14:tracePt t="44929" x="8769350" y="4275138"/>
          <p14:tracePt t="44944" x="8782050" y="4275138"/>
          <p14:tracePt t="44952" x="8782050" y="4287838"/>
          <p14:tracePt t="44974" x="8793163" y="4300538"/>
          <p14:tracePt t="44994" x="8805863" y="4311650"/>
          <p14:tracePt t="46415" x="8793163" y="4311650"/>
          <p14:tracePt t="46430" x="8782050" y="4324350"/>
          <p14:tracePt t="46444" x="8769350" y="4324350"/>
          <p14:tracePt t="46452" x="8745538" y="4324350"/>
          <p14:tracePt t="46459" x="8745538" y="4337050"/>
          <p14:tracePt t="46467" x="8720138" y="4337050"/>
          <p14:tracePt t="46474" x="8709025" y="4348163"/>
          <p14:tracePt t="46481" x="8696325" y="4348163"/>
          <p14:tracePt t="46488" x="8672513" y="4348163"/>
          <p14:tracePt t="46500" x="8647113" y="4348163"/>
          <p14:tracePt t="46503" x="8636000" y="4360863"/>
          <p14:tracePt t="46509" x="8513763" y="4384675"/>
          <p14:tracePt t="46517" x="8477250" y="4397375"/>
          <p14:tracePt t="46525" x="8453438" y="4397375"/>
          <p14:tracePt t="46533" x="8428038" y="4397375"/>
          <p14:tracePt t="46539" x="8404225" y="4397375"/>
          <p14:tracePt t="46547" x="8367713" y="4410075"/>
          <p14:tracePt t="46554" x="8343900" y="4410075"/>
          <p14:tracePt t="46562" x="8307388" y="4421188"/>
          <p14:tracePt t="46569" x="8281988" y="4421188"/>
          <p14:tracePt t="46576" x="8245475" y="4421188"/>
          <p14:tracePt t="46584" x="8208963" y="4421188"/>
          <p14:tracePt t="46591" x="8185150" y="4421188"/>
          <p14:tracePt t="46598" x="8159750" y="4421188"/>
          <p14:tracePt t="46605" x="8123238" y="4421188"/>
          <p14:tracePt t="46612" x="8086725" y="4421188"/>
          <p14:tracePt t="46619" x="8075613" y="4433888"/>
          <p14:tracePt t="46626" x="8026400" y="4433888"/>
          <p14:tracePt t="46635" x="8002588" y="4433888"/>
          <p14:tracePt t="46642" x="7977188" y="4433888"/>
          <p14:tracePt t="46650" x="7940675" y="4433888"/>
          <p14:tracePt t="46656" x="7904163" y="4433888"/>
          <p14:tracePt t="46665" x="7867650" y="4433888"/>
          <p14:tracePt t="46671" x="7831138" y="4433888"/>
          <p14:tracePt t="46679" x="7794625" y="4433888"/>
          <p14:tracePt t="46686" x="7770813" y="4433888"/>
          <p14:tracePt t="46694" x="7734300" y="4433888"/>
          <p14:tracePt t="46700" x="7721600" y="4433888"/>
          <p14:tracePt t="46708" x="7673975" y="4433888"/>
          <p14:tracePt t="46715" x="7648575" y="4433888"/>
          <p14:tracePt t="46722" x="7624763" y="4433888"/>
          <p14:tracePt t="46730" x="7600950" y="4433888"/>
          <p14:tracePt t="46736" x="7564438" y="4433888"/>
          <p14:tracePt t="46743" x="7526338" y="4433888"/>
          <p14:tracePt t="46751" x="7515225" y="4433888"/>
          <p14:tracePt t="46759" x="7502525" y="4433888"/>
          <p14:tracePt t="46766" x="7489825" y="4433888"/>
          <p14:tracePt t="46774" x="7466013" y="4433888"/>
          <p14:tracePt t="46788" x="7453313" y="4433888"/>
          <p14:tracePt t="46802" x="7442200" y="4433888"/>
          <p14:tracePt t="46817" x="7429500" y="4433888"/>
          <p14:tracePt t="46833" x="7416800" y="4433888"/>
          <p14:tracePt t="50149" x="7429500" y="4433888"/>
          <p14:tracePt t="50155" x="7442200" y="4433888"/>
          <p14:tracePt t="50162" x="7466013" y="4446588"/>
          <p14:tracePt t="50169" x="7502525" y="4470400"/>
          <p14:tracePt t="50176" x="7551738" y="4483100"/>
          <p14:tracePt t="50183" x="7588250" y="4506913"/>
          <p14:tracePt t="50192" x="7637463" y="4519613"/>
          <p14:tracePt t="50199" x="7710488" y="4543425"/>
          <p14:tracePt t="50206" x="7783513" y="4567238"/>
          <p14:tracePt t="50214" x="7880350" y="4592638"/>
          <p14:tracePt t="50221" x="8002588" y="4629150"/>
          <p14:tracePt t="50228" x="8148638" y="4678363"/>
          <p14:tracePt t="50235" x="8245475" y="4714875"/>
          <p14:tracePt t="50243" x="8355013" y="4762500"/>
          <p14:tracePt t="50250" x="8428038" y="4799013"/>
          <p14:tracePt t="50257" x="8513763" y="4835525"/>
          <p14:tracePt t="50265" x="8599488" y="4872038"/>
          <p14:tracePt t="50272" x="8683625" y="4908550"/>
          <p14:tracePt t="50280" x="8769350" y="4945063"/>
          <p14:tracePt t="50286" x="8829675" y="4970463"/>
          <p14:tracePt t="50293" x="8915400" y="4994275"/>
          <p14:tracePt t="50302" x="8988425" y="5018088"/>
          <p14:tracePt t="50309" x="9037638" y="5030788"/>
          <p14:tracePt t="50320" x="9086850" y="5030788"/>
          <p14:tracePt t="50323" x="9147175" y="5043488"/>
          <p14:tracePt t="50330" x="9207500" y="5054600"/>
          <p14:tracePt t="50338" x="9256713" y="5054600"/>
          <p14:tracePt t="50346" x="9317038" y="5067300"/>
          <p14:tracePt t="50352" x="9353550" y="5067300"/>
          <p14:tracePt t="50360" x="9390063" y="5067300"/>
          <p14:tracePt t="50367" x="9426575" y="5067300"/>
          <p14:tracePt t="50375" x="9475788" y="5067300"/>
          <p14:tracePt t="50382" x="9499600" y="5067300"/>
          <p14:tracePt t="50389" x="9536113" y="5067300"/>
          <p14:tracePt t="50397" x="9572625" y="5067300"/>
          <p14:tracePt t="50404" x="9585325" y="5067300"/>
          <p14:tracePt t="50410" x="9609138" y="5067300"/>
          <p14:tracePt t="50419" x="9634538" y="5067300"/>
          <p14:tracePt t="50426" x="9645650" y="5067300"/>
          <p14:tracePt t="50432" x="9658350" y="5054600"/>
          <p14:tracePt t="50441" x="9683750" y="5043488"/>
          <p14:tracePt t="50448" x="9683750" y="5030788"/>
          <p14:tracePt t="50454" x="9707563" y="5018088"/>
          <p14:tracePt t="50463" x="9720263" y="4981575"/>
          <p14:tracePt t="50469" x="9731375" y="4970463"/>
          <p14:tracePt t="50477" x="9744075" y="4945063"/>
          <p14:tracePt t="50484" x="9756775" y="4908550"/>
          <p14:tracePt t="50492" x="9756775" y="4884738"/>
          <p14:tracePt t="50499" x="9767888" y="4872038"/>
          <p14:tracePt t="50506" x="9767888" y="4860925"/>
          <p14:tracePt t="50514" x="9767888" y="4824413"/>
          <p14:tracePt t="50520" x="9767888" y="4799013"/>
          <p14:tracePt t="50527" x="9767888" y="4775200"/>
          <p14:tracePt t="50535" x="9767888" y="4751388"/>
          <p14:tracePt t="50543" x="9767888" y="4725988"/>
          <p14:tracePt t="50551" x="9756775" y="4714875"/>
          <p14:tracePt t="50558" x="9756775" y="4678363"/>
          <p14:tracePt t="50566" x="9720263" y="4665663"/>
          <p14:tracePt t="50572" x="9694863" y="4640263"/>
          <p14:tracePt t="50580" x="9671050" y="4603750"/>
          <p14:tracePt t="50586" x="9634538" y="4592638"/>
          <p14:tracePt t="50594" x="9572625" y="4556125"/>
          <p14:tracePt t="50602" x="9499600" y="4519613"/>
          <p14:tracePt t="50609" x="9402763" y="4483100"/>
          <p14:tracePt t="50616" x="9293225" y="4457700"/>
          <p14:tracePt t="50623" x="9196388" y="4433888"/>
          <p14:tracePt t="50631" x="9110663" y="4421188"/>
          <p14:tracePt t="50638" x="9024938" y="4410075"/>
          <p14:tracePt t="50645" x="8902700" y="4410075"/>
          <p14:tracePt t="50653" x="8818563" y="4410075"/>
          <p14:tracePt t="50661" x="8745538" y="4410075"/>
          <p14:tracePt t="50667" x="8696325" y="4410075"/>
          <p14:tracePt t="50675" x="8636000" y="4410075"/>
          <p14:tracePt t="50682" x="8610600" y="4410075"/>
          <p14:tracePt t="50689" x="8562975" y="4421188"/>
          <p14:tracePt t="50697" x="8526463" y="4457700"/>
          <p14:tracePt t="50704" x="8501063" y="4470400"/>
          <p14:tracePt t="50712" x="8464550" y="4494213"/>
          <p14:tracePt t="50719" x="8453438" y="4506913"/>
          <p14:tracePt t="50726" x="8428038" y="4530725"/>
          <p14:tracePt t="50732" x="8416925" y="4567238"/>
          <p14:tracePt t="50740" x="8391525" y="4629150"/>
          <p14:tracePt t="50748" x="8380413" y="4689475"/>
          <p14:tracePt t="50755" x="8380413" y="4787900"/>
          <p14:tracePt t="50762" x="8380413" y="4872038"/>
          <p14:tracePt t="50769" x="8391525" y="4957763"/>
          <p14:tracePt t="50777" x="8416925" y="5043488"/>
          <p14:tracePt t="50785" x="8453438" y="5127625"/>
          <p14:tracePt t="50792" x="8489950" y="5226050"/>
          <p14:tracePt t="50799" x="8550275" y="5299075"/>
          <p14:tracePt t="50806" x="8599488" y="5348288"/>
          <p14:tracePt t="50814" x="8659813" y="5395913"/>
          <p14:tracePt t="50821" x="8732838" y="5445125"/>
          <p14:tracePt t="50829" x="8842375" y="5530850"/>
          <p14:tracePt t="50836" x="8977313" y="5614988"/>
          <p14:tracePt t="50843" x="9123363" y="5676900"/>
          <p14:tracePt t="50851" x="9280525" y="5737225"/>
          <p14:tracePt t="50858" x="9488488" y="5773738"/>
          <p14:tracePt t="50865" x="9707563" y="5810250"/>
          <p14:tracePt t="50872" x="9975850" y="5810250"/>
          <p14:tracePt t="50879" x="10206038" y="5810250"/>
          <p14:tracePt t="50886" x="10426700" y="5786438"/>
          <p14:tracePt t="50895" x="10633075" y="5713413"/>
          <p14:tracePt t="50902" x="10779125" y="5664200"/>
          <p14:tracePt t="50910" x="10985500" y="5578475"/>
          <p14:tracePt t="50916" x="11133138" y="5505450"/>
          <p14:tracePt t="50923" x="11253788" y="5445125"/>
          <p14:tracePt t="50931" x="11339513" y="5372100"/>
          <p14:tracePt t="50938" x="11412538" y="5311775"/>
          <p14:tracePt t="50946" x="11498263" y="5226050"/>
          <p14:tracePt t="50952" x="11558588" y="5153025"/>
          <p14:tracePt t="50961" x="11607800" y="5080000"/>
          <p14:tracePt t="50967" x="11644313" y="5030788"/>
          <p14:tracePt t="50975" x="11668125" y="4933950"/>
          <p14:tracePt t="50983" x="11668125" y="4884738"/>
          <p14:tracePt t="50989" x="11668125" y="4799013"/>
          <p14:tracePt t="50996" x="11668125" y="4652963"/>
          <p14:tracePt t="51004" x="11655425" y="4530725"/>
          <p14:tracePt t="51012" x="11631613" y="4446588"/>
          <p14:tracePt t="51019" x="11595100" y="4384675"/>
          <p14:tracePt t="51026" x="11534775" y="4287838"/>
          <p14:tracePt t="51033" x="11461750" y="4202113"/>
          <p14:tracePt t="51041" x="11363325" y="4117975"/>
          <p14:tracePt t="51048" x="11266488" y="4043363"/>
          <p14:tracePt t="51055" x="11120438" y="3946525"/>
          <p14:tracePt t="51063" x="10875963" y="3836988"/>
          <p14:tracePt t="51069" x="10693400" y="3751263"/>
          <p14:tracePt t="51077" x="10401300" y="3667125"/>
          <p14:tracePt t="51084" x="10242550" y="3605213"/>
          <p14:tracePt t="51092" x="10036175" y="3581400"/>
          <p14:tracePt t="51099" x="9817100" y="3544888"/>
          <p14:tracePt t="51106" x="9609138" y="3532188"/>
          <p14:tracePt t="51113" x="9415463" y="3532188"/>
          <p14:tracePt t="51121" x="9244013" y="3532188"/>
          <p14:tracePt t="51129" x="9086850" y="3532188"/>
          <p14:tracePt t="51136" x="8977313" y="3557588"/>
          <p14:tracePt t="51144" x="8855075" y="3594100"/>
          <p14:tracePt t="51151" x="8769350" y="3630613"/>
          <p14:tracePt t="51158" x="8672513" y="3690938"/>
          <p14:tracePt t="51165" x="8623300" y="3751263"/>
          <p14:tracePt t="51172" x="8562975" y="3800475"/>
          <p14:tracePt t="51180" x="8513763" y="3873500"/>
          <p14:tracePt t="51186" x="8477250" y="3933825"/>
          <p14:tracePt t="51194" x="8440738" y="4006850"/>
          <p14:tracePt t="51202" x="8416925" y="4081463"/>
          <p14:tracePt t="51209" x="8404225" y="4178300"/>
          <p14:tracePt t="51216" x="8391525" y="4287838"/>
          <p14:tracePt t="51223" x="8391525" y="4410075"/>
          <p14:tracePt t="51230" x="8391525" y="4483100"/>
          <p14:tracePt t="51238" x="8391525" y="4640263"/>
          <p14:tracePt t="51246" x="8428038" y="4762500"/>
          <p14:tracePt t="51253" x="8453438" y="4824413"/>
          <p14:tracePt t="51261" x="8477250" y="4897438"/>
          <p14:tracePt t="51766" x="8477250" y="4921250"/>
          <p14:tracePt t="51772" x="8489950" y="4933950"/>
          <p14:tracePt t="51780" x="8489950" y="4945063"/>
          <p14:tracePt t="51786" x="8501063" y="4970463"/>
          <p14:tracePt t="51794" x="8513763" y="4981575"/>
          <p14:tracePt t="51803" x="8513763" y="4994275"/>
          <p14:tracePt t="51809" x="8513763" y="5018088"/>
          <p14:tracePt t="51817" x="8526463" y="5054600"/>
          <p14:tracePt t="51823" x="8537575" y="5080000"/>
          <p14:tracePt t="51830" x="8550275" y="5091113"/>
          <p14:tracePt t="51838" x="8550275" y="5116513"/>
          <p14:tracePt t="51846" x="8550275" y="5127625"/>
          <p14:tracePt t="51853" x="8562975" y="5140325"/>
          <p14:tracePt t="51861" x="8562975" y="5164138"/>
          <p14:tracePt t="51868" x="8574088" y="5164138"/>
          <p14:tracePt t="51875" x="8574088" y="5176838"/>
          <p14:tracePt t="51883" x="8574088" y="5189538"/>
          <p14:tracePt t="51889" x="8586788" y="5189538"/>
          <p14:tracePt t="51897" x="8586788" y="5213350"/>
          <p14:tracePt t="51913" x="8599488" y="5226050"/>
          <p14:tracePt t="51927" x="8610600" y="5237163"/>
          <p14:tracePt t="51933" x="8610600" y="5249863"/>
          <p14:tracePt t="51940" x="8623300" y="5249863"/>
          <p14:tracePt t="51947" x="8623300" y="5262563"/>
          <p14:tracePt t="51955" x="8636000" y="5262563"/>
          <p14:tracePt t="51971" x="8647113" y="5273675"/>
          <p14:tracePt t="52000" x="8659813" y="5286375"/>
          <p14:tracePt t="52021" x="8672513" y="5286375"/>
          <p14:tracePt t="52072" x="8683625" y="5286375"/>
          <p14:tracePt t="52095" x="8696325" y="5286375"/>
          <p14:tracePt t="52116" x="8709025" y="5286375"/>
          <p14:tracePt t="52124" x="8720138" y="5286375"/>
          <p14:tracePt t="52146" x="8732838" y="5286375"/>
          <p14:tracePt t="52168" x="8745538" y="5286375"/>
          <p14:tracePt t="52219" x="8756650" y="5286375"/>
          <p14:tracePt t="52241" x="8769350" y="5286375"/>
          <p14:tracePt t="52271" x="8769350" y="5273675"/>
          <p14:tracePt t="52278" x="8769350" y="5262563"/>
          <p14:tracePt t="52285" x="8769350" y="5249863"/>
          <p14:tracePt t="52292" x="8769350" y="5237163"/>
          <p14:tracePt t="52306" x="8769350" y="5213350"/>
          <p14:tracePt t="52321" x="8769350" y="5200650"/>
          <p14:tracePt t="52329" x="8769350" y="5189538"/>
          <p14:tracePt t="52351" x="8769350" y="5176838"/>
          <p14:tracePt t="52358" x="8769350" y="5164138"/>
          <p14:tracePt t="52386" x="8769350" y="5153025"/>
          <p14:tracePt t="53529" x="8782050" y="5153025"/>
          <p14:tracePt t="53559" x="8793163" y="5153025"/>
          <p14:tracePt t="53573" x="8805863" y="5153025"/>
          <p14:tracePt t="53587" x="8829675" y="5153025"/>
          <p14:tracePt t="53594" x="8842375" y="5153025"/>
          <p14:tracePt t="53601" x="8855075" y="5153025"/>
          <p14:tracePt t="53609" x="8878888" y="5153025"/>
          <p14:tracePt t="53616" x="8902700" y="5153025"/>
          <p14:tracePt t="53624" x="8928100" y="5153025"/>
          <p14:tracePt t="53632" x="8951913" y="5153025"/>
          <p14:tracePt t="53640" x="8964613" y="5140325"/>
          <p14:tracePt t="53646" x="9001125" y="5140325"/>
          <p14:tracePt t="53654" x="9024938" y="5140325"/>
          <p14:tracePt t="53661" x="9061450" y="5140325"/>
          <p14:tracePt t="53668" x="9097963" y="5127625"/>
          <p14:tracePt t="53675" x="9134475" y="5127625"/>
          <p14:tracePt t="53683" x="9183688" y="5116513"/>
          <p14:tracePt t="53690" x="9220200" y="5116513"/>
          <p14:tracePt t="53697" x="9269413" y="5116513"/>
          <p14:tracePt t="53705" x="9305925" y="5116513"/>
          <p14:tracePt t="53711" x="9342438" y="5103813"/>
          <p14:tracePt t="53718" x="9390063" y="5091113"/>
          <p14:tracePt t="53726" x="9426575" y="5091113"/>
          <p14:tracePt t="53734" x="9463088" y="5080000"/>
          <p14:tracePt t="53741" x="9488488" y="5080000"/>
          <p14:tracePt t="53749" x="9525000" y="5080000"/>
          <p14:tracePt t="53756" x="9561513" y="5080000"/>
          <p14:tracePt t="53764" x="9598025" y="5067300"/>
          <p14:tracePt t="53770" x="9609138" y="5067300"/>
          <p14:tracePt t="53778" x="9645650" y="5067300"/>
          <p14:tracePt t="53786" x="9683750" y="5067300"/>
          <p14:tracePt t="53793" x="9707563" y="5067300"/>
          <p14:tracePt t="53800" x="9744075" y="5067300"/>
          <p14:tracePt t="53807" x="9767888" y="5067300"/>
          <p14:tracePt t="53815" x="9804400" y="5067300"/>
          <p14:tracePt t="53822" x="9829800" y="5067300"/>
          <p14:tracePt t="53828" x="9853613" y="5067300"/>
          <p14:tracePt t="53835" x="9902825" y="5067300"/>
          <p14:tracePt t="53843" x="9939338" y="5067300"/>
          <p14:tracePt t="53851" x="9975850" y="5067300"/>
          <p14:tracePt t="53859" x="9999663" y="5067300"/>
          <p14:tracePt t="53866" x="10012363" y="5067300"/>
          <p14:tracePt t="53873" x="10036175" y="5067300"/>
          <p14:tracePt t="53881" x="10059988" y="5067300"/>
          <p14:tracePt t="53887" x="10072688" y="5067300"/>
          <p14:tracePt t="53895" x="10096500" y="5067300"/>
          <p14:tracePt t="53903" x="10109200" y="5067300"/>
          <p14:tracePt t="53910" x="10121900" y="5067300"/>
          <p14:tracePt t="53917" x="10133013" y="5067300"/>
          <p14:tracePt t="53924" x="10145713" y="5067300"/>
          <p14:tracePt t="53932" x="10158413" y="5080000"/>
          <p14:tracePt t="53939" x="10169525" y="5080000"/>
          <p14:tracePt t="53945" x="10182225" y="5080000"/>
          <p14:tracePt t="53953" x="10194925" y="5091113"/>
          <p14:tracePt t="53960" x="10206038" y="5091113"/>
          <p14:tracePt t="53968" x="10218738" y="5091113"/>
          <p14:tracePt t="53983" x="10231438" y="5091113"/>
          <p14:tracePt t="53997" x="10242550" y="5091113"/>
          <p14:tracePt t="54005" x="10242550" y="5103813"/>
          <p14:tracePt t="54013" x="10255250" y="5103813"/>
          <p14:tracePt t="54027" x="10267950" y="5103813"/>
          <p14:tracePt t="54070" x="10279063" y="5103813"/>
          <p14:tracePt t="57107" x="10267950" y="5103813"/>
          <p14:tracePt t="57114" x="10255250" y="5103813"/>
          <p14:tracePt t="57122" x="10242550" y="5103813"/>
          <p14:tracePt t="57130" x="10231438" y="5103813"/>
          <p14:tracePt t="57137" x="10218738" y="5103813"/>
          <p14:tracePt t="57144" x="10206038" y="5103813"/>
          <p14:tracePt t="57152" x="10182225" y="5103813"/>
          <p14:tracePt t="57159" x="10158413" y="5103813"/>
          <p14:tracePt t="57166" x="10145713" y="5103813"/>
          <p14:tracePt t="57174" x="10109200" y="5103813"/>
          <p14:tracePt t="57181" x="10096500" y="5103813"/>
          <p14:tracePt t="57189" x="10072688" y="5103813"/>
          <p14:tracePt t="57196" x="10048875" y="5103813"/>
          <p14:tracePt t="57203" x="10023475" y="5103813"/>
          <p14:tracePt t="57210" x="9999663" y="5091113"/>
          <p14:tracePt t="57217" x="9963150" y="5080000"/>
          <p14:tracePt t="57225" x="9939338" y="5067300"/>
          <p14:tracePt t="57232" x="9913938" y="5067300"/>
          <p14:tracePt t="57240" x="9890125" y="5067300"/>
          <p14:tracePt t="57246" x="9866313" y="5054600"/>
          <p14:tracePt t="57255" x="9840913" y="5043488"/>
          <p14:tracePt t="57261" x="9829800" y="5043488"/>
          <p14:tracePt t="57269" x="9804400" y="5018088"/>
          <p14:tracePt t="57276" x="9780588" y="5006975"/>
          <p14:tracePt t="57284" x="9756775" y="4994275"/>
          <p14:tracePt t="57291" x="9731375" y="4981575"/>
          <p14:tracePt t="57298" x="9694863" y="4970463"/>
          <p14:tracePt t="57305" x="9671050" y="4957763"/>
          <p14:tracePt t="57313" x="9645650" y="4933950"/>
          <p14:tracePt t="57321" x="9634538" y="4921250"/>
          <p14:tracePt t="57339" x="9572625" y="4897438"/>
          <p14:tracePt t="57341" x="9548813" y="4872038"/>
          <p14:tracePt t="57349" x="9525000" y="4860925"/>
          <p14:tracePt t="57356" x="9512300" y="4835525"/>
          <p14:tracePt t="57364" x="9488488" y="4824413"/>
          <p14:tracePt t="57372" x="9463088" y="4799013"/>
          <p14:tracePt t="57379" x="9439275" y="4787900"/>
          <p14:tracePt t="57386" x="9415463" y="4762500"/>
          <p14:tracePt t="57393" x="9390063" y="4738688"/>
          <p14:tracePt t="57401" x="9378950" y="4725988"/>
          <p14:tracePt t="57407" x="9366250" y="4714875"/>
          <p14:tracePt t="57415" x="9329738" y="4702175"/>
          <p14:tracePt t="57422" x="9317038" y="4678363"/>
          <p14:tracePt t="57430" x="9305925" y="4665663"/>
          <p14:tracePt t="57437" x="9293225" y="4640263"/>
          <p14:tracePt t="57445" x="9269413" y="4629150"/>
          <p14:tracePt t="57452" x="9256713" y="4616450"/>
          <p14:tracePt t="57459" x="9244013" y="4579938"/>
          <p14:tracePt t="57465" x="9232900" y="4556125"/>
          <p14:tracePt t="57473" x="9207500" y="4543425"/>
          <p14:tracePt t="57481" x="9196388" y="4519613"/>
          <p14:tracePt t="57489" x="9183688" y="4506913"/>
          <p14:tracePt t="57496" x="9183688" y="4494213"/>
          <p14:tracePt t="57504" x="9159875" y="4494213"/>
          <p14:tracePt t="57510" x="9159875" y="4470400"/>
          <p14:tracePt t="57517" x="9147175" y="4470400"/>
          <p14:tracePt t="57525" x="9147175" y="4457700"/>
          <p14:tracePt t="57533" x="9134475" y="4457700"/>
          <p14:tracePt t="57540" x="9123363" y="4446588"/>
          <p14:tracePt t="57555" x="9110663" y="4433888"/>
          <p14:tracePt t="57562" x="9110663" y="4421188"/>
          <p14:tracePt t="57568" x="9097963" y="4421188"/>
          <p14:tracePt t="57575" x="9097963" y="4410075"/>
          <p14:tracePt t="57583" x="9086850" y="4410075"/>
          <p14:tracePt t="57591" x="9074150" y="4384675"/>
          <p14:tracePt t="57605" x="9074150" y="4373563"/>
          <p14:tracePt t="57613" x="9061450" y="4360863"/>
          <p14:tracePt t="57627" x="9050338" y="4348163"/>
          <p14:tracePt t="57635" x="9050338" y="4337050"/>
          <p14:tracePt t="57664" x="9050338" y="4324350"/>
          <p14:tracePt t="60057" x="9037638" y="4348163"/>
          <p14:tracePt t="60064" x="9037638" y="4360863"/>
          <p14:tracePt t="60072" x="9037638" y="4373563"/>
          <p14:tracePt t="60079" x="9037638" y="4397375"/>
          <p14:tracePt t="60087" x="9037638" y="4446588"/>
          <p14:tracePt t="60093" x="9037638" y="4483100"/>
          <p14:tracePt t="60100" x="9037638" y="4530725"/>
          <p14:tracePt t="60108" x="9037638" y="4567238"/>
          <p14:tracePt t="60115" x="9037638" y="4592638"/>
          <p14:tracePt t="60124" x="9037638" y="4652963"/>
          <p14:tracePt t="60130" x="9037638" y="4689475"/>
          <p14:tracePt t="60138" x="9037638" y="4751388"/>
          <p14:tracePt t="60145" x="9050338" y="4799013"/>
          <p14:tracePt t="60153" x="9050338" y="4835525"/>
          <p14:tracePt t="60159" x="9050338" y="4872038"/>
          <p14:tracePt t="60167" x="9050338" y="4921250"/>
          <p14:tracePt t="60173" x="9050338" y="4957763"/>
          <p14:tracePt t="60182" x="9061450" y="5006975"/>
          <p14:tracePt t="60189" x="9061450" y="5030788"/>
          <p14:tracePt t="60196" x="9061450" y="5080000"/>
          <p14:tracePt t="60204" x="9061450" y="5116513"/>
          <p14:tracePt t="60210" x="9074150" y="5140325"/>
          <p14:tracePt t="60217" x="9074150" y="5176838"/>
          <p14:tracePt t="60225" x="9074150" y="5200650"/>
          <p14:tracePt t="60240" x="9074150" y="5213350"/>
          <p14:tracePt t="60255" x="9074150" y="5237163"/>
          <p14:tracePt t="60276" x="9074150" y="5249863"/>
          <p14:tracePt t="60292" x="9074150" y="5262563"/>
          <p14:tracePt t="60314" x="9074150" y="5273675"/>
          <p14:tracePt t="60321" x="9074150" y="5286375"/>
          <p14:tracePt t="61359" x="9061450" y="5299075"/>
          <p14:tracePt t="61366" x="9050338" y="5299075"/>
          <p14:tracePt t="61374" x="9024938" y="5311775"/>
          <p14:tracePt t="61382" x="9013825" y="5322888"/>
          <p14:tracePt t="61390" x="9001125" y="5335588"/>
          <p14:tracePt t="61396" x="8977313" y="5359400"/>
          <p14:tracePt t="61404" x="8964613" y="5372100"/>
          <p14:tracePt t="61410" x="8928100" y="5384800"/>
          <p14:tracePt t="61419" x="8891588" y="5408613"/>
          <p14:tracePt t="61425" x="8855075" y="5445125"/>
          <p14:tracePt t="61433" x="8782050" y="5481638"/>
          <p14:tracePt t="61441" x="8732838" y="5505450"/>
          <p14:tracePt t="61447" x="8636000" y="5578475"/>
          <p14:tracePt t="61455" x="8526463" y="5627688"/>
          <p14:tracePt t="61462" x="8440738" y="5676900"/>
          <p14:tracePt t="61469" x="8318500" y="5749925"/>
          <p14:tracePt t="61477" x="8221663" y="5810250"/>
          <p14:tracePt t="61484" x="8099425" y="5895975"/>
          <p14:tracePt t="61492" x="7977188" y="5969000"/>
          <p14:tracePt t="61499" x="7867650" y="6042025"/>
          <p14:tracePt t="61507" x="7721600" y="6102350"/>
          <p14:tracePt t="61514" x="7600950" y="6164263"/>
          <p14:tracePt t="61521" x="7502525" y="6211888"/>
          <p14:tracePt t="61528" x="7392988" y="6248400"/>
          <p14:tracePt t="61536" x="7319963" y="6284913"/>
          <p14:tracePt t="61543" x="7270750" y="6310313"/>
          <p14:tracePt t="61550" x="7186613" y="6346825"/>
          <p14:tracePt t="61557" x="7124700" y="6370638"/>
          <p14:tracePt t="61565" x="7088188" y="6370638"/>
          <p14:tracePt t="61573" x="7064375" y="6383338"/>
          <p14:tracePt t="61578" x="7040563" y="6383338"/>
          <p14:tracePt t="61586" x="7004050" y="6394450"/>
          <p14:tracePt t="63980" x="7004050" y="6383338"/>
          <p14:tracePt t="63987" x="7004050" y="6334125"/>
          <p14:tracePt t="63994" x="7004050" y="6297613"/>
          <p14:tracePt t="64002" x="7004050" y="6237288"/>
          <p14:tracePt t="64008" x="7004050" y="6151563"/>
          <p14:tracePt t="64017" x="6991350" y="6005513"/>
          <p14:tracePt t="64025" x="6978650" y="5870575"/>
          <p14:tracePt t="64031" x="6942138" y="5554663"/>
          <p14:tracePt t="64038" x="6905625" y="5176838"/>
          <p14:tracePt t="64045" x="6858000" y="4702175"/>
          <p14:tracePt t="64052" x="6832600" y="4300538"/>
          <p14:tracePt t="64060" x="6832600" y="4032250"/>
          <p14:tracePt t="64067" x="6821488" y="3654425"/>
          <p14:tracePt t="64075" x="6821488" y="3386138"/>
          <p14:tracePt t="64083" x="6821488" y="3154363"/>
          <p14:tracePt t="64090" x="6821488" y="3033713"/>
          <p14:tracePt t="64097" x="6821488" y="2801938"/>
          <p14:tracePt t="64104" x="6821488" y="2679700"/>
          <p14:tracePt t="64111" x="6821488" y="2557463"/>
          <p14:tracePt t="64119" x="6832600" y="2473325"/>
          <p14:tracePt t="64126" x="6845300" y="2411413"/>
          <p14:tracePt t="64134" x="6845300" y="2387600"/>
          <p14:tracePt t="64142" x="6858000" y="2351088"/>
          <p14:tracePt t="64148" x="6858000" y="2314575"/>
          <p14:tracePt t="64156" x="6858000" y="2290763"/>
          <p14:tracePt t="64398" x="6858000" y="2265363"/>
          <p14:tracePt t="64405" x="6858000" y="2228850"/>
          <p14:tracePt t="64412" x="6858000" y="2179638"/>
          <p14:tracePt t="64419" x="6858000" y="2132013"/>
          <p14:tracePt t="64427" x="6832600" y="2046288"/>
          <p14:tracePt t="64433" x="6821488" y="1887538"/>
          <p14:tracePt t="64440" x="6783388" y="1754188"/>
          <p14:tracePt t="64448" x="6772275" y="1546225"/>
          <p14:tracePt t="64456" x="6759575" y="1389063"/>
          <p14:tracePt t="64463" x="6746875" y="1157288"/>
          <p14:tracePt t="64470" x="6746875" y="962025"/>
          <p14:tracePt t="64477" x="6746875" y="815975"/>
          <p14:tracePt t="64485" x="6746875" y="633413"/>
          <p14:tracePt t="64492" x="6746875" y="511175"/>
          <p14:tracePt t="64500" x="6746875" y="377825"/>
          <p14:tracePt t="64507" x="6746875" y="279400"/>
          <p14:tracePt t="64514" x="6746875" y="195263"/>
          <p14:tracePt t="64522" x="6746875" y="146050"/>
          <p14:tracePt t="64528" x="6746875" y="109538"/>
          <p14:tracePt t="64536" x="6746875" y="60325"/>
          <p14:tracePt t="64543" x="6746875" y="23813"/>
          <p14:tracePt t="64836" x="6746875" y="12700"/>
          <p14:tracePt t="66558" x="5821363" y="242888"/>
          <p14:tracePt t="66558" x="5297488" y="815975"/>
          <p14:tracePt t="66558" x="4775200" y="1363663"/>
          <p14:tracePt t="66558" x="4506913" y="1644650"/>
          <p14:tracePt t="66558" x="4006850" y="2278063"/>
          <p14:tracePt t="66558" x="3654425" y="2752725"/>
          <p14:tracePt t="66558" x="3313113" y="3154363"/>
          <p14:tracePt t="66558" x="2922588" y="3690938"/>
          <p14:tracePt t="66558" x="2667000" y="4056063"/>
          <p14:tracePt t="66558" x="2520950" y="4311650"/>
          <p14:tracePt t="66558" x="2351088" y="4665663"/>
          <p14:tracePt t="66558" x="2216150" y="4970463"/>
          <p14:tracePt t="66558" x="2168525" y="5103813"/>
          <p14:tracePt t="66558" x="2132013" y="5226050"/>
          <p14:tracePt t="66558" x="2095500" y="5359400"/>
          <p14:tracePt t="66558" x="2082800" y="5395913"/>
          <p14:tracePt t="66558" x="2082800" y="5494338"/>
          <p14:tracePt t="66558" x="2082800" y="5518150"/>
          <p14:tracePt t="66558" x="2082800" y="5567363"/>
          <p14:tracePt t="66558" x="2082800" y="5627688"/>
          <p14:tracePt t="66558" x="2082800" y="5676900"/>
          <p14:tracePt t="66558" x="2095500" y="5761038"/>
          <p14:tracePt t="66558" x="2119313" y="5907088"/>
          <p14:tracePt t="66558" x="2143125" y="6065838"/>
          <p14:tracePt t="66558" x="2192338" y="6237288"/>
          <p14:tracePt t="66558" x="2228850" y="6467475"/>
          <p14:tracePt t="66558" x="2301875" y="6699250"/>
          <p14:tracePt t="66558" x="2325688" y="6845300"/>
          <p14:tracePt t="66558" x="2216150" y="5494338"/>
          <p14:tracePt t="66558" x="2435225" y="4860925"/>
          <p14:tracePt t="66558" x="2655888" y="4287838"/>
          <p14:tracePt t="66558" x="2959100" y="3557588"/>
          <p14:tracePt t="66558" x="3349625" y="2716213"/>
          <p14:tracePt t="66558" x="3617913" y="2168525"/>
          <p14:tracePt t="66558" x="3910013" y="1558925"/>
          <p14:tracePt t="66558" x="4251325" y="974725"/>
          <p14:tracePt t="66558" x="4457700" y="620713"/>
          <p14:tracePt t="66558" x="4603750" y="354013"/>
          <p14:tracePt t="66558" x="4725988" y="133350"/>
          <p14:tracePt t="66558" x="4786313" y="238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039630"/>
            <a:ext cx="8058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509B4460-6DD3-4B50-B863-B9EF8AC93BF7}"/>
              </a:ext>
            </a:extLst>
          </p:cNvPr>
          <p:cNvSpPr txBox="1"/>
          <p:nvPr/>
        </p:nvSpPr>
        <p:spPr>
          <a:xfrm>
            <a:off x="7924800" y="648125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>
                <a:latin typeface="+mj-lt"/>
              </a:rPr>
              <a:t>Yoshida AJRCCM 2018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74EE6-21CD-463C-A4E9-487E98A5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938292"/>
            <a:ext cx="8058150" cy="65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B14EC7-7587-3F0D-C23F-8C6E785C3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8"/>
    </mc:Choice>
    <mc:Fallback xmlns="">
      <p:transition spd="slow" advTm="3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40" x="5930900" y="12700"/>
          <p14:tracePt t="7647" x="5907088" y="73025"/>
          <p14:tracePt t="7654" x="5883275" y="158750"/>
          <p14:tracePt t="7661" x="5870575" y="242888"/>
          <p14:tracePt t="7668" x="5846763" y="328613"/>
          <p14:tracePt t="7676" x="5834063" y="414338"/>
          <p14:tracePt t="7684" x="5821363" y="487363"/>
          <p14:tracePt t="7691" x="5821363" y="573088"/>
          <p14:tracePt t="7698" x="5821363" y="706438"/>
          <p14:tracePt t="7706" x="5821363" y="876300"/>
          <p14:tracePt t="7712" x="5821363" y="987425"/>
          <p14:tracePt t="7720" x="5821363" y="1133475"/>
          <p14:tracePt t="7728" x="5821363" y="1279525"/>
          <p14:tracePt t="7735" x="5857875" y="1436688"/>
          <p14:tracePt t="7743" x="5883275" y="1522413"/>
          <p14:tracePt t="7750" x="5883275" y="1558925"/>
          <p14:tracePt t="7760" x="5907088" y="1620838"/>
          <p14:tracePt t="8042" x="5907088" y="1631950"/>
          <p14:tracePt t="8050" x="5870575" y="1657350"/>
          <p14:tracePt t="8057" x="5846763" y="1681163"/>
          <p14:tracePt t="8064" x="5797550" y="1754188"/>
          <p14:tracePt t="8072" x="5724525" y="1827213"/>
          <p14:tracePt t="8078" x="5627688" y="1949450"/>
          <p14:tracePt t="8087" x="5334000" y="2400300"/>
          <p14:tracePt t="8093" x="5187950" y="2667000"/>
          <p14:tracePt t="8101" x="5005388" y="2984500"/>
          <p14:tracePt t="8109" x="4859338" y="3325813"/>
          <p14:tracePt t="8116" x="4749800" y="3605213"/>
          <p14:tracePt t="8123" x="4640263" y="3886200"/>
          <p14:tracePt t="8130" x="4591050" y="4105275"/>
          <p14:tracePt t="8138" x="4518025" y="4433888"/>
          <p14:tracePt t="8144" x="4494213" y="4530725"/>
          <p14:tracePt t="8151" x="4494213" y="4678363"/>
          <p14:tracePt t="8159" x="4481513" y="4824413"/>
          <p14:tracePt t="8167" x="4481513" y="4945063"/>
          <p14:tracePt t="8175" x="4481513" y="5006975"/>
          <p14:tracePt t="8181" x="4481513" y="5091113"/>
          <p14:tracePt t="8189" x="4494213" y="5127625"/>
          <p14:tracePt t="8196" x="4494213" y="5153025"/>
          <p14:tracePt t="8585" x="4494213" y="5164138"/>
          <p14:tracePt t="8592" x="4494213" y="5176838"/>
          <p14:tracePt t="8599" x="4518025" y="5189538"/>
          <p14:tracePt t="8607" x="4530725" y="5237163"/>
          <p14:tracePt t="8613" x="4567238" y="5262563"/>
          <p14:tracePt t="8621" x="4591050" y="5299075"/>
          <p14:tracePt t="8628" x="4640263" y="5335588"/>
          <p14:tracePt t="8635" x="4676775" y="5384800"/>
          <p14:tracePt t="8642" x="4786313" y="5468938"/>
          <p14:tracePt t="8649" x="4895850" y="5554663"/>
          <p14:tracePt t="8657" x="4994275" y="5627688"/>
          <p14:tracePt t="8665" x="5103813" y="5700713"/>
          <p14:tracePt t="8672" x="5297488" y="5786438"/>
          <p14:tracePt t="8680" x="5541963" y="5870575"/>
          <p14:tracePt t="8687" x="5846763" y="5992813"/>
          <p14:tracePt t="8694" x="6040438" y="6029325"/>
          <p14:tracePt t="8702" x="6235700" y="6065838"/>
          <p14:tracePt t="8710" x="6418263" y="6091238"/>
          <p14:tracePt t="8716" x="6662738" y="6127750"/>
          <p14:tracePt t="8724" x="6845300" y="6127750"/>
          <p14:tracePt t="8730" x="6991350" y="6127750"/>
          <p14:tracePt t="8739" x="7040563" y="6127750"/>
          <p14:tracePt t="8745" x="7137400" y="6127750"/>
          <p14:tracePt t="12267" x="7161213" y="6102350"/>
          <p14:tracePt t="12274" x="7173913" y="6065838"/>
          <p14:tracePt t="12281" x="7197725" y="6042025"/>
          <p14:tracePt t="12290" x="7223125" y="5992813"/>
          <p14:tracePt t="12297" x="7270750" y="5969000"/>
          <p14:tracePt t="12305" x="7307263" y="5919788"/>
          <p14:tracePt t="12312" x="7380288" y="5846763"/>
          <p14:tracePt t="12319" x="7478713" y="5773738"/>
          <p14:tracePt t="12327" x="7564438" y="5700713"/>
          <p14:tracePt t="12333" x="7685088" y="5627688"/>
          <p14:tracePt t="12341" x="7856538" y="5494338"/>
          <p14:tracePt t="12348" x="7989888" y="5421313"/>
          <p14:tracePt t="12356" x="8196263" y="5299075"/>
          <p14:tracePt t="12362" x="8294688" y="5226050"/>
          <p14:tracePt t="12370" x="8477250" y="5140325"/>
          <p14:tracePt t="12378" x="8610600" y="5054600"/>
          <p14:tracePt t="12385" x="8732838" y="4994275"/>
          <p14:tracePt t="12392" x="8829675" y="4945063"/>
          <p14:tracePt t="12398" x="8951913" y="4872038"/>
          <p14:tracePt t="12406" x="9061450" y="4824413"/>
          <p14:tracePt t="12414" x="9134475" y="4787900"/>
          <p14:tracePt t="12422" x="9196388" y="4751388"/>
          <p14:tracePt t="12428" x="9244013" y="4714875"/>
          <p14:tracePt t="12437" x="9317038" y="4689475"/>
          <p14:tracePt t="12444" x="9342438" y="4678363"/>
          <p14:tracePt t="12450" x="9378950" y="4652963"/>
          <p14:tracePt t="12459" x="9415463" y="4652963"/>
          <p14:tracePt t="12465" x="9463088" y="4629150"/>
          <p14:tracePt t="12472" x="9499600" y="4603750"/>
          <p14:tracePt t="12480" x="9548813" y="4579938"/>
          <p14:tracePt t="12488" x="9598025" y="4567238"/>
          <p14:tracePt t="12495" x="9645650" y="4543425"/>
          <p14:tracePt t="12502" x="9658350" y="4543425"/>
          <p14:tracePt t="12787" x="9671050" y="4530725"/>
          <p14:tracePt t="12794" x="9683750" y="4530725"/>
          <p14:tracePt t="12802" x="9694863" y="4530725"/>
          <p14:tracePt t="12809" x="9707563" y="4519613"/>
          <p14:tracePt t="12816" x="9731375" y="4506913"/>
          <p14:tracePt t="12824" x="9756775" y="4494213"/>
          <p14:tracePt t="12831" x="9780588" y="4483100"/>
          <p14:tracePt t="12839" x="9804400" y="4483100"/>
          <p14:tracePt t="12846" x="9829800" y="4470400"/>
          <p14:tracePt t="12853" x="9853613" y="4457700"/>
          <p14:tracePt t="12862" x="9866313" y="4446588"/>
          <p14:tracePt t="12868" x="9890125" y="4433888"/>
          <p14:tracePt t="12876" x="9902825" y="4421188"/>
          <p14:tracePt t="12883" x="9913938" y="4410075"/>
          <p14:tracePt t="12890" x="9939338" y="4384675"/>
          <p14:tracePt t="12897" x="9950450" y="4373563"/>
          <p14:tracePt t="12904" x="9975850" y="4360863"/>
          <p14:tracePt t="12912" x="9986963" y="4311650"/>
          <p14:tracePt t="12919" x="10012363" y="4287838"/>
          <p14:tracePt t="12927" x="10012363" y="4264025"/>
          <p14:tracePt t="12934" x="10012363" y="4227513"/>
          <p14:tracePt t="12942" x="10023475" y="4191000"/>
          <p14:tracePt t="12948" x="10023475" y="4141788"/>
          <p14:tracePt t="12956" x="10023475" y="4117975"/>
          <p14:tracePt t="12963" x="10023475" y="4092575"/>
          <p14:tracePt t="12971" x="10023475" y="4056063"/>
          <p14:tracePt t="12978" x="10023475" y="4019550"/>
          <p14:tracePt t="12985" x="10023475" y="3995738"/>
          <p14:tracePt t="12992" x="9999663" y="3933825"/>
          <p14:tracePt t="12999" x="9986963" y="3897313"/>
          <p14:tracePt t="13008" x="9975850" y="3849688"/>
          <p14:tracePt t="13015" x="9950450" y="3813175"/>
          <p14:tracePt t="13021" x="9913938" y="3776663"/>
          <p14:tracePt t="13028" x="9890125" y="3727450"/>
          <p14:tracePt t="13037" x="9853613" y="3690938"/>
          <p14:tracePt t="13044" x="9829800" y="3641725"/>
          <p14:tracePt t="13051" x="9767888" y="3581400"/>
          <p14:tracePt t="13059" x="9720263" y="3544888"/>
          <p14:tracePt t="13065" x="9671050" y="3495675"/>
          <p14:tracePt t="13073" x="9598025" y="3435350"/>
          <p14:tracePt t="13080" x="9561513" y="3386138"/>
          <p14:tracePt t="13088" x="9512300" y="3362325"/>
          <p14:tracePt t="13095" x="9463088" y="3325813"/>
          <p14:tracePt t="13102" x="9390063" y="3289300"/>
          <p14:tracePt t="13110" x="9329738" y="3252788"/>
          <p14:tracePt t="13117" x="9269413" y="3227388"/>
          <p14:tracePt t="13125" x="9220200" y="3216275"/>
          <p14:tracePt t="13132" x="9183688" y="3203575"/>
          <p14:tracePt t="13138" x="9123363" y="3190875"/>
          <p14:tracePt t="13145" x="9097963" y="3179763"/>
          <p14:tracePt t="13154" x="9061450" y="3167063"/>
          <p14:tracePt t="13161" x="9024938" y="3167063"/>
          <p14:tracePt t="13168" x="9001125" y="3167063"/>
          <p14:tracePt t="13176" x="8977313" y="3167063"/>
          <p14:tracePt t="13183" x="8951913" y="3167063"/>
          <p14:tracePt t="13191" x="8928100" y="3167063"/>
          <p14:tracePt t="13198" x="8891588" y="3167063"/>
          <p14:tracePt t="13205" x="8866188" y="3167063"/>
          <p14:tracePt t="13212" x="8855075" y="3167063"/>
          <p14:tracePt t="13220" x="8829675" y="3167063"/>
          <p14:tracePt t="13228" x="8818563" y="3167063"/>
          <p14:tracePt t="13234" x="8793163" y="3167063"/>
          <p14:tracePt t="13242" x="8756650" y="3167063"/>
          <p14:tracePt t="13249" x="8745538" y="3167063"/>
          <p14:tracePt t="13255" x="8720138" y="3167063"/>
          <p14:tracePt t="13263" x="8683625" y="3167063"/>
          <p14:tracePt t="13271" x="8672513" y="3167063"/>
          <p14:tracePt t="13284" x="8636000" y="3167063"/>
          <p14:tracePt t="13293" x="8550275" y="3190875"/>
          <p14:tracePt t="13300" x="8526463" y="3203575"/>
          <p14:tracePt t="13308" x="8513763" y="3216275"/>
          <p14:tracePt t="13315" x="8501063" y="3216275"/>
          <p14:tracePt t="13323" x="8477250" y="3227388"/>
          <p14:tracePt t="13329" x="8464550" y="3240088"/>
          <p14:tracePt t="13337" x="8453438" y="3252788"/>
          <p14:tracePt t="13344" x="8453438" y="3263900"/>
          <p14:tracePt t="13351" x="8428038" y="3276600"/>
          <p14:tracePt t="13359" x="8428038" y="3289300"/>
          <p14:tracePt t="13365" x="8416925" y="3300413"/>
          <p14:tracePt t="13380" x="8416925" y="3313113"/>
          <p14:tracePt t="13395" x="8416925" y="3325813"/>
          <p14:tracePt t="13402" x="8416925" y="3336925"/>
          <p14:tracePt t="13417" x="8416925" y="3349625"/>
          <p14:tracePt t="13432" x="8453438" y="3362325"/>
          <p14:tracePt t="13440" x="8501063" y="3373438"/>
          <p14:tracePt t="13447" x="8537575" y="3386138"/>
          <p14:tracePt t="13454" x="8562975" y="3386138"/>
          <p14:tracePt t="13462" x="8610600" y="3398838"/>
          <p14:tracePt t="13469" x="8672513" y="3398838"/>
          <p14:tracePt t="13476" x="8732838" y="3398838"/>
          <p14:tracePt t="13482" x="8782050" y="3398838"/>
          <p14:tracePt t="13490" x="8829675" y="3398838"/>
          <p14:tracePt t="13497" x="8866188" y="3398838"/>
          <p14:tracePt t="13505" x="8891588" y="3398838"/>
          <p14:tracePt t="13512" x="8915400" y="3398838"/>
          <p14:tracePt t="13520" x="8928100" y="3398838"/>
          <p14:tracePt t="13528" x="8951913" y="3398838"/>
          <p14:tracePt t="13535" x="8951913" y="3386138"/>
          <p14:tracePt t="13542" x="8977313" y="3386138"/>
          <p14:tracePt t="13549" x="8977313" y="3373438"/>
          <p14:tracePt t="13557" x="8988425" y="3362325"/>
          <p14:tracePt t="13564" x="9001125" y="3336925"/>
          <p14:tracePt t="13571" x="9013825" y="3336925"/>
          <p14:tracePt t="13579" x="9024938" y="3313113"/>
          <p14:tracePt t="13586" x="9037638" y="3289300"/>
          <p14:tracePt t="13593" x="9037638" y="3276600"/>
          <p14:tracePt t="13600" x="9037638" y="3252788"/>
          <p14:tracePt t="13607" x="9037638" y="3240088"/>
          <p14:tracePt t="13615" x="9037638" y="3216275"/>
          <p14:tracePt t="13622" x="9037638" y="3190875"/>
          <p14:tracePt t="13629" x="9037638" y="3167063"/>
          <p14:tracePt t="13637" x="9037638" y="3143250"/>
          <p14:tracePt t="13645" x="9037638" y="3117850"/>
          <p14:tracePt t="13651" x="9037638" y="3106738"/>
          <p14:tracePt t="13660" x="9037638" y="3094038"/>
          <p14:tracePt t="13666" x="9037638" y="3070225"/>
          <p14:tracePt t="13674" x="9024938" y="3057525"/>
          <p14:tracePt t="13681" x="9013825" y="3044825"/>
          <p14:tracePt t="13689" x="9013825" y="3033713"/>
          <p14:tracePt t="13696" x="8988425" y="3021013"/>
          <p14:tracePt t="13710" x="8977313" y="3008313"/>
          <p14:tracePt t="13718" x="8951913" y="2997200"/>
          <p14:tracePt t="13724" x="8928100" y="2997200"/>
          <p14:tracePt t="13732" x="8915400" y="2971800"/>
          <p14:tracePt t="13740" x="8878888" y="2971800"/>
          <p14:tracePt t="13748" x="8855075" y="2971800"/>
          <p14:tracePt t="13755" x="8818563" y="2971800"/>
          <p14:tracePt t="13762" x="8793163" y="2971800"/>
          <p14:tracePt t="13780" x="8732838" y="2971800"/>
          <p14:tracePt t="13783" x="8709025" y="2971800"/>
          <p14:tracePt t="13791" x="8672513" y="2971800"/>
          <p14:tracePt t="13797" x="8659813" y="2971800"/>
          <p14:tracePt t="13806" x="8623300" y="2971800"/>
          <p14:tracePt t="13812" x="8599488" y="2971800"/>
          <p14:tracePt t="13820" x="8586788" y="2971800"/>
          <p14:tracePt t="13828" x="8574088" y="2971800"/>
          <p14:tracePt t="13835" x="8574088" y="2984500"/>
          <p14:tracePt t="13841" x="8550275" y="2997200"/>
          <p14:tracePt t="13849" x="8537575" y="3008313"/>
          <p14:tracePt t="13857" x="8526463" y="3033713"/>
          <p14:tracePt t="13864" x="8526463" y="3044825"/>
          <p14:tracePt t="13872" x="8513763" y="3057525"/>
          <p14:tracePt t="13879" x="8501063" y="3081338"/>
          <p14:tracePt t="13886" x="8501063" y="3106738"/>
          <p14:tracePt t="13900" x="8501063" y="3130550"/>
          <p14:tracePt t="13908" x="8501063" y="3154363"/>
          <p14:tracePt t="13923" x="8501063" y="3179763"/>
          <p14:tracePt t="13930" x="8501063" y="3190875"/>
          <p14:tracePt t="13937" x="8513763" y="3216275"/>
          <p14:tracePt t="13945" x="8537575" y="3227388"/>
          <p14:tracePt t="13952" x="8574088" y="3252788"/>
          <p14:tracePt t="13960" x="8623300" y="3263900"/>
          <p14:tracePt t="13966" x="8672513" y="3289300"/>
          <p14:tracePt t="13973" x="8745538" y="3300413"/>
          <p14:tracePt t="13981" x="8842375" y="3313113"/>
          <p14:tracePt t="13988" x="8939213" y="3336925"/>
          <p14:tracePt t="13996" x="9050338" y="3349625"/>
          <p14:tracePt t="14004" x="9110663" y="3349625"/>
          <p14:tracePt t="14011" x="9196388" y="3349625"/>
          <p14:tracePt t="14018" x="9256713" y="3349625"/>
          <p14:tracePt t="14025" x="9305925" y="3349625"/>
          <p14:tracePt t="14033" x="9378950" y="3349625"/>
          <p14:tracePt t="14041" x="9415463" y="3349625"/>
          <p14:tracePt t="14048" x="9451975" y="3349625"/>
          <p14:tracePt t="14055" x="9475788" y="3349625"/>
          <p14:tracePt t="14063" x="9499600" y="3325813"/>
          <p14:tracePt t="14069" x="9525000" y="3313113"/>
          <p14:tracePt t="14077" x="9536113" y="3313113"/>
          <p14:tracePt t="14084" x="9536113" y="3300413"/>
          <p14:tracePt t="14090" x="9548813" y="3289300"/>
          <p14:tracePt t="14099" x="9561513" y="3276600"/>
          <p14:tracePt t="14105" x="9561513" y="3263900"/>
          <p14:tracePt t="14112" x="9561513" y="3252788"/>
          <p14:tracePt t="14120" x="9561513" y="3240088"/>
          <p14:tracePt t="14128" x="9561513" y="3216275"/>
          <p14:tracePt t="14135" x="9561513" y="3203575"/>
          <p14:tracePt t="14142" x="9561513" y="3179763"/>
          <p14:tracePt t="14149" x="9548813" y="3154363"/>
          <p14:tracePt t="14157" x="9525000" y="3117850"/>
          <p14:tracePt t="14164" x="9499600" y="3106738"/>
          <p14:tracePt t="14172" x="9475788" y="3070225"/>
          <p14:tracePt t="14179" x="9463088" y="3057525"/>
          <p14:tracePt t="14187" x="9426575" y="3033713"/>
          <p14:tracePt t="14194" x="9366250" y="3021013"/>
          <p14:tracePt t="14201" x="9329738" y="2997200"/>
          <p14:tracePt t="14207" x="9269413" y="2984500"/>
          <p14:tracePt t="14215" x="9170988" y="2971800"/>
          <p14:tracePt t="14222" x="9110663" y="2960688"/>
          <p14:tracePt t="14230" x="9037638" y="2960688"/>
          <p14:tracePt t="14237" x="8977313" y="2960688"/>
          <p14:tracePt t="14246" x="8902700" y="2960688"/>
          <p14:tracePt t="14252" x="8855075" y="2960688"/>
          <p14:tracePt t="14260" x="8793163" y="2960688"/>
          <p14:tracePt t="14267" x="8745538" y="2984500"/>
          <p14:tracePt t="14274" x="8709025" y="2997200"/>
          <p14:tracePt t="14281" x="8683625" y="3021013"/>
          <p14:tracePt t="14288" x="8636000" y="3044825"/>
          <p14:tracePt t="14296" x="8610600" y="3081338"/>
          <p14:tracePt t="14304" x="8599488" y="3094038"/>
          <p14:tracePt t="14311" x="8574088" y="3117850"/>
          <p14:tracePt t="14318" x="8574088" y="3143250"/>
          <p14:tracePt t="14325" x="8550275" y="3143250"/>
          <p14:tracePt t="14332" x="8537575" y="3179763"/>
          <p14:tracePt t="14339" x="8526463" y="3179763"/>
          <p14:tracePt t="14348" x="8513763" y="3190875"/>
          <p14:tracePt t="14354" x="8513763" y="3227388"/>
          <p14:tracePt t="14363" x="8501063" y="3240088"/>
          <p14:tracePt t="14369" x="8489950" y="3263900"/>
          <p14:tracePt t="14377" x="8489950" y="3289300"/>
          <p14:tracePt t="14383" x="8489950" y="3300413"/>
          <p14:tracePt t="14391" x="8489950" y="3313113"/>
          <p14:tracePt t="14399" x="8489950" y="3325813"/>
          <p14:tracePt t="14413" x="8489950" y="3336925"/>
          <p14:tracePt t="14421" x="8489950" y="3349625"/>
          <p14:tracePt t="14436" x="8489950" y="3362325"/>
          <p14:tracePt t="14442" x="8501063" y="3362325"/>
          <p14:tracePt t="14450" x="8513763" y="3373438"/>
          <p14:tracePt t="14456" x="8537575" y="3373438"/>
          <p14:tracePt t="14465" x="8586788" y="3386138"/>
          <p14:tracePt t="14472" x="8623300" y="3386138"/>
          <p14:tracePt t="14479" x="8672513" y="3386138"/>
          <p14:tracePt t="14486" x="8720138" y="3386138"/>
          <p14:tracePt t="14494" x="8793163" y="3386138"/>
          <p14:tracePt t="14501" x="8855075" y="3386138"/>
          <p14:tracePt t="14508" x="8951913" y="3386138"/>
          <p14:tracePt t="14515" x="9024938" y="3386138"/>
          <p14:tracePt t="14523" x="9110663" y="3373438"/>
          <p14:tracePt t="14531" x="9183688" y="3362325"/>
          <p14:tracePt t="14538" x="9232900" y="3349625"/>
          <p14:tracePt t="14546" x="9293225" y="3349625"/>
          <p14:tracePt t="14553" x="9317038" y="3325813"/>
          <p14:tracePt t="14559" x="9329738" y="3313113"/>
          <p14:tracePt t="14566" x="9366250" y="3289300"/>
          <p14:tracePt t="14575" x="9378950" y="3276600"/>
          <p14:tracePt t="14581" x="9378950" y="3263900"/>
          <p14:tracePt t="14589" x="9390063" y="3252788"/>
          <p14:tracePt t="14596" x="9390063" y="3227388"/>
          <p14:tracePt t="14604" x="9390063" y="3203575"/>
          <p14:tracePt t="14611" x="9390063" y="3190875"/>
          <p14:tracePt t="14618" x="9390063" y="3179763"/>
          <p14:tracePt t="14626" x="9378950" y="3143250"/>
          <p14:tracePt t="14632" x="9366250" y="3130550"/>
          <p14:tracePt t="14640" x="9329738" y="3106738"/>
          <p14:tracePt t="14648" x="9317038" y="3081338"/>
          <p14:tracePt t="14656" x="9293225" y="3057525"/>
          <p14:tracePt t="14663" x="9244013" y="3033713"/>
          <p14:tracePt t="14670" x="9207500" y="3021013"/>
          <p14:tracePt t="14676" x="9147175" y="2997200"/>
          <p14:tracePt t="14683" x="9074150" y="2984500"/>
          <p14:tracePt t="14692" x="8964613" y="2960688"/>
          <p14:tracePt t="14699" x="8891588" y="2960688"/>
          <p14:tracePt t="14707" x="8793163" y="2960688"/>
          <p14:tracePt t="14713" x="8709025" y="2960688"/>
          <p14:tracePt t="14721" x="8623300" y="2960688"/>
          <p14:tracePt t="14729" x="8574088" y="2960688"/>
          <p14:tracePt t="14736" x="8501063" y="2984500"/>
          <p14:tracePt t="14743" x="8428038" y="2997200"/>
          <p14:tracePt t="14749" x="8380413" y="3008313"/>
          <p14:tracePt t="14763" x="8307388" y="3033713"/>
          <p14:tracePt t="14765" x="8281988" y="3057525"/>
          <p14:tracePt t="14772" x="8245475" y="3070225"/>
          <p14:tracePt t="14780" x="8208963" y="3094038"/>
          <p14:tracePt t="14787" x="8185150" y="3106738"/>
          <p14:tracePt t="14793" x="8159750" y="3117850"/>
          <p14:tracePt t="14801" x="8148638" y="3130550"/>
          <p14:tracePt t="14808" x="8148638" y="3143250"/>
          <p14:tracePt t="14816" x="8123238" y="3154363"/>
          <p14:tracePt t="14823" x="8123238" y="3179763"/>
          <p14:tracePt t="14831" x="8112125" y="3190875"/>
          <p14:tracePt t="14839" x="8099425" y="3203575"/>
          <p14:tracePt t="14846" x="8099425" y="3240088"/>
          <p14:tracePt t="14853" x="8099425" y="3252788"/>
          <p14:tracePt t="14860" x="8099425" y="3263900"/>
          <p14:tracePt t="14867" x="8099425" y="3289300"/>
          <p14:tracePt t="14875" x="8099425" y="3300413"/>
          <p14:tracePt t="14881" x="8099425" y="3313113"/>
          <p14:tracePt t="14889" x="8112125" y="3325813"/>
          <p14:tracePt t="14896" x="8135938" y="3325813"/>
          <p14:tracePt t="14904" x="8148638" y="3349625"/>
          <p14:tracePt t="14910" x="8172450" y="3349625"/>
          <p14:tracePt t="14918" x="8221663" y="3373438"/>
          <p14:tracePt t="14925" x="8270875" y="3398838"/>
          <p14:tracePt t="14933" x="8331200" y="3409950"/>
          <p14:tracePt t="14940" x="8404225" y="3422650"/>
          <p14:tracePt t="14948" x="8501063" y="3422650"/>
          <p14:tracePt t="14955" x="8586788" y="3422650"/>
          <p14:tracePt t="14963" x="8696325" y="3422650"/>
          <p14:tracePt t="14970" x="8793163" y="3422650"/>
          <p14:tracePt t="14978" x="8855075" y="3422650"/>
          <p14:tracePt t="14985" x="8939213" y="3422650"/>
          <p14:tracePt t="14992" x="9013825" y="3422650"/>
          <p14:tracePt t="14999" x="9074150" y="3409950"/>
          <p14:tracePt t="15007" x="9123363" y="3386138"/>
          <p14:tracePt t="15015" x="9159875" y="3373438"/>
          <p14:tracePt t="15021" x="9196388" y="3362325"/>
          <p14:tracePt t="15029" x="9232900" y="3336925"/>
          <p14:tracePt t="15036" x="9256713" y="3313113"/>
          <p14:tracePt t="15043" x="9280525" y="3276600"/>
          <p14:tracePt t="15050" x="9305925" y="3252788"/>
          <p14:tracePt t="15057" x="9342438" y="3216275"/>
          <p14:tracePt t="15064" x="9366250" y="3179763"/>
          <p14:tracePt t="15072" x="9378950" y="3154363"/>
          <p14:tracePt t="15080" x="9402763" y="3117850"/>
          <p14:tracePt t="15087" x="9402763" y="3094038"/>
          <p14:tracePt t="15095" x="9415463" y="3057525"/>
          <p14:tracePt t="15101" x="9426575" y="2997200"/>
          <p14:tracePt t="15109" x="9426575" y="2947988"/>
          <p14:tracePt t="15116" x="9426575" y="2911475"/>
          <p14:tracePt t="15124" x="9426575" y="2874963"/>
          <p14:tracePt t="15131" x="9426575" y="2851150"/>
          <p14:tracePt t="15139" x="9426575" y="2825750"/>
          <p14:tracePt t="15146" x="9426575" y="2801938"/>
          <p14:tracePt t="15153" x="9426575" y="2789238"/>
          <p14:tracePt t="15159" x="9426575" y="2765425"/>
          <p14:tracePt t="15167" x="9415463" y="2752725"/>
          <p14:tracePt t="15175" x="9402763" y="2728913"/>
          <p14:tracePt t="15182" x="9366250" y="2716213"/>
          <p14:tracePt t="15189" x="9342438" y="2692400"/>
          <p14:tracePt t="15196" x="9305925" y="2692400"/>
          <p14:tracePt t="15205" x="9256713" y="2679700"/>
          <p14:tracePt t="15212" x="9196388" y="2667000"/>
          <p14:tracePt t="15219" x="9147175" y="2667000"/>
          <p14:tracePt t="15227" x="9097963" y="2667000"/>
          <p14:tracePt t="15233" x="9050338" y="2667000"/>
          <p14:tracePt t="15241" x="8964613" y="2679700"/>
          <p14:tracePt t="15248" x="8891588" y="2692400"/>
          <p14:tracePt t="15256" x="8829675" y="2703513"/>
          <p14:tracePt t="15263" x="8793163" y="2716213"/>
          <p14:tracePt t="15270" x="8732838" y="2728913"/>
          <p14:tracePt t="15277" x="8696325" y="2740025"/>
          <p14:tracePt t="15284" x="8672513" y="2765425"/>
          <p14:tracePt t="15291" x="8647113" y="2776538"/>
          <p14:tracePt t="15299" x="8623300" y="2801938"/>
          <p14:tracePt t="15307" x="8610600" y="2814638"/>
          <p14:tracePt t="15314" x="8599488" y="2825750"/>
          <p14:tracePt t="15322" x="8562975" y="2874963"/>
          <p14:tracePt t="15329" x="8562975" y="2887663"/>
          <p14:tracePt t="15336" x="8537575" y="2898775"/>
          <p14:tracePt t="15342" x="8537575" y="2935288"/>
          <p14:tracePt t="15350" x="8526463" y="2947988"/>
          <p14:tracePt t="15358" x="8513763" y="2960688"/>
          <p14:tracePt t="15365" x="8513763" y="2984500"/>
          <p14:tracePt t="15372" x="8513763" y="3021013"/>
          <p14:tracePt t="15380" x="8513763" y="3044825"/>
          <p14:tracePt t="15388" x="8513763" y="3057525"/>
          <p14:tracePt t="15394" x="8513763" y="3070225"/>
          <p14:tracePt t="15401" x="8513763" y="3094038"/>
          <p14:tracePt t="15409" x="8526463" y="3106738"/>
          <p14:tracePt t="15416" x="8550275" y="3130550"/>
          <p14:tracePt t="15424" x="8574088" y="3130550"/>
          <p14:tracePt t="15431" x="8599488" y="3154363"/>
          <p14:tracePt t="15439" x="8647113" y="3167063"/>
          <p14:tracePt t="15447" x="8683625" y="3167063"/>
          <p14:tracePt t="15453" x="8745538" y="3179763"/>
          <p14:tracePt t="15460" x="8793163" y="3190875"/>
          <p14:tracePt t="15468" x="8891588" y="3203575"/>
          <p14:tracePt t="15475" x="8988425" y="3216275"/>
          <p14:tracePt t="15482" x="9074150" y="3216275"/>
          <p14:tracePt t="15490" x="9170988" y="3216275"/>
          <p14:tracePt t="15497" x="9220200" y="3216275"/>
          <p14:tracePt t="15505" x="9305925" y="3216275"/>
          <p14:tracePt t="15512" x="9342438" y="3216275"/>
          <p14:tracePt t="15518" x="9402763" y="3216275"/>
          <p14:tracePt t="15525" x="9451975" y="3203575"/>
          <p14:tracePt t="15533" x="9488488" y="3203575"/>
          <p14:tracePt t="15541" x="9525000" y="3179763"/>
          <p14:tracePt t="15549" x="9536113" y="3179763"/>
          <p14:tracePt t="15556" x="9548813" y="3179763"/>
          <p14:tracePt t="16208" x="9548813" y="3167063"/>
          <p14:tracePt t="16214" x="9536113" y="3167063"/>
          <p14:tracePt t="16222" x="9512300" y="3154363"/>
          <p14:tracePt t="16230" x="9475788" y="3143250"/>
          <p14:tracePt t="16237" x="9451975" y="3143250"/>
          <p14:tracePt t="16244" x="9402763" y="3130550"/>
          <p14:tracePt t="16251" x="9366250" y="3117850"/>
          <p14:tracePt t="16259" x="9329738" y="3106738"/>
          <p14:tracePt t="16265" x="9293225" y="3106738"/>
          <p14:tracePt t="16272" x="9220200" y="3094038"/>
          <p14:tracePt t="16280" x="9147175" y="3070225"/>
          <p14:tracePt t="16288" x="9097963" y="3070225"/>
          <p14:tracePt t="16294" x="9013825" y="3044825"/>
          <p14:tracePt t="16303" x="8866188" y="3033713"/>
          <p14:tracePt t="16310" x="8769350" y="3021013"/>
          <p14:tracePt t="16317" x="8659813" y="3021013"/>
          <p14:tracePt t="16325" x="8526463" y="3021013"/>
          <p14:tracePt t="16331" x="8440738" y="3021013"/>
          <p14:tracePt t="16340" x="8318500" y="3021013"/>
          <p14:tracePt t="16347" x="8221663" y="3021013"/>
          <p14:tracePt t="16354" x="8135938" y="3021013"/>
          <p14:tracePt t="16361" x="8062913" y="3033713"/>
          <p14:tracePt t="16369" x="8002588" y="3044825"/>
          <p14:tracePt t="16376" x="7940675" y="3070225"/>
          <p14:tracePt t="16383" x="7916863" y="3081338"/>
          <p14:tracePt t="16390" x="7880350" y="3106738"/>
          <p14:tracePt t="16397" x="7856538" y="3117850"/>
          <p14:tracePt t="16404" x="7843838" y="3130550"/>
          <p14:tracePt t="16413" x="7820025" y="3167063"/>
          <p14:tracePt t="16420" x="7807325" y="3190875"/>
          <p14:tracePt t="16428" x="7794625" y="3216275"/>
          <p14:tracePt t="16434" x="7794625" y="3227388"/>
          <p14:tracePt t="16442" x="7794625" y="3252788"/>
          <p14:tracePt t="16457" x="7794625" y="3276600"/>
          <p14:tracePt t="16471" x="7820025" y="3289300"/>
          <p14:tracePt t="16479" x="7856538" y="3313113"/>
          <p14:tracePt t="16486" x="7880350" y="3325813"/>
          <p14:tracePt t="16493" x="7929563" y="3349625"/>
          <p14:tracePt t="16500" x="7966075" y="3362325"/>
          <p14:tracePt t="16507" x="8026400" y="3386138"/>
          <p14:tracePt t="16514" x="8075613" y="3398838"/>
          <p14:tracePt t="16522" x="8172450" y="3398838"/>
          <p14:tracePt t="16530" x="8270875" y="3409950"/>
          <p14:tracePt t="16537" x="8343900" y="3409950"/>
          <p14:tracePt t="16544" x="8440738" y="3409950"/>
          <p14:tracePt t="16551" x="8537575" y="3409950"/>
          <p14:tracePt t="16559" x="8636000" y="3409950"/>
          <p14:tracePt t="16566" x="8720138" y="3398838"/>
          <p14:tracePt t="16574" x="8818563" y="3362325"/>
          <p14:tracePt t="16581" x="8866188" y="3349625"/>
          <p14:tracePt t="16589" x="8939213" y="3313113"/>
          <p14:tracePt t="16596" x="9001125" y="3289300"/>
          <p14:tracePt t="16603" x="9037638" y="3263900"/>
          <p14:tracePt t="16610" x="9086850" y="3240088"/>
          <p14:tracePt t="16617" x="9110663" y="3216275"/>
          <p14:tracePt t="16624" x="9134475" y="3179763"/>
          <p14:tracePt t="16631" x="9170988" y="3154363"/>
          <p14:tracePt t="16638" x="9183688" y="3094038"/>
          <p14:tracePt t="16646" x="9207500" y="3057525"/>
          <p14:tracePt t="16654" x="9220200" y="3033713"/>
          <p14:tracePt t="16661" x="9220200" y="2997200"/>
          <p14:tracePt t="16669" x="9220200" y="2971800"/>
          <p14:tracePt t="16676" x="9220200" y="2947988"/>
          <p14:tracePt t="16683" x="9220200" y="2924175"/>
          <p14:tracePt t="16690" x="9207500" y="2887663"/>
          <p14:tracePt t="16697" x="9207500" y="2862263"/>
          <p14:tracePt t="16705" x="9196388" y="2862263"/>
          <p14:tracePt t="16713" x="9183688" y="2851150"/>
          <p14:tracePt t="16720" x="9170988" y="2825750"/>
          <p14:tracePt t="16727" x="9159875" y="2825750"/>
          <p14:tracePt t="16741" x="9147175" y="2814638"/>
          <p14:tracePt t="16749" x="9147175" y="2801938"/>
          <p14:tracePt t="16756" x="9134475" y="2801938"/>
          <p14:tracePt t="16779" x="9134475" y="2789238"/>
          <p14:tracePt t="16786" x="9123363" y="2789238"/>
          <p14:tracePt t="16808" x="9110663" y="2789238"/>
          <p14:tracePt t="17028" x="9097963" y="2789238"/>
          <p14:tracePt t="17035" x="9086850" y="2776538"/>
          <p14:tracePt t="17042" x="9074150" y="2776538"/>
          <p14:tracePt t="17050" x="9050338" y="2765425"/>
          <p14:tracePt t="17057" x="9024938" y="2765425"/>
          <p14:tracePt t="17064" x="9013825" y="2765425"/>
          <p14:tracePt t="17072" x="8977313" y="2765425"/>
          <p14:tracePt t="17079" x="8951913" y="2765425"/>
          <p14:tracePt t="17086" x="8915400" y="2765425"/>
          <p14:tracePt t="17093" x="8878888" y="2765425"/>
          <p14:tracePt t="17100" x="8855075" y="2765425"/>
          <p14:tracePt t="17107" x="8818563" y="2765425"/>
          <p14:tracePt t="17115" x="8782050" y="2765425"/>
          <p14:tracePt t="17122" x="8745538" y="2776538"/>
          <p14:tracePt t="17130" x="8720138" y="2789238"/>
          <p14:tracePt t="17138" x="8696325" y="2814638"/>
          <p14:tracePt t="17145" x="8659813" y="2838450"/>
          <p14:tracePt t="17151" x="8636000" y="2851150"/>
          <p14:tracePt t="17158" x="8599488" y="2874963"/>
          <p14:tracePt t="17166" x="8586788" y="2898775"/>
          <p14:tracePt t="17173" x="8562975" y="2911475"/>
          <p14:tracePt t="17180" x="8550275" y="2935288"/>
          <p14:tracePt t="17188" x="8513763" y="2947988"/>
          <p14:tracePt t="17195" x="8513763" y="2971800"/>
          <p14:tracePt t="17202" x="8489950" y="3008313"/>
          <p14:tracePt t="17210" x="8477250" y="3033713"/>
          <p14:tracePt t="17217" x="8477250" y="3044825"/>
          <p14:tracePt t="17224" x="8477250" y="3070225"/>
          <p14:tracePt t="17232" x="8464550" y="3081338"/>
          <p14:tracePt t="17239" x="8464550" y="3094038"/>
          <p14:tracePt t="17247" x="8464550" y="3106738"/>
          <p14:tracePt t="17254" x="8464550" y="3117850"/>
          <p14:tracePt t="17261" x="8464550" y="3130550"/>
          <p14:tracePt t="17275" x="8464550" y="3143250"/>
          <p14:tracePt t="17283" x="8477250" y="3143250"/>
          <p14:tracePt t="17290" x="8501063" y="3167063"/>
          <p14:tracePt t="17297" x="8513763" y="3167063"/>
          <p14:tracePt t="17305" x="8550275" y="3190875"/>
          <p14:tracePt t="17312" x="8574088" y="3203575"/>
          <p14:tracePt t="17320" x="8599488" y="3216275"/>
          <p14:tracePt t="17327" x="8647113" y="3227388"/>
          <p14:tracePt t="17334" x="8683625" y="3240088"/>
          <p14:tracePt t="17341" x="8745538" y="3263900"/>
          <p14:tracePt t="17350" x="8782050" y="3263900"/>
          <p14:tracePt t="17356" x="8818563" y="3263900"/>
          <p14:tracePt t="17364" x="8855075" y="3276600"/>
          <p14:tracePt t="17371" x="8902700" y="3289300"/>
          <p14:tracePt t="17378" x="8939213" y="3289300"/>
          <p14:tracePt t="17385" x="8988425" y="3289300"/>
          <p14:tracePt t="17393" x="9024938" y="3289300"/>
          <p14:tracePt t="17400" x="9050338" y="3289300"/>
          <p14:tracePt t="17407" x="9074150" y="3289300"/>
          <p14:tracePt t="17415" x="9110663" y="3289300"/>
          <p14:tracePt t="17422" x="9123363" y="3289300"/>
          <p14:tracePt t="17429" x="9134475" y="3289300"/>
          <p14:tracePt t="17437" x="9159875" y="3276600"/>
          <p14:tracePt t="17444" x="9170988" y="3263900"/>
          <p14:tracePt t="17451" x="9183688" y="3263900"/>
          <p14:tracePt t="17459" x="9196388" y="3240088"/>
          <p14:tracePt t="17466" x="9207500" y="3227388"/>
          <p14:tracePt t="17473" x="9207500" y="3216275"/>
          <p14:tracePt t="17481" x="9207500" y="3190875"/>
          <p14:tracePt t="17488" x="9220200" y="3167063"/>
          <p14:tracePt t="17495" x="9220200" y="3143250"/>
          <p14:tracePt t="17503" x="9220200" y="3130550"/>
          <p14:tracePt t="17510" x="9220200" y="3106738"/>
          <p14:tracePt t="17517" x="9220200" y="3081338"/>
          <p14:tracePt t="17525" x="9220200" y="3057525"/>
          <p14:tracePt t="17533" x="9220200" y="3044825"/>
          <p14:tracePt t="17539" x="9220200" y="3021013"/>
          <p14:tracePt t="17547" x="9207500" y="3008313"/>
          <p14:tracePt t="17554" x="9183688" y="2997200"/>
          <p14:tracePt t="17561" x="9183688" y="2971800"/>
          <p14:tracePt t="17569" x="9159875" y="2960688"/>
          <p14:tracePt t="17576" x="9123363" y="2935288"/>
          <p14:tracePt t="17583" x="9097963" y="2924175"/>
          <p14:tracePt t="17590" x="9074150" y="2898775"/>
          <p14:tracePt t="17598" x="9037638" y="2874963"/>
          <p14:tracePt t="17605" x="9001125" y="2862263"/>
          <p14:tracePt t="17612" x="8964613" y="2838450"/>
          <p14:tracePt t="17620" x="8928100" y="2838450"/>
          <p14:tracePt t="17627" x="8902700" y="2825750"/>
          <p14:tracePt t="17634" x="8866188" y="2825750"/>
          <p14:tracePt t="17642" x="8829675" y="2814638"/>
          <p14:tracePt t="17650" x="8793163" y="2814638"/>
          <p14:tracePt t="17656" x="8769350" y="2814638"/>
          <p14:tracePt t="17664" x="8745538" y="2814638"/>
          <p14:tracePt t="17671" x="8709025" y="2814638"/>
          <p14:tracePt t="17678" x="8696325" y="2814638"/>
          <p14:tracePt t="17686" x="8672513" y="2825750"/>
          <p14:tracePt t="17693" x="8647113" y="2825750"/>
          <p14:tracePt t="17700" x="8623300" y="2851150"/>
          <p14:tracePt t="17708" x="8610600" y="2862263"/>
          <p14:tracePt t="17715" x="8586788" y="2874963"/>
          <p14:tracePt t="17722" x="8574088" y="2887663"/>
          <p14:tracePt t="17730" x="8562975" y="2898775"/>
          <p14:tracePt t="17737" x="8537575" y="2924175"/>
          <p14:tracePt t="17744" x="8526463" y="2960688"/>
          <p14:tracePt t="17752" x="8501063" y="2984500"/>
          <p14:tracePt t="17759" x="8489950" y="3021013"/>
          <p14:tracePt t="17767" x="8477250" y="3044825"/>
          <p14:tracePt t="17774" x="8464550" y="3081338"/>
          <p14:tracePt t="17781" x="8464550" y="3106738"/>
          <p14:tracePt t="17788" x="8453438" y="3130550"/>
          <p14:tracePt t="17795" x="8453438" y="3154363"/>
          <p14:tracePt t="17803" x="8453438" y="3179763"/>
          <p14:tracePt t="17810" x="8453438" y="3203575"/>
          <p14:tracePt t="17817" x="8453438" y="3227388"/>
          <p14:tracePt t="17825" x="8453438" y="3263900"/>
          <p14:tracePt t="17833" x="8464550" y="3263900"/>
          <p14:tracePt t="17839" x="8464550" y="3276600"/>
          <p14:tracePt t="17847" x="8489950" y="3300413"/>
          <p14:tracePt t="17861" x="8513763" y="3325813"/>
          <p14:tracePt t="17869" x="8537575" y="3325813"/>
          <p14:tracePt t="17876" x="8586788" y="3349625"/>
          <p14:tracePt t="17883" x="8636000" y="3362325"/>
          <p14:tracePt t="17891" x="8696325" y="3362325"/>
          <p14:tracePt t="17898" x="8818563" y="3362325"/>
          <p14:tracePt t="17905" x="8939213" y="3362325"/>
          <p14:tracePt t="17913" x="8977313" y="3362325"/>
          <p14:tracePt t="19379" x="8977313" y="3373438"/>
          <p14:tracePt t="19386" x="8964613" y="3386138"/>
          <p14:tracePt t="19393" x="8928100" y="3398838"/>
          <p14:tracePt t="19400" x="8902700" y="3409950"/>
          <p14:tracePt t="19406" x="8866188" y="3448050"/>
          <p14:tracePt t="19414" x="8842375" y="3459163"/>
          <p14:tracePt t="19422" x="8805863" y="3484563"/>
          <p14:tracePt t="19429" x="8782050" y="3495675"/>
          <p14:tracePt t="19437" x="8756650" y="3521075"/>
          <p14:tracePt t="19444" x="8720138" y="3544888"/>
          <p14:tracePt t="19451" x="8696325" y="3568700"/>
          <p14:tracePt t="19459" x="8659813" y="3605213"/>
          <p14:tracePt t="19466" x="8623300" y="3630613"/>
          <p14:tracePt t="19473" x="8550275" y="3703638"/>
          <p14:tracePt t="19481" x="8513763" y="3751263"/>
          <p14:tracePt t="19487" x="8453438" y="3800475"/>
          <p14:tracePt t="19495" x="8404225" y="3860800"/>
          <p14:tracePt t="19502" x="8380413" y="3886200"/>
          <p14:tracePt t="19509" x="8331200" y="3933825"/>
          <p14:tracePt t="19517" x="8294688" y="3970338"/>
          <p14:tracePt t="19524" x="8258175" y="4019550"/>
          <p14:tracePt t="19531" x="8221663" y="4068763"/>
          <p14:tracePt t="19538" x="8185150" y="4129088"/>
          <p14:tracePt t="19547" x="8172450" y="4154488"/>
          <p14:tracePt t="19554" x="8148638" y="4202113"/>
          <p14:tracePt t="19561" x="8135938" y="4227513"/>
          <p14:tracePt t="19568" x="8123238" y="4251325"/>
          <p14:tracePt t="19576" x="8112125" y="4287838"/>
          <p14:tracePt t="19583" x="8099425" y="4311650"/>
          <p14:tracePt t="19590" x="8099425" y="4348163"/>
          <p14:tracePt t="19598" x="8086725" y="4373563"/>
          <p14:tracePt t="19604" x="8086725" y="4384675"/>
          <p14:tracePt t="19612" x="8086725" y="4410075"/>
          <p14:tracePt t="19620" x="8086725" y="4433888"/>
          <p14:tracePt t="19627" x="8086725" y="4446588"/>
          <p14:tracePt t="19634" x="8086725" y="4483100"/>
          <p14:tracePt t="19641" x="8086725" y="4494213"/>
          <p14:tracePt t="19655" x="8086725" y="4519613"/>
          <p14:tracePt t="19664" x="8086725" y="4530725"/>
          <p14:tracePt t="19671" x="8086725" y="4543425"/>
          <p14:tracePt t="19679" x="8112125" y="4556125"/>
          <p14:tracePt t="19685" x="8112125" y="4567238"/>
          <p14:tracePt t="19693" x="8123238" y="4592638"/>
          <p14:tracePt t="19700" x="8135938" y="4603750"/>
          <p14:tracePt t="19708" x="8159750" y="4616450"/>
          <p14:tracePt t="19715" x="8172450" y="4629150"/>
          <p14:tracePt t="19722" x="8196263" y="4652963"/>
          <p14:tracePt t="19730" x="8208963" y="4665663"/>
          <p14:tracePt t="19737" x="8232775" y="4678363"/>
          <p14:tracePt t="19744" x="8270875" y="4689475"/>
          <p14:tracePt t="19751" x="8294688" y="4702175"/>
          <p14:tracePt t="19766" x="8355013" y="4725988"/>
          <p14:tracePt t="19772" x="8391525" y="4738688"/>
          <p14:tracePt t="19781" x="8428038" y="4751388"/>
          <p14:tracePt t="19787" x="8464550" y="4762500"/>
          <p14:tracePt t="19796" x="8501063" y="4762500"/>
          <p14:tracePt t="19802" x="8537575" y="4762500"/>
          <p14:tracePt t="19810" x="8586788" y="4775200"/>
          <p14:tracePt t="19817" x="8610600" y="4775200"/>
          <p14:tracePt t="19824" x="8659813" y="4787900"/>
          <p14:tracePt t="19832" x="8696325" y="4787900"/>
          <p14:tracePt t="19840" x="8732838" y="4787900"/>
          <p14:tracePt t="19847" x="8756650" y="4787900"/>
          <p14:tracePt t="19854" x="8782050" y="4787900"/>
          <p14:tracePt t="19862" x="8805863" y="4787900"/>
          <p14:tracePt t="19868" x="8829675" y="4787900"/>
          <p14:tracePt t="19875" x="8866188" y="4787900"/>
          <p14:tracePt t="19882" x="8891588" y="4787900"/>
          <p14:tracePt t="19890" x="8928100" y="4787900"/>
          <p14:tracePt t="19899" x="8939213" y="4787900"/>
          <p14:tracePt t="19905" x="8964613" y="4787900"/>
          <p14:tracePt t="19913" x="8988425" y="4787900"/>
          <p14:tracePt t="19919" x="9013825" y="4787900"/>
          <p14:tracePt t="19927" x="9037638" y="4787900"/>
          <p14:tracePt t="19934" x="9061450" y="4787900"/>
          <p14:tracePt t="19942" x="9074150" y="4762500"/>
          <p14:tracePt t="19949" x="9097963" y="4762500"/>
          <p14:tracePt t="19957" x="9110663" y="4738688"/>
          <p14:tracePt t="19964" x="9134475" y="4725988"/>
          <p14:tracePt t="19971" x="9147175" y="4714875"/>
          <p14:tracePt t="19979" x="9159875" y="4702175"/>
          <p14:tracePt t="19985" x="9183688" y="4678363"/>
          <p14:tracePt t="19992" x="9196388" y="4665663"/>
          <p14:tracePt t="20000" x="9220200" y="4629150"/>
          <p14:tracePt t="20007" x="9232900" y="4616450"/>
          <p14:tracePt t="20015" x="9244013" y="4592638"/>
          <p14:tracePt t="20022" x="9244013" y="4567238"/>
          <p14:tracePt t="20030" x="9256713" y="4543425"/>
          <p14:tracePt t="20037" x="9256713" y="4506913"/>
          <p14:tracePt t="20044" x="9256713" y="4470400"/>
          <p14:tracePt t="20051" x="9256713" y="4446588"/>
          <p14:tracePt t="20059" x="9256713" y="4421188"/>
          <p14:tracePt t="20067" x="9256713" y="4410075"/>
          <p14:tracePt t="20074" x="9244013" y="4384675"/>
          <p14:tracePt t="20082" x="9232900" y="4360863"/>
          <p14:tracePt t="20088" x="9207500" y="4348163"/>
          <p14:tracePt t="20096" x="9196388" y="4324350"/>
          <p14:tracePt t="20103" x="9183688" y="4311650"/>
          <p14:tracePt t="20109" x="9147175" y="4287838"/>
          <p14:tracePt t="20117" x="9097963" y="4264025"/>
          <p14:tracePt t="20125" x="9061450" y="4238625"/>
          <p14:tracePt t="20132" x="9024938" y="4227513"/>
          <p14:tracePt t="20140" x="8988425" y="4227513"/>
          <p14:tracePt t="20147" x="8951913" y="4214813"/>
          <p14:tracePt t="20154" x="8915400" y="4202113"/>
          <p14:tracePt t="20161" x="8878888" y="4202113"/>
          <p14:tracePt t="20168" x="8842375" y="4202113"/>
          <p14:tracePt t="20176" x="8805863" y="4202113"/>
          <p14:tracePt t="20183" x="8782050" y="4202113"/>
          <p14:tracePt t="20191" x="8745538" y="4202113"/>
          <p14:tracePt t="20199" x="8732838" y="4202113"/>
          <p14:tracePt t="20206" x="8709025" y="4202113"/>
          <p14:tracePt t="20212" x="8683625" y="4202113"/>
          <p14:tracePt t="20219" x="8672513" y="4202113"/>
          <p14:tracePt t="20226" x="8659813" y="4202113"/>
          <p14:tracePt t="20234" x="8647113" y="4227513"/>
          <p14:tracePt t="20242" x="8636000" y="4227513"/>
          <p14:tracePt t="20249" x="8623300" y="4251325"/>
          <p14:tracePt t="20257" x="8610600" y="4264025"/>
          <p14:tracePt t="20264" x="8599488" y="4275138"/>
          <p14:tracePt t="20272" x="8599488" y="4300538"/>
          <p14:tracePt t="20279" x="8586788" y="4311650"/>
          <p14:tracePt t="20285" x="8574088" y="4337050"/>
          <p14:tracePt t="20292" x="8574088" y="4348163"/>
          <p14:tracePt t="20301" x="8574088" y="4384675"/>
          <p14:tracePt t="20308" x="8574088" y="4421188"/>
          <p14:tracePt t="20315" x="8574088" y="4433888"/>
          <p14:tracePt t="20322" x="8574088" y="4446588"/>
          <p14:tracePt t="20329" x="8574088" y="4457700"/>
          <p14:tracePt t="20336" x="8574088" y="4483100"/>
          <p14:tracePt t="20343" x="8574088" y="4494213"/>
          <p14:tracePt t="20352" x="8599488" y="4519613"/>
          <p14:tracePt t="20359" x="8610600" y="4530725"/>
          <p14:tracePt t="20367" x="8623300" y="4543425"/>
          <p14:tracePt t="20373" x="8636000" y="4556125"/>
          <p14:tracePt t="20382" x="8683625" y="4579938"/>
          <p14:tracePt t="20389" x="8709025" y="4592638"/>
          <p14:tracePt t="20396" x="8732838" y="4616450"/>
          <p14:tracePt t="20403" x="8756650" y="4616450"/>
          <p14:tracePt t="20411" x="8805863" y="4640263"/>
          <p14:tracePt t="20418" x="8855075" y="4652963"/>
          <p14:tracePt t="20426" x="8891588" y="4665663"/>
          <p14:tracePt t="20432" x="8928100" y="4665663"/>
          <p14:tracePt t="20440" x="8977313" y="4689475"/>
          <p14:tracePt t="20446" x="9013825" y="4689475"/>
          <p14:tracePt t="20453" x="9037638" y="4702175"/>
          <p14:tracePt t="20461" x="9074150" y="4702175"/>
          <p14:tracePt t="20468" x="9097963" y="4702175"/>
          <p14:tracePt t="20476" x="9123363" y="4702175"/>
          <p14:tracePt t="20484" x="9147175" y="4702175"/>
          <p14:tracePt t="20491" x="9159875" y="4702175"/>
          <p14:tracePt t="20499" x="9183688" y="4702175"/>
          <p14:tracePt t="20505" x="9196388" y="4702175"/>
          <p14:tracePt t="20520" x="9220200" y="4689475"/>
          <p14:tracePt t="20528" x="9232900" y="4665663"/>
          <p14:tracePt t="20535" x="9244013" y="4640263"/>
          <p14:tracePt t="20542" x="9256713" y="4616450"/>
          <p14:tracePt t="20549" x="9256713" y="4592638"/>
          <p14:tracePt t="20557" x="9256713" y="4567238"/>
          <p14:tracePt t="20563" x="9256713" y="4530725"/>
          <p14:tracePt t="20571" x="9256713" y="4494213"/>
          <p14:tracePt t="20579" x="9256713" y="4470400"/>
          <p14:tracePt t="20586" x="9256713" y="4433888"/>
          <p14:tracePt t="20594" x="9256713" y="4410075"/>
          <p14:tracePt t="20601" x="9244013" y="4397375"/>
          <p14:tracePt t="20608" x="9232900" y="4373563"/>
          <p14:tracePt t="20615" x="9220200" y="4348163"/>
          <p14:tracePt t="20623" x="9207500" y="4337050"/>
          <p14:tracePt t="20630" x="9183688" y="4311650"/>
          <p14:tracePt t="20638" x="9183688" y="4287838"/>
          <p14:tracePt t="20645" x="9159875" y="4287838"/>
          <p14:tracePt t="20652" x="9134475" y="4264025"/>
          <p14:tracePt t="20659" x="9110663" y="4251325"/>
          <p14:tracePt t="20667" x="9086850" y="4238625"/>
          <p14:tracePt t="20674" x="9050338" y="4214813"/>
          <p14:tracePt t="20680" x="9013825" y="4214813"/>
          <p14:tracePt t="20688" x="8988425" y="4202113"/>
          <p14:tracePt t="20696" x="8964613" y="4202113"/>
          <p14:tracePt t="20703" x="8939213" y="4191000"/>
          <p14:tracePt t="20710" x="8915400" y="4191000"/>
          <p14:tracePt t="20717" x="8878888" y="4191000"/>
          <p14:tracePt t="20726" x="8842375" y="4191000"/>
          <p14:tracePt t="20732" x="8818563" y="4191000"/>
          <p14:tracePt t="20740" x="8793163" y="4191000"/>
          <p14:tracePt t="20747" x="8782050" y="4191000"/>
          <p14:tracePt t="20755" x="8756650" y="4202113"/>
          <p14:tracePt t="20766" x="8732838" y="4227513"/>
          <p14:tracePt t="20769" x="8720138" y="4238625"/>
          <p14:tracePt t="20777" x="8696325" y="4264025"/>
          <p14:tracePt t="20784" x="8696325" y="4275138"/>
          <p14:tracePt t="20791" x="8672513" y="4300538"/>
          <p14:tracePt t="20798" x="8659813" y="4324350"/>
          <p14:tracePt t="20805" x="8647113" y="4360863"/>
          <p14:tracePt t="20813" x="8636000" y="4384675"/>
          <p14:tracePt t="20820" x="8623300" y="4421188"/>
          <p14:tracePt t="20828" x="8623300" y="4446588"/>
          <p14:tracePt t="20835" x="8623300" y="4457700"/>
          <p14:tracePt t="20842" x="8623300" y="4483100"/>
          <p14:tracePt t="20850" x="8623300" y="4506913"/>
          <p14:tracePt t="20864" x="8623300" y="4519613"/>
          <p14:tracePt t="20872" x="8636000" y="4543425"/>
          <p14:tracePt t="20879" x="8647113" y="4556125"/>
          <p14:tracePt t="20886" x="8672513" y="4579938"/>
          <p14:tracePt t="20894" x="8709025" y="4592638"/>
          <p14:tracePt t="20900" x="8745538" y="4616450"/>
          <p14:tracePt t="20908" x="8782050" y="4640263"/>
          <p14:tracePt t="20915" x="8818563" y="4640263"/>
          <p14:tracePt t="24481" x="8805863" y="4652963"/>
          <p14:tracePt t="24489" x="8782050" y="4652963"/>
          <p14:tracePt t="24496" x="8756650" y="4665663"/>
          <p14:tracePt t="24503" x="8732838" y="4678363"/>
          <p14:tracePt t="24511" x="8696325" y="4689475"/>
          <p14:tracePt t="24518" x="8647113" y="4714875"/>
          <p14:tracePt t="24525" x="8610600" y="4725988"/>
          <p14:tracePt t="24532" x="8526463" y="4751388"/>
          <p14:tracePt t="24540" x="8453438" y="4787900"/>
          <p14:tracePt t="24548" x="8355013" y="4824413"/>
          <p14:tracePt t="24555" x="8221663" y="4884738"/>
          <p14:tracePt t="24562" x="8062913" y="4933950"/>
          <p14:tracePt t="24569" x="7831138" y="5006975"/>
          <p14:tracePt t="24576" x="7466013" y="5080000"/>
          <p14:tracePt t="24584" x="7186613" y="5127625"/>
          <p14:tracePt t="24592" x="6821488" y="5213350"/>
          <p14:tracePt t="24599" x="6637338" y="5237163"/>
          <p14:tracePt t="24606" x="6418263" y="5273675"/>
          <p14:tracePt t="24613" x="6199188" y="5322888"/>
          <p14:tracePt t="24620" x="5980113" y="5335588"/>
          <p14:tracePt t="24628" x="5797550" y="5359400"/>
          <p14:tracePt t="24635" x="5638800" y="5395913"/>
          <p14:tracePt t="24642" x="5529263" y="5421313"/>
          <p14:tracePt t="24650" x="5432425" y="5445125"/>
          <p14:tracePt t="24657" x="5395913" y="5457825"/>
          <p14:tracePt t="24665" x="5322888" y="5468938"/>
          <p14:tracePt t="31570" x="5419725" y="5468938"/>
          <p14:tracePt t="31577" x="5432425" y="5468938"/>
          <p14:tracePt t="31584" x="5445125" y="5468938"/>
          <p14:tracePt t="31591" x="5481638" y="5468938"/>
          <p14:tracePt t="31599" x="5541963" y="5468938"/>
          <p14:tracePt t="31605" x="5602288" y="5468938"/>
          <p14:tracePt t="31613" x="5724525" y="5468938"/>
          <p14:tracePt t="31621" x="5846763" y="5468938"/>
          <p14:tracePt t="31628" x="5980113" y="5468938"/>
          <p14:tracePt t="31635" x="6126163" y="5468938"/>
          <p14:tracePt t="31642" x="6394450" y="5468938"/>
          <p14:tracePt t="31650" x="6527800" y="5468938"/>
          <p14:tracePt t="31656" x="6662738" y="5468938"/>
          <p14:tracePt t="31664" x="6918325" y="5481638"/>
          <p14:tracePt t="31671" x="7064375" y="5494338"/>
          <p14:tracePt t="31678" x="7246938" y="5518150"/>
          <p14:tracePt t="31687" x="7356475" y="5530850"/>
          <p14:tracePt t="31694" x="7466013" y="5541963"/>
          <p14:tracePt t="31701" x="7564438" y="5567363"/>
          <p14:tracePt t="31708" x="7637463" y="5578475"/>
          <p14:tracePt t="31716" x="7661275" y="5578475"/>
          <p14:tracePt t="31722" x="7697788" y="5591175"/>
          <p14:tracePt t="31730" x="7734300" y="5603875"/>
          <p14:tracePt t="32030" x="7734300" y="5614988"/>
          <p14:tracePt t="32037" x="7758113" y="5640388"/>
          <p14:tracePt t="32044" x="7783513" y="5640388"/>
          <p14:tracePt t="32053" x="7820025" y="5676900"/>
          <p14:tracePt t="32060" x="7867650" y="5688013"/>
          <p14:tracePt t="32067" x="7916863" y="5713413"/>
          <p14:tracePt t="32074" x="7940675" y="5737225"/>
          <p14:tracePt t="32082" x="8013700" y="5761038"/>
          <p14:tracePt t="32089" x="8062913" y="5797550"/>
          <p14:tracePt t="32097" x="8208963" y="5870575"/>
          <p14:tracePt t="32104" x="8270875" y="5907088"/>
          <p14:tracePt t="32111" x="8380413" y="5956300"/>
          <p14:tracePt t="32118" x="8453438" y="5992813"/>
          <p14:tracePt t="32126" x="8550275" y="6029325"/>
          <p14:tracePt t="32133" x="8672513" y="6065838"/>
          <p14:tracePt t="32140" x="8756650" y="6102350"/>
          <p14:tracePt t="32148" x="8855075" y="6115050"/>
          <p14:tracePt t="32154" x="8939213" y="6138863"/>
          <p14:tracePt t="32161" x="9110663" y="6188075"/>
          <p14:tracePt t="32170" x="9159875" y="6200775"/>
          <p14:tracePt t="32177" x="9244013" y="621188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4" y="2247098"/>
            <a:ext cx="5613536" cy="36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772400" y="6488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>
                <a:latin typeface="+mj-lt"/>
              </a:rPr>
              <a:t>Yoshida AJRCCM 2018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15D51F6-A3CB-0CC9-805E-C925DBEB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42" y="2247098"/>
            <a:ext cx="6216658" cy="36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167336A-E12F-F1D5-9756-57D366B5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938292"/>
            <a:ext cx="8058150" cy="65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9B6096-3882-1AFE-447F-EAD8A617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1"/>
    </mc:Choice>
    <mc:Fallback xmlns="">
      <p:transition spd="slow" advTm="2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5" x="5554663" y="547688"/>
          <p14:tracePt t="632" x="5370513" y="1071563"/>
          <p14:tracePt t="639" x="5249863" y="1473200"/>
          <p14:tracePt t="646" x="5067300" y="1949450"/>
          <p14:tracePt t="661" x="4702175" y="2924175"/>
          <p14:tracePt t="668" x="4591050" y="3227388"/>
          <p14:tracePt t="676" x="4445000" y="3568700"/>
          <p14:tracePt t="683" x="4275138" y="4006850"/>
          <p14:tracePt t="691" x="4141788" y="4287838"/>
          <p14:tracePt t="698" x="4068763" y="4470400"/>
          <p14:tracePt t="706" x="3921125" y="4787900"/>
          <p14:tracePt t="713" x="3824288" y="5006975"/>
          <p14:tracePt t="720" x="3690938" y="5286375"/>
          <p14:tracePt t="728" x="3641725" y="5421313"/>
          <p14:tracePt t="735" x="3581400" y="5541963"/>
          <p14:tracePt t="743" x="3532188" y="5676900"/>
          <p14:tracePt t="750" x="3519488" y="5713413"/>
          <p14:tracePt t="756" x="3482975" y="5797550"/>
          <p14:tracePt t="6649" x="3471863" y="5797550"/>
          <p14:tracePt t="6678" x="3459163" y="5797550"/>
          <p14:tracePt t="6708" x="3446463" y="5797550"/>
          <p14:tracePt t="6723" x="3422650" y="5797550"/>
          <p14:tracePt t="6730" x="3409950" y="5773738"/>
          <p14:tracePt t="6737" x="3386138" y="5749925"/>
          <p14:tracePt t="6745" x="3349625" y="5724525"/>
          <p14:tracePt t="6751" x="3313113" y="5688013"/>
          <p14:tracePt t="6758" x="3203575" y="5640388"/>
          <p14:tracePt t="6766" x="3130550" y="5603875"/>
          <p14:tracePt t="6774" x="3032125" y="5554663"/>
          <p14:tracePt t="6781" x="2911475" y="5494338"/>
          <p14:tracePt t="6789" x="2716213" y="5421313"/>
          <p14:tracePt t="6797" x="2570163" y="5384800"/>
          <p14:tracePt t="6802" x="2374900" y="5311775"/>
          <p14:tracePt t="6811" x="1973263" y="5200650"/>
          <p14:tracePt t="6818" x="1814513" y="5164138"/>
          <p14:tracePt t="6825" x="1608138" y="5116513"/>
          <p14:tracePt t="6832" x="1436688" y="5080000"/>
          <p14:tracePt t="6840" x="1279525" y="5067300"/>
          <p14:tracePt t="6847" x="1144588" y="5030788"/>
          <p14:tracePt t="6853" x="998538" y="5018088"/>
          <p14:tracePt t="6862" x="889000" y="5006975"/>
          <p14:tracePt t="6868" x="803275" y="4994275"/>
          <p14:tracePt t="6875" x="719138" y="4994275"/>
          <p14:tracePt t="6883" x="669925" y="4981575"/>
          <p14:tracePt t="6891" x="633413" y="4981575"/>
          <p14:tracePt t="6898" x="609600" y="4981575"/>
          <p14:tracePt t="6906" x="573088" y="4981575"/>
          <p14:tracePt t="6912" x="547688" y="4981575"/>
          <p14:tracePt t="6920" x="523875" y="4981575"/>
          <p14:tracePt t="6928" x="511175" y="4981575"/>
          <p14:tracePt t="6935" x="500063" y="4981575"/>
          <p14:tracePt t="6942" x="487363" y="4981575"/>
          <p14:tracePt t="6949" x="474663" y="4981575"/>
          <p14:tracePt t="6964" x="463550" y="4981575"/>
          <p14:tracePt t="7009" x="450850" y="4981575"/>
          <p14:tracePt t="7098" x="463550" y="4981575"/>
          <p14:tracePt t="7103" x="500063" y="4981575"/>
          <p14:tracePt t="7111" x="560388" y="4994275"/>
          <p14:tracePt t="7118" x="646113" y="5018088"/>
          <p14:tracePt t="7125" x="730250" y="5030788"/>
          <p14:tracePt t="7132" x="828675" y="5054600"/>
          <p14:tracePt t="7140" x="1022350" y="5103813"/>
          <p14:tracePt t="7148" x="1169988" y="5140325"/>
          <p14:tracePt t="7154" x="1436688" y="5226050"/>
          <p14:tracePt t="7162" x="1765300" y="5299075"/>
          <p14:tracePt t="7170" x="1985963" y="5348288"/>
          <p14:tracePt t="7177" x="2155825" y="5395913"/>
          <p14:tracePt t="7184" x="2338388" y="5432425"/>
          <p14:tracePt t="7192" x="2533650" y="5481638"/>
          <p14:tracePt t="7199" x="2619375" y="5505450"/>
          <p14:tracePt t="7207" x="2752725" y="5541963"/>
          <p14:tracePt t="7213" x="2825750" y="5554663"/>
          <p14:tracePt t="7221" x="2886075" y="5567363"/>
          <p14:tracePt t="7229" x="2911475" y="5578475"/>
          <p14:tracePt t="7236" x="2935288" y="5578475"/>
          <p14:tracePt t="7499" x="2922588" y="5578475"/>
          <p14:tracePt t="7506" x="2911475" y="5578475"/>
          <p14:tracePt t="7513" x="2886075" y="5578475"/>
          <p14:tracePt t="7520" x="2849563" y="5578475"/>
          <p14:tracePt t="7529" x="2801938" y="5578475"/>
          <p14:tracePt t="7536" x="2765425" y="5578475"/>
          <p14:tracePt t="7543" x="2716213" y="5578475"/>
          <p14:tracePt t="7551" x="2655888" y="5578475"/>
          <p14:tracePt t="7558" x="2593975" y="5578475"/>
          <p14:tracePt t="7565" x="2520950" y="5578475"/>
          <p14:tracePt t="7572" x="2471738" y="5578475"/>
          <p14:tracePt t="7580" x="2374900" y="5578475"/>
          <p14:tracePt t="7588" x="2289175" y="5567363"/>
          <p14:tracePt t="7595" x="2205038" y="5554663"/>
          <p14:tracePt t="7602" x="2143125" y="5541963"/>
          <p14:tracePt t="7610" x="2058988" y="5541963"/>
          <p14:tracePt t="7616" x="2022475" y="5541963"/>
          <p14:tracePt t="7630" x="1985963" y="5541963"/>
          <p14:tracePt t="7630" x="1960563" y="5541963"/>
          <p14:tracePt t="7638" x="1924050" y="5530850"/>
          <p14:tracePt t="7646" x="1900238" y="5530850"/>
          <p14:tracePt t="7661" x="1876425" y="5530850"/>
          <p14:tracePt t="7676" x="1863725" y="5530850"/>
          <p14:tracePt t="7698" x="1851025" y="5530850"/>
          <p14:tracePt t="7720" x="1851025" y="5518150"/>
          <p14:tracePt t="7815" x="1851025" y="5505450"/>
          <p14:tracePt t="7830" x="1876425" y="5505450"/>
          <p14:tracePt t="7837" x="1900238" y="5494338"/>
          <p14:tracePt t="7844" x="1936750" y="5481638"/>
          <p14:tracePt t="7851" x="1960563" y="5481638"/>
          <p14:tracePt t="7858" x="2009775" y="5468938"/>
          <p14:tracePt t="7866" x="2070100" y="5457825"/>
          <p14:tracePt t="7873" x="2119313" y="5445125"/>
          <p14:tracePt t="7880" x="2168525" y="5432425"/>
          <p14:tracePt t="7888" x="2241550" y="5421313"/>
          <p14:tracePt t="7894" x="2301875" y="5421313"/>
          <p14:tracePt t="7902" x="2411413" y="5395913"/>
          <p14:tracePt t="7909" x="2508250" y="5372100"/>
          <p14:tracePt t="7916" x="2593975" y="5359400"/>
          <p14:tracePt t="7925" x="2692400" y="5335588"/>
          <p14:tracePt t="7931" x="2776538" y="5322888"/>
          <p14:tracePt t="7940" x="2862263" y="5299075"/>
          <p14:tracePt t="7946" x="2947988" y="5286375"/>
          <p14:tracePt t="7954" x="3032125" y="5262563"/>
          <p14:tracePt t="7961" x="3117850" y="5237163"/>
          <p14:tracePt t="7968" x="3214688" y="5200650"/>
          <p14:tracePt t="7976" x="3289300" y="5189538"/>
          <p14:tracePt t="7982" x="3362325" y="5176838"/>
          <p14:tracePt t="7990" x="3446463" y="5140325"/>
          <p14:tracePt t="7998" x="3532188" y="5127625"/>
          <p14:tracePt t="8005" x="3581400" y="5103813"/>
          <p14:tracePt t="8013" x="3665538" y="5091113"/>
          <p14:tracePt t="8020" x="3763963" y="5067300"/>
          <p14:tracePt t="8027" x="3824288" y="5054600"/>
          <p14:tracePt t="8033" x="3910013" y="5030788"/>
          <p14:tracePt t="8040" x="3995738" y="5018088"/>
          <p14:tracePt t="8049" x="4043363" y="5006975"/>
          <p14:tracePt t="8057" x="4116388" y="4981575"/>
          <p14:tracePt t="8063" x="4165600" y="4970463"/>
          <p14:tracePt t="8072" x="4214813" y="4957763"/>
          <p14:tracePt t="8079" x="4262438" y="4957763"/>
          <p14:tracePt t="8086" x="4287838" y="4957763"/>
          <p14:tracePt t="8093" x="4324350" y="4945063"/>
          <p14:tracePt t="8099" x="4348163" y="4933950"/>
          <p14:tracePt t="8108" x="4360863" y="4933950"/>
          <p14:tracePt t="8123" x="4371975" y="4921250"/>
          <p14:tracePt t="8372" x="4348163" y="4921250"/>
          <p14:tracePt t="8380" x="4311650" y="4933950"/>
          <p14:tracePt t="8386" x="4275138" y="4945063"/>
          <p14:tracePt t="8393" x="4251325" y="4945063"/>
          <p14:tracePt t="8401" x="4189413" y="4957763"/>
          <p14:tracePt t="8407" x="4152900" y="4957763"/>
          <p14:tracePt t="8415" x="4116388" y="4970463"/>
          <p14:tracePt t="8423" x="4056063" y="4981575"/>
          <p14:tracePt t="8430" x="4019550" y="4994275"/>
          <p14:tracePt t="8438" x="3970338" y="4994275"/>
          <p14:tracePt t="8444" x="3897313" y="5018088"/>
          <p14:tracePt t="8452" x="3727450" y="5030788"/>
          <p14:tracePt t="8459" x="3617913" y="5054600"/>
          <p14:tracePt t="8466" x="3495675" y="5067300"/>
          <p14:tracePt t="8474" x="3349625" y="5080000"/>
          <p14:tracePt t="8481" x="3154363" y="5091113"/>
          <p14:tracePt t="8489" x="2911475" y="5116513"/>
          <p14:tracePt t="8496" x="2692400" y="5140325"/>
          <p14:tracePt t="8504" x="2447925" y="5153025"/>
          <p14:tracePt t="8511" x="2205038" y="5189538"/>
          <p14:tracePt t="8518" x="2033588" y="5213350"/>
          <p14:tracePt t="8526" x="1876425" y="5226050"/>
          <p14:tracePt t="8533" x="1741488" y="5262563"/>
          <p14:tracePt t="8539" x="1558925" y="5286375"/>
          <p14:tracePt t="8546" x="1425575" y="5311775"/>
          <p14:tracePt t="8555" x="1303338" y="5322888"/>
          <p14:tracePt t="8561" x="1230313" y="5335588"/>
          <p14:tracePt t="8569" x="1133475" y="5359400"/>
          <p14:tracePt t="8576" x="1096963" y="5372100"/>
          <p14:tracePt t="8583" x="1058863" y="5372100"/>
          <p14:tracePt t="8591" x="1035050" y="5384800"/>
          <p14:tracePt t="8598" x="1022350" y="5384800"/>
          <p14:tracePt t="8606" x="1011238" y="5384800"/>
          <p14:tracePt t="8621" x="998538" y="5384800"/>
          <p14:tracePt t="8643" x="985838" y="5384800"/>
          <p14:tracePt t="8716" x="985838" y="5395913"/>
          <p14:tracePt t="8739" x="1011238" y="5395913"/>
          <p14:tracePt t="8745" x="1035050" y="5395913"/>
          <p14:tracePt t="8753" x="1071563" y="5395913"/>
          <p14:tracePt t="8760" x="1108075" y="5395913"/>
          <p14:tracePt t="8767" x="1144588" y="5395913"/>
          <p14:tracePt t="8774" x="1193800" y="5395913"/>
          <p14:tracePt t="8781" x="1243013" y="5395913"/>
          <p14:tracePt t="8788" x="1303338" y="5395913"/>
          <p14:tracePt t="8796" x="1376363" y="5395913"/>
          <p14:tracePt t="8804" x="1436688" y="5395913"/>
          <p14:tracePt t="8811" x="1558925" y="5384800"/>
          <p14:tracePt t="8819" x="1728788" y="5372100"/>
          <p14:tracePt t="8826" x="1827213" y="5359400"/>
          <p14:tracePt t="8832" x="1949450" y="5348288"/>
          <p14:tracePt t="8841" x="2179638" y="5311775"/>
          <p14:tracePt t="8848" x="2325688" y="5286375"/>
          <p14:tracePt t="8855" x="2582863" y="5237163"/>
          <p14:tracePt t="8862" x="2716213" y="5213350"/>
          <p14:tracePt t="8870" x="2874963" y="5164138"/>
          <p14:tracePt t="8877" x="3032125" y="5127625"/>
          <p14:tracePt t="8884" x="3190875" y="5091113"/>
          <p14:tracePt t="8892" x="3362325" y="5067300"/>
          <p14:tracePt t="8898" x="3471863" y="5030788"/>
          <p14:tracePt t="8906" x="3641725" y="5006975"/>
          <p14:tracePt t="8913" x="3738563" y="4981575"/>
          <p14:tracePt t="8920" x="3873500" y="4957763"/>
          <p14:tracePt t="8928" x="3995738" y="4933950"/>
          <p14:tracePt t="8935" x="4105275" y="4921250"/>
          <p14:tracePt t="8943" x="4214813" y="4897438"/>
          <p14:tracePt t="8950" x="4287838" y="4884738"/>
          <p14:tracePt t="8958" x="4371975" y="4860925"/>
          <p14:tracePt t="8966" x="4457700" y="4848225"/>
          <p14:tracePt t="8972" x="4506913" y="4835525"/>
          <p14:tracePt t="8980" x="4567238" y="4811713"/>
          <p14:tracePt t="8987" x="4616450" y="4811713"/>
          <p14:tracePt t="8994" x="4652963" y="4799013"/>
          <p14:tracePt t="9001" x="4702175" y="4775200"/>
          <p14:tracePt t="9009" x="4762500" y="4775200"/>
          <p14:tracePt t="9016" x="4799013" y="4762500"/>
          <p14:tracePt t="9024" x="4835525" y="4751388"/>
          <p14:tracePt t="9030" x="4872038" y="4738688"/>
          <p14:tracePt t="9037" x="4945063" y="4725988"/>
          <p14:tracePt t="9045" x="4994275" y="4714875"/>
          <p14:tracePt t="9053" x="5030788" y="4702175"/>
          <p14:tracePt t="9060" x="5091113" y="4689475"/>
          <p14:tracePt t="9067" x="5140325" y="4678363"/>
          <p14:tracePt t="9075" x="5187950" y="4665663"/>
          <p14:tracePt t="9082" x="5224463" y="4665663"/>
          <p14:tracePt t="9090" x="5273675" y="4665663"/>
          <p14:tracePt t="9097" x="5297488" y="4652963"/>
          <p14:tracePt t="9104" x="5310188" y="4652963"/>
          <p14:tracePt t="9111" x="5322888" y="4652963"/>
          <p14:tracePt t="9442" x="5310188" y="4652963"/>
          <p14:tracePt t="9449" x="5286375" y="4652963"/>
          <p14:tracePt t="9456" x="5260975" y="4652963"/>
          <p14:tracePt t="9463" x="5224463" y="4665663"/>
          <p14:tracePt t="9471" x="5187950" y="4665663"/>
          <p14:tracePt t="9478" x="5164138" y="4678363"/>
          <p14:tracePt t="9485" x="5114925" y="4689475"/>
          <p14:tracePt t="9492" x="5041900" y="4689475"/>
          <p14:tracePt t="9500" x="4981575" y="4689475"/>
          <p14:tracePt t="9508" x="4908550" y="4702175"/>
          <p14:tracePt t="9514" x="4859338" y="4702175"/>
          <p14:tracePt t="9521" x="4676775" y="4738688"/>
          <p14:tracePt t="9531" x="4530725" y="4751388"/>
          <p14:tracePt t="9537" x="4397375" y="4775200"/>
          <p14:tracePt t="9544" x="4189413" y="4799013"/>
          <p14:tracePt t="9551" x="3910013" y="4835525"/>
          <p14:tracePt t="9559" x="3532188" y="4897438"/>
          <p14:tracePt t="9565" x="3362325" y="4945063"/>
          <p14:tracePt t="9574" x="3032125" y="4994275"/>
          <p14:tracePt t="9580" x="2838450" y="5043488"/>
          <p14:tracePt t="9588" x="2606675" y="5091113"/>
          <p14:tracePt t="9595" x="2460625" y="5127625"/>
          <p14:tracePt t="9602" x="2314575" y="5153025"/>
          <p14:tracePt t="9610" x="2205038" y="5176838"/>
          <p14:tracePt t="9617" x="2095500" y="5200650"/>
          <p14:tracePt t="9625" x="1985963" y="5226050"/>
          <p14:tracePt t="9632" x="1900238" y="5237163"/>
          <p14:tracePt t="9638" x="1814513" y="5249863"/>
          <p14:tracePt t="9646" x="1728788" y="5273675"/>
          <p14:tracePt t="9654" x="1681163" y="5273675"/>
          <p14:tracePt t="9661" x="1644650" y="5286375"/>
          <p14:tracePt t="9668" x="1619250" y="5299075"/>
          <p14:tracePt t="9676" x="1595438" y="5311775"/>
          <p14:tracePt t="9683" x="1571625" y="5311775"/>
          <p14:tracePt t="9691" x="1546225" y="5322888"/>
          <p14:tracePt t="9698" x="1522413" y="5322888"/>
          <p14:tracePt t="9705" x="1509713" y="5335588"/>
          <p14:tracePt t="9712" x="1498600" y="5335588"/>
          <p14:tracePt t="9720" x="1485900" y="5335588"/>
          <p14:tracePt t="9728" x="1473200" y="5348288"/>
          <p14:tracePt t="9734" x="1462088" y="5348288"/>
          <p14:tracePt t="9742" x="1449388" y="5359400"/>
          <p14:tracePt t="9756" x="1436688" y="5359400"/>
          <p14:tracePt t="9763" x="1425575" y="5359400"/>
          <p14:tracePt t="9778" x="1425575" y="5372100"/>
          <p14:tracePt t="9793" x="1412875" y="5372100"/>
          <p14:tracePt t="9852" x="1425575" y="5372100"/>
          <p14:tracePt t="9860" x="1436688" y="5384800"/>
          <p14:tracePt t="9867" x="1462088" y="5384800"/>
          <p14:tracePt t="9874" x="1509713" y="5384800"/>
          <p14:tracePt t="9881" x="1535113" y="5384800"/>
          <p14:tracePt t="9888" x="1631950" y="5384800"/>
          <p14:tracePt t="9895" x="1681163" y="5384800"/>
          <p14:tracePt t="9902" x="1728788" y="5384800"/>
          <p14:tracePt t="9910" x="1814513" y="5384800"/>
          <p14:tracePt t="9917" x="1924050" y="5384800"/>
          <p14:tracePt t="9925" x="2058988" y="5384800"/>
          <p14:tracePt t="9932" x="2155825" y="5384800"/>
          <p14:tracePt t="9940" x="2301875" y="5384800"/>
          <p14:tracePt t="9947" x="2424113" y="5372100"/>
          <p14:tracePt t="9955" x="2630488" y="5335588"/>
          <p14:tracePt t="9962" x="2825750" y="5311775"/>
          <p14:tracePt t="9969" x="3021013" y="5262563"/>
          <p14:tracePt t="9977" x="3276600" y="5213350"/>
          <p14:tracePt t="9983" x="3435350" y="5189538"/>
          <p14:tracePt t="9991" x="3665538" y="5140325"/>
          <p14:tracePt t="9997" x="3824288" y="5116513"/>
          <p14:tracePt t="10005" x="4079875" y="5043488"/>
          <p14:tracePt t="10013" x="4238625" y="5018088"/>
          <p14:tracePt t="10021" x="4397375" y="4970463"/>
          <p14:tracePt t="10028" x="4506913" y="4921250"/>
          <p14:tracePt t="10035" x="4627563" y="4884738"/>
          <p14:tracePt t="10043" x="4749800" y="4835525"/>
          <p14:tracePt t="10049" x="4859338" y="4799013"/>
          <p14:tracePt t="10057" x="4968875" y="4762500"/>
          <p14:tracePt t="10064" x="5054600" y="4714875"/>
          <p14:tracePt t="10072" x="5140325" y="4689475"/>
          <p14:tracePt t="10079" x="5213350" y="4678363"/>
          <p14:tracePt t="10086" x="5249863" y="4652963"/>
          <p14:tracePt t="10093" x="5273675" y="4640263"/>
          <p14:tracePt t="10100" x="5297488" y="4629150"/>
          <p14:tracePt t="10109" x="5334000" y="4616450"/>
          <p14:tracePt t="10114" x="5359400" y="4616450"/>
          <p14:tracePt t="10122" x="5383213" y="4603750"/>
          <p14:tracePt t="10131" x="5395913" y="4603750"/>
          <p14:tracePt t="10138" x="5408613" y="4603750"/>
          <p14:tracePt t="10152" x="5432425" y="4603750"/>
          <p14:tracePt t="11097" x="5445125" y="4603750"/>
          <p14:tracePt t="11105" x="5456238" y="4603750"/>
          <p14:tracePt t="11112" x="5468938" y="4603750"/>
          <p14:tracePt t="11119" x="5492750" y="4603750"/>
          <p14:tracePt t="11134" x="5505450" y="4603750"/>
          <p14:tracePt t="11142" x="5529263" y="4603750"/>
          <p14:tracePt t="11149" x="5541963" y="4603750"/>
          <p14:tracePt t="11162" x="5565775" y="4603750"/>
          <p14:tracePt t="11170" x="5578475" y="4592638"/>
          <p14:tracePt t="11178" x="5591175" y="4592638"/>
          <p14:tracePt t="11185" x="5591175" y="4579938"/>
          <p14:tracePt t="11193" x="5602288" y="4579938"/>
          <p14:tracePt t="11199" x="5614988" y="4579938"/>
          <p14:tracePt t="11208" x="5627688" y="4567238"/>
          <p14:tracePt t="11214" x="5638800" y="4567238"/>
          <p14:tracePt t="11222" x="5651500" y="4556125"/>
          <p14:tracePt t="11230" x="5664200" y="4543425"/>
          <p14:tracePt t="11236" x="5675313" y="4530725"/>
          <p14:tracePt t="11244" x="5688013" y="4519613"/>
          <p14:tracePt t="11251" x="5688013" y="4494213"/>
          <p14:tracePt t="11259" x="5700713" y="4483100"/>
          <p14:tracePt t="11266" x="5711825" y="4470400"/>
          <p14:tracePt t="11272" x="5711825" y="4457700"/>
          <p14:tracePt t="11280" x="5724525" y="4433888"/>
          <p14:tracePt t="11288" x="5724525" y="4421188"/>
          <p14:tracePt t="11296" x="5724525" y="4397375"/>
          <p14:tracePt t="11302" x="5724525" y="4373563"/>
          <p14:tracePt t="11310" x="5724525" y="4360863"/>
          <p14:tracePt t="11317" x="5724525" y="4337050"/>
          <p14:tracePt t="11325" x="5724525" y="4311650"/>
          <p14:tracePt t="11332" x="5724525" y="4287838"/>
          <p14:tracePt t="11339" x="5724525" y="4275138"/>
          <p14:tracePt t="11347" x="5711825" y="4251325"/>
          <p14:tracePt t="11354" x="5700713" y="4227513"/>
          <p14:tracePt t="11361" x="5688013" y="4202113"/>
          <p14:tracePt t="11368" x="5675313" y="4191000"/>
          <p14:tracePt t="11376" x="5651500" y="4165600"/>
          <p14:tracePt t="11383" x="5651500" y="4154488"/>
          <p14:tracePt t="11389" x="5627688" y="4141788"/>
          <p14:tracePt t="11397" x="5614988" y="4117975"/>
          <p14:tracePt t="11405" x="5591175" y="4105275"/>
          <p14:tracePt t="11413" x="5554663" y="4092575"/>
          <p14:tracePt t="11420" x="5529263" y="4081463"/>
          <p14:tracePt t="11427" x="5505450" y="4081463"/>
          <p14:tracePt t="11434" x="5468938" y="4068763"/>
          <p14:tracePt t="11442" x="5432425" y="4056063"/>
          <p14:tracePt t="11449" x="5395913" y="4056063"/>
          <p14:tracePt t="11457" x="5359400" y="4043363"/>
          <p14:tracePt t="11464" x="5310188" y="4043363"/>
          <p14:tracePt t="11471" x="5260975" y="4043363"/>
          <p14:tracePt t="11479" x="5200650" y="4043363"/>
          <p14:tracePt t="11485" x="5164138" y="4043363"/>
          <p14:tracePt t="11493" x="5091113" y="4043363"/>
          <p14:tracePt t="11501" x="5005388" y="4056063"/>
          <p14:tracePt t="11507" x="4908550" y="4081463"/>
          <p14:tracePt t="11514" x="4822825" y="4117975"/>
          <p14:tracePt t="11522" x="4725988" y="4141788"/>
          <p14:tracePt t="11530" x="4640263" y="4165600"/>
          <p14:tracePt t="11537" x="4567238" y="4191000"/>
          <p14:tracePt t="11544" x="4481513" y="4214813"/>
          <p14:tracePt t="11551" x="4348163" y="4275138"/>
          <p14:tracePt t="11558" x="4262438" y="4300538"/>
          <p14:tracePt t="11566" x="4165600" y="4311650"/>
          <p14:tracePt t="11574" x="4105275" y="4324350"/>
          <p14:tracePt t="11581" x="4032250" y="4348163"/>
          <p14:tracePt t="11589" x="3946525" y="4360863"/>
          <p14:tracePt t="11596" x="3884613" y="4373563"/>
          <p14:tracePt t="11603" x="3800475" y="4397375"/>
          <p14:tracePt t="11610" x="3727450" y="4410075"/>
          <p14:tracePt t="11617" x="3665538" y="4421188"/>
          <p14:tracePt t="11624" x="3592513" y="4446588"/>
          <p14:tracePt t="11631" x="3532188" y="4457700"/>
          <p14:tracePt t="11640" x="3471863" y="4483100"/>
          <p14:tracePt t="11648" x="3409950" y="4494213"/>
          <p14:tracePt t="11654" x="3349625" y="4506913"/>
          <p14:tracePt t="11662" x="3263900" y="4530725"/>
          <p14:tracePt t="11669" x="3190875" y="4543425"/>
          <p14:tracePt t="11677" x="3130550" y="4556125"/>
          <p14:tracePt t="11683" x="3068638" y="4556125"/>
          <p14:tracePt t="11691" x="2971800" y="4567238"/>
          <p14:tracePt t="11698" x="2898775" y="4579938"/>
          <p14:tracePt t="11706" x="2825750" y="4579938"/>
          <p14:tracePt t="11713" x="2752725" y="4579938"/>
          <p14:tracePt t="11720" x="2692400" y="4579938"/>
          <p14:tracePt t="11728" x="2619375" y="4579938"/>
          <p14:tracePt t="11734" x="2570163" y="4579938"/>
          <p14:tracePt t="11741" x="2497138" y="4579938"/>
          <p14:tracePt t="11749" x="2411413" y="4592638"/>
          <p14:tracePt t="11756" x="2338388" y="4592638"/>
          <p14:tracePt t="11765" x="2278063" y="4603750"/>
          <p14:tracePt t="11771" x="2216150" y="4616450"/>
          <p14:tracePt t="11779" x="2168525" y="4640263"/>
          <p14:tracePt t="11786" x="2106613" y="4652963"/>
          <p14:tracePt t="11794" x="2058988" y="4665663"/>
          <p14:tracePt t="11801" x="2009775" y="4689475"/>
          <p14:tracePt t="11809" x="1936750" y="4702175"/>
          <p14:tracePt t="11815" x="1876425" y="4714875"/>
          <p14:tracePt t="11822" x="1827213" y="4725988"/>
          <p14:tracePt t="11830" x="1778000" y="4751388"/>
          <p14:tracePt t="11838" x="1741488" y="4762500"/>
          <p14:tracePt t="11845" x="1704975" y="4775200"/>
          <p14:tracePt t="11852" x="1681163" y="4787900"/>
          <p14:tracePt t="11859" x="1668463" y="4799013"/>
          <p14:tracePt t="11867" x="1644650" y="4799013"/>
          <p14:tracePt t="11874" x="1631950" y="4811713"/>
          <p14:tracePt t="11881" x="1619250" y="4811713"/>
          <p14:tracePt t="11889" x="1595438" y="4835525"/>
          <p14:tracePt t="11897" x="1582738" y="4835525"/>
          <p14:tracePt t="11903" x="1558925" y="4860925"/>
          <p14:tracePt t="11911" x="1546225" y="4872038"/>
          <p14:tracePt t="11918" x="1535113" y="4897438"/>
          <p14:tracePt t="11926" x="1509713" y="4933950"/>
          <p14:tracePt t="11933" x="1498600" y="4945063"/>
          <p14:tracePt t="11940" x="1485900" y="4957763"/>
          <p14:tracePt t="11948" x="1473200" y="4981575"/>
          <p14:tracePt t="11955" x="1473200" y="4994275"/>
          <p14:tracePt t="11962" x="1462088" y="5006975"/>
          <p14:tracePt t="11970" x="1462088" y="5018088"/>
          <p14:tracePt t="11976" x="1449388" y="5030788"/>
          <p14:tracePt t="11984" x="1449388" y="5054600"/>
          <p14:tracePt t="11991" x="1449388" y="5080000"/>
          <p14:tracePt t="11999" x="1449388" y="5091113"/>
          <p14:tracePt t="12006" x="1449388" y="5103813"/>
          <p14:tracePt t="12014" x="1449388" y="5127625"/>
          <p14:tracePt t="12021" x="1449388" y="5164138"/>
          <p14:tracePt t="12028" x="1462088" y="5176838"/>
          <p14:tracePt t="12043" x="1485900" y="5200650"/>
          <p14:tracePt t="12057" x="1498600" y="5226050"/>
          <p14:tracePt t="12065" x="1522413" y="5226050"/>
          <p14:tracePt t="12072" x="1535113" y="5249863"/>
          <p14:tracePt t="12080" x="1558925" y="5262563"/>
          <p14:tracePt t="12086" x="1595438" y="5273675"/>
          <p14:tracePt t="12093" x="1655763" y="5286375"/>
          <p14:tracePt t="12100" x="1704975" y="5299075"/>
          <p14:tracePt t="12109" x="1741488" y="5311775"/>
          <p14:tracePt t="12117" x="1778000" y="5311775"/>
          <p14:tracePt t="12123" x="1827213" y="5311775"/>
          <p14:tracePt t="12131" x="1876425" y="5311775"/>
          <p14:tracePt t="12138" x="1973263" y="5311775"/>
          <p14:tracePt t="12146" x="2046288" y="5311775"/>
          <p14:tracePt t="12152" x="2106613" y="5311775"/>
          <p14:tracePt t="12160" x="2205038" y="5311775"/>
          <p14:tracePt t="12167" x="2289175" y="5311775"/>
          <p14:tracePt t="12175" x="2387600" y="5311775"/>
          <p14:tracePt t="12181" x="2447925" y="5311775"/>
          <p14:tracePt t="12189" x="2533650" y="5311775"/>
          <p14:tracePt t="12197" x="2619375" y="5299075"/>
          <p14:tracePt t="12203" x="2703513" y="5286375"/>
          <p14:tracePt t="12210" x="2825750" y="5273675"/>
          <p14:tracePt t="12218" x="2922588" y="5249863"/>
          <p14:tracePt t="12226" x="3008313" y="5226050"/>
          <p14:tracePt t="12232" x="3068638" y="5226050"/>
          <p14:tracePt t="12241" x="3178175" y="5189538"/>
          <p14:tracePt t="12248" x="3227388" y="5189538"/>
          <p14:tracePt t="12256" x="3325813" y="5176838"/>
          <p14:tracePt t="12262" x="3409950" y="5164138"/>
          <p14:tracePt t="12270" x="3495675" y="5140325"/>
          <p14:tracePt t="12278" x="3581400" y="5127625"/>
          <p14:tracePt t="12284" x="3654425" y="5103813"/>
          <p14:tracePt t="12292" x="3738563" y="5091113"/>
          <p14:tracePt t="12300" x="3824288" y="5067300"/>
          <p14:tracePt t="12307" x="3921125" y="5054600"/>
          <p14:tracePt t="12314" x="4006850" y="5043488"/>
          <p14:tracePt t="12320" x="4079875" y="5030788"/>
          <p14:tracePt t="12327" x="4202113" y="5018088"/>
          <p14:tracePt t="12335" x="4262438" y="5018088"/>
          <p14:tracePt t="12343" x="4371975" y="4994275"/>
          <p14:tracePt t="12350" x="4457700" y="4981575"/>
          <p14:tracePt t="12358" x="4530725" y="4970463"/>
          <p14:tracePt t="12365" x="4603750" y="4957763"/>
          <p14:tracePt t="12373" x="4689475" y="4945063"/>
          <p14:tracePt t="12380" x="4762500" y="4921250"/>
          <p14:tracePt t="12387" x="4822825" y="4908550"/>
          <p14:tracePt t="12395" x="4884738" y="4884738"/>
          <p14:tracePt t="12401" x="4945063" y="4872038"/>
          <p14:tracePt t="12409" x="5030788" y="4848225"/>
          <p14:tracePt t="12417" x="5078413" y="4824413"/>
          <p14:tracePt t="12424" x="5127625" y="4824413"/>
          <p14:tracePt t="12431" x="5164138" y="4799013"/>
          <p14:tracePt t="12438" x="5200650" y="4787900"/>
          <p14:tracePt t="12445" x="5249863" y="4775200"/>
          <p14:tracePt t="12452" x="5273675" y="4751388"/>
          <p14:tracePt t="12460" x="5297488" y="4738688"/>
          <p14:tracePt t="12467" x="5322888" y="4725988"/>
          <p14:tracePt t="12475" x="5359400" y="4702175"/>
          <p14:tracePt t="12489" x="5383213" y="4689475"/>
          <p14:tracePt t="12498" x="5395913" y="4678363"/>
          <p14:tracePt t="12512" x="5408613" y="4665663"/>
          <p14:tracePt t="12518" x="5419725" y="4640263"/>
          <p14:tracePt t="12527" x="5432425" y="4629150"/>
          <p14:tracePt t="12533" x="5445125" y="4603750"/>
          <p14:tracePt t="12541" x="5456238" y="4592638"/>
          <p14:tracePt t="12548" x="5468938" y="4579938"/>
          <p14:tracePt t="12556" x="5481638" y="4556125"/>
          <p14:tracePt t="12562" x="5492750" y="4543425"/>
          <p14:tracePt t="12569" x="5505450" y="4519613"/>
          <p14:tracePt t="12577" x="5518150" y="4483100"/>
          <p14:tracePt t="12584" x="5518150" y="4470400"/>
          <p14:tracePt t="12592" x="5529263" y="4446588"/>
          <p14:tracePt t="12600" x="5541963" y="4421188"/>
          <p14:tracePt t="12607" x="5541963" y="4397375"/>
          <p14:tracePt t="12615" x="5541963" y="4384675"/>
          <p14:tracePt t="12632" x="5554663" y="4348163"/>
          <p14:tracePt t="12643" x="5554663" y="4337050"/>
          <p14:tracePt t="12659" x="5554663" y="4324350"/>
          <p14:tracePt t="12679" x="5554663" y="4311650"/>
          <p14:tracePt t="12687" x="5541963" y="4300538"/>
          <p14:tracePt t="12695" x="5505450" y="4300538"/>
          <p14:tracePt t="12701" x="5468938" y="4287838"/>
          <p14:tracePt t="12710" x="5419725" y="4287838"/>
          <p14:tracePt t="12717" x="5370513" y="4275138"/>
          <p14:tracePt t="12724" x="5286375" y="4275138"/>
          <p14:tracePt t="12732" x="5224463" y="4275138"/>
          <p14:tracePt t="12739" x="5127625" y="4275138"/>
          <p14:tracePt t="12746" x="5030788" y="4275138"/>
          <p14:tracePt t="12753" x="4895850" y="4275138"/>
          <p14:tracePt t="12760" x="4786313" y="4275138"/>
          <p14:tracePt t="12768" x="4652963" y="4275138"/>
          <p14:tracePt t="12775" x="4543425" y="4275138"/>
          <p14:tracePt t="12782" x="4433888" y="4287838"/>
          <p14:tracePt t="12790" x="4225925" y="4337050"/>
          <p14:tracePt t="12796" x="4079875" y="4360863"/>
          <p14:tracePt t="12804" x="3824288" y="4410075"/>
          <p14:tracePt t="12812" x="3690938" y="4421188"/>
          <p14:tracePt t="12824" x="3544888" y="4446588"/>
          <p14:tracePt t="12826" x="3459163" y="4470400"/>
          <p14:tracePt t="12834" x="2497138" y="4603750"/>
          <p14:tracePt t="12842" x="2351088" y="4640263"/>
          <p14:tracePt t="12848" x="2228850" y="4665663"/>
          <p14:tracePt t="12857" x="2082800" y="4689475"/>
          <p14:tracePt t="12864" x="1973263" y="4714875"/>
          <p14:tracePt t="12871" x="1803400" y="4762500"/>
          <p14:tracePt t="12879" x="1692275" y="4775200"/>
          <p14:tracePt t="12885" x="1558925" y="4799013"/>
          <p14:tracePt t="12893" x="1436688" y="4824413"/>
          <p14:tracePt t="12900" x="1339850" y="4835525"/>
          <p14:tracePt t="12906" x="1230313" y="4848225"/>
          <p14:tracePt t="12914" x="1096963" y="4872038"/>
          <p14:tracePt t="12921" x="998538" y="4884738"/>
          <p14:tracePt t="12929" x="889000" y="4884738"/>
          <p14:tracePt t="12937" x="815975" y="4897438"/>
          <p14:tracePt t="12944" x="742950" y="4908550"/>
          <p14:tracePt t="12951" x="693738" y="4921250"/>
          <p14:tracePt t="12959" x="657225" y="4933950"/>
          <p14:tracePt t="12966" x="609600" y="4945063"/>
          <p14:tracePt t="12973" x="560388" y="4957763"/>
          <p14:tracePt t="12981" x="511175" y="4981575"/>
          <p14:tracePt t="12988" x="463550" y="5006975"/>
          <p14:tracePt t="12996" x="427038" y="5018088"/>
          <p14:tracePt t="13002" x="390525" y="5018088"/>
          <p14:tracePt t="13010" x="365125" y="5043488"/>
          <p14:tracePt t="13017" x="352425" y="5054600"/>
          <p14:tracePt t="13024" x="328613" y="5054600"/>
          <p14:tracePt t="13039" x="315913" y="5067300"/>
          <p14:tracePt t="13054" x="304800" y="5067300"/>
          <p14:tracePt t="13061" x="304800" y="5080000"/>
          <p14:tracePt t="13068" x="292100" y="5091113"/>
          <p14:tracePt t="13084" x="292100" y="5103813"/>
          <p14:tracePt t="13090" x="292100" y="5116513"/>
          <p14:tracePt t="13098" x="292100" y="5127625"/>
          <p14:tracePt t="13105" x="292100" y="5140325"/>
          <p14:tracePt t="13112" x="292100" y="5153025"/>
          <p14:tracePt t="13120" x="292100" y="5164138"/>
          <p14:tracePt t="13128" x="292100" y="5189538"/>
          <p14:tracePt t="13141" x="292100" y="5200650"/>
          <p14:tracePt t="13149" x="292100" y="5213350"/>
          <p14:tracePt t="13157" x="315913" y="5226050"/>
          <p14:tracePt t="13164" x="328613" y="5237163"/>
          <p14:tracePt t="13171" x="352425" y="5249863"/>
          <p14:tracePt t="13179" x="401638" y="5262563"/>
          <p14:tracePt t="13186" x="463550" y="5273675"/>
          <p14:tracePt t="13193" x="536575" y="5286375"/>
          <p14:tracePt t="13201" x="620713" y="5299075"/>
          <p14:tracePt t="13208" x="755650" y="5311775"/>
          <p14:tracePt t="13215" x="889000" y="5311775"/>
          <p14:tracePt t="13222" x="1035050" y="5311775"/>
          <p14:tracePt t="13230" x="1230313" y="5311775"/>
          <p14:tracePt t="13237" x="1376363" y="5311775"/>
          <p14:tracePt t="13244" x="1546225" y="5311775"/>
          <p14:tracePt t="13252" x="1741488" y="5311775"/>
          <p14:tracePt t="13258" x="1949450" y="5311775"/>
          <p14:tracePt t="13267" x="2119313" y="5311775"/>
          <p14:tracePt t="13274" x="2265363" y="5311775"/>
          <p14:tracePt t="13282" x="2411413" y="5311775"/>
          <p14:tracePt t="13289" x="2557463" y="5311775"/>
          <p14:tracePt t="13296" x="2692400" y="5311775"/>
          <p14:tracePt t="13303" x="2849563" y="5311775"/>
          <p14:tracePt t="13310" x="3032125" y="5311775"/>
          <p14:tracePt t="13318" x="3154363" y="5311775"/>
          <p14:tracePt t="13325" x="3313113" y="5311775"/>
          <p14:tracePt t="13332" x="3446463" y="5311775"/>
          <p14:tracePt t="13340" x="3654425" y="5299075"/>
          <p14:tracePt t="13346" x="3763963" y="5273675"/>
          <p14:tracePt t="13354" x="3970338" y="5249863"/>
          <p14:tracePt t="13362" x="4152900" y="5213350"/>
          <p14:tracePt t="13368" x="4324350" y="5176838"/>
          <p14:tracePt t="13376" x="4554538" y="5127625"/>
          <p14:tracePt t="13383" x="4689475" y="5080000"/>
          <p14:tracePt t="13390" x="4822825" y="5043488"/>
          <p14:tracePt t="13399" x="4957763" y="4970463"/>
          <p14:tracePt t="13406" x="5078413" y="4921250"/>
          <p14:tracePt t="13413" x="5176838" y="4884738"/>
          <p14:tracePt t="13420" x="5310188" y="4824413"/>
          <p14:tracePt t="13428" x="5408613" y="4775200"/>
          <p14:tracePt t="13434" x="5492750" y="4738688"/>
          <p14:tracePt t="13442" x="5614988" y="4689475"/>
          <p14:tracePt t="13449" x="5700713" y="4652963"/>
          <p14:tracePt t="13457" x="5797550" y="4603750"/>
          <p14:tracePt t="13465" x="5870575" y="4567238"/>
          <p14:tracePt t="13472" x="5967413" y="4530725"/>
          <p14:tracePt t="13479" x="6003925" y="4530725"/>
          <p14:tracePt t="13486" x="6065838" y="4506913"/>
          <p14:tracePt t="13494" x="6089650" y="4494213"/>
          <p14:tracePt t="13500" x="6126163" y="4483100"/>
          <p14:tracePt t="13508" x="6151563" y="4470400"/>
          <p14:tracePt t="13515" x="6188075" y="4470400"/>
          <p14:tracePt t="13522" x="6211888" y="4470400"/>
          <p14:tracePt t="13530" x="6211888" y="4457700"/>
          <p14:tracePt t="13537" x="6224588" y="4457700"/>
          <p14:tracePt t="13545" x="6235700" y="4457700"/>
          <p14:tracePt t="13560" x="6248400" y="4457700"/>
          <p14:tracePt t="13574" x="6248400" y="4446588"/>
          <p14:tracePt t="13589" x="6261100" y="4433888"/>
          <p14:tracePt t="13603" x="6272213" y="4421188"/>
          <p14:tracePt t="13618" x="6284913" y="4410075"/>
          <p14:tracePt t="13632" x="6284913" y="4384675"/>
          <p14:tracePt t="13639" x="6284913" y="4373563"/>
          <p14:tracePt t="13648" x="6284913" y="4360863"/>
          <p14:tracePt t="13655" x="6284913" y="4348163"/>
          <p14:tracePt t="13669" x="6284913" y="4324350"/>
          <p14:tracePt t="13677" x="6272213" y="4311650"/>
          <p14:tracePt t="13684" x="6261100" y="4300538"/>
          <p14:tracePt t="13692" x="6235700" y="4275138"/>
          <p14:tracePt t="13699" x="6211888" y="4264025"/>
          <p14:tracePt t="13706" x="6162675" y="4227513"/>
          <p14:tracePt t="13714" x="6126163" y="4227513"/>
          <p14:tracePt t="13721" x="6089650" y="4202113"/>
          <p14:tracePt t="13728" x="6040438" y="4191000"/>
          <p14:tracePt t="13735" x="5992813" y="4178300"/>
          <p14:tracePt t="13743" x="5943600" y="4165600"/>
          <p14:tracePt t="13749" x="5894388" y="4165600"/>
          <p14:tracePt t="13756" x="5761038" y="4154488"/>
          <p14:tracePt t="13764" x="5675313" y="4154488"/>
          <p14:tracePt t="13772" x="5591175" y="4154488"/>
          <p14:tracePt t="13780" x="5518150" y="4154488"/>
          <p14:tracePt t="13786" x="5432425" y="4178300"/>
          <p14:tracePt t="13794" x="5297488" y="4227513"/>
          <p14:tracePt t="13801" x="5213350" y="4251325"/>
          <p14:tracePt t="13809" x="5103813" y="4275138"/>
          <p14:tracePt t="13815" x="5018088" y="4311650"/>
          <p14:tracePt t="13823" x="4932363" y="4337050"/>
          <p14:tracePt t="13831" x="4835525" y="4360863"/>
          <p14:tracePt t="13838" x="4762500" y="4384675"/>
          <p14:tracePt t="13846" x="4665663" y="4410075"/>
          <p14:tracePt t="13852" x="4591050" y="4433888"/>
          <p14:tracePt t="13860" x="4494213" y="4470400"/>
          <p14:tracePt t="13866" x="4408488" y="4494213"/>
          <p14:tracePt t="13874" x="4214813" y="4556125"/>
          <p14:tracePt t="13882" x="4079875" y="4592638"/>
          <p14:tracePt t="13890" x="3959225" y="4640263"/>
          <p14:tracePt t="13897" x="3836988" y="4702175"/>
          <p14:tracePt t="13904" x="3738563" y="4751388"/>
          <p14:tracePt t="13911" x="3605213" y="4799013"/>
          <p14:tracePt t="13918" x="3482975" y="4848225"/>
          <p14:tracePt t="13926" x="3336925" y="4884738"/>
          <p14:tracePt t="13932" x="3240088" y="4921250"/>
          <p14:tracePt t="13940" x="3081338" y="4957763"/>
          <p14:tracePt t="13948" x="2971800" y="4981575"/>
          <p14:tracePt t="13955" x="2825750" y="5018088"/>
          <p14:tracePt t="13962" x="2679700" y="5043488"/>
          <p14:tracePt t="13970" x="2546350" y="5067300"/>
          <p14:tracePt t="13978" x="2424113" y="5080000"/>
          <p14:tracePt t="13984" x="2325688" y="5103813"/>
          <p14:tracePt t="13991" x="2192338" y="5127625"/>
          <p14:tracePt t="13999" x="2082800" y="5153025"/>
          <p14:tracePt t="14007" x="1973263" y="5176838"/>
          <p14:tracePt t="14013" x="1912938" y="5176838"/>
          <p14:tracePt t="14020" x="1827213" y="5200650"/>
          <p14:tracePt t="14028" x="1754188" y="5237163"/>
          <p14:tracePt t="14035" x="1717675" y="5249863"/>
          <p14:tracePt t="14043" x="1692275" y="5262563"/>
          <p14:tracePt t="14051" x="1668463" y="5273675"/>
          <p14:tracePt t="14058" x="1655763" y="5286375"/>
          <p14:tracePt t="14064" x="1644650" y="5299075"/>
          <p14:tracePt t="14072" x="1619250" y="5299075"/>
          <p14:tracePt t="14080" x="1619250" y="5311775"/>
          <p14:tracePt t="14087" x="1608138" y="5322888"/>
          <p14:tracePt t="14094" x="1595438" y="5322888"/>
          <p14:tracePt t="14108" x="1582738" y="5335588"/>
          <p14:tracePt t="14124" x="1582738" y="5348288"/>
          <p14:tracePt t="14131" x="1571625" y="5348288"/>
          <p14:tracePt t="14146" x="1571625" y="5359400"/>
          <p14:tracePt t="14167" x="1571625" y="5372100"/>
          <p14:tracePt t="14175" x="1571625" y="5384800"/>
          <p14:tracePt t="14190" x="1582738" y="5395913"/>
          <p14:tracePt t="14197" x="1608138" y="5408613"/>
          <p14:tracePt t="14205" x="1644650" y="5445125"/>
          <p14:tracePt t="14211" x="1692275" y="5457825"/>
          <p14:tracePt t="14218" x="1741488" y="5481638"/>
          <p14:tracePt t="14225" x="1803400" y="5518150"/>
          <p14:tracePt t="14233" x="1863725" y="5541963"/>
          <p14:tracePt t="14241" x="1912938" y="5567363"/>
          <p14:tracePt t="14249" x="1997075" y="5591175"/>
          <p14:tracePt t="14256" x="2095500" y="5614988"/>
          <p14:tracePt t="14263" x="2179638" y="5640388"/>
          <p14:tracePt t="14270" x="2289175" y="5664200"/>
          <p14:tracePt t="14278" x="2387600" y="5676900"/>
          <p14:tracePt t="14285" x="2471738" y="5688013"/>
          <p14:tracePt t="14293" x="2582863" y="5700713"/>
          <p14:tracePt t="14299" x="2630488" y="5700713"/>
          <p14:tracePt t="14307" x="2655888" y="5700713"/>
          <p14:tracePt t="14313" x="2692400" y="5700713"/>
          <p14:tracePt t="14321" x="2776538" y="5700713"/>
          <p14:tracePt t="15040" x="2789238" y="5700713"/>
          <p14:tracePt t="15047" x="2813050" y="5700713"/>
          <p14:tracePt t="15054" x="2838450" y="5700713"/>
          <p14:tracePt t="15062" x="2874963" y="5700713"/>
          <p14:tracePt t="15069" x="2911475" y="5700713"/>
          <p14:tracePt t="15077" x="2971800" y="5700713"/>
          <p14:tracePt t="15083" x="3021013" y="5700713"/>
          <p14:tracePt t="15091" x="3094038" y="5700713"/>
          <p14:tracePt t="15098" x="3141663" y="5700713"/>
          <p14:tracePt t="15106" x="3190875" y="5700713"/>
          <p14:tracePt t="15113" x="3325813" y="5700713"/>
          <p14:tracePt t="15120" x="3435350" y="5700713"/>
          <p14:tracePt t="15128" x="3544888" y="5700713"/>
          <p14:tracePt t="15135" x="3641725" y="5700713"/>
          <p14:tracePt t="15141" x="3775075" y="5700713"/>
          <p14:tracePt t="15149" x="3897313" y="5700713"/>
          <p14:tracePt t="15157" x="4068763" y="5700713"/>
          <p14:tracePt t="15164" x="4214813" y="5688013"/>
          <p14:tracePt t="15171" x="4360863" y="5688013"/>
          <p14:tracePt t="15179" x="4506913" y="5664200"/>
          <p14:tracePt t="15186" x="4652963" y="5651500"/>
          <p14:tracePt t="15194" x="4895850" y="5640388"/>
          <p14:tracePt t="15200" x="5030788" y="5627688"/>
          <p14:tracePt t="15208" x="5176838" y="5627688"/>
          <p14:tracePt t="15216" x="5310188" y="5627688"/>
          <p14:tracePt t="15223" x="5370513" y="5627688"/>
          <p14:tracePt t="15230" x="5432425" y="5627688"/>
          <p14:tracePt t="16189" x="5456238" y="5627688"/>
          <p14:tracePt t="16197" x="5492750" y="5627688"/>
          <p14:tracePt t="16204" x="5518150" y="5627688"/>
          <p14:tracePt t="16212" x="5565775" y="5627688"/>
          <p14:tracePt t="16219" x="5602288" y="5627688"/>
          <p14:tracePt t="16227" x="5675313" y="5627688"/>
          <p14:tracePt t="16233" x="5724525" y="5627688"/>
          <p14:tracePt t="16241" x="5821363" y="5614988"/>
          <p14:tracePt t="16249" x="5943600" y="5614988"/>
          <p14:tracePt t="16256" x="6053138" y="5603875"/>
          <p14:tracePt t="16262" x="6188075" y="5591175"/>
          <p14:tracePt t="16270" x="6345238" y="5578475"/>
          <p14:tracePt t="16277" x="6527800" y="5541963"/>
          <p14:tracePt t="16285" x="6746875" y="5518150"/>
          <p14:tracePt t="16292" x="6931025" y="5494338"/>
          <p14:tracePt t="16300" x="7124700" y="5457825"/>
          <p14:tracePt t="16307" x="7283450" y="5432425"/>
          <p14:tracePt t="16315" x="7429500" y="5408613"/>
          <p14:tracePt t="16322" x="7564438" y="5359400"/>
          <p14:tracePt t="16330" x="7747000" y="5335588"/>
          <p14:tracePt t="16336" x="7893050" y="5299075"/>
          <p14:tracePt t="16344" x="8026400" y="5286375"/>
          <p14:tracePt t="16351" x="8159750" y="5237163"/>
          <p14:tracePt t="16359" x="8270875" y="5226050"/>
          <p14:tracePt t="16367" x="8428038" y="5189538"/>
          <p14:tracePt t="16373" x="8537575" y="5164138"/>
          <p14:tracePt t="16379" x="8659813" y="5116513"/>
          <p14:tracePt t="16387" x="8782050" y="5067300"/>
          <p14:tracePt t="16395" x="8866188" y="5030788"/>
          <p14:tracePt t="16402" x="8951913" y="4981575"/>
          <p14:tracePt t="16410" x="9086850" y="4921250"/>
          <p14:tracePt t="16416" x="9159875" y="4884738"/>
          <p14:tracePt t="16425" x="9232900" y="4835525"/>
          <p14:tracePt t="16432" x="9293225" y="4799013"/>
          <p14:tracePt t="16439" x="9342438" y="4775200"/>
          <p14:tracePt t="16447" x="9402763" y="4738688"/>
          <p14:tracePt t="16453" x="9426575" y="4725988"/>
          <p14:tracePt t="16460" x="9488488" y="4689475"/>
          <p14:tracePt t="16469" x="9525000" y="4678363"/>
          <p14:tracePt t="16476" x="9548813" y="4665663"/>
          <p14:tracePt t="16483" x="9572625" y="4652963"/>
          <p14:tracePt t="16490" x="9598025" y="4629150"/>
          <p14:tracePt t="16497" x="9645650" y="4603750"/>
          <p14:tracePt t="16504" x="9645650" y="4592638"/>
          <p14:tracePt t="16512" x="9671050" y="4579938"/>
          <p14:tracePt t="16798" x="9671050" y="4567238"/>
          <p14:tracePt t="16805" x="9671050" y="4556125"/>
          <p14:tracePt t="16813" x="9671050" y="4543425"/>
          <p14:tracePt t="16820" x="9671050" y="4519613"/>
          <p14:tracePt t="16827" x="9658350" y="4494213"/>
          <p14:tracePt t="16835" x="9658350" y="4483100"/>
          <p14:tracePt t="16842" x="9634538" y="4433888"/>
          <p14:tracePt t="16850" x="9598025" y="4397375"/>
          <p14:tracePt t="16857" x="9585325" y="4337050"/>
          <p14:tracePt t="16863" x="9548813" y="4287838"/>
          <p14:tracePt t="16870" x="9475788" y="4178300"/>
          <p14:tracePt t="16878" x="9426575" y="4092575"/>
          <p14:tracePt t="16885" x="9390063" y="4032250"/>
          <p14:tracePt t="16893" x="9366250" y="3959225"/>
          <p14:tracePt t="16900" x="9317038" y="3910013"/>
          <p14:tracePt t="16907" x="9280525" y="3849688"/>
          <p14:tracePt t="16916" x="9244013" y="3800475"/>
          <p14:tracePt t="16923" x="9232900" y="3776663"/>
          <p14:tracePt t="16931" x="9196388" y="3740150"/>
          <p14:tracePt t="16937" x="9159875" y="3690938"/>
          <p14:tracePt t="16945" x="9110663" y="3630613"/>
          <p14:tracePt t="16952" x="9086850" y="3605213"/>
          <p14:tracePt t="16959" x="9037638" y="3568700"/>
          <p14:tracePt t="16967" x="9001125" y="3521075"/>
          <p14:tracePt t="16974" x="8964613" y="3484563"/>
          <p14:tracePt t="16980" x="8939213" y="3459163"/>
          <p14:tracePt t="16988" x="8878888" y="3422650"/>
          <p14:tracePt t="16996" x="8829675" y="3398838"/>
          <p14:tracePt t="17003" x="8782050" y="3362325"/>
          <p14:tracePt t="17011" x="8709025" y="3325813"/>
          <p14:tracePt t="17018" x="8672513" y="3313113"/>
          <p14:tracePt t="17025" x="8610600" y="3289300"/>
          <p14:tracePt t="17033" x="8574088" y="3289300"/>
          <p14:tracePt t="17040" x="8537575" y="3263900"/>
          <p14:tracePt t="17047" x="8513763" y="3252788"/>
          <p14:tracePt t="17054" x="8477250" y="3240088"/>
          <p14:tracePt t="17062" x="8440738" y="3240088"/>
          <p14:tracePt t="17069" x="8404225" y="3240088"/>
          <p14:tracePt t="17077" x="8380413" y="3240088"/>
          <p14:tracePt t="17084" x="8355013" y="3240088"/>
          <p14:tracePt t="17091" x="8318500" y="3240088"/>
          <p14:tracePt t="17097" x="8294688" y="3240088"/>
          <p14:tracePt t="17105" x="8258175" y="3240088"/>
          <p14:tracePt t="17113" x="8232775" y="3240088"/>
          <p14:tracePt t="17120" x="8208963" y="3240088"/>
          <p14:tracePt t="17128" x="8172450" y="3240088"/>
          <p14:tracePt t="17136" x="8135938" y="3240088"/>
          <p14:tracePt t="17143" x="8099425" y="3252788"/>
          <p14:tracePt t="17150" x="8050213" y="3263900"/>
          <p14:tracePt t="17157" x="8026400" y="3276600"/>
          <p14:tracePt t="17165" x="7989888" y="3276600"/>
          <p14:tracePt t="17172" x="7953375" y="3289300"/>
          <p14:tracePt t="17179" x="7929563" y="3313113"/>
          <p14:tracePt t="17186" x="7893050" y="3313113"/>
          <p14:tracePt t="17194" x="7867650" y="3336925"/>
          <p14:tracePt t="17201" x="7843838" y="3349625"/>
          <p14:tracePt t="17208" x="7807325" y="3362325"/>
          <p14:tracePt t="17215" x="7794625" y="3386138"/>
          <p14:tracePt t="17222" x="7783513" y="3386138"/>
          <p14:tracePt t="17230" x="7747000" y="3409950"/>
          <p14:tracePt t="17245" x="7734300" y="3422650"/>
          <p14:tracePt t="17252" x="7710488" y="3435350"/>
          <p14:tracePt t="17260" x="7697788" y="3448050"/>
          <p14:tracePt t="17267" x="7685088" y="3459163"/>
          <p14:tracePt t="17282" x="7673975" y="3471863"/>
          <p14:tracePt t="17297" x="7661275" y="3484563"/>
          <p14:tracePt t="17303" x="7648575" y="3495675"/>
          <p14:tracePt t="17319" x="7648575" y="3508375"/>
          <p14:tracePt t="17325" x="7637463" y="3508375"/>
          <p14:tracePt t="17332" x="7637463" y="3521075"/>
          <p14:tracePt t="17339" x="7637463" y="3544888"/>
          <p14:tracePt t="17355" x="7637463" y="3557588"/>
          <p14:tracePt t="17362" x="7637463" y="3581400"/>
          <p14:tracePt t="17377" x="7637463" y="3605213"/>
          <p14:tracePt t="17392" x="7661275" y="3617913"/>
          <p14:tracePt t="17399" x="7661275" y="3630613"/>
          <p14:tracePt t="17406" x="7685088" y="3641725"/>
          <p14:tracePt t="17414" x="7697788" y="3654425"/>
          <p14:tracePt t="17420" x="7710488" y="3667125"/>
          <p14:tracePt t="17429" x="7747000" y="3690938"/>
          <p14:tracePt t="17436" x="7770813" y="3703638"/>
          <p14:tracePt t="17442" x="7807325" y="3714750"/>
          <p14:tracePt t="17449" x="7867650" y="3740150"/>
          <p14:tracePt t="17457" x="7929563" y="3763963"/>
          <p14:tracePt t="17465" x="8002588" y="3776663"/>
          <p14:tracePt t="17472" x="8086725" y="3800475"/>
          <p14:tracePt t="17479" x="8185150" y="3813175"/>
          <p14:tracePt t="17486" x="8318500" y="3824288"/>
          <p14:tracePt t="17494" x="8428038" y="3836988"/>
          <p14:tracePt t="17501" x="8513763" y="3836988"/>
          <p14:tracePt t="17508" x="8610600" y="3836988"/>
          <p14:tracePt t="17517" x="8696325" y="3836988"/>
          <p14:tracePt t="17524" x="8782050" y="3836988"/>
          <p14:tracePt t="17531" x="8878888" y="3836988"/>
          <p14:tracePt t="17538" x="8951913" y="3836988"/>
          <p14:tracePt t="17546" x="9024938" y="3836988"/>
          <p14:tracePt t="17552" x="9074150" y="3836988"/>
          <p14:tracePt t="17560" x="9134475" y="3836988"/>
          <p14:tracePt t="17567" x="9183688" y="3836988"/>
          <p14:tracePt t="17574" x="9256713" y="3836988"/>
          <p14:tracePt t="17582" x="9329738" y="3824288"/>
          <p14:tracePt t="17589" x="9378950" y="3813175"/>
          <p14:tracePt t="17597" x="9439275" y="3800475"/>
          <p14:tracePt t="17603" x="9499600" y="3787775"/>
          <p14:tracePt t="17611" x="9585325" y="3751263"/>
          <p14:tracePt t="17618" x="9634538" y="3751263"/>
          <p14:tracePt t="17626" x="9707563" y="3727450"/>
          <p14:tracePt t="17634" x="9780588" y="3703638"/>
          <p14:tracePt t="17641" x="9829800" y="3678238"/>
          <p14:tracePt t="17648" x="9890125" y="3667125"/>
          <p14:tracePt t="17655" x="9939338" y="3641725"/>
          <p14:tracePt t="17662" x="9999663" y="3630613"/>
          <p14:tracePt t="17670" x="10048875" y="3617913"/>
          <p14:tracePt t="17684" x="10121900" y="3594100"/>
          <p14:tracePt t="17691" x="10182225" y="3568700"/>
          <p14:tracePt t="17699" x="10231438" y="3544888"/>
          <p14:tracePt t="17707" x="10291763" y="3544888"/>
          <p14:tracePt t="17714" x="10328275" y="3521075"/>
          <p14:tracePt t="17720" x="10364788" y="3495675"/>
          <p14:tracePt t="17729" x="10426700" y="3471863"/>
          <p14:tracePt t="17736" x="10450513" y="3471863"/>
          <p14:tracePt t="17744" x="10487025" y="3435350"/>
          <p14:tracePt t="17750" x="10523538" y="3435350"/>
          <p14:tracePt t="17758" x="10560050" y="3409950"/>
          <p14:tracePt t="17765" x="10572750" y="3398838"/>
          <p14:tracePt t="17772" x="10596563" y="3386138"/>
          <p14:tracePt t="17780" x="10633075" y="3362325"/>
          <p14:tracePt t="17787" x="10645775" y="3362325"/>
          <p14:tracePt t="17794" x="10669588" y="3336925"/>
          <p14:tracePt t="17801" x="10682288" y="3336925"/>
          <p14:tracePt t="17808" x="10706100" y="3325813"/>
          <p14:tracePt t="17817" x="10729913" y="3313113"/>
          <p14:tracePt t="17824" x="10742613" y="3313113"/>
          <p14:tracePt t="17831" x="10766425" y="3289300"/>
          <p14:tracePt t="17838" x="10779125" y="3289300"/>
          <p14:tracePt t="17846" x="10791825" y="3289300"/>
          <p14:tracePt t="17853" x="10815638" y="3276600"/>
          <p14:tracePt t="17860" x="10828338" y="3263900"/>
          <p14:tracePt t="17867" x="10839450" y="3252788"/>
          <p14:tracePt t="17875" x="10864850" y="3252788"/>
          <p14:tracePt t="17881" x="10875963" y="3252788"/>
          <p14:tracePt t="17890" x="10888663" y="3240088"/>
          <p14:tracePt t="17897" x="10901363" y="3240088"/>
          <p14:tracePt t="17904" x="10912475" y="3240088"/>
          <p14:tracePt t="17911" x="10925175" y="3227388"/>
          <p14:tracePt t="17918" x="10925175" y="3216275"/>
          <p14:tracePt t="17925" x="10948988" y="3216275"/>
          <p14:tracePt t="17934" x="10948988" y="3203575"/>
          <p14:tracePt t="17941" x="10961688" y="3203575"/>
          <p14:tracePt t="17956" x="10961688" y="3190875"/>
          <p14:tracePt t="17963" x="10974388" y="3179763"/>
          <p14:tracePt t="17978" x="10985500" y="3167063"/>
          <p14:tracePt t="17992" x="10998200" y="3154363"/>
          <p14:tracePt t="18007" x="10998200" y="3130550"/>
          <p14:tracePt t="18021" x="10998200" y="3117850"/>
          <p14:tracePt t="18036" x="10985500" y="3106738"/>
          <p14:tracePt t="18043" x="10974388" y="3094038"/>
          <p14:tracePt t="18050" x="10948988" y="3081338"/>
          <p14:tracePt t="18059" x="10912475" y="3070225"/>
          <p14:tracePt t="18065" x="10875963" y="3057525"/>
          <p14:tracePt t="18073" x="10828338" y="3033713"/>
          <p14:tracePt t="18080" x="10791825" y="3021013"/>
          <p14:tracePt t="18087" x="10718800" y="2997200"/>
          <p14:tracePt t="18095" x="10669588" y="2984500"/>
          <p14:tracePt t="18102" x="10596563" y="2971800"/>
          <p14:tracePt t="18110" x="10474325" y="2947988"/>
          <p14:tracePt t="18117" x="10364788" y="2935288"/>
          <p14:tracePt t="18124" x="10231438" y="2924175"/>
          <p14:tracePt t="18132" x="10121900" y="2924175"/>
          <p14:tracePt t="18139" x="10023475" y="2924175"/>
          <p14:tracePt t="18145" x="9913938" y="2924175"/>
          <p14:tracePt t="18153" x="9707563" y="2924175"/>
          <p14:tracePt t="18160" x="9585325" y="2924175"/>
          <p14:tracePt t="18167" x="9463088" y="2924175"/>
          <p14:tracePt t="18176" x="9353550" y="2935288"/>
          <p14:tracePt t="18182" x="9269413" y="2947988"/>
          <p14:tracePt t="18190" x="9123363" y="2984500"/>
          <p14:tracePt t="18198" x="9001125" y="3021013"/>
          <p14:tracePt t="18205" x="8902700" y="3057525"/>
          <p14:tracePt t="18212" x="8769350" y="3094038"/>
          <p14:tracePt t="18219" x="8683625" y="3130550"/>
          <p14:tracePt t="18227" x="8562975" y="3179763"/>
          <p14:tracePt t="18234" x="8440738" y="3227388"/>
          <p14:tracePt t="18242" x="8307388" y="3263900"/>
          <p14:tracePt t="18249" x="8196263" y="3300413"/>
          <p14:tracePt t="18256" x="8086725" y="3349625"/>
          <p14:tracePt t="18264" x="7966075" y="3409950"/>
          <p14:tracePt t="18270" x="7867650" y="3459163"/>
          <p14:tracePt t="18277" x="7734300" y="3508375"/>
          <p14:tracePt t="18285" x="7624763" y="3568700"/>
          <p14:tracePt t="18293" x="7539038" y="3605213"/>
          <p14:tracePt t="18301" x="7442200" y="3654425"/>
          <p14:tracePt t="18308" x="7369175" y="3690938"/>
          <p14:tracePt t="18314" x="7307263" y="3727450"/>
          <p14:tracePt t="18322" x="7270750" y="3740150"/>
          <p14:tracePt t="18330" x="7246938" y="3763963"/>
          <p14:tracePt t="18336" x="7210425" y="3776663"/>
          <p14:tracePt t="18344" x="7161213" y="3787775"/>
          <p14:tracePt t="18351" x="7137400" y="3800475"/>
          <p14:tracePt t="18359" x="7113588" y="3824288"/>
          <p14:tracePt t="18366" x="7088188" y="3824288"/>
          <p14:tracePt t="18373" x="7077075" y="3836988"/>
          <p14:tracePt t="18380" x="7064375" y="3849688"/>
          <p14:tracePt t="18387" x="7040563" y="3860800"/>
          <p14:tracePt t="18394" x="7040563" y="3873500"/>
          <p14:tracePt t="18402" x="7015163" y="3886200"/>
          <p14:tracePt t="18418" x="6991350" y="3910013"/>
          <p14:tracePt t="18432" x="6978650" y="3933825"/>
          <p14:tracePt t="18446" x="6978650" y="3946525"/>
          <p14:tracePt t="18453" x="6978650" y="3959225"/>
          <p14:tracePt t="18468" x="6978650" y="3970338"/>
          <p14:tracePt t="18476" x="6978650" y="3983038"/>
          <p14:tracePt t="18490" x="6978650" y="3995738"/>
          <p14:tracePt t="18504" x="6978650" y="4006850"/>
          <p14:tracePt t="18512" x="7004050" y="4019550"/>
          <p14:tracePt t="18520" x="7015163" y="4032250"/>
          <p14:tracePt t="18528" x="7051675" y="4043363"/>
          <p14:tracePt t="18534" x="7077075" y="4043363"/>
          <p14:tracePt t="18542" x="7124700" y="4056063"/>
          <p14:tracePt t="18550" x="7173913" y="4068763"/>
          <p14:tracePt t="18557" x="7223125" y="4081463"/>
          <p14:tracePt t="18564" x="7270750" y="4092575"/>
          <p14:tracePt t="18571" x="7307263" y="4092575"/>
          <p14:tracePt t="18579" x="7369175" y="4105275"/>
          <p14:tracePt t="18586" x="7416800" y="4105275"/>
          <p14:tracePt t="18593" x="7539038" y="4117975"/>
          <p14:tracePt t="18601" x="7624763" y="4117975"/>
          <p14:tracePt t="18608" x="7710488" y="4129088"/>
          <p14:tracePt t="18615" x="7770813" y="4141788"/>
          <p14:tracePt t="18622" x="7856538" y="4154488"/>
          <p14:tracePt t="18629" x="7966075" y="4165600"/>
          <p14:tracePt t="18637" x="8039100" y="4165600"/>
          <p14:tracePt t="18651" x="8123238" y="4178300"/>
          <p14:tracePt t="18652" x="8172450" y="4178300"/>
          <p14:tracePt t="18660" x="8258175" y="4178300"/>
          <p14:tracePt t="18667" x="8318500" y="4178300"/>
          <p14:tracePt t="18674" x="8404225" y="4178300"/>
          <p14:tracePt t="18681" x="8489950" y="4178300"/>
          <p14:tracePt t="18688" x="8550275" y="4178300"/>
          <p14:tracePt t="18696" x="8599488" y="4178300"/>
          <p14:tracePt t="18703" x="8659813" y="4178300"/>
          <p14:tracePt t="18710" x="8720138" y="4178300"/>
          <p14:tracePt t="18718" x="8793163" y="4165600"/>
          <p14:tracePt t="18725" x="8855075" y="4154488"/>
          <p14:tracePt t="18731" x="8915400" y="4154488"/>
          <p14:tracePt t="18739" x="9001125" y="4129088"/>
          <p14:tracePt t="18746" x="9050338" y="4117975"/>
          <p14:tracePt t="18754" x="9123363" y="4105275"/>
          <p14:tracePt t="18762" x="9170988" y="4092575"/>
          <p14:tracePt t="18769" x="9220200" y="4081463"/>
          <p14:tracePt t="18777" x="9293225" y="4068763"/>
          <p14:tracePt t="18784" x="9342438" y="4056063"/>
          <p14:tracePt t="18791" x="9426575" y="4043363"/>
          <p14:tracePt t="18798" x="9475788" y="4032250"/>
          <p14:tracePt t="18806" x="9561513" y="4019550"/>
          <p14:tracePt t="18813" x="9621838" y="4019550"/>
          <p14:tracePt t="18820" x="9683750" y="4006850"/>
          <p14:tracePt t="18828" x="9767888" y="4006850"/>
          <p14:tracePt t="18835" x="9804400" y="3995738"/>
          <p14:tracePt t="18843" x="9877425" y="3983038"/>
          <p14:tracePt t="18849" x="9939338" y="3970338"/>
          <p14:tracePt t="18856" x="9999663" y="3959225"/>
          <p14:tracePt t="18864" x="10048875" y="3933825"/>
          <p14:tracePt t="18871" x="10085388" y="3933825"/>
          <p14:tracePt t="18878" x="10121900" y="3922713"/>
          <p14:tracePt t="18886" x="10158413" y="3910013"/>
          <p14:tracePt t="18893" x="10218738" y="3886200"/>
          <p14:tracePt t="18900" x="10255250" y="3873500"/>
          <p14:tracePt t="18908" x="10315575" y="3860800"/>
          <p14:tracePt t="18916" x="10352088" y="3836988"/>
          <p14:tracePt t="18922" x="10388600" y="3824288"/>
          <p14:tracePt t="18930" x="10450513" y="3800475"/>
          <p14:tracePt t="18937" x="10487025" y="3787775"/>
          <p14:tracePt t="18945" x="10510838" y="3763963"/>
          <p14:tracePt t="18952" x="10547350" y="3751263"/>
          <p14:tracePt t="18960" x="10596563" y="3727450"/>
          <p14:tracePt t="18968" x="10609263" y="3714750"/>
          <p14:tracePt t="18973" x="10633075" y="3703638"/>
          <p14:tracePt t="18980" x="10656888" y="3690938"/>
          <p14:tracePt t="18989" x="10693400" y="3678238"/>
          <p14:tracePt t="18996" x="10706100" y="3667125"/>
          <p14:tracePt t="19003" x="10729913" y="3654425"/>
          <p14:tracePt t="19010" x="10755313" y="3641725"/>
          <p14:tracePt t="19018" x="10766425" y="3630613"/>
          <p14:tracePt t="19026" x="10779125" y="3630613"/>
          <p14:tracePt t="19032" x="10791825" y="3617913"/>
          <p14:tracePt t="19040" x="10802938" y="3605213"/>
          <p14:tracePt t="19048" x="10815638" y="3605213"/>
          <p14:tracePt t="19062" x="10839450" y="3605213"/>
          <p14:tracePt t="19069" x="10839450" y="3594100"/>
          <p14:tracePt t="19077" x="10852150" y="3594100"/>
          <p14:tracePt t="19085" x="10852150" y="3581400"/>
          <p14:tracePt t="19091" x="10864850" y="3568700"/>
          <p14:tracePt t="19099" x="10875963" y="3568700"/>
          <p14:tracePt t="19105" x="10888663" y="3557588"/>
          <p14:tracePt t="19121" x="10901363" y="3532188"/>
          <p14:tracePt t="19128" x="10912475" y="3532188"/>
          <p14:tracePt t="19135" x="10925175" y="3521075"/>
          <p14:tracePt t="19151" x="10937875" y="3508375"/>
          <p14:tracePt t="19157" x="10937875" y="3495675"/>
          <p14:tracePt t="19171" x="10937875" y="3484563"/>
          <p14:tracePt t="19180" x="10937875" y="3471863"/>
          <p14:tracePt t="19194" x="10937875" y="3448050"/>
          <p14:tracePt t="19201" x="10937875" y="3435350"/>
          <p14:tracePt t="19209" x="10937875" y="3422650"/>
          <p14:tracePt t="19216" x="10937875" y="3409950"/>
          <p14:tracePt t="19222" x="10937875" y="3386138"/>
          <p14:tracePt t="19230" x="10937875" y="3362325"/>
          <p14:tracePt t="19237" x="10937875" y="3349625"/>
          <p14:tracePt t="19245" x="10937875" y="3336925"/>
          <p14:tracePt t="19253" x="10937875" y="3325813"/>
          <p14:tracePt t="19260" x="10937875" y="3313113"/>
          <p14:tracePt t="19275" x="10937875" y="3300413"/>
          <p14:tracePt t="19289" x="10937875" y="3289300"/>
          <p14:tracePt t="19304" x="10937875" y="3276600"/>
          <p14:tracePt t="19311" x="10937875" y="3263900"/>
          <p14:tracePt t="19326" x="10937875" y="3252788"/>
          <p14:tracePt t="19332" x="10912475" y="3252788"/>
          <p14:tracePt t="19340" x="10875963" y="3227388"/>
          <p14:tracePt t="19347" x="10839450" y="3216275"/>
          <p14:tracePt t="19355" x="10802938" y="3216275"/>
          <p14:tracePt t="19363" x="10766425" y="3203575"/>
          <p14:tracePt t="19369" x="10742613" y="3203575"/>
          <p14:tracePt t="19378" x="10669588" y="3190875"/>
          <p14:tracePt t="19385" x="10609263" y="3179763"/>
          <p14:tracePt t="19392" x="10547350" y="3179763"/>
          <p14:tracePt t="19399" x="10450513" y="3179763"/>
          <p14:tracePt t="19407" x="10328275" y="3167063"/>
          <p14:tracePt t="19414" x="10206038" y="3167063"/>
          <p14:tracePt t="19421" x="10085388" y="3167063"/>
          <p14:tracePt t="19429" x="9926638" y="3167063"/>
          <p14:tracePt t="19436" x="9840913" y="3167063"/>
          <p14:tracePt t="19443" x="9671050" y="3167063"/>
          <p14:tracePt t="19451" x="9525000" y="3167063"/>
          <p14:tracePt t="19458" x="9378950" y="3167063"/>
          <p14:tracePt t="19466" x="9244013" y="3179763"/>
          <p14:tracePt t="19472" x="9110663" y="3190875"/>
          <p14:tracePt t="19479" x="8988425" y="3203575"/>
          <p14:tracePt t="19487" x="8891588" y="3216275"/>
          <p14:tracePt t="19495" x="8769350" y="3240088"/>
          <p14:tracePt t="19501" x="8672513" y="3276600"/>
          <p14:tracePt t="19509" x="8586788" y="3289300"/>
          <p14:tracePt t="19516" x="8501063" y="3300413"/>
          <p14:tracePt t="19524" x="8416925" y="3325813"/>
          <p14:tracePt t="19531" x="8391525" y="3325813"/>
          <p14:tracePt t="19537" x="8343900" y="3336925"/>
          <p14:tracePt t="19547" x="8294688" y="3349625"/>
          <p14:tracePt t="19552" x="8258175" y="3362325"/>
          <p14:tracePt t="19560" x="8221663" y="3373438"/>
          <p14:tracePt t="19569" x="8185150" y="3386138"/>
          <p14:tracePt t="19575" x="8148638" y="3409950"/>
          <p14:tracePt t="19583" x="8112125" y="3409950"/>
          <p14:tracePt t="19589" x="8062913" y="3435350"/>
          <p14:tracePt t="19596" x="8026400" y="3459163"/>
          <p14:tracePt t="19604" x="8013700" y="3459163"/>
          <p14:tracePt t="19612" x="7989888" y="3471863"/>
          <p14:tracePt t="19618" x="7977188" y="3495675"/>
          <p14:tracePt t="19627" x="7953375" y="3508375"/>
          <p14:tracePt t="19634" x="7940675" y="3521075"/>
          <p14:tracePt t="19641" x="7929563" y="3532188"/>
          <p14:tracePt t="19649" x="7904163" y="3544888"/>
          <p14:tracePt t="19656" x="7893050" y="3568700"/>
          <p14:tracePt t="19663" x="7867650" y="3581400"/>
          <p14:tracePt t="19670" x="7856538" y="3605213"/>
          <p14:tracePt t="19678" x="7843838" y="3617913"/>
          <p14:tracePt t="19684" x="7831138" y="3630613"/>
          <p14:tracePt t="19693" x="7807325" y="3667125"/>
          <p14:tracePt t="19699" x="7807325" y="3678238"/>
          <p14:tracePt t="19706" x="7794625" y="3703638"/>
          <p14:tracePt t="19713" x="7783513" y="3727450"/>
          <p14:tracePt t="19721" x="7783513" y="3763963"/>
          <p14:tracePt t="19729" x="7783513" y="3776663"/>
          <p14:tracePt t="19743" x="7783513" y="3800475"/>
          <p14:tracePt t="19751" x="7783513" y="3813175"/>
          <p14:tracePt t="19758" x="7783513" y="3824288"/>
          <p14:tracePt t="19766" x="7794625" y="3836988"/>
          <p14:tracePt t="19780" x="7807325" y="3860800"/>
          <p14:tracePt t="19787" x="7831138" y="3860800"/>
          <p14:tracePt t="19795" x="7867650" y="3886200"/>
          <p14:tracePt t="19801" x="7893050" y="3897313"/>
          <p14:tracePt t="19810" x="7953375" y="3910013"/>
          <p14:tracePt t="19816" x="7989888" y="3910013"/>
          <p14:tracePt t="19823" x="8075613" y="3910013"/>
          <p14:tracePt t="19830" x="8148638" y="3922713"/>
          <p14:tracePt t="19838" x="8258175" y="3922713"/>
          <p14:tracePt t="19846" x="8367713" y="3922713"/>
          <p14:tracePt t="19853" x="8453438" y="3933825"/>
          <p14:tracePt t="19861" x="8574088" y="3933825"/>
          <p14:tracePt t="19868" x="8672513" y="3946525"/>
          <p14:tracePt t="19875" x="8769350" y="3946525"/>
          <p14:tracePt t="19883" x="8842375" y="3946525"/>
          <p14:tracePt t="19890" x="8928100" y="3946525"/>
          <p14:tracePt t="19898" x="9001125" y="3946525"/>
          <p14:tracePt t="19904" x="9050338" y="3946525"/>
          <p14:tracePt t="19912" x="9147175" y="3946525"/>
          <p14:tracePt t="19918" x="9196388" y="3946525"/>
          <p14:tracePt t="19927" x="9256713" y="3946525"/>
          <p14:tracePt t="19933" x="9305925" y="3946525"/>
          <p14:tracePt t="19940" x="9390063" y="3933825"/>
          <p14:tracePt t="19948" x="9463088" y="3922713"/>
          <p14:tracePt t="19956" x="9512300" y="3910013"/>
          <p14:tracePt t="19963" x="9572625" y="3897313"/>
          <p14:tracePt t="19970" x="9658350" y="3873500"/>
          <p14:tracePt t="19978" x="9731375" y="3860800"/>
          <p14:tracePt t="19985" x="9793288" y="3836988"/>
          <p14:tracePt t="19992" x="9866313" y="3813175"/>
          <p14:tracePt t="20000" x="9926638" y="3776663"/>
          <p14:tracePt t="20007" x="9975850" y="3763963"/>
          <p14:tracePt t="20015" x="10036175" y="3740150"/>
          <p14:tracePt t="20021" x="10085388" y="3727450"/>
          <p14:tracePt t="20030" x="10145713" y="3703638"/>
          <p14:tracePt t="20037" x="10169525" y="3690938"/>
          <p14:tracePt t="20044" x="10206038" y="3678238"/>
          <p14:tracePt t="20050" x="10231438" y="3678238"/>
          <p14:tracePt t="20058" x="10267950" y="3678238"/>
          <p14:tracePt t="20065" x="10279063" y="3667125"/>
          <p14:tracePt t="20073" x="10304463" y="3654425"/>
          <p14:tracePt t="20081" x="10315575" y="3654425"/>
          <p14:tracePt t="20088" x="10328275" y="3654425"/>
          <p14:tracePt t="20095" x="10352088" y="3654425"/>
          <p14:tracePt t="20102" x="10364788" y="3641725"/>
          <p14:tracePt t="20110" x="10388600" y="3630613"/>
          <p14:tracePt t="20117" x="10401300" y="3630613"/>
          <p14:tracePt t="20125" x="10426700" y="3617913"/>
          <p14:tracePt t="20132" x="10437813" y="3617913"/>
          <p14:tracePt t="20147" x="10450513" y="3617913"/>
          <p14:tracePt t="20153" x="10463213" y="3605213"/>
          <p14:tracePt t="24513" x="10437813" y="3605213"/>
          <p14:tracePt t="24520" x="10388600" y="3605213"/>
          <p14:tracePt t="24528" x="10364788" y="3617913"/>
          <p14:tracePt t="24535" x="10315575" y="3617913"/>
          <p14:tracePt t="24542" x="10267950" y="3630613"/>
          <p14:tracePt t="24550" x="10218738" y="3630613"/>
          <p14:tracePt t="24556" x="10182225" y="3630613"/>
          <p14:tracePt t="24564" x="10121900" y="3641725"/>
          <p14:tracePt t="24571" x="10072688" y="3641725"/>
          <p14:tracePt t="24579" x="9939338" y="3641725"/>
          <p14:tracePt t="24587" x="9840913" y="3641725"/>
          <p14:tracePt t="24594" x="9744075" y="3630613"/>
          <p14:tracePt t="24600" x="9634538" y="3605213"/>
          <p14:tracePt t="24607" x="9525000" y="3581400"/>
          <p14:tracePt t="24622" x="9390063" y="3544888"/>
          <p14:tracePt t="24623" x="9220200" y="3484563"/>
          <p14:tracePt t="24630" x="9074150" y="3435350"/>
          <p14:tracePt t="24637" x="8915400" y="3362325"/>
          <p14:tracePt t="24645" x="8647113" y="3227388"/>
          <p14:tracePt t="24653" x="8428038" y="3106738"/>
          <p14:tracePt t="24660" x="8196263" y="2971800"/>
          <p14:tracePt t="24667" x="7916863" y="2752725"/>
          <p14:tracePt t="24674" x="7843838" y="2703513"/>
          <p14:tracePt t="24953" x="7831138" y="2692400"/>
          <p14:tracePt t="24959" x="7794625" y="2630488"/>
          <p14:tracePt t="24967" x="7734300" y="2533650"/>
          <p14:tracePt t="24974" x="7612063" y="2327275"/>
          <p14:tracePt t="24981" x="7296150" y="1741488"/>
          <p14:tracePt t="24988" x="7113588" y="1412875"/>
          <p14:tracePt t="24997" x="6942138" y="1035050"/>
          <p14:tracePt t="25004" x="6832600" y="766763"/>
          <p14:tracePt t="25011" x="6699250" y="450850"/>
          <p14:tracePt t="25019" x="6637338" y="242888"/>
          <p14:tracePt t="25026" x="6564313" y="492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2506662"/>
            <a:ext cx="5097033" cy="148224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3516E6-A1B7-4149-8D22-179A51130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9"/>
    </mc:Choice>
    <mc:Fallback xmlns="">
      <p:transition spd="slow" advTm="2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73D75A0-EAB7-43C4-9213-4AB4FC777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28" y="1143001"/>
            <a:ext cx="5311372" cy="4817571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4F2824-2480-48ED-A1B6-FFEADCE6A976}"/>
              </a:ext>
            </a:extLst>
          </p:cNvPr>
          <p:cNvSpPr txBox="1"/>
          <p:nvPr/>
        </p:nvSpPr>
        <p:spPr>
          <a:xfrm>
            <a:off x="7825972" y="1143000"/>
            <a:ext cx="2514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 err="1"/>
              <a:t>PTPi</a:t>
            </a:r>
            <a:r>
              <a:rPr lang="es-AR" dirty="0"/>
              <a:t> </a:t>
            </a:r>
          </a:p>
          <a:p>
            <a:pPr algn="ctr"/>
            <a:r>
              <a:rPr lang="es-AR" dirty="0"/>
              <a:t>(basada en el método derivado de la </a:t>
            </a:r>
            <a:r>
              <a:rPr lang="es-AR" dirty="0" err="1"/>
              <a:t>elastancia</a:t>
            </a:r>
            <a:r>
              <a:rPr lang="es-AR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150962-16DE-4B87-889D-D1ABBB9766C9}"/>
              </a:ext>
            </a:extLst>
          </p:cNvPr>
          <p:cNvSpPr txBox="1"/>
          <p:nvPr/>
        </p:nvSpPr>
        <p:spPr>
          <a:xfrm>
            <a:off x="7848600" y="4047532"/>
            <a:ext cx="2514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 err="1"/>
              <a:t>PTPe</a:t>
            </a:r>
            <a:endParaRPr lang="es-AR" dirty="0"/>
          </a:p>
          <a:p>
            <a:pPr algn="ctr"/>
            <a:r>
              <a:rPr lang="es-AR" dirty="0"/>
              <a:t>(basada en el método derivado del valor absoluto)</a:t>
            </a:r>
            <a:endParaRPr lang="en-U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D2310CF-C11D-4D09-91F5-40A4E2064571}"/>
              </a:ext>
            </a:extLst>
          </p:cNvPr>
          <p:cNvCxnSpPr>
            <a:stCxn id="9" idx="1"/>
          </p:cNvCxnSpPr>
          <p:nvPr/>
        </p:nvCxnSpPr>
        <p:spPr>
          <a:xfrm flipH="1">
            <a:off x="5181600" y="1743165"/>
            <a:ext cx="2644372" cy="3904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3812B99-90E9-4B54-B9A8-0437887DAAAA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3981271"/>
            <a:ext cx="1958572" cy="657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F7A888-4743-45FE-4182-D34AC461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6"/>
    </mc:Choice>
    <mc:Fallback xmlns="">
      <p:transition spd="slow" advTm="3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9" x="5359400" y="12700"/>
          <p14:tracePt t="1906" x="5322888" y="60325"/>
          <p14:tracePt t="1914" x="5273675" y="109538"/>
          <p14:tracePt t="1921" x="5224463" y="158750"/>
          <p14:tracePt t="1928" x="5200650" y="206375"/>
          <p14:tracePt t="1936" x="5151438" y="292100"/>
          <p14:tracePt t="1943" x="5127625" y="354013"/>
          <p14:tracePt t="1950" x="5091113" y="427038"/>
          <p14:tracePt t="1957" x="5078413" y="474663"/>
          <p14:tracePt t="1964" x="5054600" y="523875"/>
          <p14:tracePt t="1972" x="5054600" y="609600"/>
          <p14:tracePt t="1980" x="5054600" y="682625"/>
          <p14:tracePt t="1987" x="5054600" y="719138"/>
          <p14:tracePt t="1995" x="5054600" y="779463"/>
          <p14:tracePt t="2002" x="5054600" y="828675"/>
          <p14:tracePt t="2009" x="5054600" y="839788"/>
          <p14:tracePt t="2017" x="5054600" y="876300"/>
          <p14:tracePt t="2522" x="5054600" y="889000"/>
          <p14:tracePt t="2529" x="5054600" y="901700"/>
          <p14:tracePt t="2536" x="5030788" y="912813"/>
          <p14:tracePt t="2543" x="5018088" y="950913"/>
          <p14:tracePt t="2551" x="5005388" y="974725"/>
          <p14:tracePt t="2559" x="4981575" y="1011238"/>
          <p14:tracePt t="2566" x="4957763" y="1071563"/>
          <p14:tracePt t="2573" x="4932363" y="1120775"/>
          <p14:tracePt t="2580" x="4921250" y="1169988"/>
          <p14:tracePt t="2587" x="4884738" y="1279525"/>
          <p14:tracePt t="2595" x="4848225" y="1376363"/>
          <p14:tracePt t="2603" x="4822825" y="1462088"/>
          <p14:tracePt t="2610" x="4799013" y="1546225"/>
          <p14:tracePt t="2617" x="4749800" y="1704975"/>
          <p14:tracePt t="2625" x="4725988" y="1814513"/>
          <p14:tracePt t="2632" x="4713288" y="1912938"/>
          <p14:tracePt t="2640" x="4676775" y="2033588"/>
          <p14:tracePt t="2646" x="4665663" y="2143125"/>
          <p14:tracePt t="2654" x="4640263" y="2265363"/>
          <p14:tracePt t="2661" x="4627563" y="2351088"/>
          <p14:tracePt t="2669" x="4616450" y="2447925"/>
          <p14:tracePt t="2675" x="4603750" y="2557463"/>
          <p14:tracePt t="2683" x="4603750" y="2679700"/>
          <p14:tracePt t="2690" x="4603750" y="2752725"/>
          <p14:tracePt t="2697" x="4603750" y="2874963"/>
          <p14:tracePt t="2704" x="4603750" y="2960688"/>
          <p14:tracePt t="2712" x="4616450" y="3057525"/>
          <p14:tracePt t="2719" x="4616450" y="3094038"/>
          <p14:tracePt t="2727" x="4627563" y="3190875"/>
          <p14:tracePt t="4089" x="4665663" y="3203575"/>
          <p14:tracePt t="4097" x="4689475" y="3203575"/>
          <p14:tracePt t="4104" x="4725988" y="3203575"/>
          <p14:tracePt t="4111" x="4786313" y="3203575"/>
          <p14:tracePt t="4119" x="4884738" y="3203575"/>
          <p14:tracePt t="4126" x="4968875" y="3203575"/>
          <p14:tracePt t="4133" x="5114925" y="3203575"/>
          <p14:tracePt t="4141" x="5286375" y="3203575"/>
          <p14:tracePt t="4147" x="5627688" y="3190875"/>
          <p14:tracePt t="4154" x="5943600" y="3154363"/>
          <p14:tracePt t="4162" x="6357938" y="3094038"/>
          <p14:tracePt t="4170" x="6746875" y="3033713"/>
          <p14:tracePt t="4177" x="7064375" y="2984500"/>
          <p14:tracePt t="4185" x="7392988" y="2898775"/>
          <p14:tracePt t="4192" x="7612063" y="2851150"/>
          <p14:tracePt t="4199" x="7867650" y="2801938"/>
          <p14:tracePt t="4206" x="8062913" y="2752725"/>
          <p14:tracePt t="4214" x="8258175" y="2728913"/>
          <p14:tracePt t="4221" x="8404225" y="2716213"/>
          <p14:tracePt t="4228" x="8550275" y="2692400"/>
          <p14:tracePt t="4236" x="8696325" y="2667000"/>
          <p14:tracePt t="4243" x="8793163" y="2643188"/>
          <p14:tracePt t="4250" x="8951913" y="2593975"/>
          <p14:tracePt t="4257" x="9074150" y="2570163"/>
          <p14:tracePt t="4264" x="9183688" y="2546350"/>
          <p14:tracePt t="4273" x="9293225" y="2509838"/>
          <p14:tracePt t="4279" x="9390063" y="2473325"/>
          <p14:tracePt t="4287" x="9512300" y="2424113"/>
          <p14:tracePt t="4294" x="9609138" y="2387600"/>
          <p14:tracePt t="4302" x="9683750" y="2338388"/>
          <p14:tracePt t="4308" x="9731375" y="2314575"/>
          <p14:tracePt t="4317" x="9804400" y="2278063"/>
          <p14:tracePt t="4325" x="9829800" y="2254250"/>
          <p14:tracePt t="4331" x="9866313" y="2241550"/>
          <p14:tracePt t="4339" x="9877425" y="2228850"/>
          <p14:tracePt t="4346" x="9890125" y="2205038"/>
          <p14:tracePt t="4588" x="9913938" y="2192338"/>
          <p14:tracePt t="4595" x="9913938" y="2179638"/>
          <p14:tracePt t="4603" x="9926638" y="2168525"/>
          <p14:tracePt t="4609" x="9939338" y="2143125"/>
          <p14:tracePt t="4617" x="9950450" y="2132013"/>
          <p14:tracePt t="4623" x="9963150" y="2119313"/>
          <p14:tracePt t="4630" x="9975850" y="2095500"/>
          <p14:tracePt t="4638" x="9986963" y="2058988"/>
          <p14:tracePt t="4646" x="10012363" y="2022475"/>
          <p14:tracePt t="4654" x="10012363" y="1997075"/>
          <p14:tracePt t="4660" x="10012363" y="1973263"/>
          <p14:tracePt t="4668" x="10012363" y="1924050"/>
          <p14:tracePt t="4676" x="10012363" y="1887538"/>
          <p14:tracePt t="4683" x="10012363" y="1851025"/>
          <p14:tracePt t="4690" x="10012363" y="1778000"/>
          <p14:tracePt t="4697" x="9999663" y="1730375"/>
          <p14:tracePt t="4705" x="9975850" y="1668463"/>
          <p14:tracePt t="4712" x="9950450" y="1644650"/>
          <p14:tracePt t="4719" x="9926638" y="1608138"/>
          <p14:tracePt t="4727" x="9877425" y="1546225"/>
          <p14:tracePt t="4735" x="9840913" y="1485900"/>
          <p14:tracePt t="4741" x="9817100" y="1449388"/>
          <p14:tracePt t="4749" x="9767888" y="1389063"/>
          <p14:tracePt t="4755" x="9707563" y="1339850"/>
          <p14:tracePt t="4762" x="9671050" y="1303338"/>
          <p14:tracePt t="4771" x="9634538" y="1266825"/>
          <p14:tracePt t="4777" x="9585325" y="1243013"/>
          <p14:tracePt t="4786" x="9536113" y="1206500"/>
          <p14:tracePt t="4793" x="9488488" y="1169988"/>
          <p14:tracePt t="4800" x="9451975" y="1144588"/>
          <p14:tracePt t="4808" x="9415463" y="1120775"/>
          <p14:tracePt t="4815" x="9366250" y="1096963"/>
          <p14:tracePt t="4822" x="9329738" y="1084263"/>
          <p14:tracePt t="4829" x="9293225" y="1060450"/>
          <p14:tracePt t="4836" x="9232900" y="1035050"/>
          <p14:tracePt t="4844" x="9183688" y="1023938"/>
          <p14:tracePt t="4851" x="9123363" y="1011238"/>
          <p14:tracePt t="4858" x="9074150" y="1011238"/>
          <p14:tracePt t="4866" x="9037638" y="1011238"/>
          <p14:tracePt t="4874" x="9001125" y="1011238"/>
          <p14:tracePt t="4880" x="8964613" y="1011238"/>
          <p14:tracePt t="4887" x="8928100" y="1011238"/>
          <p14:tracePt t="4894" x="8902700" y="1011238"/>
          <p14:tracePt t="4903" x="8878888" y="1011238"/>
          <p14:tracePt t="4910" x="8855075" y="1011238"/>
          <p14:tracePt t="4917" x="8829675" y="1011238"/>
          <p14:tracePt t="4924" x="8818563" y="1011238"/>
          <p14:tracePt t="4932" x="8805863" y="1011238"/>
          <p14:tracePt t="4939" x="8782050" y="1023938"/>
          <p14:tracePt t="4953" x="8769350" y="1035050"/>
          <p14:tracePt t="4960" x="8756650" y="1035050"/>
          <p14:tracePt t="4968" x="8745538" y="1035050"/>
          <p14:tracePt t="4976" x="8732838" y="1047750"/>
          <p14:tracePt t="4983" x="8732838" y="1060450"/>
          <p14:tracePt t="4991" x="8720138" y="1060450"/>
          <p14:tracePt t="4998" x="8709025" y="1071563"/>
          <p14:tracePt t="5005" x="8696325" y="1084263"/>
          <p14:tracePt t="5012" x="8696325" y="1108075"/>
          <p14:tracePt t="5019" x="8672513" y="1133475"/>
          <p14:tracePt t="5027" x="8659813" y="1157288"/>
          <p14:tracePt t="5034" x="8659813" y="1169988"/>
          <p14:tracePt t="5041" x="8659813" y="1181100"/>
          <p14:tracePt t="5049" x="8647113" y="1206500"/>
          <p14:tracePt t="5057" x="8647113" y="1217613"/>
          <p14:tracePt t="5064" x="8636000" y="1230313"/>
          <p14:tracePt t="5071" x="8636000" y="1243013"/>
          <p14:tracePt t="5077" x="8636000" y="1266825"/>
          <p14:tracePt t="5085" x="8636000" y="1279525"/>
          <p14:tracePt t="5093" x="8636000" y="1303338"/>
          <p14:tracePt t="5100" x="8636000" y="1316038"/>
          <p14:tracePt t="5108" x="8636000" y="1352550"/>
          <p14:tracePt t="5122" x="8636000" y="1363663"/>
          <p14:tracePt t="5129" x="8659813" y="1389063"/>
          <p14:tracePt t="5136" x="8672513" y="1412875"/>
          <p14:tracePt t="5143" x="8683625" y="1425575"/>
          <p14:tracePt t="5152" x="8696325" y="1449388"/>
          <p14:tracePt t="5158" x="8720138" y="1462088"/>
          <p14:tracePt t="5166" x="8732838" y="1485900"/>
          <p14:tracePt t="5174" x="8756650" y="1498600"/>
          <p14:tracePt t="5181" x="8756650" y="1522413"/>
          <p14:tracePt t="5188" x="8782050" y="1535113"/>
          <p14:tracePt t="5195" x="8793163" y="1546225"/>
          <p14:tracePt t="5203" x="8829675" y="1571625"/>
          <p14:tracePt t="5210" x="8842375" y="1584325"/>
          <p14:tracePt t="5217" x="8866188" y="1584325"/>
          <p14:tracePt t="5224" x="8891588" y="1608138"/>
          <p14:tracePt t="5232" x="8915400" y="1620838"/>
          <p14:tracePt t="5238" x="8939213" y="1620838"/>
          <p14:tracePt t="5246" x="8977313" y="1631950"/>
          <p14:tracePt t="5253" x="8988425" y="1644650"/>
          <p14:tracePt t="5260" x="9013825" y="1644650"/>
          <p14:tracePt t="5269" x="9037638" y="1644650"/>
          <p14:tracePt t="5277" x="9061450" y="1644650"/>
          <p14:tracePt t="5283" x="9086850" y="1644650"/>
          <p14:tracePt t="5291" x="9097963" y="1657350"/>
          <p14:tracePt t="5298" x="9134475" y="1657350"/>
          <p14:tracePt t="5306" x="9147175" y="1657350"/>
          <p14:tracePt t="5312" x="9170988" y="1657350"/>
          <p14:tracePt t="5320" x="9196388" y="1657350"/>
          <p14:tracePt t="5327" x="9207500" y="1657350"/>
          <p14:tracePt t="5335" x="9244013" y="1657350"/>
          <p14:tracePt t="5341" x="9256713" y="1657350"/>
          <p14:tracePt t="5349" x="9280525" y="1657350"/>
          <p14:tracePt t="5355" x="9293225" y="1657350"/>
          <p14:tracePt t="5363" x="9317038" y="1657350"/>
          <p14:tracePt t="5378" x="9329738" y="1657350"/>
          <p14:tracePt t="5386" x="9342438" y="1657350"/>
          <p14:tracePt t="5393" x="9353550" y="1657350"/>
          <p14:tracePt t="5400" x="9366250" y="1657350"/>
          <p14:tracePt t="5408" x="9366250" y="1644650"/>
          <p14:tracePt t="5415" x="9378950" y="1644650"/>
          <p14:tracePt t="5429" x="9390063" y="1631950"/>
          <p14:tracePt t="5437" x="9402763" y="1620838"/>
          <p14:tracePt t="5444" x="9402763" y="1608138"/>
          <p14:tracePt t="5452" x="9415463" y="1571625"/>
          <p14:tracePt t="5458" x="9426575" y="1558925"/>
          <p14:tracePt t="5475" x="9426575" y="1522413"/>
          <p14:tracePt t="5480" x="9426575" y="1498600"/>
          <p14:tracePt t="5488" x="9426575" y="1485900"/>
          <p14:tracePt t="5495" x="9426575" y="1473200"/>
          <p14:tracePt t="5503" x="9426575" y="1462088"/>
          <p14:tracePt t="5510" x="9426575" y="1449388"/>
          <p14:tracePt t="5517" x="9426575" y="1436688"/>
          <p14:tracePt t="5525" x="9426575" y="1425575"/>
          <p14:tracePt t="5532" x="9426575" y="1412875"/>
          <p14:tracePt t="5540" x="9426575" y="1400175"/>
          <p14:tracePt t="5546" x="9426575" y="1376363"/>
          <p14:tracePt t="5554" x="9426575" y="1363663"/>
          <p14:tracePt t="5569" x="9426575" y="1339850"/>
          <p14:tracePt t="5576" x="9415463" y="1327150"/>
          <p14:tracePt t="5583" x="9402763" y="1316038"/>
          <p14:tracePt t="5590" x="9402763" y="1303338"/>
          <p14:tracePt t="5597" x="9390063" y="1290638"/>
          <p14:tracePt t="5605" x="9378950" y="1266825"/>
          <p14:tracePt t="5613" x="9366250" y="1254125"/>
          <p14:tracePt t="5620" x="9342438" y="1243013"/>
          <p14:tracePt t="5627" x="9329738" y="1230313"/>
          <p14:tracePt t="5635" x="9317038" y="1206500"/>
          <p14:tracePt t="5642" x="9293225" y="1206500"/>
          <p14:tracePt t="5649" x="9280525" y="1193800"/>
          <p14:tracePt t="5657" x="9256713" y="1181100"/>
          <p14:tracePt t="5664" x="9232900" y="1181100"/>
          <p14:tracePt t="5672" x="9207500" y="1181100"/>
          <p14:tracePt t="5678" x="9196388" y="1169988"/>
          <p14:tracePt t="5686" x="9170988" y="1169988"/>
          <p14:tracePt t="5694" x="9147175" y="1169988"/>
          <p14:tracePt t="5701" x="9134475" y="1169988"/>
          <p14:tracePt t="5708" x="9123363" y="1169988"/>
          <p14:tracePt t="5715" x="9110663" y="1169988"/>
          <p14:tracePt t="5722" x="9086850" y="1169988"/>
          <p14:tracePt t="5729" x="9061450" y="1169988"/>
          <p14:tracePt t="5737" x="9050338" y="1169988"/>
          <p14:tracePt t="5744" x="9037638" y="1169988"/>
          <p14:tracePt t="5752" x="9013825" y="1169988"/>
          <p14:tracePt t="5759" x="9001125" y="1193800"/>
          <p14:tracePt t="5767" x="8977313" y="1193800"/>
          <p14:tracePt t="5775" x="8964613" y="1217613"/>
          <p14:tracePt t="5781" x="8951913" y="1230313"/>
          <p14:tracePt t="5789" x="8928100" y="1243013"/>
          <p14:tracePt t="5796" x="8915400" y="1254125"/>
          <p14:tracePt t="5803" x="8891588" y="1279525"/>
          <p14:tracePt t="5810" x="8891588" y="1290638"/>
          <p14:tracePt t="5817" x="8855075" y="1316038"/>
          <p14:tracePt t="5825" x="8842375" y="1352550"/>
          <p14:tracePt t="5832" x="8818563" y="1376363"/>
          <p14:tracePt t="5839" x="8793163" y="1400175"/>
          <p14:tracePt t="5846" x="8782050" y="1425575"/>
          <p14:tracePt t="5855" x="8769350" y="1449388"/>
          <p14:tracePt t="5861" x="8745538" y="1462088"/>
          <p14:tracePt t="5868" x="8745538" y="1498600"/>
          <p14:tracePt t="5877" x="8720138" y="1509713"/>
          <p14:tracePt t="5884" x="8720138" y="1535113"/>
          <p14:tracePt t="5892" x="8709025" y="1558925"/>
          <p14:tracePt t="5899" x="8709025" y="1571625"/>
          <p14:tracePt t="5906" x="8696325" y="1584325"/>
          <p14:tracePt t="5913" x="8683625" y="1608138"/>
          <p14:tracePt t="5920" x="8683625" y="1620838"/>
          <p14:tracePt t="5928" x="8683625" y="1631950"/>
          <p14:tracePt t="5935" x="8683625" y="1657350"/>
          <p14:tracePt t="5942" x="8683625" y="1668463"/>
          <p14:tracePt t="5950" x="8672513" y="1681163"/>
          <p14:tracePt t="5956" x="8672513" y="1693863"/>
          <p14:tracePt t="5963" x="8672513" y="1717675"/>
          <p14:tracePt t="5971" x="8672513" y="1741488"/>
          <p14:tracePt t="5978" x="8672513" y="1766888"/>
          <p14:tracePt t="5986" x="8672513" y="1790700"/>
          <p14:tracePt t="5993" x="8672513" y="1814513"/>
          <p14:tracePt t="6001" x="8672513" y="1839913"/>
          <p14:tracePt t="6008" x="8672513" y="1876425"/>
          <p14:tracePt t="6016" x="8683625" y="1912938"/>
          <p14:tracePt t="6023" x="8696325" y="1949450"/>
          <p14:tracePt t="6031" x="8732838" y="2033588"/>
          <p14:tracePt t="6038" x="8769350" y="2106613"/>
          <p14:tracePt t="6044" x="8782050" y="2132013"/>
          <p14:tracePt t="6053" x="8805863" y="2168525"/>
          <p14:tracePt t="6059" x="8829675" y="2205038"/>
          <p14:tracePt t="7246" x="8829675" y="2217738"/>
          <p14:tracePt t="7254" x="8829675" y="2228850"/>
          <p14:tracePt t="7261" x="8829675" y="2241550"/>
          <p14:tracePt t="7268" x="8829675" y="2254250"/>
          <p14:tracePt t="7276" x="8818563" y="2265363"/>
          <p14:tracePt t="7283" x="8805863" y="2301875"/>
          <p14:tracePt t="7290" x="8805863" y="2327275"/>
          <p14:tracePt t="7297" x="8793163" y="2338388"/>
          <p14:tracePt t="7304" x="8782050" y="2374900"/>
          <p14:tracePt t="7312" x="8769350" y="2400300"/>
          <p14:tracePt t="7319" x="8769350" y="2436813"/>
          <p14:tracePt t="7326" x="8756650" y="2447925"/>
          <p14:tracePt t="7334" x="8756650" y="2460625"/>
          <p14:tracePt t="7342" x="8745538" y="2484438"/>
          <p14:tracePt t="7348" x="8745538" y="2509838"/>
          <p14:tracePt t="7356" x="8732838" y="2520950"/>
          <p14:tracePt t="7363" x="8720138" y="2546350"/>
          <p14:tracePt t="7371" x="8709025" y="2570163"/>
          <p14:tracePt t="7377" x="8709025" y="2593975"/>
          <p14:tracePt t="7386" x="8696325" y="2619375"/>
          <p14:tracePt t="7392" x="8683625" y="2643188"/>
          <p14:tracePt t="7400" x="8683625" y="2679700"/>
          <p14:tracePt t="7408" x="8672513" y="2716213"/>
          <p14:tracePt t="7413" x="8659813" y="2752725"/>
          <p14:tracePt t="7421" x="8623300" y="2838450"/>
          <p14:tracePt t="7428" x="8599488" y="2887663"/>
          <p14:tracePt t="7437" x="8574088" y="2947988"/>
          <p14:tracePt t="7444" x="8574088" y="2971800"/>
          <p14:tracePt t="7451" x="8550275" y="3008313"/>
          <p14:tracePt t="7459" x="8537575" y="3044825"/>
          <p14:tracePt t="7466" x="8513763" y="3106738"/>
          <p14:tracePt t="7473" x="8513763" y="3130550"/>
          <p14:tracePt t="7481" x="8501063" y="3154363"/>
          <p14:tracePt t="7862" x="8489950" y="3154363"/>
          <p14:tracePt t="7878" x="8477250" y="3154363"/>
          <p14:tracePt t="7890" x="8464550" y="3154363"/>
          <p14:tracePt t="7904" x="8453438" y="3154363"/>
          <p14:tracePt t="7912" x="8440738" y="3154363"/>
          <p14:tracePt t="7920" x="8428038" y="3154363"/>
          <p14:tracePt t="7935" x="8404225" y="3154363"/>
          <p14:tracePt t="7943" x="8391525" y="3154363"/>
          <p14:tracePt t="7949" x="8367713" y="3143250"/>
          <p14:tracePt t="7957" x="8343900" y="3130550"/>
          <p14:tracePt t="7964" x="8318500" y="3117850"/>
          <p14:tracePt t="7971" x="8281988" y="3106738"/>
          <p14:tracePt t="7978" x="8258175" y="3081338"/>
          <p14:tracePt t="7986" x="8221663" y="3057525"/>
          <p14:tracePt t="7993" x="8185150" y="3033713"/>
          <p14:tracePt t="8001" x="8148638" y="3008313"/>
          <p14:tracePt t="8009" x="8112125" y="2984500"/>
          <p14:tracePt t="8014" x="8062913" y="2935288"/>
          <p14:tracePt t="8021" x="7977188" y="2887663"/>
          <p14:tracePt t="8029" x="7904163" y="2838450"/>
          <p14:tracePt t="8037" x="7843838" y="2801938"/>
          <p14:tracePt t="8044" x="7783513" y="2776538"/>
          <p14:tracePt t="8052" x="7697788" y="2716213"/>
          <p14:tracePt t="8059" x="7648575" y="2692400"/>
          <p14:tracePt t="8067" x="7575550" y="2643188"/>
          <p14:tracePt t="8074" x="7502525" y="2619375"/>
          <p14:tracePt t="8081" x="7442200" y="2582863"/>
          <p14:tracePt t="8089" x="7356475" y="2557463"/>
          <p14:tracePt t="8095" x="7307263" y="2533650"/>
          <p14:tracePt t="8103" x="7246938" y="2509838"/>
          <p14:tracePt t="8110" x="7173913" y="2473325"/>
          <p14:tracePt t="8118" x="7088188" y="2436813"/>
          <p14:tracePt t="8126" x="7027863" y="2411413"/>
          <p14:tracePt t="8131" x="6967538" y="2374900"/>
          <p14:tracePt t="8139" x="6858000" y="2338388"/>
          <p14:tracePt t="8146" x="6808788" y="2327275"/>
          <p14:tracePt t="8154" x="6723063" y="2301875"/>
          <p14:tracePt t="8161" x="6650038" y="2278063"/>
          <p14:tracePt t="8169" x="6564313" y="2254250"/>
          <p14:tracePt t="8176" x="6480175" y="2241550"/>
          <p14:tracePt t="8184" x="6418263" y="2217738"/>
          <p14:tracePt t="8191" x="6370638" y="2205038"/>
          <p14:tracePt t="8198" x="6297613" y="2192338"/>
          <p14:tracePt t="8206" x="6235700" y="2179638"/>
          <p14:tracePt t="8212" x="6162675" y="2168525"/>
          <p14:tracePt t="8220" x="6076950" y="2155825"/>
          <p14:tracePt t="8227" x="6016625" y="2155825"/>
          <p14:tracePt t="8235" x="5967413" y="2143125"/>
          <p14:tracePt t="8242" x="5907088" y="2143125"/>
          <p14:tracePt t="8249" x="5857875" y="2143125"/>
          <p14:tracePt t="8256" x="5784850" y="2143125"/>
          <p14:tracePt t="8264" x="5748338" y="2143125"/>
          <p14:tracePt t="8272" x="5700713" y="2143125"/>
          <p14:tracePt t="8279" x="5651500" y="2143125"/>
          <p14:tracePt t="8286" x="5578475" y="2143125"/>
          <p14:tracePt t="8294" x="5541963" y="2143125"/>
          <p14:tracePt t="8301" x="5505450" y="2143125"/>
          <p14:tracePt t="8309" x="5456238" y="2143125"/>
          <p14:tracePt t="8316" x="5408613" y="2143125"/>
          <p14:tracePt t="8323" x="5359400" y="2143125"/>
          <p14:tracePt t="8329" x="5310188" y="2143125"/>
          <p14:tracePt t="8337" x="5237163" y="2143125"/>
          <p14:tracePt t="8344" x="5200650" y="2143125"/>
          <p14:tracePt t="8352" x="5164138" y="2143125"/>
          <p14:tracePt t="8360" x="5127625" y="2143125"/>
          <p14:tracePt t="8366" x="5103813" y="2143125"/>
          <p14:tracePt t="8373" x="5091113" y="2143125"/>
          <p14:tracePt t="8380" x="5067300" y="2143125"/>
          <p14:tracePt t="8389" x="5054600" y="2143125"/>
          <p14:tracePt t="8396" x="5030788" y="2143125"/>
          <p14:tracePt t="8404" x="4994275" y="2143125"/>
          <p14:tracePt t="8411" x="4981575" y="2143125"/>
          <p14:tracePt t="8418" x="4968875" y="2143125"/>
          <p14:tracePt t="8426" x="4945063" y="2143125"/>
          <p14:tracePt t="8433" x="4921250" y="2143125"/>
          <p14:tracePt t="8440" x="4895850" y="2155825"/>
          <p14:tracePt t="8447" x="4872038" y="2155825"/>
          <p14:tracePt t="8455" x="4848225" y="2179638"/>
          <p14:tracePt t="8462" x="4822825" y="2192338"/>
          <p14:tracePt t="8469" x="4811713" y="2205038"/>
          <p14:tracePt t="8476" x="4786313" y="2217738"/>
          <p14:tracePt t="8483" x="4775200" y="2217738"/>
          <p14:tracePt t="8490" x="4762500" y="2228850"/>
          <p14:tracePt t="8498" x="4749800" y="2241550"/>
          <p14:tracePt t="8506" x="4738688" y="2254250"/>
          <p14:tracePt t="8513" x="4725988" y="2265363"/>
          <p14:tracePt t="8521" x="4713288" y="2265363"/>
          <p14:tracePt t="8527" x="4713288" y="2278063"/>
          <p14:tracePt t="8543" x="4702175" y="2290763"/>
          <p14:tracePt t="8550" x="4702175" y="2301875"/>
          <p14:tracePt t="8564" x="4702175" y="2314575"/>
          <p14:tracePt t="8579" x="4702175" y="2327275"/>
          <p14:tracePt t="8587" x="4702175" y="2338388"/>
          <p14:tracePt t="8594" x="4702175" y="2351088"/>
          <p14:tracePt t="8600" x="4702175" y="2363788"/>
          <p14:tracePt t="8607" x="4713288" y="2374900"/>
          <p14:tracePt t="8616" x="4725988" y="2400300"/>
          <p14:tracePt t="8624" x="4749800" y="2411413"/>
          <p14:tracePt t="8630" x="4749800" y="2424113"/>
          <p14:tracePt t="8638" x="4775200" y="2447925"/>
          <p14:tracePt t="8645" x="4786313" y="2460625"/>
          <p14:tracePt t="8653" x="4811713" y="2484438"/>
          <p14:tracePt t="8660" x="4848225" y="2497138"/>
          <p14:tracePt t="8667" x="4872038" y="2509838"/>
          <p14:tracePt t="8675" x="4895850" y="2533650"/>
          <p14:tracePt t="8681" x="4932363" y="2557463"/>
          <p14:tracePt t="8689" x="4994275" y="2582863"/>
          <p14:tracePt t="8696" x="5041900" y="2606675"/>
          <p14:tracePt t="8704" x="5151438" y="2655888"/>
          <p14:tracePt t="8712" x="5200650" y="2679700"/>
          <p14:tracePt t="8717" x="5286375" y="2703513"/>
          <p14:tracePt t="8725" x="5395913" y="2740025"/>
          <p14:tracePt t="8733" x="5481638" y="2765425"/>
          <p14:tracePt t="8740" x="5554663" y="2789238"/>
          <p14:tracePt t="8747" x="5614988" y="2814638"/>
          <p14:tracePt t="8756" x="5688013" y="2838450"/>
          <p14:tracePt t="8762" x="5748338" y="2851150"/>
          <p14:tracePt t="8770" x="5846763" y="2874963"/>
          <p14:tracePt t="8777" x="5894388" y="2898775"/>
          <p14:tracePt t="8784" x="5956300" y="2911475"/>
          <p14:tracePt t="8792" x="6003925" y="2924175"/>
          <p14:tracePt t="8799" x="6053138" y="2924175"/>
          <p14:tracePt t="8806" x="6115050" y="2935288"/>
          <p14:tracePt t="8813" x="6151563" y="2935288"/>
          <p14:tracePt t="8821" x="6188075" y="2947988"/>
          <p14:tracePt t="8828" x="6211888" y="2947988"/>
          <p14:tracePt t="8834" x="6248400" y="2947988"/>
          <p14:tracePt t="8842" x="6284913" y="2947988"/>
          <p14:tracePt t="8858" x="6308725" y="2947988"/>
          <p14:tracePt t="8865" x="6321425" y="2947988"/>
          <p14:tracePt t="8873" x="6321425" y="2935288"/>
          <p14:tracePt t="8879" x="6334125" y="2935288"/>
          <p14:tracePt t="8886" x="6345238" y="2935288"/>
          <p14:tracePt t="8895" x="6357938" y="2935288"/>
          <p14:tracePt t="8902" x="6357938" y="2924175"/>
          <p14:tracePt t="8909" x="6370638" y="2924175"/>
          <p14:tracePt t="8924" x="6370638" y="2911475"/>
          <p14:tracePt t="8930" x="6381750" y="2911475"/>
          <p14:tracePt t="8938" x="6381750" y="2898775"/>
          <p14:tracePt t="8944" x="6394450" y="2887663"/>
          <p14:tracePt t="8952" x="6394450" y="2874963"/>
          <p14:tracePt t="8959" x="6394450" y="2862263"/>
          <p14:tracePt t="8966" x="6407150" y="2851150"/>
          <p14:tracePt t="8975" x="6407150" y="2825750"/>
          <p14:tracePt t="8982" x="6407150" y="2814638"/>
          <p14:tracePt t="8989" x="6407150" y="2801938"/>
          <p14:tracePt t="8996" x="6407150" y="2776538"/>
          <p14:tracePt t="9004" x="6407150" y="2752725"/>
          <p14:tracePt t="9011" x="6407150" y="2740025"/>
          <p14:tracePt t="9019" x="6407150" y="2728913"/>
          <p14:tracePt t="9026" x="6394450" y="2692400"/>
          <p14:tracePt t="9033" x="6381750" y="2667000"/>
          <p14:tracePt t="9041" x="6370638" y="2655888"/>
          <p14:tracePt t="9048" x="6345238" y="2630488"/>
          <p14:tracePt t="9056" x="6321425" y="2582863"/>
          <p14:tracePt t="9062" x="6297613" y="2570163"/>
          <p14:tracePt t="9069" x="6272213" y="2546350"/>
          <p14:tracePt t="9076" x="6235700" y="2497138"/>
          <p14:tracePt t="9083" x="6162675" y="2424113"/>
          <p14:tracePt t="9093" x="6102350" y="2374900"/>
          <p14:tracePt t="9099" x="6076950" y="2351088"/>
          <p14:tracePt t="9106" x="6003925" y="2301875"/>
          <p14:tracePt t="9113" x="5919788" y="2254250"/>
          <p14:tracePt t="9121" x="5821363" y="2192338"/>
          <p14:tracePt t="9128" x="5724525" y="2168525"/>
          <p14:tracePt t="9136" x="5627688" y="2132013"/>
          <p14:tracePt t="9143" x="5554663" y="2119313"/>
          <p14:tracePt t="9151" x="5468938" y="2106613"/>
          <p14:tracePt t="9157" x="5408613" y="2095500"/>
          <p14:tracePt t="9165" x="5286375" y="2082800"/>
          <p14:tracePt t="9173" x="5200650" y="2082800"/>
          <p14:tracePt t="9179" x="5140325" y="2070100"/>
          <p14:tracePt t="9186" x="5054600" y="2070100"/>
          <p14:tracePt t="9193" x="4994275" y="2070100"/>
          <p14:tracePt t="9201" x="4921250" y="2070100"/>
          <p14:tracePt t="9209" x="4884738" y="2070100"/>
          <p14:tracePt t="9216" x="4835525" y="2070100"/>
          <p14:tracePt t="9224" x="4775200" y="2070100"/>
          <p14:tracePt t="9231" x="4738688" y="2070100"/>
          <p14:tracePt t="9239" x="4676775" y="2070100"/>
          <p14:tracePt t="9246" x="4616450" y="2082800"/>
          <p14:tracePt t="9253" x="4579938" y="2106613"/>
          <p14:tracePt t="9260" x="4543425" y="2119313"/>
          <p14:tracePt t="9268" x="4481513" y="2143125"/>
          <p14:tracePt t="9276" x="4445000" y="2168525"/>
          <p14:tracePt t="9283" x="4384675" y="2192338"/>
          <p14:tracePt t="9290" x="4348163" y="2217738"/>
          <p14:tracePt t="9296" x="4298950" y="2254250"/>
          <p14:tracePt t="9303" x="4251325" y="2290763"/>
          <p14:tracePt t="9311" x="4225925" y="2301875"/>
          <p14:tracePt t="9319" x="4178300" y="2338388"/>
          <p14:tracePt t="9326" x="4152900" y="2351088"/>
          <p14:tracePt t="9344" x="4105275" y="2387600"/>
          <p14:tracePt t="9348" x="4079875" y="2411413"/>
          <p14:tracePt t="9356" x="4068763" y="2411413"/>
          <p14:tracePt t="9363" x="4043363" y="2436813"/>
          <p14:tracePt t="9370" x="4032250" y="2447925"/>
          <p14:tracePt t="9377" x="4006850" y="2473325"/>
          <p14:tracePt t="9385" x="3995738" y="2509838"/>
          <p14:tracePt t="9393" x="3983038" y="2533650"/>
          <p14:tracePt t="9399" x="3970338" y="2557463"/>
          <p14:tracePt t="9407" x="3970338" y="2570163"/>
          <p14:tracePt t="9414" x="3970338" y="2593975"/>
          <p14:tracePt t="9421" x="3970338" y="2606675"/>
          <p14:tracePt t="9429" x="3970338" y="2630488"/>
          <p14:tracePt t="9436" x="3970338" y="2655888"/>
          <p14:tracePt t="9443" x="3970338" y="2667000"/>
          <p14:tracePt t="9451" x="3970338" y="2703513"/>
          <p14:tracePt t="9459" x="3970338" y="2728913"/>
          <p14:tracePt t="9466" x="3983038" y="2740025"/>
          <p14:tracePt t="9473" x="3995738" y="2765425"/>
          <p14:tracePt t="9480" x="4006850" y="2765425"/>
          <p14:tracePt t="9487" x="4032250" y="2801938"/>
          <p14:tracePt t="9495" x="4056063" y="2801938"/>
          <p14:tracePt t="9502" x="4079875" y="2825750"/>
          <p14:tracePt t="9510" x="4116388" y="2838450"/>
          <p14:tracePt t="9517" x="4152900" y="2838450"/>
          <p14:tracePt t="9525" x="4189413" y="2851150"/>
          <p14:tracePt t="9531" x="4238625" y="2862263"/>
          <p14:tracePt t="9538" x="4311650" y="2862263"/>
          <p14:tracePt t="9546" x="4421188" y="2862263"/>
          <p14:tracePt t="9553" x="4543425" y="2862263"/>
          <p14:tracePt t="9560" x="4640263" y="2862263"/>
          <p14:tracePt t="9568" x="4775200" y="2862263"/>
          <p14:tracePt t="9576" x="4884738" y="2862263"/>
          <p14:tracePt t="9583" x="4994275" y="2838450"/>
          <p14:tracePt t="9590" x="5091113" y="2825750"/>
          <p14:tracePt t="9597" x="5200650" y="2801938"/>
          <p14:tracePt t="9605" x="5346700" y="2765425"/>
          <p14:tracePt t="9612" x="5456238" y="2740025"/>
          <p14:tracePt t="9619" x="5602288" y="2716213"/>
          <p14:tracePt t="9627" x="5688013" y="2703513"/>
          <p14:tracePt t="9634" x="5773738" y="2692400"/>
          <p14:tracePt t="9642" x="5846763" y="2679700"/>
          <p14:tracePt t="9648" x="5883275" y="2667000"/>
          <p14:tracePt t="9655" x="5930900" y="2667000"/>
          <p14:tracePt t="9662" x="5967413" y="2655888"/>
          <p14:tracePt t="9671" x="6003925" y="2655888"/>
          <p14:tracePt t="9678" x="6029325" y="2643188"/>
          <p14:tracePt t="9685" x="6053138" y="2630488"/>
          <p14:tracePt t="9693" x="6065838" y="2630488"/>
          <p14:tracePt t="9700" x="6076950" y="2630488"/>
          <p14:tracePt t="9707" x="6076950" y="2619375"/>
          <p14:tracePt t="9714" x="6089650" y="2619375"/>
          <p14:tracePt t="11459" x="6089650" y="2593975"/>
          <p14:tracePt t="11465" x="6089650" y="2582863"/>
          <p14:tracePt t="11472" x="6089650" y="2570163"/>
          <p14:tracePt t="11479" x="6089650" y="2546350"/>
          <p14:tracePt t="11486" x="6089650" y="2520950"/>
          <p14:tracePt t="11494" x="6089650" y="2484438"/>
          <p14:tracePt t="11502" x="6089650" y="2460625"/>
          <p14:tracePt t="11509" x="6089650" y="2424113"/>
          <p14:tracePt t="11516" x="6089650" y="2387600"/>
          <p14:tracePt t="11524" x="6089650" y="2338388"/>
          <p14:tracePt t="11530" x="6089650" y="2241550"/>
          <p14:tracePt t="11539" x="6053138" y="2106613"/>
          <p14:tracePt t="11546" x="6029325" y="2022475"/>
          <p14:tracePt t="11553" x="5967413" y="1924050"/>
          <p14:tracePt t="11561" x="5907088" y="1766888"/>
          <p14:tracePt t="11568" x="5810250" y="1595438"/>
          <p14:tracePt t="11575" x="5748338" y="1436688"/>
          <p14:tracePt t="11581" x="5675313" y="1339850"/>
          <p14:tracePt t="11589" x="5591175" y="1230313"/>
          <p14:tracePt t="11597" x="5505450" y="1120775"/>
          <p14:tracePt t="11605" x="5419725" y="1047750"/>
          <p14:tracePt t="11611" x="5322888" y="974725"/>
          <p14:tracePt t="11619" x="5213350" y="889000"/>
          <p14:tracePt t="11626" x="5103813" y="815975"/>
          <p14:tracePt t="11634" x="5018088" y="755650"/>
          <p14:tracePt t="11640" x="4921250" y="706438"/>
          <p14:tracePt t="11648" x="4822825" y="657225"/>
          <p14:tracePt t="11656" x="4713288" y="620713"/>
          <p14:tracePt t="11663" x="4627563" y="584200"/>
          <p14:tracePt t="11670" x="4518025" y="560388"/>
          <p14:tracePt t="11677" x="4445000" y="536575"/>
          <p14:tracePt t="11685" x="4408488" y="523875"/>
          <p14:tracePt t="11693" x="4371975" y="523875"/>
          <p14:tracePt t="11699" x="4324350" y="511175"/>
          <p14:tracePt t="11707" x="4275138" y="511175"/>
          <p14:tracePt t="11713" x="4238625" y="511175"/>
          <p14:tracePt t="11720" x="4189413" y="511175"/>
          <p14:tracePt t="11727" x="4141788" y="511175"/>
          <p14:tracePt t="11736" x="4105275" y="511175"/>
          <p14:tracePt t="11743" x="4079875" y="523875"/>
          <p14:tracePt t="11751" x="4043363" y="536575"/>
          <p14:tracePt t="11758" x="4032250" y="547688"/>
          <p14:tracePt t="11765" x="4006850" y="560388"/>
          <p14:tracePt t="11773" x="3995738" y="596900"/>
          <p14:tracePt t="11780" x="3970338" y="609600"/>
          <p14:tracePt t="11787" x="3946525" y="633413"/>
          <p14:tracePt t="11794" x="3921125" y="669925"/>
          <p14:tracePt t="11802" x="3910013" y="693738"/>
          <p14:tracePt t="11809" x="3884613" y="730250"/>
          <p14:tracePt t="11816" x="3848100" y="803275"/>
          <p14:tracePt t="11825" x="3811588" y="889000"/>
          <p14:tracePt t="11830" x="3787775" y="950913"/>
          <p14:tracePt t="11838" x="3738563" y="1035050"/>
          <p14:tracePt t="11846" x="3727450" y="1084263"/>
          <p14:tracePt t="11854" x="3702050" y="1169988"/>
          <p14:tracePt t="11861" x="3678238" y="1243013"/>
          <p14:tracePt t="11868" x="3665538" y="1327150"/>
          <p14:tracePt t="11876" x="3654425" y="1363663"/>
          <p14:tracePt t="11883" x="3641725" y="1425575"/>
          <p14:tracePt t="11890" x="3641725" y="1473200"/>
          <p14:tracePt t="11897" x="3641725" y="1509713"/>
          <p14:tracePt t="11905" x="3641725" y="1595438"/>
          <p14:tracePt t="11911" x="3641725" y="1644650"/>
          <p14:tracePt t="11919" x="3641725" y="1741488"/>
          <p14:tracePt t="11926" x="3641725" y="1790700"/>
          <p14:tracePt t="11934" x="3641725" y="1839913"/>
          <p14:tracePt t="11941" x="3641725" y="1887538"/>
          <p14:tracePt t="11948" x="3641725" y="1960563"/>
          <p14:tracePt t="11955" x="3641725" y="2070100"/>
          <p14:tracePt t="11963" x="3641725" y="2119313"/>
          <p14:tracePt t="11971" x="3641725" y="2192338"/>
          <p14:tracePt t="11977" x="3641725" y="2217738"/>
          <p14:tracePt t="11986" x="3641725" y="2254250"/>
          <p14:tracePt t="11993" x="3654425" y="2278063"/>
          <p14:tracePt t="12000" x="3678238" y="2314575"/>
          <p14:tracePt t="12007" x="3702050" y="2351088"/>
          <p14:tracePt t="12014" x="3738563" y="2387600"/>
          <p14:tracePt t="12022" x="3800475" y="2447925"/>
          <p14:tracePt t="12028" x="3860800" y="2497138"/>
          <p14:tracePt t="12037" x="3983038" y="2570163"/>
          <p14:tracePt t="12044" x="4068763" y="2630488"/>
          <p14:tracePt t="12051" x="4165600" y="2679700"/>
          <p14:tracePt t="12058" x="4251325" y="2716213"/>
          <p14:tracePt t="12065" x="4360863" y="2752725"/>
          <p14:tracePt t="12072" x="4457700" y="2789238"/>
          <p14:tracePt t="12080" x="4543425" y="2825750"/>
          <p14:tracePt t="12088" x="4665663" y="2887663"/>
          <p14:tracePt t="12095" x="4749800" y="2924175"/>
          <p14:tracePt t="12103" x="4872038" y="2960688"/>
          <p14:tracePt t="12109" x="5018088" y="2997200"/>
          <p14:tracePt t="12116" x="5151438" y="3044825"/>
          <p14:tracePt t="12125" x="5286375" y="3057525"/>
          <p14:tracePt t="12131" x="5383213" y="3057525"/>
          <p14:tracePt t="12139" x="5492750" y="3070225"/>
          <p14:tracePt t="12147" x="5614988" y="3070225"/>
          <p14:tracePt t="12154" x="5711825" y="3070225"/>
          <p14:tracePt t="12161" x="5797550" y="3070225"/>
          <p14:tracePt t="12168" x="5907088" y="3044825"/>
          <p14:tracePt t="12176" x="5967413" y="3021013"/>
          <p14:tracePt t="12182" x="6003925" y="2997200"/>
          <p14:tracePt t="12189" x="6040438" y="2984500"/>
          <p14:tracePt t="12197" x="6065838" y="2971800"/>
          <p14:tracePt t="12205" x="6089650" y="2960688"/>
          <p14:tracePt t="12211" x="6102350" y="2947988"/>
          <p14:tracePt t="12219" x="6115050" y="2947988"/>
          <p14:tracePt t="12227" x="6126163" y="2947988"/>
          <p14:tracePt t="12234" x="6126163" y="2935288"/>
          <p14:tracePt t="12242" x="6138863" y="2935288"/>
          <p14:tracePt t="12249" x="6151563" y="2935288"/>
          <p14:tracePt t="12256" x="6151563" y="2924175"/>
          <p14:tracePt t="12271" x="6162675" y="2911475"/>
          <p14:tracePt t="12278" x="6162675" y="2898775"/>
          <p14:tracePt t="12286" x="6175375" y="2874963"/>
          <p14:tracePt t="12293" x="6188075" y="2851150"/>
          <p14:tracePt t="12299" x="6199188" y="2838450"/>
          <p14:tracePt t="12306" x="6211888" y="2814638"/>
          <p14:tracePt t="12314" x="6224588" y="2789238"/>
          <p14:tracePt t="12322" x="6224588" y="2776538"/>
          <p14:tracePt t="12329" x="6224588" y="2765425"/>
          <p14:tracePt t="12336" x="6224588" y="2752725"/>
          <p14:tracePt t="12345" x="6224588" y="2740025"/>
          <p14:tracePt t="12352" x="6224588" y="2728913"/>
          <p14:tracePt t="12359" x="6224588" y="2716213"/>
          <p14:tracePt t="12374" x="6224588" y="2692400"/>
          <p14:tracePt t="12380" x="6211888" y="2692400"/>
          <p14:tracePt t="12388" x="6211888" y="2667000"/>
          <p14:tracePt t="12395" x="6188075" y="2667000"/>
          <p14:tracePt t="12403" x="6175375" y="2643188"/>
          <p14:tracePt t="12410" x="6151563" y="2630488"/>
          <p14:tracePt t="12416" x="6115050" y="2606675"/>
          <p14:tracePt t="12423" x="6053138" y="2570163"/>
          <p14:tracePt t="12431" x="6016625" y="2557463"/>
          <p14:tracePt t="12439" x="5967413" y="2546350"/>
          <p14:tracePt t="12447" x="5919788" y="2520950"/>
          <p14:tracePt t="12454" x="5821363" y="2497138"/>
          <p14:tracePt t="12461" x="5737225" y="2473325"/>
          <p14:tracePt t="12469" x="5627688" y="2447925"/>
          <p14:tracePt t="12476" x="5541963" y="2424113"/>
          <p14:tracePt t="12483" x="5481638" y="2411413"/>
          <p14:tracePt t="12491" x="5395913" y="2374900"/>
          <p14:tracePt t="12497" x="5273675" y="2351088"/>
          <p14:tracePt t="12506" x="5187950" y="2327275"/>
          <p14:tracePt t="12512" x="5140325" y="2314575"/>
          <p14:tracePt t="12520" x="5054600" y="2301875"/>
          <p14:tracePt t="12527" x="5005388" y="2301875"/>
          <p14:tracePt t="12533" x="4932363" y="2290763"/>
          <p14:tracePt t="12541" x="4835525" y="2290763"/>
          <p14:tracePt t="12549" x="4786313" y="2290763"/>
          <p14:tracePt t="12557" x="4713288" y="2290763"/>
          <p14:tracePt t="12564" x="4665663" y="2290763"/>
          <p14:tracePt t="12571" x="4616450" y="2290763"/>
          <p14:tracePt t="12578" x="4579938" y="2290763"/>
          <p14:tracePt t="12586" x="4530725" y="2301875"/>
          <p14:tracePt t="12594" x="4494213" y="2314575"/>
          <p14:tracePt t="12601" x="4433888" y="2327275"/>
          <p14:tracePt t="12608" x="4397375" y="2351088"/>
          <p14:tracePt t="12615" x="4360863" y="2363788"/>
          <p14:tracePt t="12623" x="4335463" y="2374900"/>
          <p14:tracePt t="12630" x="4298950" y="2387600"/>
          <p14:tracePt t="12637" x="4275138" y="2400300"/>
          <p14:tracePt t="12643" x="4262438" y="2400300"/>
          <p14:tracePt t="12651" x="4251325" y="2411413"/>
          <p14:tracePt t="12658" x="4225925" y="2424113"/>
          <p14:tracePt t="12666" x="4214813" y="2436813"/>
          <p14:tracePt t="12674" x="4202113" y="2436813"/>
          <p14:tracePt t="12680" x="4189413" y="2447925"/>
          <p14:tracePt t="12688" x="4178300" y="2447925"/>
          <p14:tracePt t="12696" x="4165600" y="2460625"/>
          <p14:tracePt t="12703" x="4165600" y="2473325"/>
          <p14:tracePt t="12710" x="4141788" y="2484438"/>
          <p14:tracePt t="12725" x="4116388" y="2509838"/>
          <p14:tracePt t="12739" x="4105275" y="2520950"/>
          <p14:tracePt t="12755" x="4105275" y="2533650"/>
          <p14:tracePt t="12761" x="4092575" y="2546350"/>
          <p14:tracePt t="12791" x="4092575" y="2557463"/>
          <p14:tracePt t="12820" x="4092575" y="2570163"/>
          <p14:tracePt t="12842" x="4092575" y="2582863"/>
          <p14:tracePt t="12849" x="4105275" y="2593975"/>
          <p14:tracePt t="12857" x="4116388" y="2593975"/>
          <p14:tracePt t="12864" x="4141788" y="2593975"/>
          <p14:tracePt t="12872" x="4178300" y="2593975"/>
          <p14:tracePt t="12878" x="4214813" y="2593975"/>
          <p14:tracePt t="12885" x="4251325" y="2593975"/>
          <p14:tracePt t="12892" x="4298950" y="2593975"/>
          <p14:tracePt t="12900" x="4348163" y="2593975"/>
          <p14:tracePt t="12908" x="4397375" y="2593975"/>
          <p14:tracePt t="12915" x="4445000" y="2593975"/>
          <p14:tracePt t="12923" x="4506913" y="2593975"/>
          <p14:tracePt t="12930" x="4554538" y="2593975"/>
          <p14:tracePt t="12938" x="4689475" y="2593975"/>
          <p14:tracePt t="12945" x="4786313" y="2582863"/>
          <p14:tracePt t="12952" x="4895850" y="2570163"/>
          <p14:tracePt t="12959" x="4968875" y="2570163"/>
          <p14:tracePt t="12966" x="5054600" y="2557463"/>
          <p14:tracePt t="12974" x="5140325" y="2546350"/>
          <p14:tracePt t="12981" x="5187950" y="2546350"/>
          <p14:tracePt t="12989" x="5273675" y="2533650"/>
          <p14:tracePt t="12996" x="5310188" y="2533650"/>
          <p14:tracePt t="13002" x="5359400" y="2520950"/>
          <p14:tracePt t="13010" x="5408613" y="2520950"/>
          <p14:tracePt t="13018" x="5445125" y="2520950"/>
          <p14:tracePt t="13026" x="5468938" y="2520950"/>
          <p14:tracePt t="13032" x="5492750" y="2520950"/>
          <p14:tracePt t="13039" x="5505450" y="2520950"/>
          <p14:tracePt t="13047" x="5518150" y="2520950"/>
          <p14:tracePt t="14681" x="5505450" y="2509838"/>
          <p14:tracePt t="14688" x="5492750" y="2497138"/>
          <p14:tracePt t="14696" x="5456238" y="2484438"/>
          <p14:tracePt t="14702" x="5445125" y="2473325"/>
          <p14:tracePt t="14710" x="5408613" y="2460625"/>
          <p14:tracePt t="14717" x="5370513" y="2436813"/>
          <p14:tracePt t="14724" x="5310188" y="2424113"/>
          <p14:tracePt t="14732" x="5224463" y="2387600"/>
          <p14:tracePt t="14738" x="5176838" y="2363788"/>
          <p14:tracePt t="14746" x="5067300" y="2338388"/>
          <p14:tracePt t="14754" x="4968875" y="2314575"/>
          <p14:tracePt t="14762" x="4872038" y="2290763"/>
          <p14:tracePt t="14768" x="4749800" y="2254250"/>
          <p14:tracePt t="14776" x="4627563" y="2217738"/>
          <p14:tracePt t="14783" x="4554538" y="2205038"/>
          <p14:tracePt t="14790" x="4445000" y="2179638"/>
          <p14:tracePt t="14797" x="4348163" y="2143125"/>
          <p14:tracePt t="14805" x="4251325" y="2119313"/>
          <p14:tracePt t="14812" x="4165600" y="2095500"/>
          <p14:tracePt t="14819" x="4079875" y="2070100"/>
          <p14:tracePt t="14827" x="4019550" y="2046288"/>
          <p14:tracePt t="14834" x="3959225" y="2022475"/>
          <p14:tracePt t="14841" x="3897313" y="1985963"/>
          <p14:tracePt t="14848" x="3836988" y="1973263"/>
          <p14:tracePt t="14857" x="3775075" y="1936750"/>
          <p14:tracePt t="14864" x="3738563" y="1912938"/>
          <p14:tracePt t="14871" x="3714750" y="1900238"/>
          <p14:tracePt t="14879" x="3665538" y="1876425"/>
          <p14:tracePt t="14886" x="3629025" y="1851025"/>
          <p14:tracePt t="14893" x="3592513" y="1851025"/>
          <p14:tracePt t="14900" x="3568700" y="1839913"/>
          <p14:tracePt t="14908" x="3556000" y="1827213"/>
          <p14:tracePt t="14915" x="3544888" y="1827213"/>
          <p14:tracePt t="14923" x="3532188" y="1827213"/>
          <p14:tracePt t="14929" x="3519488" y="1814513"/>
          <p14:tracePt t="14958" x="3508375" y="1814513"/>
          <p14:tracePt t="14995" x="3508375" y="1803400"/>
          <p14:tracePt t="15003" x="3532188" y="1803400"/>
          <p14:tracePt t="15010" x="3556000" y="1790700"/>
          <p14:tracePt t="15017" x="3581400" y="1790700"/>
          <p14:tracePt t="15025" x="3617913" y="1790700"/>
          <p14:tracePt t="15032" x="3654425" y="1790700"/>
          <p14:tracePt t="15040" x="3714750" y="1790700"/>
          <p14:tracePt t="15047" x="3751263" y="1790700"/>
          <p14:tracePt t="15054" x="3811588" y="1790700"/>
          <p14:tracePt t="15062" x="3848100" y="1790700"/>
          <p14:tracePt t="15068" x="3910013" y="1803400"/>
          <p14:tracePt t="15075" x="4019550" y="1827213"/>
          <p14:tracePt t="15083" x="4141788" y="1863725"/>
          <p14:tracePt t="15090" x="4238625" y="1887538"/>
          <p14:tracePt t="15097" x="4324350" y="1912938"/>
          <p14:tracePt t="15106" x="4408488" y="1936750"/>
          <p14:tracePt t="15112" x="4506913" y="1949450"/>
          <p14:tracePt t="15120" x="4616450" y="1973263"/>
          <p14:tracePt t="15127" x="4713288" y="1985963"/>
          <p14:tracePt t="15135" x="4811713" y="2009775"/>
          <p14:tracePt t="15142" x="4895850" y="2022475"/>
          <p14:tracePt t="15149" x="4957763" y="2022475"/>
          <p14:tracePt t="15157" x="5078413" y="2033588"/>
          <p14:tracePt t="15164" x="5140325" y="2046288"/>
          <p14:tracePt t="15170" x="5213350" y="2058988"/>
          <p14:tracePt t="15177" x="5260975" y="2058988"/>
          <p14:tracePt t="15186" x="5297488" y="2070100"/>
          <p14:tracePt t="15192" x="5322888" y="2070100"/>
          <p14:tracePt t="15200" x="5359400" y="2082800"/>
          <p14:tracePt t="15207" x="5383213" y="2095500"/>
          <p14:tracePt t="15215" x="5395913" y="2095500"/>
          <p14:tracePt t="15222" x="5408613" y="2095500"/>
          <p14:tracePt t="15229" x="5419725" y="2106613"/>
          <p14:tracePt t="15236" x="5432425" y="2106613"/>
          <p14:tracePt t="15245" x="5445125" y="2106613"/>
          <p14:tracePt t="15259" x="5456238" y="2106613"/>
          <p14:tracePt t="15266" x="5468938" y="2106613"/>
          <p14:tracePt t="16248" x="5468938" y="2119313"/>
          <p14:tracePt t="16255" x="5456238" y="2132013"/>
          <p14:tracePt t="16263" x="5445125" y="2155825"/>
          <p14:tracePt t="16270" x="5432425" y="2168525"/>
          <p14:tracePt t="16277" x="5419725" y="2179638"/>
          <p14:tracePt t="16285" x="5395913" y="2217738"/>
          <p14:tracePt t="16292" x="5395913" y="2241550"/>
          <p14:tracePt t="16299" x="5383213" y="2278063"/>
          <p14:tracePt t="16307" x="5370513" y="2363788"/>
          <p14:tracePt t="16313" x="5359400" y="2411413"/>
          <p14:tracePt t="16320" x="5346700" y="2509838"/>
          <p14:tracePt t="16328" x="5346700" y="2643188"/>
          <p14:tracePt t="16336" x="5346700" y="2911475"/>
          <p14:tracePt t="16347" x="5346700" y="3117850"/>
          <p14:tracePt t="16350" x="5383213" y="3336925"/>
          <p14:tracePt t="16357" x="5408613" y="3594100"/>
          <p14:tracePt t="16365" x="5505450" y="3860800"/>
          <p14:tracePt t="16373" x="5565775" y="4068763"/>
          <p14:tracePt t="16380" x="5638800" y="4214813"/>
          <p14:tracePt t="16387" x="5737225" y="4397375"/>
          <p14:tracePt t="16395" x="5821363" y="4530725"/>
          <p14:tracePt t="16402" x="5919788" y="4665663"/>
          <p14:tracePt t="16409" x="6029325" y="4775200"/>
          <p14:tracePt t="16416" x="6138863" y="4921250"/>
          <p14:tracePt t="16424" x="6199188" y="4994275"/>
          <p14:tracePt t="16430" x="6370638" y="5164138"/>
          <p14:tracePt t="16437" x="6527800" y="5322888"/>
          <p14:tracePt t="16724" x="6553200" y="5322888"/>
          <p14:tracePt t="16732" x="6577013" y="5335588"/>
          <p14:tracePt t="16738" x="6637338" y="5359400"/>
          <p14:tracePt t="16746" x="6686550" y="5395913"/>
          <p14:tracePt t="16753" x="6772275" y="5421313"/>
          <p14:tracePt t="16761" x="6991350" y="5505450"/>
          <p14:tracePt t="16768" x="7197725" y="5567363"/>
          <p14:tracePt t="16776" x="7466013" y="5664200"/>
          <p14:tracePt t="16782" x="7867650" y="5786438"/>
          <p14:tracePt t="16790" x="8196263" y="5870575"/>
          <p14:tracePt t="16796" x="8464550" y="5956300"/>
          <p14:tracePt t="16804" x="8928100" y="6065838"/>
          <p14:tracePt t="16811" x="9280525" y="6138863"/>
          <p14:tracePt t="16819" x="9536113" y="6175375"/>
          <p14:tracePt t="16826" x="9744075" y="6211888"/>
          <p14:tracePt t="16833" x="10023475" y="6224588"/>
          <p14:tracePt t="16841" x="10255250" y="6224588"/>
          <p14:tracePt t="16848" x="10414000" y="6224588"/>
          <p14:tracePt t="16856" x="10560050" y="6224588"/>
          <p14:tracePt t="16863" x="10755313" y="6175375"/>
          <p14:tracePt t="16871" x="10852150" y="6151563"/>
          <p14:tracePt t="16878" x="10974388" y="6115050"/>
          <p14:tracePt t="16885" x="11071225" y="6065838"/>
          <p14:tracePt t="16893" x="11144250" y="6029325"/>
          <p14:tracePt t="16900" x="11206163" y="5992813"/>
          <p14:tracePt t="16907" x="11266488" y="5945188"/>
          <p14:tracePt t="16913" x="11326813" y="5883275"/>
          <p14:tracePt t="16921" x="11388725" y="5737225"/>
          <p14:tracePt t="16929" x="11425238" y="5640388"/>
          <p14:tracePt t="16937" x="11449050" y="5518150"/>
          <p14:tracePt t="16944" x="11449050" y="5384800"/>
          <p14:tracePt t="16951" x="11449050" y="5262563"/>
          <p14:tracePt t="16958" x="11449050" y="5067300"/>
          <p14:tracePt t="16965" x="11436350" y="4921250"/>
          <p14:tracePt t="16973" x="11412538" y="4787900"/>
          <p14:tracePt t="16980" x="11388725" y="4678363"/>
          <p14:tracePt t="16988" x="11363325" y="4579938"/>
          <p14:tracePt t="16996" x="11352213" y="4494213"/>
          <p14:tracePt t="17002" x="11339513" y="4397375"/>
          <p14:tracePt t="17009" x="11315700" y="4311650"/>
          <p14:tracePt t="17016" x="11290300" y="4238625"/>
          <p14:tracePt t="17025" x="11266488" y="4191000"/>
          <p14:tracePt t="17031" x="11242675" y="4141788"/>
          <p14:tracePt t="17038" x="11229975" y="4117975"/>
          <p14:tracePt t="17047" x="11217275" y="4092575"/>
          <p14:tracePt t="17054" x="11180763" y="4068763"/>
          <p14:tracePt t="17061" x="11156950" y="4043363"/>
          <p14:tracePt t="17068" x="11095038" y="4006850"/>
          <p14:tracePt t="17076" x="10985500" y="3946525"/>
          <p14:tracePt t="17083" x="10864850" y="3922713"/>
          <p14:tracePt t="17090" x="10706100" y="3886200"/>
          <p14:tracePt t="17097" x="10499725" y="3836988"/>
          <p14:tracePt t="17105" x="10218738" y="3800475"/>
          <p14:tracePt t="17112" x="9975850" y="3787775"/>
          <p14:tracePt t="17120" x="9671050" y="3763963"/>
          <p14:tracePt t="17127" x="9402763" y="3763963"/>
          <p14:tracePt t="17133" x="9061450" y="3763963"/>
          <p14:tracePt t="17141" x="8866188" y="3763963"/>
          <p14:tracePt t="17149" x="8720138" y="3776663"/>
          <p14:tracePt t="17155" x="8513763" y="3787775"/>
          <p14:tracePt t="17163" x="8318500" y="3849688"/>
          <p14:tracePt t="17171" x="8185150" y="3873500"/>
          <p14:tracePt t="17178" x="8050213" y="3922713"/>
          <p14:tracePt t="17186" x="7916863" y="3983038"/>
          <p14:tracePt t="17193" x="7843838" y="4019550"/>
          <p14:tracePt t="17199" x="7770813" y="4068763"/>
          <p14:tracePt t="17208" x="7697788" y="4129088"/>
          <p14:tracePt t="17215" x="7637463" y="4165600"/>
          <p14:tracePt t="17222" x="7575550" y="4238625"/>
          <p14:tracePt t="17230" x="7515225" y="4300538"/>
          <p14:tracePt t="17237" x="7453313" y="4397375"/>
          <p14:tracePt t="17244" x="7405688" y="4494213"/>
          <p14:tracePt t="17251" x="7380288" y="4579938"/>
          <p14:tracePt t="17258" x="7369175" y="4652963"/>
          <p14:tracePt t="17266" x="7356475" y="4762500"/>
          <p14:tracePt t="17272" x="7356475" y="4860925"/>
          <p14:tracePt t="17280" x="7356475" y="5006975"/>
          <p14:tracePt t="17288" x="7356475" y="5116513"/>
          <p14:tracePt t="17296" x="7392988" y="5200650"/>
          <p14:tracePt t="17303" x="7442200" y="5322888"/>
          <p14:tracePt t="17310" x="7489825" y="5421313"/>
          <p14:tracePt t="17316" x="7575550" y="5541963"/>
          <p14:tracePt t="17325" x="7734300" y="5761038"/>
          <p14:tracePt t="17332" x="7843838" y="5834063"/>
          <p14:tracePt t="17339" x="8075613" y="6029325"/>
          <p14:tracePt t="17347" x="8318500" y="6211888"/>
          <p14:tracePt t="17354" x="8623300" y="6407150"/>
          <p14:tracePt t="17362" x="8709025" y="6456363"/>
          <p14:tracePt t="21412" x="8720138" y="6456363"/>
          <p14:tracePt t="21418" x="8732838" y="6443663"/>
          <p14:tracePt t="21427" x="8745538" y="6443663"/>
          <p14:tracePt t="21434" x="8769350" y="6430963"/>
          <p14:tracePt t="21441" x="8782050" y="6419850"/>
          <p14:tracePt t="21449" x="8805863" y="6407150"/>
          <p14:tracePt t="21456" x="8842375" y="6394450"/>
          <p14:tracePt t="21463" x="8878888" y="6383338"/>
          <p14:tracePt t="21470" x="8902700" y="6370638"/>
          <p14:tracePt t="21477" x="8939213" y="6346825"/>
          <p14:tracePt t="21484" x="8964613" y="6334125"/>
          <p14:tracePt t="21491" x="9013825" y="6310313"/>
          <p14:tracePt t="21499" x="9061450" y="6273800"/>
          <p14:tracePt t="21507" x="9110663" y="6261100"/>
          <p14:tracePt t="21515" x="9147175" y="6224588"/>
          <p14:tracePt t="21522" x="9183688" y="6211888"/>
          <p14:tracePt t="21529" x="9232900" y="6164263"/>
          <p14:tracePt t="21536" x="9269413" y="6127750"/>
          <p14:tracePt t="21544" x="9329738" y="6091238"/>
          <p14:tracePt t="21550" x="9378950" y="6054725"/>
          <p14:tracePt t="21558" x="9415463" y="6018213"/>
          <p14:tracePt t="21565" x="9439275" y="5992813"/>
          <p14:tracePt t="21573" x="9475788" y="5969000"/>
          <p14:tracePt t="21580" x="9499600" y="5945188"/>
          <p14:tracePt t="21587" x="9525000" y="5919788"/>
          <p14:tracePt t="21594" x="9536113" y="5907088"/>
          <p14:tracePt t="21601" x="9548813" y="5883275"/>
          <p14:tracePt t="21608" x="9572625" y="5870575"/>
          <p14:tracePt t="21617" x="9572625" y="5846763"/>
          <p14:tracePt t="21624" x="9585325" y="5834063"/>
          <p14:tracePt t="21632" x="9609138" y="5822950"/>
          <p14:tracePt t="21639" x="9621838" y="5797550"/>
          <p14:tracePt t="21646" x="9634538" y="5761038"/>
          <p14:tracePt t="21653" x="9645650" y="5749925"/>
          <p14:tracePt t="21661" x="9658350" y="5713413"/>
          <p14:tracePt t="21667" x="9671050" y="5688013"/>
          <p14:tracePt t="21676" x="9671050" y="5664200"/>
          <p14:tracePt t="21682" x="9683750" y="5640388"/>
          <p14:tracePt t="21690" x="9694863" y="5614988"/>
          <p14:tracePt t="21697" x="9707563" y="5591175"/>
          <p14:tracePt t="21705" x="9707563" y="5567363"/>
          <p14:tracePt t="21712" x="9707563" y="5541963"/>
          <p14:tracePt t="21718" x="9720263" y="5530850"/>
          <p14:tracePt t="21726" x="9720263" y="5494338"/>
          <p14:tracePt t="21733" x="9720263" y="5468938"/>
          <p14:tracePt t="21742" x="9720263" y="5445125"/>
          <p14:tracePt t="21749" x="9720263" y="5421313"/>
          <p14:tracePt t="21756" x="9720263" y="5395913"/>
          <p14:tracePt t="21764" x="9720263" y="5384800"/>
          <p14:tracePt t="21771" x="9720263" y="5348288"/>
          <p14:tracePt t="21778" x="9720263" y="5311775"/>
          <p14:tracePt t="21785" x="9720263" y="5286375"/>
          <p14:tracePt t="21793" x="9694863" y="5249863"/>
          <p14:tracePt t="21799" x="9683750" y="5226050"/>
          <p14:tracePt t="21807" x="9671050" y="5189538"/>
          <p14:tracePt t="21815" x="9645650" y="5153025"/>
          <p14:tracePt t="21822" x="9634538" y="5127625"/>
          <p14:tracePt t="21829" x="9609138" y="5103813"/>
          <p14:tracePt t="21836" x="9572625" y="5067300"/>
          <p14:tracePt t="21843" x="9536113" y="5006975"/>
          <p14:tracePt t="21851" x="9488488" y="4970463"/>
          <p14:tracePt t="21859" x="9451975" y="4933950"/>
          <p14:tracePt t="21865" x="9415463" y="4884738"/>
          <p14:tracePt t="21873" x="9366250" y="4848225"/>
          <p14:tracePt t="21880" x="9317038" y="4824413"/>
          <p14:tracePt t="21887" x="9244013" y="4775200"/>
          <p14:tracePt t="21895" x="9183688" y="4738688"/>
          <p14:tracePt t="21902" x="9134475" y="4714875"/>
          <p14:tracePt t="21910" x="9061450" y="4689475"/>
          <p14:tracePt t="21917" x="9024938" y="4678363"/>
          <p14:tracePt t="21925" x="8951913" y="4665663"/>
          <p14:tracePt t="21932" x="8902700" y="4652963"/>
          <p14:tracePt t="21939" x="8829675" y="4640263"/>
          <p14:tracePt t="21947" x="8769350" y="4640263"/>
          <p14:tracePt t="21953" x="8720138" y="4640263"/>
          <p14:tracePt t="21960" x="8672513" y="4640263"/>
          <p14:tracePt t="21968" x="8610600" y="4640263"/>
          <p14:tracePt t="21976" x="8562975" y="4640263"/>
          <p14:tracePt t="21983" x="8513763" y="4640263"/>
          <p14:tracePt t="21990" x="8453438" y="4640263"/>
          <p14:tracePt t="21997" x="8391525" y="4640263"/>
          <p14:tracePt t="22005" x="8331200" y="4652963"/>
          <p14:tracePt t="22013" x="8294688" y="4665663"/>
          <p14:tracePt t="22019" x="8232775" y="4689475"/>
          <p14:tracePt t="22027" x="8196263" y="4725988"/>
          <p14:tracePt t="22034" x="8148638" y="4738688"/>
          <p14:tracePt t="22042" x="8112125" y="4775200"/>
          <p14:tracePt t="22049" x="8086725" y="4787900"/>
          <p14:tracePt t="22057" x="8050213" y="4824413"/>
          <p14:tracePt t="22064" x="8026400" y="4848225"/>
          <p14:tracePt t="22071" x="8013700" y="4860925"/>
          <p14:tracePt t="22078" x="8002588" y="4872038"/>
          <p14:tracePt t="22085" x="7989888" y="4884738"/>
          <p14:tracePt t="22092" x="7966075" y="4908550"/>
          <p14:tracePt t="22100" x="7953375" y="4933950"/>
          <p14:tracePt t="22108" x="7953375" y="4957763"/>
          <p14:tracePt t="22116" x="7940675" y="4981575"/>
          <p14:tracePt t="22122" x="7929563" y="5006975"/>
          <p14:tracePt t="22129" x="7929563" y="5030788"/>
          <p14:tracePt t="22137" x="7929563" y="5054600"/>
          <p14:tracePt t="22144" x="7929563" y="5067300"/>
          <p14:tracePt t="22151" x="7929563" y="5080000"/>
          <p14:tracePt t="22159" x="7929563" y="5103813"/>
          <p14:tracePt t="22166" x="7929563" y="5116513"/>
          <p14:tracePt t="22174" x="7929563" y="5140325"/>
          <p14:tracePt t="22180" x="7929563" y="5153025"/>
          <p14:tracePt t="22188" x="7940675" y="5200650"/>
          <p14:tracePt t="22195" x="7953375" y="5226050"/>
          <p14:tracePt t="22202" x="7966075" y="5237163"/>
          <p14:tracePt t="22209" x="7977188" y="5262563"/>
          <p14:tracePt t="22217" x="7989888" y="5273675"/>
          <p14:tracePt t="22225" x="8002588" y="5286375"/>
          <p14:tracePt t="22232" x="8013700" y="5299075"/>
          <p14:tracePt t="22239" x="8039100" y="5311775"/>
          <p14:tracePt t="22247" x="8075613" y="5335588"/>
          <p14:tracePt t="22254" x="8112125" y="5348288"/>
          <p14:tracePt t="22262" x="8148638" y="5359400"/>
          <p14:tracePt t="22268" x="8185150" y="5372100"/>
          <p14:tracePt t="22276" x="8232775" y="5384800"/>
          <p14:tracePt t="22283" x="8270875" y="5395913"/>
          <p14:tracePt t="22291" x="8343900" y="5408613"/>
          <p14:tracePt t="22297" x="8440738" y="5432425"/>
          <p14:tracePt t="22306" x="8526463" y="5445125"/>
          <p14:tracePt t="22313" x="8610600" y="5445125"/>
          <p14:tracePt t="22319" x="8709025" y="5445125"/>
          <p14:tracePt t="22326" x="8818563" y="5457825"/>
          <p14:tracePt t="22334" x="8915400" y="5457825"/>
          <p14:tracePt t="22342" x="9013825" y="5468938"/>
          <p14:tracePt t="22349" x="9086850" y="5468938"/>
          <p14:tracePt t="22357" x="9183688" y="5468938"/>
          <p14:tracePt t="22363" x="9244013" y="5468938"/>
          <p14:tracePt t="22371" x="9329738" y="5468938"/>
          <p14:tracePt t="22378" x="9378950" y="5468938"/>
          <p14:tracePt t="22385" x="9426575" y="5468938"/>
          <p14:tracePt t="22394" x="9463088" y="5468938"/>
          <p14:tracePt t="22400" x="9499600" y="5468938"/>
          <p14:tracePt t="22408" x="9525000" y="5468938"/>
          <p14:tracePt t="22416" x="9548813" y="5468938"/>
          <p14:tracePt t="22430" x="9572625" y="5468938"/>
          <p14:tracePt t="22443" x="9585325" y="5468938"/>
          <p14:tracePt t="22451" x="9598025" y="5468938"/>
          <p14:tracePt t="22466" x="9609138" y="5468938"/>
          <p14:tracePt t="22474" x="9621838" y="5468938"/>
          <p14:tracePt t="22489" x="9634538" y="5468938"/>
          <p14:tracePt t="22502" x="9645650" y="5457825"/>
          <p14:tracePt t="22517" x="9658350" y="5457825"/>
          <p14:tracePt t="22524" x="9671050" y="5457825"/>
          <p14:tracePt t="22547" x="9683750" y="5457825"/>
          <p14:tracePt t="24152" x="9671050" y="5457825"/>
          <p14:tracePt t="24158" x="9658350" y="5457825"/>
          <p14:tracePt t="24167" x="9621838" y="5457825"/>
          <p14:tracePt t="24173" x="9609138" y="5457825"/>
          <p14:tracePt t="24181" x="9572625" y="5457825"/>
          <p14:tracePt t="24187" x="9548813" y="5457825"/>
          <p14:tracePt t="24196" x="9525000" y="5457825"/>
          <p14:tracePt t="24202" x="9488488" y="5445125"/>
          <p14:tracePt t="24209" x="9426575" y="5432425"/>
          <p14:tracePt t="24217" x="9378950" y="5421313"/>
          <p14:tracePt t="24223" x="9329738" y="5408613"/>
          <p14:tracePt t="24230" x="9256713" y="5372100"/>
          <p14:tracePt t="24238" x="9123363" y="5311775"/>
          <p14:tracePt t="24246" x="9013825" y="5273675"/>
          <p14:tracePt t="24253" x="8902700" y="5237163"/>
          <p14:tracePt t="24261" x="8769350" y="5164138"/>
          <p14:tracePt t="24268" x="8562975" y="5080000"/>
          <p14:tracePt t="24276" x="8307388" y="4945063"/>
          <p14:tracePt t="24283" x="8050213" y="4799013"/>
          <p14:tracePt t="24290" x="7770813" y="4678363"/>
          <p14:tracePt t="24298" x="7453313" y="4530725"/>
          <p14:tracePt t="24305" x="7173913" y="4384675"/>
          <p14:tracePt t="24312" x="6881813" y="4227513"/>
          <p14:tracePt t="24319" x="6613525" y="4056063"/>
          <p14:tracePt t="24326" x="6321425" y="3886200"/>
          <p14:tracePt t="24333" x="6188075" y="3800475"/>
          <p14:tracePt t="24350" x="6016625" y="3703638"/>
          <p14:tracePt t="24356" x="5956300" y="3678238"/>
          <p14:tracePt t="24364" x="5894388" y="3630613"/>
          <p14:tracePt t="24679" x="5883275" y="3630613"/>
          <p14:tracePt t="24686" x="5857875" y="3617913"/>
          <p14:tracePt t="24694" x="5846763" y="3617913"/>
          <p14:tracePt t="24701" x="5821363" y="3617913"/>
          <p14:tracePt t="24707" x="5797550" y="3617913"/>
          <p14:tracePt t="24714" x="5761038" y="3617913"/>
          <p14:tracePt t="24721" x="5737225" y="3617913"/>
          <p14:tracePt t="24729" x="5700713" y="3605213"/>
          <p14:tracePt t="24736" x="5664200" y="3594100"/>
          <p14:tracePt t="24744" x="5627688" y="3594100"/>
          <p14:tracePt t="24752" x="5591175" y="3594100"/>
          <p14:tracePt t="24758" x="5529263" y="3594100"/>
          <p14:tracePt t="24767" x="5481638" y="3594100"/>
          <p14:tracePt t="24773" x="5432425" y="3594100"/>
          <p14:tracePt t="24781" x="5359400" y="3594100"/>
          <p14:tracePt t="24788" x="5260975" y="3605213"/>
          <p14:tracePt t="24796" x="5151438" y="3630613"/>
          <p14:tracePt t="24803" x="5041900" y="3641725"/>
          <p14:tracePt t="24810" x="4932363" y="3667125"/>
          <p14:tracePt t="24817" x="4835525" y="3678238"/>
          <p14:tracePt t="24825" x="4713288" y="3690938"/>
          <p14:tracePt t="24831" x="4627563" y="3703638"/>
          <p14:tracePt t="24839" x="4518025" y="3727450"/>
          <p14:tracePt t="24846" x="4433888" y="3727450"/>
          <p14:tracePt t="24853" x="4371975" y="3727450"/>
          <p14:tracePt t="24861" x="4287838" y="3727450"/>
          <p14:tracePt t="24868" x="4202113" y="3740150"/>
          <p14:tracePt t="24876" x="4116388" y="3740150"/>
          <p14:tracePt t="24884" x="4043363" y="3740150"/>
          <p14:tracePt t="24891" x="3983038" y="3740150"/>
          <p14:tracePt t="24898" x="3921125" y="3740150"/>
          <p14:tracePt t="24905" x="3860800" y="3740150"/>
          <p14:tracePt t="24913" x="3763963" y="3740150"/>
          <p14:tracePt t="24919" x="3702050" y="3740150"/>
          <p14:tracePt t="24927" x="3605213" y="3740150"/>
          <p14:tracePt t="24935" x="3556000" y="3751263"/>
          <p14:tracePt t="24943" x="3519488" y="3751263"/>
          <p14:tracePt t="24948" x="3482975" y="3763963"/>
          <p14:tracePt t="24956" x="3446463" y="3763963"/>
          <p14:tracePt t="24964" x="3422650" y="3776663"/>
          <p14:tracePt t="24971" x="3386138" y="3776663"/>
          <p14:tracePt t="24979" x="3349625" y="3776663"/>
          <p14:tracePt t="24986" x="3325813" y="3787775"/>
          <p14:tracePt t="24994" x="3289300" y="3787775"/>
          <p14:tracePt t="25000" x="3276600" y="3787775"/>
          <p14:tracePt t="25016" x="3252788" y="3800475"/>
          <p14:tracePt t="25029" x="3227388" y="3800475"/>
          <p14:tracePt t="25037" x="3227388" y="3813175"/>
          <p14:tracePt t="25052" x="3214688" y="3824288"/>
          <p14:tracePt t="25066" x="3214688" y="3836988"/>
          <p14:tracePt t="25073" x="3203575" y="3836988"/>
          <p14:tracePt t="25081" x="3203575" y="3849688"/>
          <p14:tracePt t="25088" x="3203575" y="3860800"/>
          <p14:tracePt t="25096" x="3203575" y="3873500"/>
          <p14:tracePt t="25103" x="3203575" y="3897313"/>
          <p14:tracePt t="25111" x="3203575" y="3910013"/>
          <p14:tracePt t="25118" x="3203575" y="3922713"/>
          <p14:tracePt t="25126" x="3214688" y="3933825"/>
          <p14:tracePt t="25133" x="3214688" y="3959225"/>
          <p14:tracePt t="25140" x="3227388" y="3970338"/>
          <p14:tracePt t="25147" x="3240088" y="3995738"/>
          <p14:tracePt t="25154" x="3263900" y="4032250"/>
          <p14:tracePt t="25161" x="3276600" y="4043363"/>
          <p14:tracePt t="25168" x="3300413" y="4081463"/>
          <p14:tracePt t="25177" x="3313113" y="4092575"/>
          <p14:tracePt t="25184" x="3349625" y="4105275"/>
          <p14:tracePt t="25191" x="3386138" y="4129088"/>
          <p14:tracePt t="25197" x="3422650" y="4154488"/>
          <p14:tracePt t="25205" x="3544888" y="4202113"/>
          <p14:tracePt t="25213" x="3617913" y="4238625"/>
          <p14:tracePt t="25220" x="3702050" y="4275138"/>
          <p14:tracePt t="25228" x="3800475" y="4311650"/>
          <p14:tracePt t="25234" x="3897313" y="4360863"/>
          <p14:tracePt t="25243" x="4032250" y="4421188"/>
          <p14:tracePt t="25250" x="4092575" y="4457700"/>
          <p14:tracePt t="25257" x="4189413" y="4494213"/>
          <p14:tracePt t="25264" x="4275138" y="4543425"/>
          <p14:tracePt t="25272" x="4360863" y="4567238"/>
          <p14:tracePt t="25279" x="4457700" y="4603750"/>
          <p14:tracePt t="25286" x="4530725" y="4629150"/>
          <p14:tracePt t="25294" x="4616450" y="4652963"/>
          <p14:tracePt t="25300" x="4665663" y="4665663"/>
          <p14:tracePt t="25308" x="4786313" y="4689475"/>
          <p14:tracePt t="25315" x="4859338" y="4702175"/>
          <p14:tracePt t="25322" x="4932363" y="4702175"/>
          <p14:tracePt t="25329" x="5005388" y="4702175"/>
          <p14:tracePt t="25336" x="5078413" y="4702175"/>
          <p14:tracePt t="25345" x="5164138" y="4702175"/>
          <p14:tracePt t="25352" x="5213350" y="4702175"/>
          <p14:tracePt t="25359" x="5297488" y="4702175"/>
          <p14:tracePt t="25367" x="5359400" y="4702175"/>
          <p14:tracePt t="25374" x="5432425" y="4702175"/>
          <p14:tracePt t="25382" x="5505450" y="4678363"/>
          <p14:tracePt t="25388" x="5554663" y="4665663"/>
          <p14:tracePt t="25396" x="5591175" y="4652963"/>
          <p14:tracePt t="25403" x="5638800" y="4640263"/>
          <p14:tracePt t="25411" x="5675313" y="4629150"/>
          <p14:tracePt t="25417" x="5711825" y="4603750"/>
          <p14:tracePt t="25426" x="5784850" y="4579938"/>
          <p14:tracePt t="25432" x="5821363" y="4567238"/>
          <p14:tracePt t="25439" x="5883275" y="4519613"/>
          <p14:tracePt t="25446" x="5919788" y="4483100"/>
          <p14:tracePt t="25454" x="5980113" y="4433888"/>
          <p14:tracePt t="25462" x="6016625" y="4397375"/>
          <p14:tracePt t="25469" x="6076950" y="4337050"/>
          <p14:tracePt t="25477" x="6138863" y="4264025"/>
          <p14:tracePt t="25484" x="6175375" y="4202113"/>
          <p14:tracePt t="25492" x="6199188" y="4129088"/>
          <p14:tracePt t="25499" x="6224588" y="4081463"/>
          <p14:tracePt t="25506" x="6235700" y="4032250"/>
          <p14:tracePt t="25513" x="6248400" y="3983038"/>
          <p14:tracePt t="25520" x="6261100" y="3933825"/>
          <p14:tracePt t="25528" x="6261100" y="3886200"/>
          <p14:tracePt t="25535" x="6261100" y="3849688"/>
          <p14:tracePt t="25543" x="6261100" y="3813175"/>
          <p14:tracePt t="25549" x="6261100" y="3776663"/>
          <p14:tracePt t="25556" x="6261100" y="3727450"/>
          <p14:tracePt t="25563" x="6261100" y="3678238"/>
          <p14:tracePt t="25572" x="6235700" y="3630613"/>
          <p14:tracePt t="25584" x="6224588" y="3605213"/>
          <p14:tracePt t="25586" x="6188075" y="3568700"/>
          <p14:tracePt t="25594" x="6162675" y="3521075"/>
          <p14:tracePt t="25601" x="6115050" y="3495675"/>
          <p14:tracePt t="25608" x="6076950" y="3448050"/>
          <p14:tracePt t="25616" x="6040438" y="3435350"/>
          <p14:tracePt t="25623" x="5992813" y="3398838"/>
          <p14:tracePt t="25631" x="5956300" y="3362325"/>
          <p14:tracePt t="25638" x="5883275" y="3325813"/>
          <p14:tracePt t="25645" x="5773738" y="3289300"/>
          <p14:tracePt t="25653" x="5675313" y="3263900"/>
          <p14:tracePt t="25660" x="5578475" y="3252788"/>
          <p14:tracePt t="25667" x="5492750" y="3240088"/>
          <p14:tracePt t="25673" x="5395913" y="3227388"/>
          <p14:tracePt t="25681" x="5297488" y="3216275"/>
          <p14:tracePt t="25689" x="5200650" y="3216275"/>
          <p14:tracePt t="25696" x="5114925" y="3216275"/>
          <p14:tracePt t="25703" x="5018088" y="3216275"/>
          <p14:tracePt t="25711" x="4932363" y="3216275"/>
          <p14:tracePt t="25717" x="4848225" y="3216275"/>
          <p14:tracePt t="25725" x="4738688" y="3216275"/>
          <p14:tracePt t="25733" x="4652963" y="3216275"/>
          <p14:tracePt t="25741" x="4554538" y="3216275"/>
          <p14:tracePt t="25748" x="4494213" y="3216275"/>
          <p14:tracePt t="25755" x="4421188" y="3227388"/>
          <p14:tracePt t="25763" x="4324350" y="3252788"/>
          <p14:tracePt t="25770" x="4251325" y="3263900"/>
          <p14:tracePt t="25777" x="4165600" y="3289300"/>
          <p14:tracePt t="25784" x="4105275" y="3300413"/>
          <p14:tracePt t="25791" x="4019550" y="3325813"/>
          <p14:tracePt t="25799" x="3959225" y="3336925"/>
          <p14:tracePt t="25806" x="3910013" y="3362325"/>
          <p14:tracePt t="25813" x="3836988" y="3373438"/>
          <p14:tracePt t="25820" x="3787775" y="3398838"/>
          <p14:tracePt t="25828" x="3714750" y="3409950"/>
          <p14:tracePt t="25836" x="3665538" y="3422650"/>
          <p14:tracePt t="25843" x="3592513" y="3448050"/>
          <p14:tracePt t="25851" x="3532188" y="3459163"/>
          <p14:tracePt t="25858" x="3495675" y="3484563"/>
          <p14:tracePt t="25865" x="3459163" y="3495675"/>
          <p14:tracePt t="25872" x="3422650" y="3508375"/>
          <p14:tracePt t="25879" x="3386138" y="3521075"/>
          <p14:tracePt t="25887" x="3336925" y="3544888"/>
          <p14:tracePt t="25895" x="3313113" y="3544888"/>
          <p14:tracePt t="25900" x="3276600" y="3568700"/>
          <p14:tracePt t="25908" x="3227388" y="3605213"/>
          <p14:tracePt t="25916" x="3203575" y="3617913"/>
          <p14:tracePt t="25924" x="3190875" y="3630613"/>
          <p14:tracePt t="25930" x="3167063" y="3630613"/>
          <p14:tracePt t="25938" x="3154363" y="3654425"/>
          <p14:tracePt t="25946" x="3141663" y="3667125"/>
          <p14:tracePt t="25952" x="3117850" y="3690938"/>
          <p14:tracePt t="25960" x="3117850" y="3703638"/>
          <p14:tracePt t="25967" x="3094038" y="3714750"/>
          <p14:tracePt t="25975" x="3081338" y="3740150"/>
          <p14:tracePt t="25982" x="3068638" y="3740150"/>
          <p14:tracePt t="25989" x="3068638" y="3751263"/>
          <p14:tracePt t="25996" x="3057525" y="3763963"/>
          <p14:tracePt t="26004" x="3057525" y="3787775"/>
          <p14:tracePt t="26011" x="3044825" y="3813175"/>
          <p14:tracePt t="26018" x="3044825" y="3836988"/>
          <p14:tracePt t="26025" x="3044825" y="3860800"/>
          <p14:tracePt t="26034" x="3044825" y="3886200"/>
          <p14:tracePt t="26041" x="3044825" y="3910013"/>
          <p14:tracePt t="26048" x="3044825" y="3933825"/>
          <p14:tracePt t="26055" x="3044825" y="3946525"/>
          <p14:tracePt t="26063" x="3044825" y="3959225"/>
          <p14:tracePt t="26070" x="3044825" y="3983038"/>
          <p14:tracePt t="26077" x="3057525" y="4006850"/>
          <p14:tracePt t="26084" x="3068638" y="4019550"/>
          <p14:tracePt t="26092" x="3094038" y="4056063"/>
          <p14:tracePt t="26098" x="3117850" y="4081463"/>
          <p14:tracePt t="26107" x="3130550" y="4092575"/>
          <p14:tracePt t="26113" x="3167063" y="4117975"/>
          <p14:tracePt t="26121" x="3190875" y="4141788"/>
          <p14:tracePt t="26129" x="3227388" y="4178300"/>
          <p14:tracePt t="26136" x="3276600" y="4191000"/>
          <p14:tracePt t="26142" x="3313113" y="4214813"/>
          <p14:tracePt t="26150" x="3398838" y="4238625"/>
          <p14:tracePt t="26158" x="3482975" y="4264025"/>
          <p14:tracePt t="26165" x="3556000" y="4287838"/>
          <p14:tracePt t="26172" x="3654425" y="4300538"/>
          <p14:tracePt t="26180" x="3751263" y="4324350"/>
          <p14:tracePt t="26187" x="3848100" y="4348163"/>
          <p14:tracePt t="26195" x="3970338" y="4373563"/>
          <p14:tracePt t="26202" x="4043363" y="4384675"/>
          <p14:tracePt t="26209" x="4152900" y="4410075"/>
          <p14:tracePt t="26217" x="4238625" y="4433888"/>
          <p14:tracePt t="26224" x="4360863" y="4446588"/>
          <p14:tracePt t="26232" x="4457700" y="4457700"/>
          <p14:tracePt t="26238" x="4554538" y="4470400"/>
          <p14:tracePt t="26246" x="4702175" y="4519613"/>
          <p14:tracePt t="26253" x="4811713" y="4543425"/>
          <p14:tracePt t="26259" x="5005388" y="4567238"/>
          <p14:tracePt t="26267" x="5176838" y="4592638"/>
          <p14:tracePt t="26275" x="5322888" y="4603750"/>
          <p14:tracePt t="26282" x="5456238" y="4640263"/>
          <p14:tracePt t="26290" x="5602288" y="4652963"/>
          <p14:tracePt t="26297" x="5748338" y="4665663"/>
          <p14:tracePt t="26304" x="5870575" y="4665663"/>
          <p14:tracePt t="26311" x="6003925" y="4665663"/>
          <p14:tracePt t="26319" x="6102350" y="4678363"/>
          <p14:tracePt t="26327" x="6199188" y="4678363"/>
          <p14:tracePt t="26334" x="6297613" y="4678363"/>
          <p14:tracePt t="26341" x="6381750" y="4678363"/>
          <p14:tracePt t="26349" x="6467475" y="4665663"/>
          <p14:tracePt t="26355" x="6553200" y="4640263"/>
          <p14:tracePt t="26364" x="6589713" y="4629150"/>
          <p14:tracePt t="26370" x="6626225" y="4603750"/>
          <p14:tracePt t="26377" x="6686550" y="4592638"/>
          <p14:tracePt t="26384" x="6710363" y="4579938"/>
          <p14:tracePt t="26393" x="6735763" y="4567238"/>
          <p14:tracePt t="30436" x="6735763" y="4543425"/>
          <p14:tracePt t="30443" x="6735763" y="4506913"/>
          <p14:tracePt t="30450" x="6723063" y="4470400"/>
          <p14:tracePt t="30456" x="6699250" y="4384675"/>
          <p14:tracePt t="30465" x="6650038" y="4178300"/>
          <p14:tracePt t="30471" x="6613525" y="4043363"/>
          <p14:tracePt t="30479" x="6527800" y="3667125"/>
          <p14:tracePt t="30486" x="6443663" y="3336925"/>
          <p14:tracePt t="30493" x="6357938" y="2887663"/>
          <p14:tracePt t="30500" x="6297613" y="2411413"/>
          <p14:tracePt t="30507" x="6224588" y="1827213"/>
          <p14:tracePt t="30516" x="6188075" y="1425575"/>
          <p14:tracePt t="30522" x="6175375" y="1243013"/>
          <p14:tracePt t="30531" x="6151563" y="852488"/>
          <p14:tracePt t="30537" x="6138863" y="633413"/>
          <p14:tracePt t="30546" x="6126163" y="427038"/>
          <p14:tracePt t="30553" x="6115050" y="317500"/>
          <p14:tracePt t="30560" x="6115050" y="279400"/>
          <p14:tracePt t="30567" x="6115050" y="231775"/>
          <p14:tracePt t="30574" x="6102350" y="146050"/>
          <p14:tracePt t="30912" x="6102350" y="133350"/>
          <p14:tracePt t="30934" x="6126163" y="109538"/>
          <p14:tracePt t="30940" x="6138863" y="109538"/>
          <p14:tracePt t="30948" x="6162675" y="85725"/>
          <p14:tracePt t="30955" x="6188075" y="73025"/>
          <p14:tracePt t="30963" x="6235700" y="60325"/>
          <p14:tracePt t="30970" x="6261100" y="36513"/>
          <p14:tracePt t="30977" x="6284913" y="36513"/>
          <p14:tracePt t="30984" x="6308725" y="23813"/>
          <p14:tracePt t="30991" x="6334125" y="12700"/>
          <p14:tracePt t="30999" x="6357938" y="0"/>
          <p14:tracePt t="31006" x="6370638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>
            <a:extLst>
              <a:ext uri="{FF2B5EF4-FFF2-40B4-BE49-F238E27FC236}">
                <a16:creationId xmlns:a16="http://schemas.microsoft.com/office/drawing/2014/main" id="{9CF50B68-5C71-4CEC-AA46-D88577C3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2509839"/>
            <a:ext cx="4103687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id="{9C61593E-D98D-400C-A6D9-B8576B4C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2519364"/>
            <a:ext cx="4392613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5" name="5 CuadroTexto">
            <a:extLst>
              <a:ext uri="{FF2B5EF4-FFF2-40B4-BE49-F238E27FC236}">
                <a16:creationId xmlns:a16="http://schemas.microsoft.com/office/drawing/2014/main" id="{31FC5B13-E540-473B-8C45-FB62838FD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063" y="6474241"/>
            <a:ext cx="3563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AR" altLang="es-AR" sz="1800" dirty="0" err="1">
                <a:latin typeface="Calibri" panose="020F0502020204030204" pitchFamily="34" charset="0"/>
              </a:rPr>
              <a:t>Talmor</a:t>
            </a:r>
            <a:r>
              <a:rPr lang="es-AR" altLang="es-AR" sz="1800" dirty="0">
                <a:latin typeface="Calibri" panose="020F0502020204030204" pitchFamily="34" charset="0"/>
              </a:rPr>
              <a:t> NEJM 2008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D958FB-8E49-46CC-A594-99F30FAE1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971" y="629280"/>
            <a:ext cx="6662057" cy="12947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A9CEF3-24F2-FABD-24C9-FE0036D40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16"/>
    </mc:Choice>
    <mc:Fallback xmlns="">
      <p:transition spd="slow" advTm="11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4" x="6418263" y="23813"/>
          <p14:tracePt t="2701" x="6381750" y="133350"/>
          <p14:tracePt t="2709" x="6308725" y="268288"/>
          <p14:tracePt t="2716" x="6224588" y="438150"/>
          <p14:tracePt t="2723" x="6115050" y="682625"/>
          <p14:tracePt t="2730" x="6065838" y="815975"/>
          <p14:tracePt t="2738" x="5992813" y="950913"/>
          <p14:tracePt t="2746" x="5943600" y="1108075"/>
          <p14:tracePt t="2752" x="5883275" y="1254125"/>
          <p14:tracePt t="2759" x="5846763" y="1425575"/>
          <p14:tracePt t="2767" x="5784850" y="1608138"/>
          <p14:tracePt t="2773" x="5761038" y="1717675"/>
          <p14:tracePt t="2781" x="5724525" y="1900238"/>
          <p14:tracePt t="2789" x="5688013" y="2046288"/>
          <p14:tracePt t="2797" x="5688013" y="2095500"/>
          <p14:tracePt t="2804" x="5664200" y="2168525"/>
          <p14:tracePt t="12538" x="4945063" y="2217738"/>
          <p14:tracePt t="12560" x="4921250" y="2217738"/>
          <p14:tracePt t="12567" x="4908550" y="2217738"/>
          <p14:tracePt t="12575" x="4872038" y="2217738"/>
          <p14:tracePt t="12581" x="4835525" y="2228850"/>
          <p14:tracePt t="12589" x="4786313" y="2228850"/>
          <p14:tracePt t="12597" x="4725988" y="2254250"/>
          <p14:tracePt t="12603" x="4665663" y="2265363"/>
          <p14:tracePt t="12611" x="4554538" y="2301875"/>
          <p14:tracePt t="12617" x="4470400" y="2327275"/>
          <p14:tracePt t="12626" x="4324350" y="2351088"/>
          <p14:tracePt t="12632" x="4225925" y="2374900"/>
          <p14:tracePt t="12639" x="4116388" y="2387600"/>
          <p14:tracePt t="12647" x="3983038" y="2400300"/>
          <p14:tracePt t="12655" x="3811588" y="2436813"/>
          <p14:tracePt t="12663" x="3654425" y="2447925"/>
          <p14:tracePt t="12669" x="3508375" y="2460625"/>
          <p14:tracePt t="12677" x="3240088" y="2460625"/>
          <p14:tracePt t="12684" x="3081338" y="2473325"/>
          <p14:tracePt t="12692" x="2849563" y="2484438"/>
          <p14:tracePt t="12699" x="2619375" y="2484438"/>
          <p14:tracePt t="12706" x="2435225" y="2497138"/>
          <p14:tracePt t="12714" x="2216150" y="2497138"/>
          <p14:tracePt t="12720" x="1973263" y="2533650"/>
          <p14:tracePt t="12729" x="1803400" y="2533650"/>
          <p14:tracePt t="12735" x="1655763" y="2546350"/>
          <p14:tracePt t="12743" x="1425575" y="2582863"/>
          <p14:tracePt t="12751" x="1316038" y="2582863"/>
          <p14:tracePt t="12757" x="1157288" y="2593975"/>
          <p14:tracePt t="12764" x="1022350" y="2606675"/>
          <p14:tracePt t="12772" x="938213" y="2606675"/>
          <p14:tracePt t="12779" x="865188" y="2606675"/>
          <p14:tracePt t="12787" x="792163" y="2606675"/>
          <p14:tracePt t="12795" x="730250" y="2606675"/>
          <p14:tracePt t="12801" x="706438" y="2606675"/>
          <p14:tracePt t="12809" x="669925" y="2606675"/>
          <p14:tracePt t="12817" x="633413" y="2606675"/>
          <p14:tracePt t="12824" x="596900" y="2606675"/>
          <p14:tracePt t="12831" x="573088" y="2606675"/>
          <p14:tracePt t="12838" x="560388" y="2606675"/>
          <p14:tracePt t="12846" x="536575" y="2606675"/>
          <p14:tracePt t="12853" x="523875" y="2606675"/>
          <p14:tracePt t="12860" x="511175" y="2606675"/>
          <p14:tracePt t="12874" x="487363" y="2606675"/>
          <p14:tracePt t="12889" x="474663" y="2606675"/>
          <p14:tracePt t="12897" x="463550" y="2606675"/>
          <p14:tracePt t="12903" x="450850" y="2606675"/>
          <p14:tracePt t="12919" x="438150" y="2606675"/>
          <p14:tracePt t="12927" x="427038" y="2606675"/>
          <p14:tracePt t="12941" x="414338" y="2606675"/>
          <p14:tracePt t="12949" x="401638" y="2606675"/>
          <p14:tracePt t="12970" x="390525" y="2606675"/>
          <p14:tracePt t="13081" x="390525" y="2619375"/>
          <p14:tracePt t="13087" x="390525" y="2630488"/>
          <p14:tracePt t="13096" x="390525" y="2655888"/>
          <p14:tracePt t="13102" x="390525" y="2667000"/>
          <p14:tracePt t="13109" x="401638" y="2692400"/>
          <p14:tracePt t="13116" x="414338" y="2716213"/>
          <p14:tracePt t="13123" x="427038" y="2765425"/>
          <p14:tracePt t="13130" x="450850" y="2801938"/>
          <p14:tracePt t="13138" x="450850" y="2838450"/>
          <p14:tracePt t="13146" x="474663" y="2874963"/>
          <p14:tracePt t="13152" x="487363" y="2911475"/>
          <p14:tracePt t="13161" x="523875" y="3033713"/>
          <p14:tracePt t="13168" x="536575" y="3130550"/>
          <p14:tracePt t="13175" x="560388" y="3227388"/>
          <p14:tracePt t="13182" x="573088" y="3313113"/>
          <p14:tracePt t="13190" x="573088" y="3495675"/>
          <p14:tracePt t="13197" x="584200" y="3667125"/>
          <p14:tracePt t="13204" x="584200" y="3813175"/>
          <p14:tracePt t="13212" x="584200" y="3995738"/>
          <p14:tracePt t="13220" x="584200" y="4129088"/>
          <p14:tracePt t="13227" x="584200" y="4287838"/>
          <p14:tracePt t="13234" x="596900" y="4410075"/>
          <p14:tracePt t="13240" x="609600" y="4483100"/>
          <p14:tracePt t="13247" x="620713" y="4579938"/>
          <p14:tracePt t="13806" x="620713" y="4592638"/>
          <p14:tracePt t="13834" x="620713" y="4616450"/>
          <p14:tracePt t="13850" x="620713" y="4629150"/>
          <p14:tracePt t="13856" x="620713" y="4652963"/>
          <p14:tracePt t="13864" x="620713" y="4678363"/>
          <p14:tracePt t="13871" x="620713" y="4689475"/>
          <p14:tracePt t="13878" x="620713" y="4714875"/>
          <p14:tracePt t="13885" x="620713" y="4725988"/>
          <p14:tracePt t="13892" x="620713" y="4751388"/>
          <p14:tracePt t="13900" x="620713" y="4775200"/>
          <p14:tracePt t="13908" x="620713" y="4787900"/>
          <p14:tracePt t="13915" x="620713" y="4811713"/>
          <p14:tracePt t="13921" x="620713" y="4835525"/>
          <p14:tracePt t="13930" x="620713" y="4860925"/>
          <p14:tracePt t="13936" x="620713" y="4872038"/>
          <p14:tracePt t="13944" x="620713" y="4897438"/>
          <p14:tracePt t="13951" x="620713" y="4908550"/>
          <p14:tracePt t="13960" x="620713" y="4933950"/>
          <p14:tracePt t="13967" x="620713" y="4945063"/>
          <p14:tracePt t="13973" x="620713" y="4970463"/>
          <p14:tracePt t="13981" x="620713" y="5006975"/>
          <p14:tracePt t="13987" x="620713" y="5030788"/>
          <p14:tracePt t="13995" x="620713" y="5067300"/>
          <p14:tracePt t="14002" x="620713" y="5091113"/>
          <p14:tracePt t="14010" x="620713" y="5127625"/>
          <p14:tracePt t="14018" x="620713" y="5153025"/>
          <p14:tracePt t="14025" x="620713" y="5176838"/>
          <p14:tracePt t="14032" x="620713" y="5189538"/>
          <p14:tracePt t="14039" x="620713" y="5249863"/>
          <p14:tracePt t="14047" x="620713" y="5273675"/>
          <p14:tracePt t="29626" x="620713" y="5286375"/>
          <p14:tracePt t="29653" x="669925" y="5372100"/>
          <p14:tracePt t="29661" x="755650" y="5481638"/>
          <p14:tracePt t="29668" x="803275" y="5505450"/>
          <p14:tracePt t="29677" x="839788" y="5541963"/>
          <p14:tracePt t="29684" x="925513" y="5578475"/>
          <p14:tracePt t="29692" x="1047750" y="5627688"/>
          <p14:tracePt t="29699" x="1181100" y="5688013"/>
          <p14:tracePt t="29706" x="1327150" y="5737225"/>
          <p14:tracePt t="29713" x="1644650" y="5822950"/>
          <p14:tracePt t="29720" x="2033588" y="5932488"/>
          <p14:tracePt t="29728" x="2557463" y="6042025"/>
          <p14:tracePt t="29736" x="2971800" y="6102350"/>
          <p14:tracePt t="29742" x="3362325" y="6164263"/>
          <p14:tracePt t="29750" x="3836988" y="6211888"/>
          <p14:tracePt t="29758" x="4152900" y="6261100"/>
          <p14:tracePt t="29764" x="4433888" y="6297613"/>
          <p14:tracePt t="29771" x="4702175" y="6297613"/>
          <p14:tracePt t="29778" x="4981575" y="6334125"/>
          <p14:tracePt t="29787" x="5237163" y="6370638"/>
          <p14:tracePt t="29794" x="5395913" y="6383338"/>
          <p14:tracePt t="29801" x="5529263" y="6394450"/>
          <p14:tracePt t="29808" x="5591175" y="6394450"/>
          <p14:tracePt t="29816" x="5651500" y="6394450"/>
          <p14:tracePt t="29823" x="5724525" y="6394450"/>
          <p14:tracePt t="30035" x="5748338" y="6419850"/>
          <p14:tracePt t="30042" x="5797550" y="6419850"/>
          <p14:tracePt t="30049" x="5883275" y="6443663"/>
          <p14:tracePt t="30058" x="5992813" y="6492875"/>
          <p14:tracePt t="30065" x="6076950" y="6516688"/>
          <p14:tracePt t="30072" x="6284913" y="6578600"/>
          <p14:tracePt t="30079" x="6480175" y="6615113"/>
          <p14:tracePt t="30087" x="6783388" y="6688138"/>
          <p14:tracePt t="30093" x="7100888" y="6748463"/>
          <p14:tracePt t="30102" x="7551738" y="6808788"/>
          <p14:tracePt t="30109" x="7758113" y="6845300"/>
          <p14:tracePt t="30520" x="8062913" y="6761163"/>
          <p14:tracePt t="30525" x="7904163" y="6711950"/>
          <p14:tracePt t="30533" x="7624763" y="6662738"/>
          <p14:tracePt t="30540" x="7405688" y="6638925"/>
          <p14:tracePt t="30549" x="7234238" y="6626225"/>
          <p14:tracePt t="30556" x="7113588" y="6615113"/>
          <p14:tracePt t="30563" x="6978650" y="6615113"/>
          <p14:tracePt t="30570" x="6869113" y="6615113"/>
          <p14:tracePt t="30577" x="6783388" y="6615113"/>
          <p14:tracePt t="30585" x="6699250" y="6615113"/>
          <p14:tracePt t="30592" x="6673850" y="6615113"/>
          <p14:tracePt t="30600" x="6637338" y="6615113"/>
          <p14:tracePt t="30607" x="6613525" y="6615113"/>
          <p14:tracePt t="30879" x="6600825" y="6615113"/>
          <p14:tracePt t="30894" x="6589713" y="6638925"/>
          <p14:tracePt t="30901" x="6564313" y="6651625"/>
          <p14:tracePt t="30907" x="6564313" y="6662738"/>
          <p14:tracePt t="30914" x="6553200" y="6675438"/>
          <p14:tracePt t="30921" x="6540500" y="6688138"/>
          <p14:tracePt t="30929" x="6527800" y="6699250"/>
          <p14:tracePt t="30937" x="6516688" y="6699250"/>
          <p14:tracePt t="30952" x="6516688" y="6724650"/>
          <p14:tracePt t="30959" x="6503988" y="6724650"/>
          <p14:tracePt t="30973" x="6491288" y="6735763"/>
          <p14:tracePt t="30993" x="6480175" y="6748463"/>
          <p14:tracePt t="30995" x="6467475" y="6748463"/>
          <p14:tracePt t="31002" x="6443663" y="6748463"/>
          <p14:tracePt t="31009" x="6443663" y="6761163"/>
          <p14:tracePt t="31018" x="6430963" y="6761163"/>
          <p14:tracePt t="31025" x="6407150" y="6761163"/>
          <p14:tracePt t="31031" x="6394450" y="6761163"/>
          <p14:tracePt t="31038" x="6370638" y="6761163"/>
          <p14:tracePt t="31046" x="6357938" y="6761163"/>
          <p14:tracePt t="31054" x="6345238" y="6761163"/>
          <p14:tracePt t="31061" x="6334125" y="6761163"/>
          <p14:tracePt t="31069" x="6321425" y="6761163"/>
          <p14:tracePt t="31076" x="6297613" y="6761163"/>
          <p14:tracePt t="31090" x="6284913" y="6761163"/>
          <p14:tracePt t="31098" x="6272213" y="6761163"/>
          <p14:tracePt t="31105" x="6261100" y="6748463"/>
          <p14:tracePt t="31127" x="6248400" y="6748463"/>
          <p14:tracePt t="31252" x="6272213" y="6748463"/>
          <p14:tracePt t="31260" x="6308725" y="6748463"/>
          <p14:tracePt t="31267" x="6345238" y="6748463"/>
          <p14:tracePt t="31274" x="6381750" y="6748463"/>
          <p14:tracePt t="31281" x="6430963" y="6748463"/>
          <p14:tracePt t="31288" x="6491288" y="6748463"/>
          <p14:tracePt t="31295" x="6589713" y="6748463"/>
          <p14:tracePt t="31302" x="6673850" y="6748463"/>
          <p14:tracePt t="31309" x="6783388" y="6748463"/>
          <p14:tracePt t="31318" x="6931025" y="6761163"/>
          <p14:tracePt t="31326" x="7100888" y="6772275"/>
          <p14:tracePt t="31332" x="7283450" y="6772275"/>
          <p14:tracePt t="31340" x="7526338" y="6772275"/>
          <p14:tracePt t="31347" x="7831138" y="6772275"/>
          <p14:tracePt t="31354" x="8135938" y="6772275"/>
          <p14:tracePt t="31361" x="8307388" y="6748463"/>
          <p14:tracePt t="31369" x="8599488" y="6699250"/>
          <p14:tracePt t="31376" x="8745538" y="6688138"/>
          <p14:tracePt t="31384" x="9037638" y="6662738"/>
          <p14:tracePt t="31390" x="9183688" y="6626225"/>
          <p14:tracePt t="31398" x="9342438" y="6615113"/>
          <p14:tracePt t="31405" x="9415463" y="6602413"/>
          <p14:tracePt t="31412" x="9525000" y="6589713"/>
          <p14:tracePt t="31419" x="9598025" y="6589713"/>
          <p14:tracePt t="31428" x="9634538" y="6589713"/>
          <p14:tracePt t="31436" x="9658350" y="6589713"/>
          <p14:tracePt t="31699" x="9671050" y="6589713"/>
          <p14:tracePt t="31706" x="9683750" y="6602413"/>
          <p14:tracePt t="31713" x="9694863" y="6615113"/>
          <p14:tracePt t="31721" x="9707563" y="6638925"/>
          <p14:tracePt t="31728" x="9731375" y="6651625"/>
          <p14:tracePt t="31735" x="9767888" y="6675438"/>
          <p14:tracePt t="31742" x="9793288" y="6688138"/>
          <p14:tracePt t="31750" x="9840913" y="6724650"/>
          <p14:tracePt t="31757" x="9877425" y="6735763"/>
          <p14:tracePt t="31764" x="9913938" y="6761163"/>
          <p14:tracePt t="31772" x="9950450" y="6772275"/>
          <p14:tracePt t="31779" x="9999663" y="6784975"/>
          <p14:tracePt t="31787" x="10059988" y="6808788"/>
          <p14:tracePt t="31793" x="10096500" y="6821488"/>
          <p14:tracePt t="31800" x="10182225" y="6845300"/>
          <p14:tracePt t="31807" x="10255250" y="6845300"/>
          <p14:tracePt t="32145" x="11156950" y="6845300"/>
          <p14:tracePt t="32153" x="11169650" y="6821488"/>
          <p14:tracePt t="32161" x="11180763" y="6821488"/>
          <p14:tracePt t="32167" x="11193463" y="6808788"/>
          <p14:tracePt t="32174" x="11206163" y="6797675"/>
          <p14:tracePt t="32181" x="11206163" y="6784975"/>
          <p14:tracePt t="32188" x="11217275" y="6772275"/>
          <p14:tracePt t="32196" x="11229975" y="6748463"/>
          <p14:tracePt t="32204" x="11242675" y="6724650"/>
          <p14:tracePt t="32212" x="11242675" y="6699250"/>
          <p14:tracePt t="32219" x="11242675" y="6688138"/>
          <p14:tracePt t="32226" x="11242675" y="6662738"/>
          <p14:tracePt t="32233" x="11242675" y="6638925"/>
          <p14:tracePt t="32241" x="11242675" y="6615113"/>
          <p14:tracePt t="32248" x="11242675" y="6589713"/>
          <p14:tracePt t="32256" x="11242675" y="6565900"/>
          <p14:tracePt t="32262" x="11242675" y="6553200"/>
          <p14:tracePt t="32270" x="11217275" y="6529388"/>
          <p14:tracePt t="32277" x="11206163" y="6516688"/>
          <p14:tracePt t="32285" x="11180763" y="6492875"/>
          <p14:tracePt t="32292" x="11156950" y="6480175"/>
          <p14:tracePt t="32298" x="11120438" y="6456363"/>
          <p14:tracePt t="32305" x="11095038" y="6443663"/>
          <p14:tracePt t="32313" x="11058525" y="6430963"/>
          <p14:tracePt t="32321" x="11022013" y="6419850"/>
          <p14:tracePt t="32328" x="10985500" y="6419850"/>
          <p14:tracePt t="32336" x="10937875" y="6407150"/>
          <p14:tracePt t="32343" x="10912475" y="6407150"/>
          <p14:tracePt t="32350" x="10864850" y="6407150"/>
          <p14:tracePt t="32358" x="10839450" y="6407150"/>
          <p14:tracePt t="32365" x="10815638" y="6407150"/>
          <p14:tracePt t="32372" x="10779125" y="6407150"/>
          <p14:tracePt t="32379" x="10755313" y="6407150"/>
          <p14:tracePt t="32388" x="10742613" y="6407150"/>
          <p14:tracePt t="32394" x="10718800" y="6407150"/>
          <p14:tracePt t="32402" x="10706100" y="6407150"/>
          <p14:tracePt t="32408" x="10682288" y="6407150"/>
          <p14:tracePt t="32415" x="10669588" y="6407150"/>
          <p14:tracePt t="32423" x="10656888" y="6407150"/>
          <p14:tracePt t="32431" x="10633075" y="6407150"/>
          <p14:tracePt t="32439" x="10620375" y="6407150"/>
          <p14:tracePt t="32445" x="10609263" y="6419850"/>
          <p14:tracePt t="32460" x="10596563" y="6419850"/>
          <p14:tracePt t="32468" x="10583863" y="6430963"/>
          <p14:tracePt t="32482" x="10572750" y="6443663"/>
          <p14:tracePt t="32489" x="10560050" y="6443663"/>
          <p14:tracePt t="32496" x="10560050" y="6456363"/>
          <p14:tracePt t="32504" x="10560050" y="6467475"/>
          <p14:tracePt t="32511" x="10547350" y="6480175"/>
          <p14:tracePt t="32526" x="10536238" y="6492875"/>
          <p14:tracePt t="32533" x="10536238" y="6503988"/>
          <p14:tracePt t="32548" x="10536238" y="6516688"/>
          <p14:tracePt t="32562" x="10536238" y="6529388"/>
          <p14:tracePt t="32570" x="10536238" y="6540500"/>
          <p14:tracePt t="32577" x="10536238" y="6553200"/>
          <p14:tracePt t="32585" x="10536238" y="6565900"/>
          <p14:tracePt t="32600" x="10536238" y="6589713"/>
          <p14:tracePt t="32607" x="10536238" y="6602413"/>
          <p14:tracePt t="32614" x="10547350" y="6626225"/>
          <p14:tracePt t="32622" x="10560050" y="6651625"/>
          <p14:tracePt t="32628" x="10572750" y="6651625"/>
          <p14:tracePt t="32636" x="10609263" y="6675438"/>
          <p14:tracePt t="32643" x="10620375" y="6688138"/>
          <p14:tracePt t="32650" x="10645775" y="6711950"/>
          <p14:tracePt t="32657" x="10693400" y="6724650"/>
          <p14:tracePt t="32664" x="10729913" y="6748463"/>
          <p14:tracePt t="32672" x="10779125" y="6772275"/>
          <p14:tracePt t="32679" x="10839450" y="6784975"/>
          <p14:tracePt t="32688" x="10888663" y="6797675"/>
          <p14:tracePt t="32695" x="10974388" y="6808788"/>
          <p14:tracePt t="32702" x="11071225" y="6821488"/>
          <p14:tracePt t="32709" x="11156950" y="6834188"/>
          <p14:tracePt t="32717" x="11193463" y="6834188"/>
          <p14:tracePt t="32725" x="11229975" y="6834188"/>
          <p14:tracePt t="33530" x="11217275" y="6834188"/>
          <p14:tracePt t="33537" x="11193463" y="6845300"/>
          <p14:tracePt t="33544" x="11156950" y="6845300"/>
          <p14:tracePt t="34364" x="6126163" y="6821488"/>
          <p14:tracePt t="34372" x="6126163" y="6808788"/>
          <p14:tracePt t="34379" x="6126163" y="6797675"/>
          <p14:tracePt t="34387" x="6126163" y="6784975"/>
          <p14:tracePt t="34401" x="6126163" y="6772275"/>
          <p14:tracePt t="34416" x="6126163" y="6761163"/>
          <p14:tracePt t="41110" x="6102350" y="6761163"/>
          <p14:tracePt t="41117" x="6089650" y="6761163"/>
          <p14:tracePt t="41124" x="6076950" y="6761163"/>
          <p14:tracePt t="41132" x="6053138" y="6761163"/>
          <p14:tracePt t="41139" x="6029325" y="6748463"/>
          <p14:tracePt t="41147" x="5992813" y="6748463"/>
          <p14:tracePt t="41154" x="5956300" y="6735763"/>
          <p14:tracePt t="41162" x="5894388" y="6735763"/>
          <p14:tracePt t="41168" x="5846763" y="6724650"/>
          <p14:tracePt t="41177" x="5761038" y="6699250"/>
          <p14:tracePt t="41183" x="5688013" y="6675438"/>
          <p14:tracePt t="41191" x="5492750" y="6615113"/>
          <p14:tracePt t="41199" x="5346700" y="6553200"/>
          <p14:tracePt t="41206" x="5114925" y="6516688"/>
          <p14:tracePt t="41212" x="4921250" y="6467475"/>
          <p14:tracePt t="41220" x="4494213" y="6383338"/>
          <p14:tracePt t="41228" x="4214813" y="6346825"/>
          <p14:tracePt t="41234" x="4032250" y="6321425"/>
          <p14:tracePt t="41241" x="3678238" y="6261100"/>
          <p14:tracePt t="41249" x="3459163" y="6224588"/>
          <p14:tracePt t="41257" x="3203575" y="6175375"/>
          <p14:tracePt t="41264" x="3068638" y="6164263"/>
          <p14:tracePt t="41272" x="2886075" y="6138863"/>
          <p14:tracePt t="41279" x="2752725" y="6127750"/>
          <p14:tracePt t="41286" x="2630488" y="6115050"/>
          <p14:tracePt t="41293" x="2447925" y="6102350"/>
          <p14:tracePt t="41300" x="2362200" y="6102350"/>
          <p14:tracePt t="41308" x="2289175" y="6102350"/>
          <p14:tracePt t="41315" x="2252663" y="6102350"/>
          <p14:tracePt t="41322" x="2216150" y="6102350"/>
          <p14:tracePt t="41331" x="2179638" y="6102350"/>
          <p14:tracePt t="41580" x="2155825" y="6102350"/>
          <p14:tracePt t="41586" x="2132013" y="6102350"/>
          <p14:tracePt t="41594" x="2095500" y="6102350"/>
          <p14:tracePt t="41600" x="2070100" y="6102350"/>
          <p14:tracePt t="41607" x="2033588" y="6102350"/>
          <p14:tracePt t="41615" x="1997075" y="6102350"/>
          <p14:tracePt t="41623" x="1949450" y="6091238"/>
          <p14:tracePt t="41630" x="1924050" y="6091238"/>
          <p14:tracePt t="41638" x="1876425" y="6091238"/>
          <p14:tracePt t="41645" x="1827213" y="6091238"/>
          <p14:tracePt t="41652" x="1790700" y="6091238"/>
          <p14:tracePt t="41659" x="1741488" y="6091238"/>
          <p14:tracePt t="41667" x="1704975" y="6091238"/>
          <p14:tracePt t="41674" x="1655763" y="6091238"/>
          <p14:tracePt t="41682" x="1619250" y="6091238"/>
          <p14:tracePt t="41689" x="1582738" y="6091238"/>
          <p14:tracePt t="41697" x="1546225" y="6091238"/>
          <p14:tracePt t="41703" x="1522413" y="6091238"/>
          <p14:tracePt t="41711" x="1498600" y="6091238"/>
          <p14:tracePt t="41717" x="1462088" y="6091238"/>
          <p14:tracePt t="41724" x="1436688" y="6091238"/>
          <p14:tracePt t="41733" x="1425575" y="6091238"/>
          <p14:tracePt t="41741" x="1412875" y="6091238"/>
          <p14:tracePt t="41747" x="1400175" y="6091238"/>
          <p14:tracePt t="41755" x="1400175" y="6102350"/>
          <p14:tracePt t="41762" x="1389063" y="6102350"/>
          <p14:tracePt t="41769" x="1376363" y="6102350"/>
          <p14:tracePt t="41792" x="1363663" y="6102350"/>
          <p14:tracePt t="41807" x="1363663" y="6115050"/>
          <p14:tracePt t="41835" x="1363663" y="6127750"/>
          <p14:tracePt t="41850" x="1363663" y="6151563"/>
          <p14:tracePt t="41864" x="1363663" y="6164263"/>
          <p14:tracePt t="41872" x="1376363" y="6188075"/>
          <p14:tracePt t="41880" x="1425575" y="6200775"/>
          <p14:tracePt t="41887" x="1462088" y="6224588"/>
          <p14:tracePt t="41894" x="1498600" y="6248400"/>
          <p14:tracePt t="41900" x="1571625" y="6273800"/>
          <p14:tracePt t="41909" x="1655763" y="6310313"/>
          <p14:tracePt t="41915" x="1754188" y="6334125"/>
          <p14:tracePt t="41923" x="1863725" y="6370638"/>
          <p14:tracePt t="41931" x="1960563" y="6394450"/>
          <p14:tracePt t="41938" x="2082800" y="6419850"/>
          <p14:tracePt t="41945" x="2179638" y="6443663"/>
          <p14:tracePt t="41952" x="2301875" y="6467475"/>
          <p14:tracePt t="41959" x="2424113" y="6480175"/>
          <p14:tracePt t="41967" x="2570163" y="6492875"/>
          <p14:tracePt t="41975" x="2716213" y="6492875"/>
          <p14:tracePt t="41982" x="2849563" y="6492875"/>
          <p14:tracePt t="41998" x="2959100" y="6492875"/>
          <p14:tracePt t="44018" x="2947988" y="6492875"/>
          <p14:tracePt t="44032" x="2922588" y="6492875"/>
          <p14:tracePt t="44040" x="2911475" y="6480175"/>
          <p14:tracePt t="44048" x="2898775" y="6467475"/>
          <p14:tracePt t="44054" x="2874963" y="6467475"/>
          <p14:tracePt t="44062" x="2862263" y="6443663"/>
          <p14:tracePt t="44069" x="2849563" y="6430963"/>
          <p14:tracePt t="44077" x="2813050" y="6407150"/>
          <p14:tracePt t="44083" x="2801938" y="6383338"/>
          <p14:tracePt t="44092" x="2765425" y="6357938"/>
          <p14:tracePt t="44098" x="2740025" y="6334125"/>
          <p14:tracePt t="44106" x="2716213" y="6310313"/>
          <p14:tracePt t="44112" x="2692400" y="6284913"/>
          <p14:tracePt t="44120" x="2643188" y="6224588"/>
          <p14:tracePt t="44127" x="2570163" y="6164263"/>
          <p14:tracePt t="44135" x="2508250" y="6115050"/>
          <p14:tracePt t="44142" x="2447925" y="6054725"/>
          <p14:tracePt t="44150" x="2387600" y="6005513"/>
          <p14:tracePt t="44157" x="2338388" y="5969000"/>
          <p14:tracePt t="44165" x="2301875" y="5932488"/>
          <p14:tracePt t="44172" x="2252663" y="5895975"/>
          <p14:tracePt t="44179" x="2228850" y="5870575"/>
          <p14:tracePt t="44186" x="2192338" y="5834063"/>
          <p14:tracePt t="44194" x="2155825" y="5822950"/>
          <p14:tracePt t="44201" x="2143125" y="5810250"/>
          <p14:tracePt t="44208" x="2132013" y="5797550"/>
          <p14:tracePt t="44216" x="2119313" y="5786438"/>
          <p14:tracePt t="44229" x="2106613" y="5786438"/>
          <p14:tracePt t="44252" x="2106613" y="5773738"/>
          <p14:tracePt t="44260" x="2095500" y="5773738"/>
          <p14:tracePt t="44443" x="2095500" y="5797550"/>
          <p14:tracePt t="44450" x="2095500" y="5810250"/>
          <p14:tracePt t="44457" x="2095500" y="5834063"/>
          <p14:tracePt t="44466" x="2095500" y="5859463"/>
          <p14:tracePt t="44473" x="2095500" y="5883275"/>
          <p14:tracePt t="44480" x="2095500" y="5895975"/>
          <p14:tracePt t="44487" x="2095500" y="5932488"/>
          <p14:tracePt t="44493" x="2095500" y="5956300"/>
          <p14:tracePt t="44501" x="2095500" y="5981700"/>
          <p14:tracePt t="44508" x="2095500" y="6005513"/>
          <p14:tracePt t="44516" x="2095500" y="6029325"/>
          <p14:tracePt t="44524" x="2106613" y="6054725"/>
          <p14:tracePt t="44532" x="2106613" y="6091238"/>
          <p14:tracePt t="44538" x="2106613" y="6102350"/>
          <p14:tracePt t="44546" x="2106613" y="6127750"/>
          <p14:tracePt t="44553" x="2119313" y="6138863"/>
          <p14:tracePt t="44560" x="2119313" y="6175375"/>
          <p14:tracePt t="44567" x="2119313" y="6211888"/>
          <p14:tracePt t="44576" x="2119313" y="6237288"/>
          <p14:tracePt t="44582" x="2132013" y="6248400"/>
          <p14:tracePt t="44589" x="2143125" y="6273800"/>
          <p14:tracePt t="44597" x="2143125" y="6297613"/>
          <p14:tracePt t="44611" x="2155825" y="6310313"/>
          <p14:tracePt t="47834" x="2155825" y="6297613"/>
          <p14:tracePt t="47842" x="2155825" y="6284913"/>
          <p14:tracePt t="47849" x="2168525" y="6273800"/>
          <p14:tracePt t="47856" x="2168525" y="6261100"/>
          <p14:tracePt t="47863" x="2168525" y="6224588"/>
          <p14:tracePt t="47870" x="2168525" y="6200775"/>
          <p14:tracePt t="47878" x="2179638" y="6151563"/>
          <p14:tracePt t="47885" x="2192338" y="6115050"/>
          <p14:tracePt t="47893" x="2192338" y="6065838"/>
          <p14:tracePt t="47900" x="2205038" y="6042025"/>
          <p14:tracePt t="47908" x="2205038" y="5992813"/>
          <p14:tracePt t="47914" x="2205038" y="5969000"/>
          <p14:tracePt t="47921" x="2216150" y="5883275"/>
          <p14:tracePt t="47930" x="2228850" y="5846763"/>
          <p14:tracePt t="47936" x="2228850" y="5810250"/>
          <p14:tracePt t="47944" x="2241550" y="5749925"/>
          <p14:tracePt t="47951" x="2241550" y="5713413"/>
          <p14:tracePt t="47958" x="2252663" y="5700713"/>
          <p14:tracePt t="47967" x="2252663" y="5676900"/>
          <p14:tracePt t="47973" x="2252663" y="5664200"/>
          <p14:tracePt t="47984" x="2252663" y="5640388"/>
          <p14:tracePt t="47988" x="2252663" y="5627688"/>
          <p14:tracePt t="48001" x="2252663" y="5603875"/>
          <p14:tracePt t="48017" x="2252663" y="5591175"/>
          <p14:tracePt t="48031" x="2252663" y="5578475"/>
          <p14:tracePt t="48038" x="2252663" y="5567363"/>
          <p14:tracePt t="48053" x="2252663" y="5554663"/>
          <p14:tracePt t="48083" x="2252663" y="5541963"/>
          <p14:tracePt t="48135" x="2252663" y="5530850"/>
          <p14:tracePt t="48186" x="2241550" y="5530850"/>
          <p14:tracePt t="48200" x="2241550" y="5518150"/>
          <p14:tracePt t="48222" x="2228850" y="5518150"/>
          <p14:tracePt t="48236" x="2216150" y="5518150"/>
          <p14:tracePt t="48252" x="2205038" y="5518150"/>
          <p14:tracePt t="48259" x="2192338" y="5518150"/>
          <p14:tracePt t="48265" x="2179638" y="5518150"/>
          <p14:tracePt t="48273" x="2155825" y="5518150"/>
          <p14:tracePt t="48281" x="2143125" y="5518150"/>
          <p14:tracePt t="48288" x="2132013" y="5518150"/>
          <p14:tracePt t="48295" x="2106613" y="5518150"/>
          <p14:tracePt t="48303" x="2095500" y="5518150"/>
          <p14:tracePt t="48310" x="2082800" y="5530850"/>
          <p14:tracePt t="48317" x="2058988" y="5541963"/>
          <p14:tracePt t="48325" x="2046288" y="5541963"/>
          <p14:tracePt t="48332" x="2033588" y="5541963"/>
          <p14:tracePt t="48340" x="2022475" y="5554663"/>
          <p14:tracePt t="48354" x="2009775" y="5554663"/>
          <p14:tracePt t="48369" x="1997075" y="5567363"/>
          <p14:tracePt t="48375" x="1985963" y="5567363"/>
          <p14:tracePt t="48383" x="1973263" y="5567363"/>
          <p14:tracePt t="48390" x="1973263" y="5578475"/>
          <p14:tracePt t="48398" x="1960563" y="5591175"/>
          <p14:tracePt t="48405" x="1949450" y="5591175"/>
          <p14:tracePt t="48412" x="1936750" y="5603875"/>
          <p14:tracePt t="48427" x="1912938" y="5603875"/>
          <p14:tracePt t="48434" x="1912938" y="5614988"/>
          <p14:tracePt t="48442" x="1900238" y="5614988"/>
          <p14:tracePt t="48457" x="1887538" y="5627688"/>
          <p14:tracePt t="48464" x="1887538" y="5640388"/>
          <p14:tracePt t="48955" x="1887538" y="5651500"/>
          <p14:tracePt t="48985" x="1887538" y="5664200"/>
          <p14:tracePt t="49006" x="1887538" y="5676900"/>
          <p14:tracePt t="49013" x="1887538" y="5688013"/>
          <p14:tracePt t="49021" x="1887538" y="5700713"/>
          <p14:tracePt t="49036" x="1887538" y="5713413"/>
          <p14:tracePt t="49042" x="1887538" y="5724525"/>
          <p14:tracePt t="49050" x="1887538" y="5737225"/>
          <p14:tracePt t="49065" x="1900238" y="5761038"/>
          <p14:tracePt t="49078" x="1912938" y="5773738"/>
          <p14:tracePt t="49086" x="1912938" y="5786438"/>
          <p14:tracePt t="49094" x="1924050" y="5786438"/>
          <p14:tracePt t="49100" x="1924050" y="5797550"/>
          <p14:tracePt t="49109" x="1936750" y="5797550"/>
          <p14:tracePt t="49116" x="1949450" y="5810250"/>
          <p14:tracePt t="49130" x="1960563" y="5822950"/>
          <p14:tracePt t="49137" x="1973263" y="5834063"/>
          <p14:tracePt t="49144" x="1985963" y="5846763"/>
          <p14:tracePt t="49152" x="2009775" y="5859463"/>
          <p14:tracePt t="49160" x="2033588" y="5859463"/>
          <p14:tracePt t="49167" x="2058988" y="5870575"/>
          <p14:tracePt t="49174" x="2082800" y="5883275"/>
          <p14:tracePt t="49182" x="2106613" y="5895975"/>
          <p14:tracePt t="49189" x="2143125" y="5895975"/>
          <p14:tracePt t="49197" x="2179638" y="5895975"/>
          <p14:tracePt t="49203" x="2179638" y="5907088"/>
          <p14:tracePt t="49211" x="2216150" y="5907088"/>
          <p14:tracePt t="49218" x="2252663" y="5907088"/>
          <p14:tracePt t="49226" x="2289175" y="5907088"/>
          <p14:tracePt t="49234" x="2301875" y="5907088"/>
          <p14:tracePt t="49240" x="2314575" y="5907088"/>
          <p14:tracePt t="49247" x="2338388" y="5907088"/>
          <p14:tracePt t="49732" x="2325688" y="5907088"/>
          <p14:tracePt t="49739" x="2314575" y="5907088"/>
          <p14:tracePt t="49746" x="2301875" y="5907088"/>
          <p14:tracePt t="49753" x="2289175" y="5907088"/>
          <p14:tracePt t="49761" x="2278063" y="5907088"/>
          <p14:tracePt t="49768" x="2241550" y="5907088"/>
          <p14:tracePt t="49775" x="2216150" y="5895975"/>
          <p14:tracePt t="49782" x="2205038" y="5895975"/>
          <p14:tracePt t="49789" x="2168525" y="5883275"/>
          <p14:tracePt t="49798" x="2143125" y="5870575"/>
          <p14:tracePt t="49804" x="2106613" y="5870575"/>
          <p14:tracePt t="49812" x="2070100" y="5859463"/>
          <p14:tracePt t="49819" x="2046288" y="5846763"/>
          <p14:tracePt t="49827" x="2022475" y="5834063"/>
          <p14:tracePt t="49834" x="2009775" y="5834063"/>
          <p14:tracePt t="49841" x="1985963" y="5834063"/>
          <p14:tracePt t="49848" x="1973263" y="5822950"/>
          <p14:tracePt t="49856" x="1960563" y="5822950"/>
          <p14:tracePt t="49863" x="1936750" y="5810250"/>
          <p14:tracePt t="49870" x="1924050" y="5810250"/>
          <p14:tracePt t="49878" x="1912938" y="5810250"/>
          <p14:tracePt t="49884" x="1912938" y="5797550"/>
          <p14:tracePt t="49892" x="1900238" y="5797550"/>
          <p14:tracePt t="49913" x="1887538" y="5797550"/>
          <p14:tracePt t="50038" x="1900238" y="5797550"/>
          <p14:tracePt t="50045" x="1936750" y="5786438"/>
          <p14:tracePt t="50053" x="1973263" y="5786438"/>
          <p14:tracePt t="50061" x="2009775" y="5786438"/>
          <p14:tracePt t="50068" x="2033588" y="5786438"/>
          <p14:tracePt t="50076" x="2082800" y="5786438"/>
          <p14:tracePt t="50082" x="2119313" y="5786438"/>
          <p14:tracePt t="50090" x="2168525" y="5786438"/>
          <p14:tracePt t="50098" x="2241550" y="5786438"/>
          <p14:tracePt t="50104" x="2278063" y="5786438"/>
          <p14:tracePt t="50112" x="2325688" y="5786438"/>
          <p14:tracePt t="50120" x="2351088" y="5786438"/>
          <p14:tracePt t="50127" x="2398713" y="5786438"/>
          <p14:tracePt t="50135" x="2435225" y="5786438"/>
          <p14:tracePt t="50142" x="2471738" y="5786438"/>
          <p14:tracePt t="50148" x="2520950" y="5786438"/>
          <p14:tracePt t="50155" x="2557463" y="5786438"/>
          <p14:tracePt t="50162" x="2593975" y="5786438"/>
          <p14:tracePt t="50170" x="2619375" y="5773738"/>
          <p14:tracePt t="50178" x="2655888" y="5773738"/>
          <p14:tracePt t="50185" x="2667000" y="5761038"/>
          <p14:tracePt t="50192" x="2703513" y="5761038"/>
          <p14:tracePt t="50200" x="2728913" y="5761038"/>
          <p14:tracePt t="50208" x="2765425" y="5761038"/>
          <p14:tracePt t="50215" x="2789238" y="5761038"/>
          <p14:tracePt t="50222" x="2801938" y="5761038"/>
          <p14:tracePt t="50230" x="2813050" y="5749925"/>
          <p14:tracePt t="50464" x="2801938" y="5749925"/>
          <p14:tracePt t="50479" x="2789238" y="5749925"/>
          <p14:tracePt t="50486" x="2765425" y="5749925"/>
          <p14:tracePt t="50493" x="2752725" y="5749925"/>
          <p14:tracePt t="50500" x="2740025" y="5749925"/>
          <p14:tracePt t="50507" x="2728913" y="5749925"/>
          <p14:tracePt t="50514" x="2692400" y="5749925"/>
          <p14:tracePt t="50521" x="2667000" y="5749925"/>
          <p14:tracePt t="50530" x="2619375" y="5749925"/>
          <p14:tracePt t="50537" x="2582863" y="5737225"/>
          <p14:tracePt t="50545" x="2533650" y="5737225"/>
          <p14:tracePt t="50551" x="2484438" y="5724525"/>
          <p14:tracePt t="50559" x="2435225" y="5724525"/>
          <p14:tracePt t="50567" x="2374900" y="5724525"/>
          <p14:tracePt t="50573" x="2314575" y="5724525"/>
          <p14:tracePt t="50581" x="2265363" y="5724525"/>
          <p14:tracePt t="50588" x="2228850" y="5724525"/>
          <p14:tracePt t="50596" x="2192338" y="5713413"/>
          <p14:tracePt t="50603" x="2168525" y="5713413"/>
          <p14:tracePt t="50611" x="2143125" y="5713413"/>
          <p14:tracePt t="50618" x="2119313" y="5713413"/>
          <p14:tracePt t="50624" x="2106613" y="5713413"/>
          <p14:tracePt t="50631" x="2095500" y="5713413"/>
          <p14:tracePt t="50640" x="2082800" y="5713413"/>
          <p14:tracePt t="50654" x="2070100" y="5713413"/>
          <p14:tracePt t="50756" x="2082800" y="5713413"/>
          <p14:tracePt t="50763" x="2106613" y="5713413"/>
          <p14:tracePt t="50771" x="2132013" y="5713413"/>
          <p14:tracePt t="50779" x="2168525" y="5713413"/>
          <p14:tracePt t="50786" x="2205038" y="5713413"/>
          <p14:tracePt t="50793" x="2228850" y="5713413"/>
          <p14:tracePt t="50801" x="2265363" y="5713413"/>
          <p14:tracePt t="50807" x="2301875" y="5713413"/>
          <p14:tracePt t="50815" x="2362200" y="5713413"/>
          <p14:tracePt t="50822" x="2398713" y="5713413"/>
          <p14:tracePt t="50830" x="2447925" y="5713413"/>
          <p14:tracePt t="50836" x="2484438" y="5713413"/>
          <p14:tracePt t="50845" x="2520950" y="5713413"/>
          <p14:tracePt t="50851" x="2570163" y="5713413"/>
          <p14:tracePt t="50859" x="2619375" y="5713413"/>
          <p14:tracePt t="50866" x="2716213" y="5713413"/>
          <p14:tracePt t="50873" x="2813050" y="5713413"/>
          <p14:tracePt t="50880" x="2911475" y="5713413"/>
          <p14:tracePt t="50888" x="2995613" y="5713413"/>
          <p14:tracePt t="50896" x="3081338" y="5700713"/>
          <p14:tracePt t="50903" x="3178175" y="5700713"/>
          <p14:tracePt t="50910" x="3300413" y="5688013"/>
          <p14:tracePt t="50918" x="3386138" y="5676900"/>
          <p14:tracePt t="50925" x="3471863" y="5676900"/>
          <p14:tracePt t="50932" x="3556000" y="5676900"/>
          <p14:tracePt t="50940" x="3665538" y="5651500"/>
          <p14:tracePt t="50947" x="3751263" y="5651500"/>
          <p14:tracePt t="50954" x="3824288" y="5640388"/>
          <p14:tracePt t="50962" x="3897313" y="5640388"/>
          <p14:tracePt t="50969" x="3946525" y="5640388"/>
          <p14:tracePt t="50977" x="3983038" y="5627688"/>
          <p14:tracePt t="50983" x="4019550" y="5627688"/>
          <p14:tracePt t="50990" x="4079875" y="5614988"/>
          <p14:tracePt t="50997" x="4116388" y="5614988"/>
          <p14:tracePt t="51005" x="4152900" y="5614988"/>
          <p14:tracePt t="51013" x="4178300" y="5603875"/>
          <p14:tracePt t="51020" x="4202113" y="5603875"/>
          <p14:tracePt t="51028" x="4238625" y="5603875"/>
          <p14:tracePt t="51035" x="4251325" y="5603875"/>
          <p14:tracePt t="51042" x="4262438" y="5603875"/>
          <p14:tracePt t="51057" x="4275138" y="5603875"/>
          <p14:tracePt t="51071" x="4287838" y="5603875"/>
          <p14:tracePt t="51079" x="4298950" y="5603875"/>
          <p14:tracePt t="51101" x="4311650" y="5603875"/>
          <p14:tracePt t="51233" x="4287838" y="5603875"/>
          <p14:tracePt t="51241" x="4251325" y="5603875"/>
          <p14:tracePt t="51247" x="4225925" y="5603875"/>
          <p14:tracePt t="51254" x="4178300" y="5603875"/>
          <p14:tracePt t="51261" x="4105275" y="5603875"/>
          <p14:tracePt t="51270" x="4043363" y="5614988"/>
          <p14:tracePt t="51277" x="3959225" y="5614988"/>
          <p14:tracePt t="51285" x="3884613" y="5627688"/>
          <p14:tracePt t="51291" x="3738563" y="5627688"/>
          <p14:tracePt t="51299" x="3592513" y="5627688"/>
          <p14:tracePt t="51305" x="3446463" y="5640388"/>
          <p14:tracePt t="51313" x="3276600" y="5640388"/>
          <p14:tracePt t="51321" x="3094038" y="5640388"/>
          <p14:tracePt t="51328" x="2801938" y="5664200"/>
          <p14:tracePt t="51335" x="2692400" y="5664200"/>
          <p14:tracePt t="51342" x="2520950" y="5664200"/>
          <p14:tracePt t="51350" x="2411413" y="5664200"/>
          <p14:tracePt t="51356" x="2278063" y="5664200"/>
          <p14:tracePt t="51364" x="2155825" y="5664200"/>
          <p14:tracePt t="51371" x="2033588" y="5664200"/>
          <p14:tracePt t="51380" x="1973263" y="5664200"/>
          <p14:tracePt t="51386" x="1924050" y="5664200"/>
          <p14:tracePt t="51394" x="1900238" y="5664200"/>
          <p14:tracePt t="51402" x="1876425" y="5664200"/>
          <p14:tracePt t="51408" x="1863725" y="5664200"/>
          <p14:tracePt t="51416" x="1851025" y="5664200"/>
          <p14:tracePt t="51423" x="1839913" y="5664200"/>
          <p14:tracePt t="51445" x="1827213" y="5664200"/>
          <p14:tracePt t="51570" x="1851025" y="5664200"/>
          <p14:tracePt t="51578" x="1876425" y="5664200"/>
          <p14:tracePt t="51587" x="1912938" y="5664200"/>
          <p14:tracePt t="51592" x="1960563" y="5664200"/>
          <p14:tracePt t="51599" x="2046288" y="5664200"/>
          <p14:tracePt t="51606" x="2106613" y="5664200"/>
          <p14:tracePt t="51613" x="2179638" y="5664200"/>
          <p14:tracePt t="51621" x="2252663" y="5664200"/>
          <p14:tracePt t="51628" x="2351088" y="5664200"/>
          <p14:tracePt t="51635" x="2471738" y="5664200"/>
          <p14:tracePt t="51643" x="2582863" y="5664200"/>
          <p14:tracePt t="51650" x="2679700" y="5664200"/>
          <p14:tracePt t="51658" x="2776538" y="5664200"/>
          <p14:tracePt t="51665" x="2886075" y="5664200"/>
          <p14:tracePt t="51671" x="2984500" y="5664200"/>
          <p14:tracePt t="51680" x="3117850" y="5664200"/>
          <p14:tracePt t="51687" x="3190875" y="5664200"/>
          <p14:tracePt t="51694" x="3263900" y="5664200"/>
          <p14:tracePt t="51702" x="3349625" y="5664200"/>
          <p14:tracePt t="51709" x="3446463" y="5664200"/>
          <p14:tracePt t="51716" x="3532188" y="5676900"/>
          <p14:tracePt t="51723" x="3592513" y="5676900"/>
          <p14:tracePt t="51730" x="3678238" y="5688013"/>
          <p14:tracePt t="51738" x="3751263" y="5688013"/>
          <p14:tracePt t="51746" x="3787775" y="5688013"/>
          <p14:tracePt t="51752" x="3836988" y="5688013"/>
          <p14:tracePt t="51759" x="3897313" y="5688013"/>
          <p14:tracePt t="51768" x="3933825" y="5688013"/>
          <p14:tracePt t="51775" x="3959225" y="5688013"/>
          <p14:tracePt t="51782" x="3995738" y="5688013"/>
          <p14:tracePt t="51789" x="4019550" y="5688013"/>
          <p14:tracePt t="51797" x="4043363" y="5688013"/>
          <p14:tracePt t="51803" x="4068763" y="5688013"/>
          <p14:tracePt t="51818" x="4079875" y="5688013"/>
          <p14:tracePt t="51833" x="4092575" y="5688013"/>
          <p14:tracePt t="51840" x="4105275" y="5688013"/>
          <p14:tracePt t="52039" x="4092575" y="5688013"/>
          <p14:tracePt t="52052" x="4079875" y="5688013"/>
          <p14:tracePt t="52069" x="4068763" y="5688013"/>
          <p14:tracePt t="52082" x="4043363" y="5688013"/>
          <p14:tracePt t="52089" x="4032250" y="5688013"/>
          <p14:tracePt t="52097" x="4019550" y="5688013"/>
          <p14:tracePt t="52104" x="4006850" y="5688013"/>
          <p14:tracePt t="52111" x="3970338" y="5688013"/>
          <p14:tracePt t="52119" x="3933825" y="5688013"/>
          <p14:tracePt t="52125" x="3910013" y="5688013"/>
          <p14:tracePt t="52133" x="3884613" y="5688013"/>
          <p14:tracePt t="52141" x="3873500" y="5688013"/>
          <p14:tracePt t="52149" x="3848100" y="5688013"/>
          <p14:tracePt t="52155" x="3824288" y="5688013"/>
          <p14:tracePt t="52171" x="3811588" y="5688013"/>
          <p14:tracePt t="52178" x="3800475" y="5688013"/>
          <p14:tracePt t="52192" x="3787775" y="5688013"/>
          <p14:tracePt t="52207" x="3775075" y="5688013"/>
          <p14:tracePt t="52266" x="3811588" y="5688013"/>
          <p14:tracePt t="52273" x="3848100" y="5688013"/>
          <p14:tracePt t="52280" x="3897313" y="5688013"/>
          <p14:tracePt t="52288" x="3946525" y="5688013"/>
          <p14:tracePt t="52295" x="4006850" y="5688013"/>
          <p14:tracePt t="52302" x="4092575" y="5688013"/>
          <p14:tracePt t="52309" x="4178300" y="5688013"/>
          <p14:tracePt t="52317" x="4275138" y="5700713"/>
          <p14:tracePt t="52324" x="4360863" y="5700713"/>
          <p14:tracePt t="52332" x="4518025" y="5700713"/>
          <p14:tracePt t="52338" x="4616450" y="5700713"/>
          <p14:tracePt t="52345" x="4713288" y="5700713"/>
          <p14:tracePt t="52352" x="4799013" y="5700713"/>
          <p14:tracePt t="52360" x="4848225" y="5700713"/>
          <p14:tracePt t="52369" x="4921250" y="5700713"/>
          <p14:tracePt t="52375" x="4981575" y="5700713"/>
          <p14:tracePt t="52382" x="5030788" y="5700713"/>
          <p14:tracePt t="52389" x="5078413" y="5700713"/>
          <p14:tracePt t="52397" x="5127625" y="5700713"/>
          <p14:tracePt t="52404" x="5151438" y="5700713"/>
          <p14:tracePt t="52411" x="5176838" y="5700713"/>
          <p14:tracePt t="52419" x="5213350" y="5700713"/>
          <p14:tracePt t="52434" x="5224463" y="5700713"/>
          <p14:tracePt t="52726" x="5237163" y="5700713"/>
          <p14:tracePt t="52735" x="5249863" y="5700713"/>
          <p14:tracePt t="52741" x="5286375" y="5700713"/>
          <p14:tracePt t="52749" x="5322888" y="5700713"/>
          <p14:tracePt t="52755" x="5346700" y="5700713"/>
          <p14:tracePt t="52764" x="5395913" y="5700713"/>
          <p14:tracePt t="52771" x="5432425" y="5700713"/>
          <p14:tracePt t="52778" x="5492750" y="5713413"/>
          <p14:tracePt t="52785" x="5529263" y="5713413"/>
          <p14:tracePt t="52793" x="5591175" y="5724525"/>
          <p14:tracePt t="52800" x="5627688" y="5737225"/>
          <p14:tracePt t="52807" x="5664200" y="5749925"/>
          <p14:tracePt t="52814" x="5700713" y="5749925"/>
          <p14:tracePt t="52822" x="5748338" y="5749925"/>
          <p14:tracePt t="52829" x="5784850" y="5749925"/>
          <p14:tracePt t="52836" x="5810250" y="5749925"/>
          <p14:tracePt t="52843" x="5857875" y="5761038"/>
          <p14:tracePt t="52850" x="5883275" y="5761038"/>
          <p14:tracePt t="52859" x="5919788" y="5761038"/>
          <p14:tracePt t="52866" x="5930900" y="5773738"/>
          <p14:tracePt t="52873" x="5943600" y="5773738"/>
          <p14:tracePt t="52880" x="5967413" y="5773738"/>
          <p14:tracePt t="52887" x="5980113" y="5773738"/>
          <p14:tracePt t="52902" x="5992813" y="5773738"/>
          <p14:tracePt t="52918" x="6003925" y="5773738"/>
          <p14:tracePt t="52954" x="6016625" y="5773738"/>
          <p14:tracePt t="53307" x="6016625" y="5786438"/>
          <p14:tracePt t="53328" x="5992813" y="5786438"/>
          <p14:tracePt t="53334" x="5967413" y="5786438"/>
          <p14:tracePt t="53342" x="5943600" y="5786438"/>
          <p14:tracePt t="53349" x="5919788" y="5786438"/>
          <p14:tracePt t="53357" x="5883275" y="5786438"/>
          <p14:tracePt t="53364" x="5846763" y="5786438"/>
          <p14:tracePt t="53371" x="5797550" y="5786438"/>
          <p14:tracePt t="53378" x="5700713" y="5786438"/>
          <p14:tracePt t="53386" x="5602288" y="5786438"/>
          <p14:tracePt t="53393" x="5481638" y="5786438"/>
          <p14:tracePt t="53400" x="5322888" y="5786438"/>
          <p14:tracePt t="53408" x="4981575" y="5786438"/>
          <p14:tracePt t="53415" x="4835525" y="5786438"/>
          <p14:tracePt t="53422" x="4567238" y="5786438"/>
          <p14:tracePt t="53430" x="4298950" y="5786438"/>
          <p14:tracePt t="53438" x="4032250" y="5786438"/>
          <p14:tracePt t="53445" x="3873500" y="5786438"/>
          <p14:tracePt t="53451" x="3702050" y="5786438"/>
          <p14:tracePt t="53458" x="3495675" y="5786438"/>
          <p14:tracePt t="53467" x="3325813" y="5786438"/>
          <p14:tracePt t="53474" x="3178175" y="5786438"/>
          <p14:tracePt t="53481" x="3032125" y="5786438"/>
          <p14:tracePt t="53489" x="2922588" y="5786438"/>
          <p14:tracePt t="53496" x="2789238" y="5786438"/>
          <p14:tracePt t="53503" x="2655888" y="5786438"/>
          <p14:tracePt t="53511" x="2546350" y="5786438"/>
          <p14:tracePt t="53518" x="2460625" y="5786438"/>
          <p14:tracePt t="53525" x="2387600" y="5786438"/>
          <p14:tracePt t="53532" x="2325688" y="5786438"/>
          <p14:tracePt t="53539" x="2289175" y="5786438"/>
          <p14:tracePt t="53548" x="2265363" y="5786438"/>
          <p14:tracePt t="53554" x="2228850" y="5786438"/>
          <p14:tracePt t="53562" x="2192338" y="5786438"/>
          <p14:tracePt t="53569" x="2168525" y="5786438"/>
          <p14:tracePt t="53575" x="2143125" y="5786438"/>
          <p14:tracePt t="53584" x="2119313" y="5786438"/>
          <p14:tracePt t="53591" x="2106613" y="5786438"/>
          <p14:tracePt t="53599" x="2095500" y="5786438"/>
          <p14:tracePt t="53605" x="2082800" y="5786438"/>
          <p14:tracePt t="53613" x="2070100" y="5786438"/>
          <p14:tracePt t="53621" x="2058988" y="5786438"/>
          <p14:tracePt t="53628" x="2046288" y="5786438"/>
          <p14:tracePt t="53636" x="2033588" y="5786438"/>
          <p14:tracePt t="53650" x="2009775" y="5786438"/>
          <p14:tracePt t="53664" x="1997075" y="5786438"/>
          <p14:tracePt t="53685" x="1985963" y="5786438"/>
          <p14:tracePt t="53731" x="1973263" y="5786438"/>
          <p14:tracePt t="61882" x="1985963" y="5786438"/>
          <p14:tracePt t="61890" x="1997075" y="5786438"/>
          <p14:tracePt t="61897" x="2009775" y="5786438"/>
          <p14:tracePt t="61911" x="2022475" y="5786438"/>
          <p14:tracePt t="61918" x="2033588" y="5786438"/>
          <p14:tracePt t="61926" x="2058988" y="5786438"/>
          <p14:tracePt t="61933" x="2070100" y="5786438"/>
          <p14:tracePt t="61941" x="2082800" y="5786438"/>
          <p14:tracePt t="61949" x="2119313" y="5786438"/>
          <p14:tracePt t="61955" x="2143125" y="5773738"/>
          <p14:tracePt t="61962" x="2155825" y="5761038"/>
          <p14:tracePt t="61969" x="2179638" y="5749925"/>
          <p14:tracePt t="61977" x="2205038" y="5749925"/>
          <p14:tracePt t="61985" x="2216150" y="5749925"/>
          <p14:tracePt t="61991" x="2241550" y="5737225"/>
          <p14:tracePt t="62000" x="2252663" y="5737225"/>
          <p14:tracePt t="62006" x="2289175" y="5724525"/>
          <p14:tracePt t="62014" x="2301875" y="5724525"/>
          <p14:tracePt t="62021" x="2325688" y="5713413"/>
          <p14:tracePt t="62028" x="2338388" y="5713413"/>
          <p14:tracePt t="62036" x="2374900" y="5713413"/>
          <p14:tracePt t="62043" x="2387600" y="5713413"/>
          <p14:tracePt t="62050" x="2411413" y="5713413"/>
          <p14:tracePt t="62057" x="2435225" y="5713413"/>
          <p14:tracePt t="62066" x="2460625" y="5700713"/>
          <p14:tracePt t="62073" x="2497138" y="5700713"/>
          <p14:tracePt t="62080" x="2520950" y="5700713"/>
          <p14:tracePt t="62087" x="2546350" y="5688013"/>
          <p14:tracePt t="62094" x="2582863" y="5688013"/>
          <p14:tracePt t="62101" x="2606675" y="5688013"/>
          <p14:tracePt t="62109" x="2630488" y="5688013"/>
          <p14:tracePt t="62117" x="2643188" y="5688013"/>
          <p14:tracePt t="62123" x="2679700" y="5688013"/>
          <p14:tracePt t="62131" x="2703513" y="5688013"/>
          <p14:tracePt t="62139" x="2716213" y="5688013"/>
          <p14:tracePt t="62146" x="2740025" y="5676900"/>
          <p14:tracePt t="62153" x="2765425" y="5676900"/>
          <p14:tracePt t="62160" x="2789238" y="5676900"/>
          <p14:tracePt t="62168" x="2813050" y="5664200"/>
          <p14:tracePt t="62175" x="2825750" y="5664200"/>
          <p14:tracePt t="62182" x="2849563" y="5664200"/>
          <p14:tracePt t="62190" x="2874963" y="5664200"/>
          <p14:tracePt t="62197" x="2886075" y="5664200"/>
          <p14:tracePt t="62204" x="2898775" y="5664200"/>
          <p14:tracePt t="62211" x="2911475" y="5651500"/>
          <p14:tracePt t="62218" x="2935288" y="5651500"/>
          <p14:tracePt t="62234" x="2947988" y="5651500"/>
          <p14:tracePt t="62242" x="2959100" y="5651500"/>
          <p14:tracePt t="62257" x="2971800" y="5651500"/>
          <p14:tracePt t="62328" x="2959100" y="5651500"/>
          <p14:tracePt t="62336" x="2935288" y="5651500"/>
          <p14:tracePt t="62343" x="2898775" y="5651500"/>
          <p14:tracePt t="62350" x="2838450" y="5651500"/>
          <p14:tracePt t="62358" x="2789238" y="5651500"/>
          <p14:tracePt t="62366" x="2740025" y="5651500"/>
          <p14:tracePt t="62373" x="2667000" y="5651500"/>
          <p14:tracePt t="62380" x="2606675" y="5640388"/>
          <p14:tracePt t="62387" x="2533650" y="5640388"/>
          <p14:tracePt t="62395" x="2447925" y="5627688"/>
          <p14:tracePt t="62402" x="2374900" y="5627688"/>
          <p14:tracePt t="62409" x="2301875" y="5614988"/>
          <p14:tracePt t="62417" x="2241550" y="5614988"/>
          <p14:tracePt t="62424" x="2205038" y="5614988"/>
          <p14:tracePt t="62432" x="2155825" y="5614988"/>
          <p14:tracePt t="62440" x="2132013" y="5614988"/>
          <p14:tracePt t="62446" x="2095500" y="5614988"/>
          <p14:tracePt t="62460" x="2082800" y="5614988"/>
          <p14:tracePt t="62475" x="2070100" y="5614988"/>
          <p14:tracePt t="62564" x="2095500" y="5614988"/>
          <p14:tracePt t="62571" x="2119313" y="5614988"/>
          <p14:tracePt t="62578" x="2155825" y="5614988"/>
          <p14:tracePt t="62586" x="2205038" y="5614988"/>
          <p14:tracePt t="62592" x="2252663" y="5614988"/>
          <p14:tracePt t="62599" x="2301875" y="5614988"/>
          <p14:tracePt t="62607" x="2374900" y="5614988"/>
          <p14:tracePt t="62614" x="2424113" y="5614988"/>
          <p14:tracePt t="62621" x="2484438" y="5614988"/>
          <p14:tracePt t="62629" x="2582863" y="5614988"/>
          <p14:tracePt t="62637" x="2679700" y="5614988"/>
          <p14:tracePt t="62643" x="2776538" y="5614988"/>
          <p14:tracePt t="62651" x="2874963" y="5614988"/>
          <p14:tracePt t="62658" x="2959100" y="5614988"/>
          <p14:tracePt t="62666" x="3068638" y="5614988"/>
          <p14:tracePt t="62673" x="3141663" y="5614988"/>
          <p14:tracePt t="62680" x="3227388" y="5614988"/>
          <p14:tracePt t="62688" x="3276600" y="5614988"/>
          <p14:tracePt t="62695" x="3325813" y="5614988"/>
          <p14:tracePt t="62703" x="3373438" y="5614988"/>
          <p14:tracePt t="62710" x="3422650" y="5614988"/>
          <p14:tracePt t="62718" x="3471863" y="5614988"/>
          <p14:tracePt t="62723" x="3508375" y="5614988"/>
          <p14:tracePt t="62731" x="3544888" y="5614988"/>
          <p14:tracePt t="62740" x="3581400" y="5627688"/>
          <p14:tracePt t="62746" x="3617913" y="5640388"/>
          <p14:tracePt t="65010" x="3605213" y="5640388"/>
          <p14:tracePt t="65017" x="3592513" y="5640388"/>
          <p14:tracePt t="65024" x="3581400" y="5627688"/>
          <p14:tracePt t="65031" x="3544888" y="5627688"/>
          <p14:tracePt t="65039" x="3519488" y="5627688"/>
          <p14:tracePt t="65046" x="3482975" y="5614988"/>
          <p14:tracePt t="65053" x="3446463" y="5614988"/>
          <p14:tracePt t="65060" x="3409950" y="5603875"/>
          <p14:tracePt t="65068" x="3373438" y="5603875"/>
          <p14:tracePt t="65075" x="3349625" y="5591175"/>
          <p14:tracePt t="65083" x="3300413" y="5591175"/>
          <p14:tracePt t="65089" x="3227388" y="5578475"/>
          <p14:tracePt t="65096" x="3167063" y="5578475"/>
          <p14:tracePt t="65104" x="3068638" y="5567363"/>
          <p14:tracePt t="65111" x="2984500" y="5567363"/>
          <p14:tracePt t="65120" x="2886075" y="5567363"/>
          <p14:tracePt t="65126" x="2801938" y="5567363"/>
          <p14:tracePt t="65134" x="2703513" y="5567363"/>
          <p14:tracePt t="65141" x="2630488" y="5567363"/>
          <p14:tracePt t="65149" x="2546350" y="5567363"/>
          <p14:tracePt t="65157" x="2460625" y="5567363"/>
          <p14:tracePt t="65164" x="2387600" y="5578475"/>
          <p14:tracePt t="65170" x="2314575" y="5578475"/>
          <p14:tracePt t="65177" x="2241550" y="5591175"/>
          <p14:tracePt t="65186" x="2192338" y="5603875"/>
          <p14:tracePt t="65192" x="2155825" y="5614988"/>
          <p14:tracePt t="65200" x="2106613" y="5627688"/>
          <p14:tracePt t="65206" x="2070100" y="5627688"/>
          <p14:tracePt t="65214" x="2058988" y="5627688"/>
          <p14:tracePt t="65222" x="2046288" y="5627688"/>
          <p14:tracePt t="65229" x="2033588" y="5640388"/>
          <p14:tracePt t="65243" x="2022475" y="5640388"/>
          <p14:tracePt t="65258" x="2022475" y="5651500"/>
          <p14:tracePt t="65288" x="2022475" y="5664200"/>
          <p14:tracePt t="65303" x="2022475" y="5676900"/>
          <p14:tracePt t="65310" x="2022475" y="5700713"/>
          <p14:tracePt t="65317" x="2022475" y="5724525"/>
          <p14:tracePt t="65324" x="2033588" y="5737225"/>
          <p14:tracePt t="65331" x="2046288" y="5761038"/>
          <p14:tracePt t="65339" x="2070100" y="5773738"/>
          <p14:tracePt t="65346" x="2095500" y="5797550"/>
          <p14:tracePt t="65354" x="2119313" y="5810250"/>
          <p14:tracePt t="65361" x="2155825" y="5846763"/>
          <p14:tracePt t="65369" x="2205038" y="5859463"/>
          <p14:tracePt t="65376" x="2241550" y="5883275"/>
          <p14:tracePt t="65383" x="2314575" y="5907088"/>
          <p14:tracePt t="65391" x="2398713" y="5932488"/>
          <p14:tracePt t="65398" x="2484438" y="5945188"/>
          <p14:tracePt t="65405" x="2557463" y="5956300"/>
          <p14:tracePt t="65412" x="2643188" y="5956300"/>
          <p14:tracePt t="65419" x="2765425" y="5956300"/>
          <p14:tracePt t="65426" x="2838450" y="5956300"/>
          <p14:tracePt t="65433" x="2935288" y="5956300"/>
          <p14:tracePt t="65441" x="3021013" y="5956300"/>
          <p14:tracePt t="65448" x="3117850" y="5945188"/>
          <p14:tracePt t="65457" x="3190875" y="5932488"/>
          <p14:tracePt t="65464" x="3276600" y="5932488"/>
          <p14:tracePt t="65471" x="3336925" y="5919788"/>
          <p14:tracePt t="65477" x="3409950" y="5907088"/>
          <p14:tracePt t="65486" x="3471863" y="5907088"/>
          <p14:tracePt t="65493" x="3495675" y="5895975"/>
          <p14:tracePt t="65501" x="3544888" y="5895975"/>
          <p14:tracePt t="65735" x="3532188" y="5895975"/>
          <p14:tracePt t="65742" x="3519488" y="5895975"/>
          <p14:tracePt t="65750" x="3508375" y="5895975"/>
          <p14:tracePt t="65757" x="3471863" y="5895975"/>
          <p14:tracePt t="65764" x="3435350" y="5895975"/>
          <p14:tracePt t="65771" x="3398838" y="5895975"/>
          <p14:tracePt t="65778" x="3362325" y="5895975"/>
          <p14:tracePt t="65787" x="3313113" y="5895975"/>
          <p14:tracePt t="65793" x="3276600" y="5895975"/>
          <p14:tracePt t="65801" x="3190875" y="5895975"/>
          <p14:tracePt t="65808" x="3167063" y="5895975"/>
          <p14:tracePt t="65814" x="3117850" y="5895975"/>
          <p14:tracePt t="65822" x="3057525" y="5895975"/>
          <p14:tracePt t="65830" x="3021013" y="5895975"/>
          <p14:tracePt t="65837" x="2947988" y="5895975"/>
          <p14:tracePt t="65844" x="2874963" y="5895975"/>
          <p14:tracePt t="65852" x="2776538" y="5895975"/>
          <p14:tracePt t="65860" x="2716213" y="5895975"/>
          <p14:tracePt t="65867" x="2667000" y="5895975"/>
          <p14:tracePt t="65874" x="2619375" y="5895975"/>
          <p14:tracePt t="65881" x="2570163" y="5895975"/>
          <p14:tracePt t="65889" x="2520950" y="5895975"/>
          <p14:tracePt t="65896" x="2447925" y="5895975"/>
          <p14:tracePt t="65903" x="2398713" y="5895975"/>
          <p14:tracePt t="65910" x="2362200" y="5895975"/>
          <p14:tracePt t="65918" x="2314575" y="5895975"/>
          <p14:tracePt t="65925" x="2289175" y="5895975"/>
          <p14:tracePt t="65932" x="2265363" y="5895975"/>
          <p14:tracePt t="65940" x="2252663" y="5895975"/>
          <p14:tracePt t="65947" x="2228850" y="5895975"/>
          <p14:tracePt t="65955" x="2216150" y="5895975"/>
          <p14:tracePt t="65969" x="2205038" y="5895975"/>
          <p14:tracePt t="65976" x="2192338" y="5895975"/>
          <p14:tracePt t="66006" x="2179638" y="5895975"/>
          <p14:tracePt t="66116" x="2192338" y="5883275"/>
          <p14:tracePt t="66123" x="2228850" y="5883275"/>
          <p14:tracePt t="66130" x="2265363" y="5870575"/>
          <p14:tracePt t="66138" x="2314575" y="5870575"/>
          <p14:tracePt t="66145" x="2362200" y="5870575"/>
          <p14:tracePt t="66152" x="2411413" y="5870575"/>
          <p14:tracePt t="66159" x="2471738" y="5870575"/>
          <p14:tracePt t="66167" x="2533650" y="5870575"/>
          <p14:tracePt t="66175" x="2582863" y="5870575"/>
          <p14:tracePt t="66181" x="2630488" y="5870575"/>
          <p14:tracePt t="66188" x="2679700" y="5870575"/>
          <p14:tracePt t="66195" x="2776538" y="5883275"/>
          <p14:tracePt t="66204" x="2838450" y="5895975"/>
          <p14:tracePt t="66210" x="2922588" y="5907088"/>
          <p14:tracePt t="66219" x="3021013" y="5919788"/>
          <p14:tracePt t="66225" x="3057525" y="5932488"/>
          <p14:tracePt t="66233" x="3117850" y="5945188"/>
          <p14:tracePt t="66240" x="3203575" y="5956300"/>
          <p14:tracePt t="66248" x="3252788" y="5956300"/>
          <p14:tracePt t="66255" x="3336925" y="5969000"/>
          <p14:tracePt t="66261" x="3409950" y="5969000"/>
          <p14:tracePt t="66270" x="3495675" y="5981700"/>
          <p14:tracePt t="66276" x="3544888" y="5981700"/>
          <p14:tracePt t="66284" x="3605213" y="5992813"/>
          <p14:tracePt t="66291" x="3654425" y="5992813"/>
          <p14:tracePt t="66298" x="3738563" y="5992813"/>
          <p14:tracePt t="66305" x="3800475" y="5992813"/>
          <p14:tracePt t="66313" x="3848100" y="5992813"/>
          <p14:tracePt t="66320" x="3897313" y="5992813"/>
          <p14:tracePt t="66328" x="3959225" y="5992813"/>
          <p14:tracePt t="66336" x="3995738" y="5992813"/>
          <p14:tracePt t="66342" x="4019550" y="5992813"/>
          <p14:tracePt t="66350" x="4068763" y="5992813"/>
          <p14:tracePt t="66358" x="4105275" y="5992813"/>
          <p14:tracePt t="66365" x="4129088" y="5992813"/>
          <p14:tracePt t="66372" x="4165600" y="5992813"/>
          <p14:tracePt t="66379" x="4189413" y="5992813"/>
          <p14:tracePt t="66387" x="4202113" y="5992813"/>
          <p14:tracePt t="66393" x="4214813" y="5992813"/>
          <p14:tracePt t="66402" x="4238625" y="5992813"/>
          <p14:tracePt t="66408" x="4251325" y="5981700"/>
          <p14:tracePt t="66415" x="4262438" y="5981700"/>
          <p14:tracePt t="66422" x="4287838" y="5981700"/>
          <p14:tracePt t="66430" x="4298950" y="5981700"/>
          <p14:tracePt t="66437" x="4311650" y="5969000"/>
          <p14:tracePt t="66445" x="4324350" y="5956300"/>
          <p14:tracePt t="66460" x="4335463" y="5956300"/>
          <p14:tracePt t="66467" x="4348163" y="5956300"/>
          <p14:tracePt t="66490" x="4360863" y="5945188"/>
          <p14:tracePt t="66511" x="4371975" y="5945188"/>
          <p14:tracePt t="66614" x="4335463" y="5945188"/>
          <p14:tracePt t="66621" x="4298950" y="5945188"/>
          <p14:tracePt t="66629" x="4262438" y="5945188"/>
          <p14:tracePt t="66637" x="4238625" y="5945188"/>
          <p14:tracePt t="66643" x="4202113" y="5945188"/>
          <p14:tracePt t="66650" x="4152900" y="5945188"/>
          <p14:tracePt t="66657" x="4092575" y="5945188"/>
          <p14:tracePt t="66664" x="4032250" y="5945188"/>
          <p14:tracePt t="66672" x="3983038" y="5945188"/>
          <p14:tracePt t="66679" x="3946525" y="5945188"/>
          <p14:tracePt t="66687" x="3897313" y="5945188"/>
          <p14:tracePt t="66694" x="3848100" y="5945188"/>
          <p14:tracePt t="66702" x="3800475" y="5945188"/>
          <p14:tracePt t="66709" x="3727450" y="5945188"/>
          <p14:tracePt t="66716" x="3641725" y="5945188"/>
          <p14:tracePt t="66724" x="3592513" y="5945188"/>
          <p14:tracePt t="66730" x="3532188" y="5932488"/>
          <p14:tracePt t="66738" x="3459163" y="5932488"/>
          <p14:tracePt t="66745" x="3386138" y="5932488"/>
          <p14:tracePt t="66753" x="3300413" y="5919788"/>
          <p14:tracePt t="66760" x="3252788" y="5919788"/>
          <p14:tracePt t="66768" x="3178175" y="5907088"/>
          <p14:tracePt t="66775" x="3130550" y="5907088"/>
          <p14:tracePt t="66781" x="3094038" y="5895975"/>
          <p14:tracePt t="66788" x="3032125" y="5883275"/>
          <p14:tracePt t="66796" x="2984500" y="5883275"/>
          <p14:tracePt t="66804" x="2947988" y="5870575"/>
          <p14:tracePt t="66811" x="2911475" y="5859463"/>
          <p14:tracePt t="66819" x="2874963" y="5859463"/>
          <p14:tracePt t="66826" x="2838450" y="5859463"/>
          <p14:tracePt t="66833" x="2789238" y="5859463"/>
          <p14:tracePt t="66840" x="2765425" y="5859463"/>
          <p14:tracePt t="66848" x="2740025" y="5846763"/>
          <p14:tracePt t="66862" x="2716213" y="5846763"/>
          <p14:tracePt t="66870" x="2703513" y="5846763"/>
          <p14:tracePt t="66885" x="2679700" y="5846763"/>
          <p14:tracePt t="66892" x="2667000" y="5846763"/>
          <p14:tracePt t="66906" x="2643188" y="5846763"/>
          <p14:tracePt t="66914" x="2630488" y="5846763"/>
          <p14:tracePt t="66922" x="2619375" y="5846763"/>
          <p14:tracePt t="66928" x="2606675" y="5846763"/>
          <p14:tracePt t="66936" x="2570163" y="5846763"/>
          <p14:tracePt t="66950" x="2546350" y="5846763"/>
          <p14:tracePt t="66959" x="2533650" y="5846763"/>
          <p14:tracePt t="66965" x="2520950" y="5846763"/>
          <p14:tracePt t="66972" x="2508250" y="5846763"/>
          <p14:tracePt t="66992" x="2484438" y="5846763"/>
          <p14:tracePt t="66994" x="2471738" y="5846763"/>
          <p14:tracePt t="67009" x="2460625" y="5846763"/>
          <p14:tracePt t="67023" x="2447925" y="5846763"/>
          <p14:tracePt t="67045" x="2435225" y="5846763"/>
          <p14:tracePt t="67120" x="2460625" y="5846763"/>
          <p14:tracePt t="67126" x="2484438" y="5846763"/>
          <p14:tracePt t="67134" x="2533650" y="5846763"/>
          <p14:tracePt t="67140" x="2570163" y="5846763"/>
          <p14:tracePt t="67147" x="2606675" y="5846763"/>
          <p14:tracePt t="67155" x="2643188" y="5846763"/>
          <p14:tracePt t="67162" x="2679700" y="5846763"/>
          <p14:tracePt t="67170" x="2728913" y="5846763"/>
          <p14:tracePt t="67177" x="2752725" y="5846763"/>
          <p14:tracePt t="67185" x="2801938" y="5846763"/>
          <p14:tracePt t="67192" x="2825750" y="5846763"/>
          <p14:tracePt t="67200" x="2874963" y="5846763"/>
          <p14:tracePt t="67207" x="2911475" y="5846763"/>
          <p14:tracePt t="67214" x="2947988" y="5846763"/>
          <p14:tracePt t="67222" x="2971800" y="5846763"/>
          <p14:tracePt t="67228" x="3008313" y="5846763"/>
          <p14:tracePt t="67237" x="3044825" y="5846763"/>
          <p14:tracePt t="67244" x="3081338" y="5846763"/>
          <p14:tracePt t="67251" x="3105150" y="5846763"/>
          <p14:tracePt t="67257" x="3117850" y="5846763"/>
          <p14:tracePt t="67265" x="3154363" y="5846763"/>
          <p14:tracePt t="67272" x="3178175" y="5846763"/>
          <p14:tracePt t="67280" x="3203575" y="5846763"/>
          <p14:tracePt t="67288" x="3252788" y="5846763"/>
          <p14:tracePt t="67294" x="3263900" y="5846763"/>
          <p14:tracePt t="67302" x="3300413" y="5859463"/>
          <p14:tracePt t="67309" x="3325813" y="5859463"/>
          <p14:tracePt t="67317" x="3349625" y="5870575"/>
          <p14:tracePt t="67324" x="3362325" y="5870575"/>
          <p14:tracePt t="67331" x="3398838" y="5870575"/>
          <p14:tracePt t="67338" x="3422650" y="5870575"/>
          <p14:tracePt t="67345" x="3446463" y="5870575"/>
          <p14:tracePt t="67353" x="3482975" y="5870575"/>
          <p14:tracePt t="67360" x="3508375" y="5870575"/>
          <p14:tracePt t="67368" x="3532188" y="5883275"/>
          <p14:tracePt t="67376" x="3556000" y="5883275"/>
          <p14:tracePt t="67382" x="3592513" y="5883275"/>
          <p14:tracePt t="67389" x="3629025" y="5883275"/>
          <p14:tracePt t="67397" x="3654425" y="5883275"/>
          <p14:tracePt t="67405" x="3665538" y="5883275"/>
          <p14:tracePt t="67412" x="3690938" y="5883275"/>
          <p14:tracePt t="67420" x="3714750" y="5883275"/>
          <p14:tracePt t="67427" x="3727450" y="5883275"/>
          <p14:tracePt t="67434" x="3763963" y="5883275"/>
          <p14:tracePt t="67441" x="3775075" y="5883275"/>
          <p14:tracePt t="67449" x="3800475" y="5883275"/>
          <p14:tracePt t="67456" x="3811588" y="5883275"/>
          <p14:tracePt t="67463" x="3836988" y="5883275"/>
          <p14:tracePt t="67470" x="3860800" y="5883275"/>
          <p14:tracePt t="67477" x="3873500" y="5883275"/>
          <p14:tracePt t="67486" x="3884613" y="5883275"/>
          <p14:tracePt t="67492" x="3897313" y="5883275"/>
          <p14:tracePt t="67500" x="3910013" y="5883275"/>
          <p14:tracePt t="67507" x="3921125" y="5883275"/>
          <p14:tracePt t="67514" x="3933825" y="5883275"/>
          <p14:tracePt t="67521" x="3946525" y="5883275"/>
          <p14:tracePt t="67528" x="3959225" y="5883275"/>
          <p14:tracePt t="67537" x="3970338" y="5883275"/>
          <p14:tracePt t="67544" x="3983038" y="5883275"/>
          <p14:tracePt t="67551" x="3995738" y="5883275"/>
          <p14:tracePt t="67566" x="4019550" y="5883275"/>
          <p14:tracePt t="67573" x="4032250" y="5883275"/>
          <p14:tracePt t="67580" x="4043363" y="5883275"/>
          <p14:tracePt t="67588" x="4056063" y="5883275"/>
          <p14:tracePt t="67595" x="4068763" y="5883275"/>
          <p14:tracePt t="67602" x="4079875" y="5883275"/>
          <p14:tracePt t="67609" x="4092575" y="5883275"/>
          <p14:tracePt t="67617" x="4105275" y="5883275"/>
          <p14:tracePt t="67624" x="4116388" y="5883275"/>
          <p14:tracePt t="67631" x="4129088" y="5883275"/>
          <p14:tracePt t="67638" x="4141788" y="5883275"/>
          <p14:tracePt t="67646" x="4152900" y="5883275"/>
          <p14:tracePt t="67661" x="4165600" y="5883275"/>
          <p14:tracePt t="67669" x="4178300" y="5883275"/>
          <p14:tracePt t="67683" x="4189413" y="5883275"/>
          <p14:tracePt t="67800" x="4178300" y="5883275"/>
          <p14:tracePt t="67808" x="4152900" y="5883275"/>
          <p14:tracePt t="67815" x="4129088" y="5883275"/>
          <p14:tracePt t="67822" x="4092575" y="5883275"/>
          <p14:tracePt t="67829" x="4056063" y="5883275"/>
          <p14:tracePt t="67837" x="4019550" y="5883275"/>
          <p14:tracePt t="67844" x="3995738" y="5883275"/>
          <p14:tracePt t="67852" x="3946525" y="5883275"/>
          <p14:tracePt t="67859" x="3921125" y="5883275"/>
          <p14:tracePt t="67866" x="3884613" y="5883275"/>
          <p14:tracePt t="67874" x="3848100" y="5883275"/>
          <p14:tracePt t="67880" x="3811588" y="5883275"/>
          <p14:tracePt t="67887" x="3763963" y="5883275"/>
          <p14:tracePt t="67895" x="3738563" y="5883275"/>
          <p14:tracePt t="67902" x="3714750" y="5883275"/>
          <p14:tracePt t="67909" x="3690938" y="5883275"/>
          <p14:tracePt t="67918" x="3665538" y="5883275"/>
          <p14:tracePt t="67926" x="3641725" y="5883275"/>
          <p14:tracePt t="67932" x="3629025" y="5883275"/>
          <p14:tracePt t="67939" x="3605213" y="5883275"/>
          <p14:tracePt t="67946" x="3592513" y="5883275"/>
          <p14:tracePt t="67954" x="3568700" y="5883275"/>
          <p14:tracePt t="67961" x="3556000" y="5883275"/>
          <p14:tracePt t="67969" x="3532188" y="5883275"/>
          <p14:tracePt t="67976" x="3508375" y="5883275"/>
          <p14:tracePt t="67992" x="3471863" y="5883275"/>
          <p14:tracePt t="67997" x="3446463" y="5883275"/>
          <p14:tracePt t="68004" x="3409950" y="5883275"/>
          <p14:tracePt t="68012" x="3386138" y="5883275"/>
          <p14:tracePt t="68020" x="3362325" y="5883275"/>
          <p14:tracePt t="68027" x="3325813" y="5883275"/>
          <p14:tracePt t="68035" x="3300413" y="5883275"/>
          <p14:tracePt t="68041" x="3263900" y="5883275"/>
          <p14:tracePt t="68049" x="3227388" y="5883275"/>
          <p14:tracePt t="68057" x="3203575" y="5883275"/>
          <p14:tracePt t="68064" x="3178175" y="5883275"/>
          <p14:tracePt t="68071" x="3141663" y="5883275"/>
          <p14:tracePt t="68078" x="3117850" y="5883275"/>
          <p14:tracePt t="68086" x="3068638" y="5883275"/>
          <p14:tracePt t="68093" x="3057525" y="5883275"/>
          <p14:tracePt t="68101" x="3021013" y="5883275"/>
          <p14:tracePt t="68108" x="2995613" y="5883275"/>
          <p14:tracePt t="68114" x="2971800" y="5883275"/>
          <p14:tracePt t="68121" x="2959100" y="5883275"/>
          <p14:tracePt t="68129" x="2947988" y="5883275"/>
          <p14:tracePt t="68144" x="2935288" y="5883275"/>
          <p14:tracePt t="68167" x="2922588" y="5883275"/>
          <p14:tracePt t="68255" x="2922588" y="5870575"/>
          <p14:tracePt t="68261" x="2935288" y="5870575"/>
          <p14:tracePt t="68269" x="2947988" y="5870575"/>
          <p14:tracePt t="68276" x="2971800" y="5859463"/>
          <p14:tracePt t="68284" x="2984500" y="5859463"/>
          <p14:tracePt t="68291" x="3008313" y="5859463"/>
          <p14:tracePt t="68298" x="3032125" y="5859463"/>
          <p14:tracePt t="68306" x="3068638" y="5859463"/>
          <p14:tracePt t="68312" x="3094038" y="5859463"/>
          <p14:tracePt t="68320" x="3130550" y="5859463"/>
          <p14:tracePt t="68328" x="3167063" y="5859463"/>
          <p14:tracePt t="68335" x="3190875" y="5859463"/>
          <p14:tracePt t="68341" x="3227388" y="5859463"/>
          <p14:tracePt t="68349" x="3252788" y="5859463"/>
          <p14:tracePt t="68356" x="3263900" y="5859463"/>
          <p14:tracePt t="68364" x="3289300" y="5859463"/>
          <p14:tracePt t="68372" x="3300413" y="5859463"/>
          <p14:tracePt t="68379" x="3336925" y="5859463"/>
          <p14:tracePt t="68387" x="3349625" y="5859463"/>
          <p14:tracePt t="68393" x="3373438" y="5859463"/>
          <p14:tracePt t="68401" x="3398838" y="5859463"/>
          <p14:tracePt t="68409" x="3422650" y="5859463"/>
          <p14:tracePt t="68415" x="3446463" y="5859463"/>
          <p14:tracePt t="68422" x="3471863" y="5859463"/>
          <p14:tracePt t="68429" x="3482975" y="5870575"/>
          <p14:tracePt t="68438" x="3508375" y="5870575"/>
          <p14:tracePt t="68444" x="3519488" y="5870575"/>
          <p14:tracePt t="68452" x="3556000" y="5870575"/>
          <p14:tracePt t="68459" x="3568700" y="5870575"/>
          <p14:tracePt t="68466" x="3592513" y="5870575"/>
          <p14:tracePt t="68473" x="3617913" y="5883275"/>
          <p14:tracePt t="68481" x="3629025" y="5883275"/>
          <p14:tracePt t="68489" x="3665538" y="5883275"/>
          <p14:tracePt t="68496" x="3678238" y="5883275"/>
          <p14:tracePt t="68503" x="3690938" y="5883275"/>
          <p14:tracePt t="68511" x="3714750" y="5883275"/>
          <p14:tracePt t="68518" x="3738563" y="5883275"/>
          <p14:tracePt t="68526" x="3751263" y="5883275"/>
          <p14:tracePt t="68533" x="3775075" y="5895975"/>
          <p14:tracePt t="68540" x="3787775" y="5895975"/>
          <p14:tracePt t="68547" x="3824288" y="5895975"/>
          <p14:tracePt t="68555" x="3848100" y="5895975"/>
          <p14:tracePt t="68561" x="3860800" y="5907088"/>
          <p14:tracePt t="68569" x="3884613" y="5907088"/>
          <p14:tracePt t="68576" x="3897313" y="5907088"/>
          <p14:tracePt t="68583" x="3921125" y="5907088"/>
          <p14:tracePt t="68590" x="3933825" y="5907088"/>
          <p14:tracePt t="68598" x="3946525" y="5907088"/>
          <p14:tracePt t="68606" x="3959225" y="5907088"/>
          <p14:tracePt t="68621" x="3983038" y="5907088"/>
          <p14:tracePt t="68642" x="3995738" y="5907088"/>
          <p14:tracePt t="68657" x="4006850" y="5907088"/>
          <p14:tracePt t="68673" x="4019550" y="5907088"/>
          <p14:tracePt t="69420" x="4032250" y="5907088"/>
          <p14:tracePt t="69434" x="4043363" y="5907088"/>
          <p14:tracePt t="69441" x="4068763" y="5907088"/>
          <p14:tracePt t="69448" x="4092575" y="5907088"/>
          <p14:tracePt t="69456" x="4116388" y="5907088"/>
          <p14:tracePt t="69462" x="4141788" y="5907088"/>
          <p14:tracePt t="69470" x="4189413" y="5919788"/>
          <p14:tracePt t="69478" x="4238625" y="5919788"/>
          <p14:tracePt t="69484" x="4275138" y="5932488"/>
          <p14:tracePt t="69491" x="4335463" y="5945188"/>
          <p14:tracePt t="69499" x="4371975" y="5945188"/>
          <p14:tracePt t="69506" x="4433888" y="5956300"/>
          <p14:tracePt t="69513" x="4494213" y="5956300"/>
          <p14:tracePt t="69522" x="4616450" y="5969000"/>
          <p14:tracePt t="69529" x="4713288" y="5969000"/>
          <p14:tracePt t="69536" x="4822825" y="5969000"/>
          <p14:tracePt t="69543" x="4945063" y="5969000"/>
          <p14:tracePt t="69551" x="5213350" y="5969000"/>
          <p14:tracePt t="69559" x="5359400" y="5969000"/>
          <p14:tracePt t="69565" x="5554663" y="5969000"/>
          <p14:tracePt t="69572" x="5784850" y="5969000"/>
          <p14:tracePt t="69579" x="6016625" y="5969000"/>
          <p14:tracePt t="69588" x="6224588" y="5969000"/>
          <p14:tracePt t="69595" x="6345238" y="5969000"/>
          <p14:tracePt t="69601" x="6540500" y="5969000"/>
          <p14:tracePt t="69608" x="6783388" y="5969000"/>
          <p14:tracePt t="69616" x="6931025" y="5969000"/>
          <p14:tracePt t="69624" x="7088188" y="5969000"/>
          <p14:tracePt t="69631" x="7197725" y="5969000"/>
          <p14:tracePt t="69639" x="7307263" y="5969000"/>
          <p14:tracePt t="69646" x="7429500" y="5969000"/>
          <p14:tracePt t="69653" x="7539038" y="5969000"/>
          <p14:tracePt t="69660" x="7673975" y="5969000"/>
          <p14:tracePt t="69668" x="7783513" y="5969000"/>
          <p14:tracePt t="69676" x="7880350" y="5969000"/>
          <p14:tracePt t="69682" x="7966075" y="5969000"/>
          <p14:tracePt t="69690" x="8062913" y="5981700"/>
          <p14:tracePt t="69697" x="8159750" y="5981700"/>
          <p14:tracePt t="69705" x="8258175" y="5981700"/>
          <p14:tracePt t="69711" x="8307388" y="5981700"/>
          <p14:tracePt t="69718" x="8355013" y="5981700"/>
          <p14:tracePt t="69726" x="8404225" y="5981700"/>
          <p14:tracePt t="69733" x="8440738" y="5981700"/>
          <p14:tracePt t="69741" x="8477250" y="5981700"/>
          <p14:tracePt t="69748" x="8513763" y="5981700"/>
          <p14:tracePt t="69756" x="8550275" y="5969000"/>
          <p14:tracePt t="69763" x="8574088" y="5969000"/>
          <p14:tracePt t="69770" x="8586788" y="5969000"/>
          <p14:tracePt t="69778" x="8599488" y="5969000"/>
          <p14:tracePt t="70071" x="8586788" y="5956300"/>
          <p14:tracePt t="70078" x="8574088" y="5945188"/>
          <p14:tracePt t="70085" x="8562975" y="5945188"/>
          <p14:tracePt t="70092" x="8537575" y="5932488"/>
          <p14:tracePt t="70099" x="8526463" y="5919788"/>
          <p14:tracePt t="70107" x="8501063" y="5907088"/>
          <p14:tracePt t="70115" x="8477250" y="5907088"/>
          <p14:tracePt t="70122" x="8428038" y="5895975"/>
          <p14:tracePt t="70130" x="8391525" y="5870575"/>
          <p14:tracePt t="70137" x="8355013" y="5870575"/>
          <p14:tracePt t="70143" x="8318500" y="5859463"/>
          <p14:tracePt t="70152" x="8258175" y="5834063"/>
          <p14:tracePt t="70159" x="8232775" y="5834063"/>
          <p14:tracePt t="70166" x="8159750" y="5810250"/>
          <p14:tracePt t="70173" x="8112125" y="5797550"/>
          <p14:tracePt t="70180" x="8013700" y="5786438"/>
          <p14:tracePt t="70188" x="7916863" y="5773738"/>
          <p14:tracePt t="70195" x="7880350" y="5773738"/>
          <p14:tracePt t="70202" x="7794625" y="5761038"/>
          <p14:tracePt t="70210" x="7747000" y="5761038"/>
          <p14:tracePt t="70217" x="7685088" y="5749925"/>
          <p14:tracePt t="70224" x="7648575" y="5749925"/>
          <p14:tracePt t="70231" x="7612063" y="5749925"/>
          <p14:tracePt t="70240" x="7575550" y="5749925"/>
          <p14:tracePt t="70246" x="7551738" y="5737225"/>
          <p14:tracePt t="70254" x="7539038" y="5737225"/>
          <p14:tracePt t="70261" x="7526338" y="5737225"/>
          <p14:tracePt t="70269" x="7515225" y="5724525"/>
          <p14:tracePt t="70283" x="7502525" y="5724525"/>
          <p14:tracePt t="70291" x="7489825" y="5724525"/>
          <p14:tracePt t="70298" x="7478713" y="5724525"/>
          <p14:tracePt t="70312" x="7466013" y="5724525"/>
          <p14:tracePt t="70319" x="7453313" y="5713413"/>
          <p14:tracePt t="70327" x="7442200" y="5713413"/>
          <p14:tracePt t="70341" x="7429500" y="5713413"/>
          <p14:tracePt t="70348" x="7416800" y="5713413"/>
          <p14:tracePt t="70363" x="7405688" y="5713413"/>
          <p14:tracePt t="70386" x="7392988" y="5713413"/>
          <p14:tracePt t="70408" x="7380288" y="5713413"/>
          <p14:tracePt t="70415" x="7369175" y="5713413"/>
          <p14:tracePt t="70458" x="7356475" y="5713413"/>
          <p14:tracePt t="70556" x="7380288" y="5713413"/>
          <p14:tracePt t="70562" x="7405688" y="5713413"/>
          <p14:tracePt t="70569" x="7442200" y="5713413"/>
          <p14:tracePt t="70579" x="7478713" y="5713413"/>
          <p14:tracePt t="70583" x="7515225" y="5713413"/>
          <p14:tracePt t="70590" x="7551738" y="5713413"/>
          <p14:tracePt t="70597" x="7588250" y="5713413"/>
          <p14:tracePt t="70604" x="7624763" y="5713413"/>
          <p14:tracePt t="70613" x="7661275" y="5713413"/>
          <p14:tracePt t="70619" x="7697788" y="5713413"/>
          <p14:tracePt t="70627" x="7747000" y="5713413"/>
          <p14:tracePt t="70635" x="7783513" y="5713413"/>
          <p14:tracePt t="70642" x="7807325" y="5713413"/>
          <p14:tracePt t="70649" x="7843838" y="5713413"/>
          <p14:tracePt t="70657" x="7867650" y="5713413"/>
          <p14:tracePt t="70663" x="7916863" y="5713413"/>
          <p14:tracePt t="70671" x="7953375" y="5713413"/>
          <p14:tracePt t="70679" x="7977188" y="5713413"/>
          <p14:tracePt t="70686" x="8026400" y="5713413"/>
          <p14:tracePt t="70694" x="8050213" y="5713413"/>
          <p14:tracePt t="70700" x="8086725" y="5724525"/>
          <p14:tracePt t="70707" x="8123238" y="5724525"/>
          <p14:tracePt t="70714" x="8159750" y="5724525"/>
          <p14:tracePt t="70723" x="8196263" y="5724525"/>
          <p14:tracePt t="70730" x="8232775" y="5724525"/>
          <p14:tracePt t="70738" x="8270875" y="5724525"/>
          <p14:tracePt t="70744" x="8307388" y="5724525"/>
          <p14:tracePt t="70751" x="8343900" y="5724525"/>
          <p14:tracePt t="70760" x="8367713" y="5724525"/>
          <p14:tracePt t="70766" x="8391525" y="5724525"/>
          <p14:tracePt t="70774" x="8416925" y="5724525"/>
          <p14:tracePt t="70781" x="8440738" y="5724525"/>
          <p14:tracePt t="70788" x="8464550" y="5724525"/>
          <p14:tracePt t="70795" x="8489950" y="5724525"/>
          <p14:tracePt t="70803" x="8526463" y="5724525"/>
          <p14:tracePt t="70810" x="8550275" y="5724525"/>
          <p14:tracePt t="70818" x="8562975" y="5724525"/>
          <p14:tracePt t="70824" x="8574088" y="5724525"/>
          <p14:tracePt t="70831" x="8599488" y="5724525"/>
          <p14:tracePt t="70847" x="8610600" y="5724525"/>
          <p14:tracePt t="70855" x="8623300" y="5724525"/>
          <p14:tracePt t="70861" x="8636000" y="5724525"/>
          <p14:tracePt t="70869" x="8647113" y="5724525"/>
          <p14:tracePt t="70884" x="8672513" y="5724525"/>
          <p14:tracePt t="70891" x="8683625" y="5724525"/>
          <p14:tracePt t="70898" x="8696325" y="5724525"/>
          <p14:tracePt t="70906" x="8709025" y="5724525"/>
          <p14:tracePt t="70913" x="8720138" y="5724525"/>
          <p14:tracePt t="70920" x="8732838" y="5724525"/>
          <p14:tracePt t="70927" x="8745538" y="5724525"/>
          <p14:tracePt t="70935" x="8769350" y="5724525"/>
          <p14:tracePt t="70949" x="8782050" y="5724525"/>
          <p14:tracePt t="70957" x="8793163" y="5724525"/>
          <p14:tracePt t="70977" x="8805863" y="5724525"/>
          <p14:tracePt t="70987" x="8818563" y="5724525"/>
          <p14:tracePt t="71051" x="8805863" y="5724525"/>
          <p14:tracePt t="71059" x="8756650" y="5737225"/>
          <p14:tracePt t="71066" x="8683625" y="5749925"/>
          <p14:tracePt t="71073" x="8610600" y="5761038"/>
          <p14:tracePt t="71081" x="8513763" y="5761038"/>
          <p14:tracePt t="71089" x="8440738" y="5773738"/>
          <p14:tracePt t="71096" x="8318500" y="5786438"/>
          <p14:tracePt t="71103" x="8123238" y="5786438"/>
          <p14:tracePt t="71111" x="7989888" y="5786438"/>
          <p14:tracePt t="71118" x="7867650" y="5786438"/>
          <p14:tracePt t="71126" x="7721600" y="5786438"/>
          <p14:tracePt t="71133" x="7575550" y="5786438"/>
          <p14:tracePt t="71140" x="7442200" y="5786438"/>
          <p14:tracePt t="71147" x="7343775" y="5786438"/>
          <p14:tracePt t="71155" x="7210425" y="5773738"/>
          <p14:tracePt t="71162" x="7150100" y="5761038"/>
          <p14:tracePt t="71169" x="7100888" y="5761038"/>
          <p14:tracePt t="71177" x="7064375" y="5749925"/>
          <p14:tracePt t="71184" x="7040563" y="5737225"/>
          <p14:tracePt t="71190" x="7027863" y="5737225"/>
          <p14:tracePt t="71198" x="7015163" y="5737225"/>
          <p14:tracePt t="71205" x="6991350" y="5737225"/>
          <p14:tracePt t="71221" x="6978650" y="5724525"/>
          <p14:tracePt t="71242" x="6967538" y="5724525"/>
          <p14:tracePt t="71272" x="6954838" y="5724525"/>
          <p14:tracePt t="71352" x="6954838" y="5713413"/>
          <p14:tracePt t="71360" x="6967538" y="5713413"/>
          <p14:tracePt t="71366" x="6991350" y="5700713"/>
          <p14:tracePt t="71374" x="7027863" y="5700713"/>
          <p14:tracePt t="71381" x="7064375" y="5700713"/>
          <p14:tracePt t="71389" x="7100888" y="5700713"/>
          <p14:tracePt t="71396" x="7124700" y="5700713"/>
          <p14:tracePt t="71404" x="7173913" y="5700713"/>
          <p14:tracePt t="71410" x="7210425" y="5700713"/>
          <p14:tracePt t="71419" x="7259638" y="5700713"/>
          <p14:tracePt t="71425" x="7296150" y="5700713"/>
          <p14:tracePt t="71432" x="7343775" y="5700713"/>
          <p14:tracePt t="71440" x="7380288" y="5700713"/>
          <p14:tracePt t="71447" x="7416800" y="5700713"/>
          <p14:tracePt t="71455" x="7453313" y="5700713"/>
          <p14:tracePt t="71462" x="7489825" y="5700713"/>
          <p14:tracePt t="71469" x="7551738" y="5700713"/>
          <p14:tracePt t="71477" x="7588250" y="5700713"/>
          <p14:tracePt t="71484" x="7624763" y="5700713"/>
          <p14:tracePt t="71491" x="7648575" y="5700713"/>
          <p14:tracePt t="71499" x="7685088" y="5700713"/>
          <p14:tracePt t="71507" x="7710488" y="5700713"/>
          <p14:tracePt t="71513" x="7747000" y="5700713"/>
          <p14:tracePt t="71521" x="7783513" y="5700713"/>
          <p14:tracePt t="71529" x="7807325" y="5700713"/>
          <p14:tracePt t="71536" x="7843838" y="5700713"/>
          <p14:tracePt t="71542" x="7867650" y="5700713"/>
          <p14:tracePt t="71549" x="7904163" y="5700713"/>
          <p14:tracePt t="71558" x="7929563" y="5700713"/>
          <p14:tracePt t="71565" x="7953375" y="5700713"/>
          <p14:tracePt t="71572" x="7989888" y="5700713"/>
          <p14:tracePt t="71579" x="8026400" y="5700713"/>
          <p14:tracePt t="71587" x="8062913" y="5700713"/>
          <p14:tracePt t="71594" x="8086725" y="5700713"/>
          <p14:tracePt t="71602" x="8135938" y="5700713"/>
          <p14:tracePt t="71609" x="8159750" y="5700713"/>
          <p14:tracePt t="71616" x="8185150" y="5700713"/>
          <p14:tracePt t="71623" x="8208963" y="5700713"/>
          <p14:tracePt t="71630" x="8221663" y="5700713"/>
          <p14:tracePt t="71638" x="8258175" y="5700713"/>
          <p14:tracePt t="71646" x="8270875" y="5700713"/>
          <p14:tracePt t="71652" x="8281988" y="5700713"/>
          <p14:tracePt t="71659" x="8294688" y="5700713"/>
          <p14:tracePt t="71666" x="8318500" y="5700713"/>
          <p14:tracePt t="71682" x="8331200" y="5700713"/>
          <p14:tracePt t="71689" x="8343900" y="5700713"/>
          <p14:tracePt t="71696" x="8355013" y="5700713"/>
          <p14:tracePt t="71704" x="8367713" y="5700713"/>
          <p14:tracePt t="71719" x="8391525" y="5700713"/>
          <p14:tracePt t="71733" x="8404225" y="5700713"/>
          <p14:tracePt t="71748" x="8416925" y="5700713"/>
          <p14:tracePt t="71975" x="8391525" y="5700713"/>
          <p14:tracePt t="71982" x="8367713" y="5700713"/>
          <p14:tracePt t="71990" x="8343900" y="5700713"/>
          <p14:tracePt t="71997" x="8318500" y="5700713"/>
          <p14:tracePt t="72005" x="8294688" y="5700713"/>
          <p14:tracePt t="72011" x="8270875" y="5713413"/>
          <p14:tracePt t="72019" x="8232775" y="5713413"/>
          <p14:tracePt t="72025" x="8208963" y="5713413"/>
          <p14:tracePt t="72033" x="8185150" y="5713413"/>
          <p14:tracePt t="72040" x="8159750" y="5713413"/>
          <p14:tracePt t="72048" x="8135938" y="5713413"/>
          <p14:tracePt t="72056" x="8112125" y="5713413"/>
          <p14:tracePt t="72063" x="8086725" y="5713413"/>
          <p14:tracePt t="72070" x="8062913" y="5713413"/>
          <p14:tracePt t="72078" x="8050213" y="5713413"/>
          <p14:tracePt t="72085" x="8039100" y="5713413"/>
          <p14:tracePt t="72092" x="8026400" y="5713413"/>
          <p14:tracePt t="72100" x="8013700" y="5713413"/>
          <p14:tracePt t="72107" x="8002588" y="5713413"/>
          <p14:tracePt t="72114" x="7989888" y="5713413"/>
          <p14:tracePt t="72129" x="7977188" y="5713413"/>
          <p14:tracePt t="72137" x="7966075" y="5713413"/>
          <p14:tracePt t="72217" x="7977188" y="5713413"/>
          <p14:tracePt t="72224" x="7989888" y="5713413"/>
          <p14:tracePt t="72231" x="8026400" y="5713413"/>
          <p14:tracePt t="72239" x="8075613" y="5713413"/>
          <p14:tracePt t="72246" x="8112125" y="5713413"/>
          <p14:tracePt t="72254" x="8148638" y="5713413"/>
          <p14:tracePt t="72260" x="8185150" y="5713413"/>
          <p14:tracePt t="72267" x="8245475" y="5713413"/>
          <p14:tracePt t="72274" x="8281988" y="5713413"/>
          <p14:tracePt t="72283" x="8331200" y="5713413"/>
          <p14:tracePt t="72290" x="8367713" y="5713413"/>
          <p14:tracePt t="72297" x="8404225" y="5713413"/>
          <p14:tracePt t="72305" x="8453438" y="5713413"/>
          <p14:tracePt t="72311" x="8489950" y="5713413"/>
          <p14:tracePt t="72320" x="8526463" y="5713413"/>
          <p14:tracePt t="72327" x="8562975" y="5713413"/>
          <p14:tracePt t="72334" x="8599488" y="5713413"/>
          <p14:tracePt t="72342" x="8636000" y="5713413"/>
          <p14:tracePt t="72348" x="8659813" y="5713413"/>
          <p14:tracePt t="72356" x="8683625" y="5713413"/>
          <p14:tracePt t="72363" x="8709025" y="5713413"/>
          <p14:tracePt t="72371" x="8745538" y="5713413"/>
          <p14:tracePt t="72378" x="8769350" y="5713413"/>
          <p14:tracePt t="72386" x="8805863" y="5713413"/>
          <p14:tracePt t="72392" x="8829675" y="5713413"/>
          <p14:tracePt t="72399" x="8855075" y="5713413"/>
          <p14:tracePt t="72406" x="8891588" y="5713413"/>
          <p14:tracePt t="72414" x="8915400" y="5713413"/>
          <p14:tracePt t="72422" x="8939213" y="5713413"/>
          <p14:tracePt t="72430" x="8951913" y="5713413"/>
          <p14:tracePt t="72437" x="8977313" y="5713413"/>
          <p14:tracePt t="72444" x="9013825" y="5713413"/>
          <p14:tracePt t="72451" x="9037638" y="5713413"/>
          <p14:tracePt t="72458" x="9050338" y="5713413"/>
          <p14:tracePt t="72466" x="9061450" y="5713413"/>
          <p14:tracePt t="72473" x="9086850" y="5713413"/>
          <p14:tracePt t="72480" x="9097963" y="5713413"/>
          <p14:tracePt t="72488" x="9110663" y="5713413"/>
          <p14:tracePt t="72495" x="9123363" y="5713413"/>
          <p14:tracePt t="72510" x="9134475" y="5713413"/>
          <p14:tracePt t="72547" x="9147175" y="5713413"/>
          <p14:tracePt t="72590" x="9134475" y="5713413"/>
          <p14:tracePt t="72597" x="9110663" y="5713413"/>
          <p14:tracePt t="72605" x="9086850" y="5713413"/>
          <p14:tracePt t="72611" x="9050338" y="5713413"/>
          <p14:tracePt t="72619" x="8977313" y="5713413"/>
          <p14:tracePt t="72627" x="8902700" y="5713413"/>
          <p14:tracePt t="72633" x="8842375" y="5713413"/>
          <p14:tracePt t="72641" x="8782050" y="5713413"/>
          <p14:tracePt t="72649" x="8636000" y="5713413"/>
          <p14:tracePt t="72656" x="8513763" y="5713413"/>
          <p14:tracePt t="72663" x="8404225" y="5713413"/>
          <p14:tracePt t="72671" x="8270875" y="5713413"/>
          <p14:tracePt t="72678" x="8208963" y="5713413"/>
          <p14:tracePt t="72686" x="8075613" y="5713413"/>
          <p14:tracePt t="72692" x="7977188" y="5713413"/>
          <p14:tracePt t="72700" x="7880350" y="5713413"/>
          <p14:tracePt t="72708" x="7820025" y="5713413"/>
          <p14:tracePt t="72714" x="7770813" y="5713413"/>
          <p14:tracePt t="72722" x="7697788" y="5724525"/>
          <p14:tracePt t="72730" x="7648575" y="5724525"/>
          <p14:tracePt t="72737" x="7575550" y="5724525"/>
          <p14:tracePt t="72743" x="7539038" y="5737225"/>
          <p14:tracePt t="72750" x="7489825" y="5737225"/>
          <p14:tracePt t="72758" x="7453313" y="5737225"/>
          <p14:tracePt t="72766" x="7429500" y="5737225"/>
          <p14:tracePt t="72773" x="7416800" y="5737225"/>
          <p14:tracePt t="72781" x="7405688" y="5737225"/>
          <p14:tracePt t="72789" x="7380288" y="5737225"/>
          <p14:tracePt t="72818" x="7369175" y="5737225"/>
          <p14:tracePt t="72890" x="7380288" y="5737225"/>
          <p14:tracePt t="72897" x="7405688" y="5737225"/>
          <p14:tracePt t="72906" x="7429500" y="5737225"/>
          <p14:tracePt t="72912" x="7453313" y="5737225"/>
          <p14:tracePt t="72920" x="7515225" y="5737225"/>
          <p14:tracePt t="72928" x="7551738" y="5737225"/>
          <p14:tracePt t="72935" x="7600950" y="5737225"/>
          <p14:tracePt t="72942" x="7648575" y="5737225"/>
          <p14:tracePt t="72949" x="7710488" y="5737225"/>
          <p14:tracePt t="72957" x="7758113" y="5737225"/>
          <p14:tracePt t="72964" x="7807325" y="5737225"/>
          <p14:tracePt t="72972" x="7904163" y="5737225"/>
          <p14:tracePt t="72979" x="7989888" y="5737225"/>
          <p14:tracePt t="72986" x="8062913" y="5737225"/>
          <p14:tracePt t="72994" x="8135938" y="5737225"/>
          <p14:tracePt t="73000" x="8208963" y="5737225"/>
          <p14:tracePt t="73007" x="8318500" y="5737225"/>
          <p14:tracePt t="73014" x="8380413" y="5737225"/>
          <p14:tracePt t="73022" x="8453438" y="5737225"/>
          <p14:tracePt t="73030" x="8489950" y="5737225"/>
          <p14:tracePt t="73037" x="8550275" y="5737225"/>
          <p14:tracePt t="73045" x="8586788" y="5737225"/>
          <p14:tracePt t="73052" x="8623300" y="5737225"/>
          <p14:tracePt t="73059" x="8672513" y="5737225"/>
          <p14:tracePt t="73066" x="8709025" y="5737225"/>
          <p14:tracePt t="73073" x="8745538" y="5737225"/>
          <p14:tracePt t="73081" x="8793163" y="5737225"/>
          <p14:tracePt t="73089" x="8829675" y="5737225"/>
          <p14:tracePt t="73096" x="8866188" y="5737225"/>
          <p14:tracePt t="73103" x="8891588" y="5737225"/>
          <p14:tracePt t="73110" x="8902700" y="5737225"/>
          <p14:tracePt t="73117" x="8915400" y="5737225"/>
          <p14:tracePt t="73124" x="8939213" y="5737225"/>
          <p14:tracePt t="73132" x="8964613" y="5737225"/>
          <p14:tracePt t="73140" x="8977313" y="5737225"/>
          <p14:tracePt t="73147" x="8988425" y="5737225"/>
          <p14:tracePt t="73155" x="9013825" y="5724525"/>
          <p14:tracePt t="73169" x="9024938" y="5724525"/>
          <p14:tracePt t="73176" x="9037638" y="5724525"/>
          <p14:tracePt t="73184" x="9050338" y="5724525"/>
          <p14:tracePt t="73191" x="9061450" y="5724525"/>
          <p14:tracePt t="73206" x="9086850" y="5724525"/>
          <p14:tracePt t="73220" x="9097963" y="5724525"/>
          <p14:tracePt t="73241" x="9110663" y="5724525"/>
          <p14:tracePt t="73272" x="9123363" y="5724525"/>
          <p14:tracePt t="73330" x="9110663" y="5724525"/>
          <p14:tracePt t="73338" x="9097963" y="5724525"/>
          <p14:tracePt t="73345" x="9061450" y="5724525"/>
          <p14:tracePt t="73351" x="9013825" y="5724525"/>
          <p14:tracePt t="73359" x="8964613" y="5724525"/>
          <p14:tracePt t="73366" x="8891588" y="5724525"/>
          <p14:tracePt t="73374" x="8818563" y="5724525"/>
          <p14:tracePt t="73381" x="8745538" y="5724525"/>
          <p14:tracePt t="73389" x="8599488" y="5724525"/>
          <p14:tracePt t="73397" x="8501063" y="5724525"/>
          <p14:tracePt t="73403" x="8380413" y="5724525"/>
          <p14:tracePt t="73411" x="8281988" y="5724525"/>
          <p14:tracePt t="73418" x="8159750" y="5724525"/>
          <p14:tracePt t="73426" x="8062913" y="5724525"/>
          <p14:tracePt t="73433" x="7966075" y="5724525"/>
          <p14:tracePt t="73440" x="7880350" y="5724525"/>
          <p14:tracePt t="73447" x="7831138" y="5724525"/>
          <p14:tracePt t="73455" x="7770813" y="5724525"/>
          <p14:tracePt t="73461" x="7721600" y="5724525"/>
          <p14:tracePt t="73468" x="7673975" y="5724525"/>
          <p14:tracePt t="73476" x="7600950" y="5713413"/>
          <p14:tracePt t="73484" x="7564438" y="5713413"/>
          <p14:tracePt t="73491" x="7526338" y="5713413"/>
          <p14:tracePt t="73498" x="7489825" y="5713413"/>
          <p14:tracePt t="73506" x="7442200" y="5713413"/>
          <p14:tracePt t="73513" x="7429500" y="5713413"/>
          <p14:tracePt t="73521" x="7416800" y="5713413"/>
          <p14:tracePt t="73528" x="7392988" y="5713413"/>
          <p14:tracePt t="73542" x="7380288" y="5713413"/>
          <p14:tracePt t="73550" x="7369175" y="5713413"/>
          <p14:tracePt t="73558" x="7356475" y="5713413"/>
          <p14:tracePt t="73572" x="7343775" y="5713413"/>
          <p14:tracePt t="73601" x="7332663" y="5713413"/>
          <p14:tracePt t="73674" x="7343775" y="5700713"/>
          <p14:tracePt t="73682" x="7380288" y="5700713"/>
          <p14:tracePt t="73690" x="7429500" y="5700713"/>
          <p14:tracePt t="73696" x="7453313" y="5688013"/>
          <p14:tracePt t="73703" x="7489825" y="5688013"/>
          <p14:tracePt t="73710" x="7539038" y="5676900"/>
          <p14:tracePt t="73717" x="7588250" y="5676900"/>
          <p14:tracePt t="73726" x="7661275" y="5676900"/>
          <p14:tracePt t="73733" x="7710488" y="5664200"/>
          <p14:tracePt t="73740" x="7747000" y="5664200"/>
          <p14:tracePt t="73747" x="7794625" y="5651500"/>
          <p14:tracePt t="73755" x="7856538" y="5651500"/>
          <p14:tracePt t="73762" x="7904163" y="5640388"/>
          <p14:tracePt t="73770" x="8002588" y="5640388"/>
          <p14:tracePt t="73776" x="8062913" y="5627688"/>
          <p14:tracePt t="73784" x="8148638" y="5627688"/>
          <p14:tracePt t="73792" x="8196263" y="5627688"/>
          <p14:tracePt t="73798" x="8258175" y="5614988"/>
          <p14:tracePt t="73807" x="8318500" y="5614988"/>
          <p14:tracePt t="73813" x="8367713" y="5614988"/>
          <p14:tracePt t="73820" x="8440738" y="5614988"/>
          <p14:tracePt t="73827" x="8489950" y="5614988"/>
          <p14:tracePt t="73836" x="8526463" y="5614988"/>
          <p14:tracePt t="73842" x="8550275" y="5614988"/>
          <p14:tracePt t="73850" x="8586788" y="5614988"/>
          <p14:tracePt t="73858" x="8610600" y="5614988"/>
          <p14:tracePt t="73864" x="8623300" y="5614988"/>
          <p14:tracePt t="73872" x="8647113" y="5614988"/>
          <p14:tracePt t="73879" x="8659813" y="5614988"/>
          <p14:tracePt t="73887" x="8672513" y="5614988"/>
          <p14:tracePt t="73895" x="8683625" y="5614988"/>
          <p14:tracePt t="73901" x="8709025" y="5614988"/>
          <p14:tracePt t="73916" x="8732838" y="5614988"/>
          <p14:tracePt t="73923" x="8745538" y="5614988"/>
          <p14:tracePt t="73931" x="8756650" y="5627688"/>
          <p14:tracePt t="73937" x="8769350" y="5627688"/>
          <p14:tracePt t="73945" x="8782050" y="5627688"/>
          <p14:tracePt t="73952" x="8793163" y="5627688"/>
          <p14:tracePt t="73967" x="8805863" y="5627688"/>
          <p14:tracePt t="73975" x="8818563" y="5627688"/>
          <p14:tracePt t="73995" x="8829675" y="5627688"/>
          <p14:tracePt t="74004" x="8842375" y="5627688"/>
          <p14:tracePt t="74026" x="8855075" y="5627688"/>
          <p14:tracePt t="74054" x="8866188" y="5627688"/>
          <p14:tracePt t="78324" x="8866188" y="5640388"/>
          <p14:tracePt t="78346" x="8866188" y="5651500"/>
          <p14:tracePt t="78368" x="8855075" y="5664200"/>
          <p14:tracePt t="78375" x="8855075" y="5676900"/>
          <p14:tracePt t="78391" x="8855075" y="5688013"/>
          <p14:tracePt t="78405" x="8855075" y="5700713"/>
          <p14:tracePt t="78413" x="8842375" y="5713413"/>
          <p14:tracePt t="78419" x="8842375" y="5724525"/>
          <p14:tracePt t="78435" x="8842375" y="5737225"/>
          <p14:tracePt t="78449" x="8842375" y="5749925"/>
          <p14:tracePt t="78472" x="8842375" y="5761038"/>
          <p14:tracePt t="78479" x="8842375" y="5773738"/>
          <p14:tracePt t="78494" x="8842375" y="5786438"/>
          <p14:tracePt t="78516" x="8842375" y="5797550"/>
          <p14:tracePt t="78545" x="8842375" y="5810250"/>
          <p14:tracePt t="78560" x="8842375" y="5822950"/>
          <p14:tracePt t="78574" x="8855075" y="5822950"/>
          <p14:tracePt t="78589" x="8866188" y="5822950"/>
          <p14:tracePt t="78597" x="8878888" y="5822950"/>
          <p14:tracePt t="78611" x="8891588" y="5822950"/>
          <p14:tracePt t="78617" x="8902700" y="5822950"/>
          <p14:tracePt t="78626" x="8915400" y="5822950"/>
          <p14:tracePt t="78633" x="8928100" y="5822950"/>
          <p14:tracePt t="78639" x="8939213" y="5822950"/>
          <p14:tracePt t="78647" x="8951913" y="5822950"/>
          <p14:tracePt t="78654" x="8964613" y="5822950"/>
          <p14:tracePt t="78669" x="8977313" y="5822950"/>
          <p14:tracePt t="78683" x="8988425" y="5822950"/>
          <p14:tracePt t="78699" x="9001125" y="5822950"/>
          <p14:tracePt t="78794" x="8988425" y="5810250"/>
          <p14:tracePt t="78801" x="8964613" y="5810250"/>
          <p14:tracePt t="78809" x="8902700" y="5797550"/>
          <p14:tracePt t="78816" x="8855075" y="5786438"/>
          <p14:tracePt t="78824" x="8793163" y="5773738"/>
          <p14:tracePt t="78830" x="8745538" y="5761038"/>
          <p14:tracePt t="78838" x="8683625" y="5761038"/>
          <p14:tracePt t="78846" x="8623300" y="5749925"/>
          <p14:tracePt t="78852" x="8562975" y="5749925"/>
          <p14:tracePt t="78860" x="8428038" y="5737225"/>
          <p14:tracePt t="78867" x="8343900" y="5724525"/>
          <p14:tracePt t="78873" x="8245475" y="5724525"/>
          <p14:tracePt t="78881" x="8159750" y="5713413"/>
          <p14:tracePt t="78889" x="8062913" y="5700713"/>
          <p14:tracePt t="78897" x="8013700" y="5700713"/>
          <p14:tracePt t="78903" x="7929563" y="5700713"/>
          <p14:tracePt t="78911" x="7867650" y="5688013"/>
          <p14:tracePt t="78919" x="7820025" y="5688013"/>
          <p14:tracePt t="78926" x="7783513" y="5688013"/>
          <p14:tracePt t="78933" x="7747000" y="5688013"/>
          <p14:tracePt t="78940" x="7710488" y="5688013"/>
          <p14:tracePt t="78947" x="7673975" y="5688013"/>
          <p14:tracePt t="78955" x="7648575" y="5688013"/>
          <p14:tracePt t="78962" x="7637463" y="5688013"/>
          <p14:tracePt t="78969" x="7624763" y="5688013"/>
          <p14:tracePt t="78977" x="7600950" y="5688013"/>
          <p14:tracePt t="78998" x="7588250" y="5688013"/>
          <p14:tracePt t="79006" x="7575550" y="5688013"/>
          <p14:tracePt t="79020" x="7564438" y="5688013"/>
          <p14:tracePt t="79029" x="7551738" y="5688013"/>
          <p14:tracePt t="79058" x="7539038" y="5688013"/>
          <p14:tracePt t="79094" x="7526338" y="5688013"/>
          <p14:tracePt t="79153" x="7526338" y="5700713"/>
          <p14:tracePt t="79167" x="7526338" y="5713413"/>
          <p14:tracePt t="79175" x="7551738" y="5713413"/>
          <p14:tracePt t="79181" x="7564438" y="5713413"/>
          <p14:tracePt t="79190" x="7624763" y="5737225"/>
          <p14:tracePt t="79198" x="7685088" y="5761038"/>
          <p14:tracePt t="79204" x="7747000" y="5773738"/>
          <p14:tracePt t="79212" x="7831138" y="5786438"/>
          <p14:tracePt t="79218" x="7940675" y="5810250"/>
          <p14:tracePt t="79225" x="8099425" y="5834063"/>
          <p14:tracePt t="79233" x="8245475" y="5846763"/>
          <p14:tracePt t="79240" x="8380413" y="5859463"/>
          <p14:tracePt t="79248" x="8586788" y="5895975"/>
          <p14:tracePt t="79255" x="8745538" y="5907088"/>
          <p14:tracePt t="79262" x="8878888" y="5907088"/>
          <p14:tracePt t="79269" x="9024938" y="5919788"/>
          <p14:tracePt t="79278" x="9123363" y="5919788"/>
          <p14:tracePt t="79284" x="9220200" y="5932488"/>
          <p14:tracePt t="79292" x="9256713" y="5932488"/>
          <p14:tracePt t="79301" x="9317038" y="5932488"/>
          <p14:tracePt t="83958" x="9293225" y="5932488"/>
          <p14:tracePt t="83964" x="9269413" y="5932488"/>
          <p14:tracePt t="83972" x="9244013" y="5932488"/>
          <p14:tracePt t="83980" x="9232900" y="5932488"/>
          <p14:tracePt t="83987" x="9207500" y="5932488"/>
          <p14:tracePt t="84001" x="9134475" y="5932488"/>
          <p14:tracePt t="84008" x="9110663" y="5932488"/>
          <p14:tracePt t="84015" x="9061450" y="5932488"/>
          <p14:tracePt t="84023" x="9037638" y="5919788"/>
          <p14:tracePt t="84031" x="8988425" y="5919788"/>
          <p14:tracePt t="84038" x="8964613" y="5907088"/>
          <p14:tracePt t="84045" x="8915400" y="5895975"/>
          <p14:tracePt t="84052" x="8878888" y="5883275"/>
          <p14:tracePt t="84060" x="8805863" y="5859463"/>
          <p14:tracePt t="84067" x="8782050" y="5859463"/>
          <p14:tracePt t="84075" x="8745538" y="5846763"/>
          <p14:tracePt t="84083" x="8709025" y="5834063"/>
          <p14:tracePt t="84089" x="8683625" y="5834063"/>
          <p14:tracePt t="84097" x="8672513" y="5822950"/>
          <p14:tracePt t="84104" x="8647113" y="5822950"/>
          <p14:tracePt t="84110" x="8610600" y="5797550"/>
          <p14:tracePt t="84118" x="8574088" y="5786438"/>
          <p14:tracePt t="84125" x="8550275" y="5786438"/>
          <p14:tracePt t="84133" x="8526463" y="5786438"/>
          <p14:tracePt t="84141" x="8501063" y="5773738"/>
          <p14:tracePt t="84148" x="8477250" y="5761038"/>
          <p14:tracePt t="84155" x="8440738" y="5749925"/>
          <p14:tracePt t="84162" x="8416925" y="5749925"/>
          <p14:tracePt t="84169" x="8404225" y="5737225"/>
          <p14:tracePt t="84177" x="8380413" y="5737225"/>
          <p14:tracePt t="84185" x="8343900" y="5724525"/>
          <p14:tracePt t="84192" x="8331200" y="5724525"/>
          <p14:tracePt t="84200" x="8307388" y="5713413"/>
          <p14:tracePt t="84206" x="8294688" y="5713413"/>
          <p14:tracePt t="84214" x="8270875" y="5700713"/>
          <p14:tracePt t="84221" x="8258175" y="5700713"/>
          <p14:tracePt t="84227" x="8245475" y="5700713"/>
          <p14:tracePt t="84242" x="8232775" y="5700713"/>
          <p14:tracePt t="84631" x="8245475" y="5700713"/>
          <p14:tracePt t="84639" x="8258175" y="5700713"/>
          <p14:tracePt t="84646" x="8281988" y="5700713"/>
          <p14:tracePt t="84653" x="8318500" y="5700713"/>
          <p14:tracePt t="84661" x="8355013" y="5700713"/>
          <p14:tracePt t="84668" x="8391525" y="5700713"/>
          <p14:tracePt t="84676" x="8416925" y="5700713"/>
          <p14:tracePt t="84682" x="8440738" y="5700713"/>
          <p14:tracePt t="84690" x="8477250" y="5700713"/>
          <p14:tracePt t="84697" x="8513763" y="5700713"/>
          <p14:tracePt t="84704" x="8550275" y="5700713"/>
          <p14:tracePt t="84711" x="8599488" y="5700713"/>
          <p14:tracePt t="84719" x="8647113" y="5700713"/>
          <p14:tracePt t="84725" x="8683625" y="5700713"/>
          <p14:tracePt t="84733" x="8709025" y="5700713"/>
          <p14:tracePt t="84741" x="8745538" y="5688013"/>
          <p14:tracePt t="84749" x="8769350" y="5676900"/>
          <p14:tracePt t="84755" x="8793163" y="5664200"/>
          <p14:tracePt t="84763" x="8829675" y="5651500"/>
          <p14:tracePt t="84769" x="8855075" y="5640388"/>
          <p14:tracePt t="84778" x="8878888" y="5627688"/>
          <p14:tracePt t="84785" x="8891588" y="5614988"/>
          <p14:tracePt t="84792" x="8915400" y="5603875"/>
          <p14:tracePt t="84800" x="8928100" y="5603875"/>
          <p14:tracePt t="84807" x="8939213" y="5578475"/>
          <p14:tracePt t="84814" x="8951913" y="5578475"/>
          <p14:tracePt t="84828" x="8977313" y="5567363"/>
          <p14:tracePt t="84836" x="8977313" y="5554663"/>
          <p14:tracePt t="84843" x="8988425" y="5554663"/>
          <p14:tracePt t="84850" x="8988425" y="5541963"/>
          <p14:tracePt t="84859" x="9001125" y="5541963"/>
          <p14:tracePt t="84866" x="9001125" y="5530850"/>
          <p14:tracePt t="84873" x="9013825" y="5530850"/>
          <p14:tracePt t="84880" x="9013825" y="5518150"/>
          <p14:tracePt t="84887" x="9024938" y="5505450"/>
          <p14:tracePt t="84902" x="9024938" y="5494338"/>
          <p14:tracePt t="84910" x="9037638" y="5494338"/>
          <p14:tracePt t="84917" x="9037638" y="5481638"/>
          <p14:tracePt t="84932" x="9037638" y="5468938"/>
          <p14:tracePt t="84939" x="9037638" y="5457825"/>
          <p14:tracePt t="84953" x="9037638" y="5445125"/>
          <p14:tracePt t="84960" x="9037638" y="5432425"/>
          <p14:tracePt t="84967" x="9037638" y="5421313"/>
          <p14:tracePt t="84976" x="9024938" y="5408613"/>
          <p14:tracePt t="84984" x="9024938" y="5395913"/>
          <p14:tracePt t="84990" x="9001125" y="5372100"/>
          <p14:tracePt t="84997" x="8988425" y="5359400"/>
          <p14:tracePt t="85004" x="8964613" y="5335588"/>
          <p14:tracePt t="85012" x="8939213" y="5322888"/>
          <p14:tracePt t="85019" x="8915400" y="5311775"/>
          <p14:tracePt t="85027" x="8891588" y="5299075"/>
          <p14:tracePt t="85033" x="8866188" y="5273675"/>
          <p14:tracePt t="85042" x="8842375" y="5273675"/>
          <p14:tracePt t="85049" x="8818563" y="5249863"/>
          <p14:tracePt t="85056" x="8793163" y="5237163"/>
          <p14:tracePt t="85063" x="8756650" y="5237163"/>
          <p14:tracePt t="85070" x="8709025" y="5213350"/>
          <p14:tracePt t="85077" x="8672513" y="5200650"/>
          <p14:tracePt t="85085" x="8636000" y="5200650"/>
          <p14:tracePt t="85092" x="8610600" y="5200650"/>
          <p14:tracePt t="85100" x="8574088" y="5200650"/>
          <p14:tracePt t="85107" x="8526463" y="5189538"/>
          <p14:tracePt t="85114" x="8489950" y="5189538"/>
          <p14:tracePt t="85122" x="8428038" y="5176838"/>
          <p14:tracePt t="85129" x="8391525" y="5176838"/>
          <p14:tracePt t="85136" x="8355013" y="5176838"/>
          <p14:tracePt t="85144" x="8281988" y="5164138"/>
          <p14:tracePt t="85151" x="8221663" y="5164138"/>
          <p14:tracePt t="85159" x="8159750" y="5164138"/>
          <p14:tracePt t="85167" x="8112125" y="5153025"/>
          <p14:tracePt t="85173" x="8039100" y="5153025"/>
          <p14:tracePt t="85180" x="7989888" y="5153025"/>
          <p14:tracePt t="85187" x="7940675" y="5153025"/>
          <p14:tracePt t="85194" x="7893050" y="5153025"/>
          <p14:tracePt t="85202" x="7856538" y="5153025"/>
          <p14:tracePt t="85210" x="7820025" y="5153025"/>
          <p14:tracePt t="85217" x="7783513" y="5153025"/>
          <p14:tracePt t="85225" x="7734300" y="5153025"/>
          <p14:tracePt t="85232" x="7685088" y="5153025"/>
          <p14:tracePt t="85239" x="7637463" y="5153025"/>
          <p14:tracePt t="85247" x="7600950" y="5153025"/>
          <p14:tracePt t="85253" x="7575550" y="5153025"/>
          <p14:tracePt t="85261" x="7539038" y="5153025"/>
          <p14:tracePt t="85268" x="7515225" y="5153025"/>
          <p14:tracePt t="85276" x="7502525" y="5153025"/>
          <p14:tracePt t="85283" x="7478713" y="5153025"/>
          <p14:tracePt t="85290" x="7466013" y="5153025"/>
          <p14:tracePt t="85297" x="7429500" y="5153025"/>
          <p14:tracePt t="85304" x="7416800" y="5153025"/>
          <p14:tracePt t="85311" x="7392988" y="5153025"/>
          <p14:tracePt t="85320" x="7369175" y="5153025"/>
          <p14:tracePt t="85327" x="7356475" y="5153025"/>
          <p14:tracePt t="85334" x="7332663" y="5153025"/>
          <p14:tracePt t="85342" x="7296150" y="5153025"/>
          <p14:tracePt t="85350" x="7283450" y="5153025"/>
          <p14:tracePt t="85356" x="7259638" y="5153025"/>
          <p14:tracePt t="85364" x="7246938" y="5153025"/>
          <p14:tracePt t="85370" x="7234238" y="5153025"/>
          <p14:tracePt t="85379" x="7223125" y="5153025"/>
          <p14:tracePt t="85386" x="7210425" y="5153025"/>
          <p14:tracePt t="85392" x="7197725" y="5153025"/>
          <p14:tracePt t="85414" x="7186613" y="5153025"/>
          <p14:tracePt t="85429" x="7173913" y="5153025"/>
          <p14:tracePt t="85503" x="7186613" y="5153025"/>
          <p14:tracePt t="85510" x="7210425" y="5153025"/>
          <p14:tracePt t="85518" x="7234238" y="5153025"/>
          <p14:tracePt t="85525" x="7270750" y="5153025"/>
          <p14:tracePt t="85532" x="7307263" y="5153025"/>
          <p14:tracePt t="85539" x="7332663" y="5153025"/>
          <p14:tracePt t="85546" x="7369175" y="5153025"/>
          <p14:tracePt t="85553" x="7416800" y="5153025"/>
          <p14:tracePt t="85561" x="7453313" y="5153025"/>
          <p14:tracePt t="85569" x="7502525" y="5153025"/>
          <p14:tracePt t="85576" x="7539038" y="5153025"/>
          <p14:tracePt t="85584" x="7575550" y="5153025"/>
          <p14:tracePt t="85591" x="7624763" y="5153025"/>
          <p14:tracePt t="85598" x="7673975" y="5153025"/>
          <p14:tracePt t="85605" x="7734300" y="5153025"/>
          <p14:tracePt t="85612" x="7807325" y="5153025"/>
          <p14:tracePt t="85620" x="7916863" y="5153025"/>
          <p14:tracePt t="85628" x="7977188" y="5153025"/>
          <p14:tracePt t="85634" x="8062913" y="5153025"/>
          <p14:tracePt t="85642" x="8159750" y="5153025"/>
          <p14:tracePt t="85651" x="8258175" y="5153025"/>
          <p14:tracePt t="85656" x="8331200" y="5153025"/>
          <p14:tracePt t="85663" x="8428038" y="5153025"/>
          <p14:tracePt t="85670" x="8489950" y="5153025"/>
          <p14:tracePt t="85679" x="8550275" y="5153025"/>
          <p14:tracePt t="85686" x="8623300" y="5164138"/>
          <p14:tracePt t="85693" x="8683625" y="5164138"/>
          <p14:tracePt t="85700" x="8756650" y="5164138"/>
          <p14:tracePt t="85708" x="8818563" y="5164138"/>
          <p14:tracePt t="85715" x="8866188" y="5164138"/>
          <p14:tracePt t="85722" x="8928100" y="5164138"/>
          <p14:tracePt t="85730" x="8977313" y="5164138"/>
          <p14:tracePt t="85737" x="9013825" y="5164138"/>
          <p14:tracePt t="85745" x="9050338" y="5164138"/>
          <p14:tracePt t="85751" x="9097963" y="5164138"/>
          <p14:tracePt t="85759" x="9134475" y="5164138"/>
          <p14:tracePt t="85767" x="9183688" y="5164138"/>
          <p14:tracePt t="85773" x="9232900" y="5164138"/>
          <p14:tracePt t="85780" x="9280525" y="5164138"/>
          <p14:tracePt t="85788" x="9305925" y="5164138"/>
          <p14:tracePt t="85796" x="9329738" y="5164138"/>
          <p14:tracePt t="85803" x="9342438" y="5164138"/>
          <p14:tracePt t="85810" x="9378950" y="5164138"/>
          <p14:tracePt t="85817" x="9402763" y="5164138"/>
          <p14:tracePt t="85825" x="9415463" y="5164138"/>
          <p14:tracePt t="85832" x="9439275" y="5164138"/>
          <p14:tracePt t="85840" x="9463088" y="5164138"/>
          <p14:tracePt t="85847" x="9488488" y="5164138"/>
          <p14:tracePt t="85854" x="9512300" y="5164138"/>
          <p14:tracePt t="85862" x="9536113" y="5164138"/>
          <p14:tracePt t="85869" x="9561513" y="5164138"/>
          <p14:tracePt t="85877" x="9572625" y="5164138"/>
          <p14:tracePt t="85884" x="9598025" y="5164138"/>
          <p14:tracePt t="85890" x="9621838" y="5164138"/>
          <p14:tracePt t="85897" x="9645650" y="5164138"/>
          <p14:tracePt t="85906" x="9658350" y="5164138"/>
          <p14:tracePt t="85912" x="9683750" y="5164138"/>
          <p14:tracePt t="85920" x="9707563" y="5164138"/>
          <p14:tracePt t="85928" x="9731375" y="5164138"/>
          <p14:tracePt t="85935" x="9744075" y="5164138"/>
          <p14:tracePt t="85942" x="9756775" y="5164138"/>
          <p14:tracePt t="85950" x="9767888" y="5164138"/>
          <p14:tracePt t="85957" x="9780588" y="5164138"/>
          <p14:tracePt t="85964" x="9793288" y="5164138"/>
          <p14:tracePt t="85971" x="9804400" y="5164138"/>
          <p14:tracePt t="85986" x="9817100" y="5164138"/>
          <p14:tracePt t="85993" x="9829800" y="5164138"/>
          <p14:tracePt t="86030" x="9840913" y="5164138"/>
          <p14:tracePt t="86118" x="9829800" y="5164138"/>
          <p14:tracePt t="86126" x="9817100" y="5164138"/>
          <p14:tracePt t="86133" x="9780588" y="5164138"/>
          <p14:tracePt t="86139" x="9744075" y="5164138"/>
          <p14:tracePt t="86146" x="9707563" y="5164138"/>
          <p14:tracePt t="86154" x="9658350" y="5164138"/>
          <p14:tracePt t="86162" x="9585325" y="5164138"/>
          <p14:tracePt t="86169" x="9536113" y="5164138"/>
          <p14:tracePt t="86177" x="9451975" y="5164138"/>
          <p14:tracePt t="86184" x="9390063" y="5164138"/>
          <p14:tracePt t="86191" x="9280525" y="5164138"/>
          <p14:tracePt t="86199" x="9183688" y="5164138"/>
          <p14:tracePt t="86206" x="9061450" y="5164138"/>
          <p14:tracePt t="86213" x="8964613" y="5164138"/>
          <p14:tracePt t="86220" x="8866188" y="5164138"/>
          <p14:tracePt t="86228" x="8745538" y="5164138"/>
          <p14:tracePt t="86236" x="8659813" y="5164138"/>
          <p14:tracePt t="86242" x="8574088" y="5164138"/>
          <p14:tracePt t="86250" x="8489950" y="5164138"/>
          <p14:tracePt t="86256" x="8428038" y="5164138"/>
          <p14:tracePt t="86263" x="8343900" y="5164138"/>
          <p14:tracePt t="86271" x="8270875" y="5164138"/>
          <p14:tracePt t="86279" x="8185150" y="5164138"/>
          <p14:tracePt t="86286" x="8135938" y="5164138"/>
          <p14:tracePt t="86294" x="8039100" y="5164138"/>
          <p14:tracePt t="86300" x="7989888" y="5164138"/>
          <p14:tracePt t="86309" x="7904163" y="5164138"/>
          <p14:tracePt t="86316" x="7867650" y="5164138"/>
          <p14:tracePt t="86323" x="7794625" y="5164138"/>
          <p14:tracePt t="86330" x="7747000" y="5164138"/>
          <p14:tracePt t="86337" x="7685088" y="5164138"/>
          <p14:tracePt t="86345" x="7624763" y="5164138"/>
          <p14:tracePt t="86352" x="7575550" y="5164138"/>
          <p14:tracePt t="86360" x="7502525" y="5164138"/>
          <p14:tracePt t="86367" x="7466013" y="5164138"/>
          <p14:tracePt t="86373" x="7429500" y="5164138"/>
          <p14:tracePt t="86381" x="7380288" y="5164138"/>
          <p14:tracePt t="86388" x="7343775" y="5164138"/>
          <p14:tracePt t="86397" x="7307263" y="5164138"/>
          <p14:tracePt t="86403" x="7270750" y="5176838"/>
          <p14:tracePt t="86411" x="7223125" y="5176838"/>
          <p14:tracePt t="86418" x="7210425" y="5189538"/>
          <p14:tracePt t="86426" x="7186613" y="5189538"/>
          <p14:tracePt t="86433" x="7161213" y="5189538"/>
          <p14:tracePt t="86440" x="7150100" y="5189538"/>
          <p14:tracePt t="86448" x="7137400" y="5189538"/>
          <p14:tracePt t="86454" x="7124700" y="5189538"/>
          <p14:tracePt t="86462" x="7113588" y="5189538"/>
          <p14:tracePt t="86477" x="7100888" y="5189538"/>
          <p14:tracePt t="86484" x="7088188" y="5189538"/>
          <p14:tracePt t="86520" x="7077075" y="5189538"/>
          <p14:tracePt t="86587" x="7100888" y="5189538"/>
          <p14:tracePt t="86595" x="7137400" y="5189538"/>
          <p14:tracePt t="86601" x="7161213" y="5189538"/>
          <p14:tracePt t="86608" x="7210425" y="5189538"/>
          <p14:tracePt t="86615" x="7246938" y="5189538"/>
          <p14:tracePt t="86623" x="7283450" y="5189538"/>
          <p14:tracePt t="86630" x="7332663" y="5189538"/>
          <p14:tracePt t="86637" x="7392988" y="5189538"/>
          <p14:tracePt t="86646" x="7429500" y="5189538"/>
          <p14:tracePt t="86653" x="7466013" y="5189538"/>
          <p14:tracePt t="86660" x="7515225" y="5189538"/>
          <p14:tracePt t="86668" x="7551738" y="5189538"/>
          <p14:tracePt t="86675" x="7588250" y="5189538"/>
          <p14:tracePt t="86682" x="7637463" y="5189538"/>
          <p14:tracePt t="86689" x="7685088" y="5189538"/>
          <p14:tracePt t="86697" x="7721600" y="5189538"/>
          <p14:tracePt t="86703" x="7758113" y="5189538"/>
          <p14:tracePt t="86711" x="7794625" y="5189538"/>
          <p14:tracePt t="86717" x="7820025" y="5189538"/>
          <p14:tracePt t="86725" x="7916863" y="5189538"/>
          <p14:tracePt t="86732" x="7977188" y="5189538"/>
          <p14:tracePt t="86740" x="8050213" y="5200650"/>
          <p14:tracePt t="86748" x="8112125" y="5200650"/>
          <p14:tracePt t="86754" x="8159750" y="5200650"/>
          <p14:tracePt t="86762" x="8245475" y="5213350"/>
          <p14:tracePt t="86770" x="8294688" y="5213350"/>
          <p14:tracePt t="86777" x="8380413" y="5213350"/>
          <p14:tracePt t="86784" x="8440738" y="5213350"/>
          <p14:tracePt t="86792" x="8513763" y="5213350"/>
          <p14:tracePt t="86800" x="8574088" y="5213350"/>
          <p14:tracePt t="86806" x="8623300" y="5213350"/>
          <p14:tracePt t="86814" x="8696325" y="5213350"/>
          <p14:tracePt t="86820" x="8756650" y="5213350"/>
          <p14:tracePt t="86829" x="8829675" y="5213350"/>
          <p14:tracePt t="86835" x="8878888" y="5213350"/>
          <p14:tracePt t="86842" x="8951913" y="5213350"/>
          <p14:tracePt t="86850" x="9013825" y="5213350"/>
          <p14:tracePt t="86858" x="9061450" y="5213350"/>
          <p14:tracePt t="86865" x="9097963" y="5213350"/>
          <p14:tracePt t="86872" x="9134475" y="5213350"/>
          <p14:tracePt t="86880" x="9183688" y="5213350"/>
          <p14:tracePt t="86887" x="9220200" y="5213350"/>
          <p14:tracePt t="86895" x="9269413" y="5213350"/>
          <p14:tracePt t="86901" x="9293225" y="5213350"/>
          <p14:tracePt t="86909" x="9342438" y="5213350"/>
          <p14:tracePt t="86917" x="9353550" y="5213350"/>
          <p14:tracePt t="86924" x="9378950" y="5213350"/>
          <p14:tracePt t="86931" x="9402763" y="5213350"/>
          <p14:tracePt t="86938" x="9426575" y="5213350"/>
          <p14:tracePt t="86946" x="9439275" y="5213350"/>
          <p14:tracePt t="86953" x="9451975" y="5213350"/>
          <p14:tracePt t="86959" x="9463088" y="5213350"/>
          <p14:tracePt t="86967" x="9488488" y="5213350"/>
          <p14:tracePt t="86985" x="9512300" y="5213350"/>
          <p14:tracePt t="86989" x="9525000" y="5213350"/>
          <p14:tracePt t="87004" x="9548813" y="5213350"/>
          <p14:tracePt t="87018" x="9561513" y="5213350"/>
          <p14:tracePt t="87033" x="9585325" y="5213350"/>
          <p14:tracePt t="87055" x="9598025" y="5213350"/>
          <p14:tracePt t="87076" x="9609138" y="5213350"/>
          <p14:tracePt t="87158" x="9585325" y="5213350"/>
          <p14:tracePt t="87166" x="9561513" y="5213350"/>
          <p14:tracePt t="87172" x="9512300" y="5213350"/>
          <p14:tracePt t="87180" x="9451975" y="5213350"/>
          <p14:tracePt t="87187" x="9402763" y="5213350"/>
          <p14:tracePt t="87194" x="9329738" y="5213350"/>
          <p14:tracePt t="87201" x="9232900" y="5213350"/>
          <p14:tracePt t="87209" x="9086850" y="5213350"/>
          <p14:tracePt t="87216" x="8988425" y="5213350"/>
          <p14:tracePt t="87224" x="8866188" y="5213350"/>
          <p14:tracePt t="87231" x="8732838" y="5213350"/>
          <p14:tracePt t="87238" x="8586788" y="5213350"/>
          <p14:tracePt t="87246" x="8367713" y="5213350"/>
          <p14:tracePt t="87253" x="8232775" y="5213350"/>
          <p14:tracePt t="87261" x="8039100" y="5213350"/>
          <p14:tracePt t="87268" x="7893050" y="5200650"/>
          <p14:tracePt t="87275" x="7734300" y="5200650"/>
          <p14:tracePt t="87282" x="7600950" y="5200650"/>
          <p14:tracePt t="87290" x="7478713" y="5200650"/>
          <p14:tracePt t="87298" x="7392988" y="5200650"/>
          <p14:tracePt t="87304" x="7307263" y="5200650"/>
          <p14:tracePt t="87311" x="7186613" y="5200650"/>
          <p14:tracePt t="87318" x="7124700" y="5200650"/>
          <p14:tracePt t="87327" x="7088188" y="5200650"/>
          <p14:tracePt t="87334" x="7051675" y="5200650"/>
          <p14:tracePt t="87341" x="7015163" y="5200650"/>
          <p14:tracePt t="87349" x="6978650" y="5200650"/>
          <p14:tracePt t="87355" x="6954838" y="5200650"/>
          <p14:tracePt t="87363" x="6931025" y="5200650"/>
          <p14:tracePt t="87378" x="6905625" y="5200650"/>
          <p14:tracePt t="87392" x="6894513" y="5200650"/>
          <p14:tracePt t="87407" x="6881813" y="5200650"/>
          <p14:tracePt t="87436" x="6869113" y="5200650"/>
          <p14:tracePt t="87533" x="6881813" y="5200650"/>
          <p14:tracePt t="87539" x="6931025" y="5189538"/>
          <p14:tracePt t="87547" x="6967538" y="5189538"/>
          <p14:tracePt t="87554" x="7015163" y="5189538"/>
          <p14:tracePt t="87560" x="7064375" y="5189538"/>
          <p14:tracePt t="87568" x="7113588" y="5189538"/>
          <p14:tracePt t="87575" x="7161213" y="5189538"/>
          <p14:tracePt t="87583" x="7210425" y="5189538"/>
          <p14:tracePt t="87590" x="7246938" y="5189538"/>
          <p14:tracePt t="87598" x="7307263" y="5189538"/>
          <p14:tracePt t="87604" x="7356475" y="5189538"/>
          <p14:tracePt t="87612" x="7453313" y="5189538"/>
          <p14:tracePt t="87620" x="7539038" y="5189538"/>
          <p14:tracePt t="87627" x="7600950" y="5189538"/>
          <p14:tracePt t="87634" x="7685088" y="5189538"/>
          <p14:tracePt t="87642" x="7770813" y="5189538"/>
          <p14:tracePt t="87649" x="7856538" y="5189538"/>
          <p14:tracePt t="87656" x="7929563" y="5189538"/>
          <p14:tracePt t="87664" x="8013700" y="5189538"/>
          <p14:tracePt t="87670" x="8075613" y="5189538"/>
          <p14:tracePt t="87678" x="8159750" y="5189538"/>
          <p14:tracePt t="87685" x="8196263" y="5189538"/>
          <p14:tracePt t="87692" x="8270875" y="5189538"/>
          <p14:tracePt t="87699" x="8318500" y="5189538"/>
          <p14:tracePt t="87707" x="8380413" y="5189538"/>
          <p14:tracePt t="87715" x="8416925" y="5189538"/>
          <p14:tracePt t="87721" x="8453438" y="5189538"/>
          <p14:tracePt t="87730" x="8489950" y="5189538"/>
          <p14:tracePt t="87736" x="8513763" y="5189538"/>
          <p14:tracePt t="87744" x="8550275" y="5189538"/>
          <p14:tracePt t="87751" x="8574088" y="5189538"/>
          <p14:tracePt t="87758" x="8586788" y="5189538"/>
          <p14:tracePt t="87766" x="8599488" y="5189538"/>
          <p14:tracePt t="87773" x="8610600" y="5189538"/>
          <p14:tracePt t="87780" x="8636000" y="5189538"/>
          <p14:tracePt t="87787" x="8647113" y="5189538"/>
          <p14:tracePt t="87795" x="8659813" y="5189538"/>
          <p14:tracePt t="87802" x="8672513" y="5189538"/>
          <p14:tracePt t="87809" x="8683625" y="5189538"/>
          <p14:tracePt t="87816" x="8696325" y="5189538"/>
          <p14:tracePt t="87832" x="8709025" y="5189538"/>
          <p14:tracePt t="87861" x="8720138" y="5189538"/>
          <p14:tracePt t="87883" x="8732838" y="5189538"/>
          <p14:tracePt t="93523" x="8659813" y="5140325"/>
          <p14:tracePt t="93538" x="8647113" y="5127625"/>
          <p14:tracePt t="93544" x="8636000" y="5127625"/>
          <p14:tracePt t="93552" x="8610600" y="5103813"/>
          <p14:tracePt t="93559" x="8586788" y="5091113"/>
          <p14:tracePt t="93566" x="8550275" y="5080000"/>
          <p14:tracePt t="93573" x="8501063" y="5067300"/>
          <p14:tracePt t="93580" x="8464550" y="5043488"/>
          <p14:tracePt t="93588" x="8416925" y="5043488"/>
          <p14:tracePt t="93596" x="8355013" y="5018088"/>
          <p14:tracePt t="93602" x="8281988" y="5006975"/>
          <p14:tracePt t="93610" x="8172450" y="4970463"/>
          <p14:tracePt t="93618" x="8050213" y="4933950"/>
          <p14:tracePt t="93625" x="7953375" y="4908550"/>
          <p14:tracePt t="93632" x="7831138" y="4884738"/>
          <p14:tracePt t="93639" x="7721600" y="4848225"/>
          <p14:tracePt t="93647" x="7526338" y="4787900"/>
          <p14:tracePt t="93654" x="7405688" y="4762500"/>
          <p14:tracePt t="93662" x="7259638" y="4725988"/>
          <p14:tracePt t="93669" x="7150100" y="4702175"/>
          <p14:tracePt t="93676" x="7004050" y="4689475"/>
          <p14:tracePt t="93683" x="6845300" y="4652963"/>
          <p14:tracePt t="93690" x="6735763" y="4652963"/>
          <p14:tracePt t="93697" x="6613525" y="4652963"/>
          <p14:tracePt t="93704" x="6527800" y="4652963"/>
          <p14:tracePt t="93713" x="6430963" y="4652963"/>
          <p14:tracePt t="93720" x="6345238" y="4665663"/>
          <p14:tracePt t="93728" x="6235700" y="4689475"/>
          <p14:tracePt t="93735" x="6175375" y="4714875"/>
          <p14:tracePt t="93742" x="6102350" y="4725988"/>
          <p14:tracePt t="93749" x="6029325" y="4751388"/>
          <p14:tracePt t="93756" x="6003925" y="4762500"/>
          <p14:tracePt t="93764" x="5967413" y="4787900"/>
          <p14:tracePt t="93771" x="5943600" y="4787900"/>
          <p14:tracePt t="93779" x="5919788" y="4799013"/>
          <p14:tracePt t="93787" x="5894388" y="4811713"/>
          <p14:tracePt t="93801" x="5870575" y="4824413"/>
          <p14:tracePt t="93814" x="5857875" y="4824413"/>
          <p14:tracePt t="93830" x="5846763" y="4835525"/>
          <p14:tracePt t="93837" x="5846763" y="4848225"/>
          <p14:tracePt t="93852" x="5834063" y="4848225"/>
          <p14:tracePt t="93859" x="5834063" y="4860925"/>
          <p14:tracePt t="93866" x="5821363" y="4872038"/>
          <p14:tracePt t="93873" x="5821363" y="4884738"/>
          <p14:tracePt t="93881" x="5821363" y="4908550"/>
          <p14:tracePt t="93889" x="5821363" y="4933950"/>
          <p14:tracePt t="93896" x="5821363" y="4957763"/>
          <p14:tracePt t="93903" x="5821363" y="4970463"/>
          <p14:tracePt t="93910" x="5846763" y="5006975"/>
          <p14:tracePt t="93918" x="5857875" y="5030788"/>
          <p14:tracePt t="93924" x="5883275" y="5080000"/>
          <p14:tracePt t="93931" x="5943600" y="5153025"/>
          <p14:tracePt t="93940" x="5992813" y="5237163"/>
          <p14:tracePt t="93947" x="6029325" y="5299075"/>
          <p14:tracePt t="93954" x="6089650" y="5359400"/>
          <p14:tracePt t="93962" x="6138863" y="5445125"/>
          <p14:tracePt t="93972" x="6188075" y="5530850"/>
          <p14:tracePt t="93976" x="6224588" y="5578475"/>
          <p14:tracePt t="93984" x="6261100" y="5614988"/>
          <p14:tracePt t="93991" x="6297613" y="5664200"/>
          <p14:tracePt t="93998" x="6334125" y="5688013"/>
          <p14:tracePt t="94006" x="6357938" y="5724525"/>
          <p14:tracePt t="94013" x="6370638" y="5737225"/>
          <p14:tracePt t="95229" x="6370638" y="5749925"/>
          <p14:tracePt t="95237" x="6370638" y="5761038"/>
          <p14:tracePt t="95251" x="6370638" y="5773738"/>
          <p14:tracePt t="95257" x="6370638" y="5786438"/>
          <p14:tracePt t="95266" x="6370638" y="5797550"/>
          <p14:tracePt t="95272" x="6370638" y="5822950"/>
          <p14:tracePt t="95280" x="6381750" y="5859463"/>
          <p14:tracePt t="95288" x="6381750" y="5870575"/>
          <p14:tracePt t="95294" x="6381750" y="5883275"/>
          <p14:tracePt t="95302" x="6381750" y="5907088"/>
          <p14:tracePt t="95309" x="6381750" y="5945188"/>
          <p14:tracePt t="95316" x="6394450" y="5956300"/>
          <p14:tracePt t="95324" x="6394450" y="5981700"/>
          <p14:tracePt t="95331" x="6394450" y="5992813"/>
          <p14:tracePt t="95338" x="6394450" y="6018213"/>
          <p14:tracePt t="95346" x="6394450" y="6029325"/>
          <p14:tracePt t="95354" x="6394450" y="6054725"/>
          <p14:tracePt t="95361" x="6394450" y="6065838"/>
          <p14:tracePt t="95368" x="6394450" y="6102350"/>
          <p14:tracePt t="95375" x="6394450" y="6127750"/>
          <p14:tracePt t="95382" x="6394450" y="6151563"/>
          <p14:tracePt t="95390" x="6407150" y="6164263"/>
          <p14:tracePt t="95397" x="6407150" y="6175375"/>
          <p14:tracePt t="95405" x="6407150" y="6211888"/>
          <p14:tracePt t="95412" x="6407150" y="6224588"/>
          <p14:tracePt t="95420" x="6407150" y="6248400"/>
          <p14:tracePt t="95426" x="6407150" y="6261100"/>
          <p14:tracePt t="95433" x="6407150" y="6284913"/>
          <p14:tracePt t="95441" x="6407150" y="63214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C671E9-6303-4062-B6B2-E68F61DE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089" y="470457"/>
            <a:ext cx="6149813" cy="15346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A73A2E-FED8-4686-AE4B-41412ABDB368}"/>
              </a:ext>
            </a:extLst>
          </p:cNvPr>
          <p:cNvSpPr txBox="1"/>
          <p:nvPr/>
        </p:nvSpPr>
        <p:spPr>
          <a:xfrm>
            <a:off x="8074855" y="6457890"/>
            <a:ext cx="393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/>
              <a:t>Grasso ICM 2012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97D5E9-9420-44E8-934C-F4C7CF1F9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024" y="2177045"/>
            <a:ext cx="9653945" cy="42104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12639D-B6F5-9E72-0626-A903CCE3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8"/>
    </mc:Choice>
    <mc:Fallback xmlns="">
      <p:transition spd="slow" advTm="8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0" x="6394450" y="6321425"/>
          <p14:tracePt t="1215" x="6381750" y="6321425"/>
          <p14:tracePt t="1222" x="6357938" y="6321425"/>
          <p14:tracePt t="1229" x="6345238" y="6321425"/>
          <p14:tracePt t="1237" x="6321425" y="6321425"/>
          <p14:tracePt t="1254" x="6261100" y="6321425"/>
          <p14:tracePt t="1258" x="6224588" y="6321425"/>
          <p14:tracePt t="1266" x="6188075" y="6321425"/>
          <p14:tracePt t="1273" x="6151563" y="6321425"/>
          <p14:tracePt t="1279" x="6115050" y="6321425"/>
          <p14:tracePt t="1286" x="6089650" y="6334125"/>
          <p14:tracePt t="1295" x="6053138" y="6334125"/>
          <p14:tracePt t="1302" x="6040438" y="6346825"/>
          <p14:tracePt t="1309" x="6016625" y="6346825"/>
          <p14:tracePt t="1317" x="5992813" y="6346825"/>
          <p14:tracePt t="1324" x="5967413" y="6346825"/>
          <p14:tracePt t="1331" x="5956300" y="6357938"/>
          <p14:tracePt t="1339" x="5943600" y="6357938"/>
          <p14:tracePt t="1346" x="5919788" y="6370638"/>
          <p14:tracePt t="1361" x="5907088" y="6383338"/>
          <p14:tracePt t="1368" x="5894388" y="6383338"/>
          <p14:tracePt t="1375" x="5883275" y="6394450"/>
          <p14:tracePt t="1383" x="5870575" y="6407150"/>
          <p14:tracePt t="1390" x="5857875" y="6419850"/>
          <p14:tracePt t="1396" x="5846763" y="6443663"/>
          <p14:tracePt t="1403" x="5834063" y="6467475"/>
          <p14:tracePt t="1411" x="5834063" y="6492875"/>
          <p14:tracePt t="1420" x="5821363" y="6503988"/>
          <p14:tracePt t="1427" x="5810250" y="6540500"/>
          <p14:tracePt t="1434" x="5810250" y="6553200"/>
          <p14:tracePt t="1449" x="5810250" y="6578600"/>
          <p14:tracePt t="1455" x="5810250" y="6589713"/>
          <p14:tracePt t="1463" x="5810250" y="6602413"/>
          <p14:tracePt t="1470" x="5810250" y="6615113"/>
          <p14:tracePt t="11630" x="5821363" y="6615113"/>
          <p14:tracePt t="11643" x="5846763" y="6602413"/>
          <p14:tracePt t="11651" x="5857875" y="6578600"/>
          <p14:tracePt t="11659" x="5883275" y="6553200"/>
          <p14:tracePt t="11665" x="5907088" y="6529388"/>
          <p14:tracePt t="11672" x="5919788" y="6503988"/>
          <p14:tracePt t="11679" x="5956300" y="6467475"/>
          <p14:tracePt t="11686" x="5980113" y="6443663"/>
          <p14:tracePt t="11694" x="6029325" y="6383338"/>
          <p14:tracePt t="11702" x="6089650" y="6261100"/>
          <p14:tracePt t="11709" x="6138863" y="6175375"/>
          <p14:tracePt t="11717" x="6224588" y="6018213"/>
          <p14:tracePt t="11725" x="6334125" y="5749925"/>
          <p14:tracePt t="11731" x="6480175" y="5408613"/>
          <p14:tracePt t="11738" x="6626225" y="4751388"/>
          <p14:tracePt t="11745" x="6686550" y="4433888"/>
          <p14:tracePt t="11754" x="6746875" y="4019550"/>
          <p14:tracePt t="11760" x="6808788" y="3630613"/>
          <p14:tracePt t="11768" x="6821488" y="3130550"/>
          <p14:tracePt t="11775" x="6845300" y="2924175"/>
          <p14:tracePt t="11782" x="6845300" y="2593975"/>
          <p14:tracePt t="11790" x="6845300" y="2424113"/>
          <p14:tracePt t="11796" x="6845300" y="2265363"/>
          <p14:tracePt t="11803" x="6845300" y="2205038"/>
          <p14:tracePt t="11811" x="6832600" y="2095500"/>
          <p14:tracePt t="12083" x="6808788" y="2095500"/>
          <p14:tracePt t="12098" x="6796088" y="2095500"/>
          <p14:tracePt t="12105" x="6759575" y="2095500"/>
          <p14:tracePt t="12112" x="6723063" y="2070100"/>
          <p14:tracePt t="12120" x="6686550" y="2058988"/>
          <p14:tracePt t="12127" x="6637338" y="2046288"/>
          <p14:tracePt t="12134" x="6577013" y="2009775"/>
          <p14:tracePt t="12141" x="6516688" y="1985963"/>
          <p14:tracePt t="12148" x="6345238" y="1900238"/>
          <p14:tracePt t="12156" x="6211888" y="1839913"/>
          <p14:tracePt t="12162" x="6076950" y="1803400"/>
          <p14:tracePt t="12170" x="5834063" y="1704975"/>
          <p14:tracePt t="12177" x="5468938" y="1584325"/>
          <p14:tracePt t="12185" x="5127625" y="1485900"/>
          <p14:tracePt t="12192" x="4859338" y="1376363"/>
          <p14:tracePt t="12199" x="4579938" y="1279525"/>
          <p14:tracePt t="12208" x="4287838" y="1193800"/>
          <p14:tracePt t="12225" x="3860800" y="1096963"/>
          <p14:tracePt t="12229" x="3702050" y="1060450"/>
          <p14:tracePt t="12237" x="3532188" y="1023938"/>
          <p14:tracePt t="12243" x="3398838" y="1011238"/>
          <p14:tracePt t="12251" x="3203575" y="998538"/>
          <p14:tracePt t="12258" x="3105150" y="998538"/>
          <p14:tracePt t="12266" x="3032125" y="998538"/>
          <p14:tracePt t="12274" x="2971800" y="998538"/>
          <p14:tracePt t="12280" x="2922588" y="998538"/>
          <p14:tracePt t="12287" x="2849563" y="1023938"/>
          <p14:tracePt t="12294" x="2801938" y="1035050"/>
          <p14:tracePt t="12302" x="2765425" y="1047750"/>
          <p14:tracePt t="12310" x="2752725" y="1071563"/>
          <p14:tracePt t="12317" x="2728913" y="1084263"/>
          <p14:tracePt t="12325" x="2703513" y="1108075"/>
          <p14:tracePt t="12332" x="2692400" y="1144588"/>
          <p14:tracePt t="12339" x="2679700" y="1157288"/>
          <p14:tracePt t="12346" x="2679700" y="1169988"/>
          <p14:tracePt t="12354" x="2667000" y="1181100"/>
          <p14:tracePt t="12361" x="2667000" y="1193800"/>
          <p14:tracePt t="12369" x="2667000" y="1206500"/>
          <p14:tracePt t="12375" x="2667000" y="1217613"/>
          <p14:tracePt t="12383" x="2667000" y="1230313"/>
          <p14:tracePt t="12391" x="2667000" y="1254125"/>
          <p14:tracePt t="12398" x="2679700" y="1290638"/>
          <p14:tracePt t="12404" x="2692400" y="1327150"/>
          <p14:tracePt t="12411" x="2716213" y="1352550"/>
          <p14:tracePt t="12419" x="2728913" y="1363663"/>
          <p14:tracePt t="12427" x="2752725" y="1400175"/>
          <p14:tracePt t="12434" x="2765425" y="1412875"/>
          <p14:tracePt t="12442" x="2801938" y="1436688"/>
          <p14:tracePt t="12448" x="2838450" y="1473200"/>
          <p14:tracePt t="12457" x="2922588" y="1535113"/>
          <p14:tracePt t="12463" x="3021013" y="1584325"/>
          <p14:tracePt t="12471" x="3154363" y="1657350"/>
          <p14:tracePt t="12478" x="3289300" y="1704975"/>
          <p14:tracePt t="12486" x="3495675" y="1754188"/>
          <p14:tracePt t="12492" x="3665538" y="1790700"/>
          <p14:tracePt t="12500" x="3910013" y="1827213"/>
          <p14:tracePt t="12508" x="4202113" y="1863725"/>
          <p14:tracePt t="12515" x="4408488" y="1876425"/>
          <p14:tracePt t="12521" x="4652963" y="1887538"/>
          <p14:tracePt t="12529" x="4921250" y="1887538"/>
          <p14:tracePt t="12537" x="5213350" y="1887538"/>
          <p14:tracePt t="12544" x="5395913" y="1887538"/>
          <p14:tracePt t="12552" x="5591175" y="1876425"/>
          <p14:tracePt t="12558" x="5834063" y="1863725"/>
          <p14:tracePt t="12567" x="6115050" y="1839913"/>
          <p14:tracePt t="12574" x="6272213" y="1827213"/>
          <p14:tracePt t="12581" x="6454775" y="1827213"/>
          <p14:tracePt t="12588" x="6650038" y="1814513"/>
          <p14:tracePt t="12595" x="6832600" y="1814513"/>
          <p14:tracePt t="12603" x="7077075" y="1814513"/>
          <p14:tracePt t="12610" x="7234238" y="1803400"/>
          <p14:tracePt t="12618" x="7392988" y="1803400"/>
          <p14:tracePt t="12625" x="7515225" y="1790700"/>
          <p14:tracePt t="12632" x="7637463" y="1790700"/>
          <p14:tracePt t="12638" x="7697788" y="1778000"/>
          <p14:tracePt t="12646" x="7783513" y="1766888"/>
          <p14:tracePt t="12654" x="7831138" y="1754188"/>
          <p14:tracePt t="12661" x="7867650" y="1741488"/>
          <p14:tracePt t="12669" x="7893050" y="1741488"/>
          <p14:tracePt t="12677" x="7916863" y="1741488"/>
          <p14:tracePt t="12962" x="7929563" y="1741488"/>
          <p14:tracePt t="12970" x="7953375" y="1741488"/>
          <p14:tracePt t="12977" x="8002588" y="1741488"/>
          <p14:tracePt t="12984" x="8062913" y="1741488"/>
          <p14:tracePt t="12991" x="8135938" y="1741488"/>
          <p14:tracePt t="12998" x="8221663" y="1741488"/>
          <p14:tracePt t="13005" x="8331200" y="1741488"/>
          <p14:tracePt t="13012" x="8453438" y="1741488"/>
          <p14:tracePt t="13020" x="8586788" y="1741488"/>
          <p14:tracePt t="13027" x="8720138" y="1741488"/>
          <p14:tracePt t="13035" x="9013825" y="1741488"/>
          <p14:tracePt t="13042" x="9134475" y="1741488"/>
          <p14:tracePt t="13049" x="9415463" y="1717675"/>
          <p14:tracePt t="13057" x="9572625" y="1704975"/>
          <p14:tracePt t="13064" x="9707563" y="1693863"/>
          <p14:tracePt t="13071" x="9840913" y="1681163"/>
          <p14:tracePt t="13078" x="9939338" y="1668463"/>
          <p14:tracePt t="13086" x="10036175" y="1668463"/>
          <p14:tracePt t="13094" x="10085388" y="1657350"/>
          <p14:tracePt t="13101" x="10121900" y="1657350"/>
          <p14:tracePt t="13107" x="10145713" y="1657350"/>
          <p14:tracePt t="13114" x="10169525" y="1657350"/>
          <p14:tracePt t="13122" x="10182225" y="1657350"/>
          <p14:tracePt t="13130" x="10194925" y="1644650"/>
          <p14:tracePt t="13152" x="10206038" y="1644650"/>
          <p14:tracePt t="13159" x="10206038" y="1631950"/>
          <p14:tracePt t="13175" x="10206038" y="1620838"/>
          <p14:tracePt t="13181" x="10206038" y="1608138"/>
          <p14:tracePt t="13189" x="10206038" y="1584325"/>
          <p14:tracePt t="13195" x="10206038" y="1558925"/>
          <p14:tracePt t="13210" x="10182225" y="1473200"/>
          <p14:tracePt t="13219" x="10158413" y="1449388"/>
          <p14:tracePt t="13225" x="10133013" y="1425575"/>
          <p14:tracePt t="13232" x="10036175" y="1327150"/>
          <p14:tracePt t="13239" x="9963150" y="1254125"/>
          <p14:tracePt t="13247" x="9902825" y="1206500"/>
          <p14:tracePt t="13255" x="9793288" y="1144588"/>
          <p14:tracePt t="13261" x="9658350" y="1071563"/>
          <p14:tracePt t="13269" x="9439275" y="998538"/>
          <p14:tracePt t="13276" x="9207500" y="912813"/>
          <p14:tracePt t="13284" x="8915400" y="852488"/>
          <p14:tracePt t="13291" x="8586788" y="779463"/>
          <p14:tracePt t="13299" x="8343900" y="766763"/>
          <p14:tracePt t="13306" x="8135938" y="742950"/>
          <p14:tracePt t="13314" x="7893050" y="730250"/>
          <p14:tracePt t="13321" x="7526338" y="730250"/>
          <p14:tracePt t="13327" x="7369175" y="730250"/>
          <p14:tracePt t="13335" x="7150100" y="730250"/>
          <p14:tracePt t="13342" x="7015163" y="742950"/>
          <p14:tracePt t="13349" x="6796088" y="742950"/>
          <p14:tracePt t="13358" x="6626225" y="779463"/>
          <p14:tracePt t="13365" x="6516688" y="803275"/>
          <p14:tracePt t="13372" x="6381750" y="828675"/>
          <p14:tracePt t="13378" x="6261100" y="852488"/>
          <p14:tracePt t="13386" x="6151563" y="889000"/>
          <p14:tracePt t="13393" x="6029325" y="925513"/>
          <p14:tracePt t="13401" x="5943600" y="987425"/>
          <p14:tracePt t="13408" x="5834063" y="1035050"/>
          <p14:tracePt t="13416" x="5737225" y="1084263"/>
          <p14:tracePt t="13423" x="5664200" y="1120775"/>
          <p14:tracePt t="13430" x="5602288" y="1169988"/>
          <p14:tracePt t="13438" x="5529263" y="1206500"/>
          <p14:tracePt t="13445" x="5456238" y="1254125"/>
          <p14:tracePt t="13452" x="5395913" y="1290638"/>
          <p14:tracePt t="13460" x="5359400" y="1327150"/>
          <p14:tracePt t="13467" x="5286375" y="1376363"/>
          <p14:tracePt t="13473" x="5237163" y="1425575"/>
          <p14:tracePt t="13481" x="5176838" y="1473200"/>
          <p14:tracePt t="13489" x="5127625" y="1535113"/>
          <p14:tracePt t="13496" x="5091113" y="1558925"/>
          <p14:tracePt t="13504" x="5067300" y="1584325"/>
          <p14:tracePt t="13511" x="5041900" y="1608138"/>
          <p14:tracePt t="13519" x="5018088" y="1631950"/>
          <p14:tracePt t="13525" x="5005388" y="1644650"/>
          <p14:tracePt t="13533" x="4994275" y="1657350"/>
          <p14:tracePt t="13540" x="4981575" y="1668463"/>
          <p14:tracePt t="13548" x="4981575" y="1693863"/>
          <p14:tracePt t="13555" x="4968875" y="1704975"/>
          <p14:tracePt t="13562" x="4968875" y="1717675"/>
          <p14:tracePt t="13569" x="4968875" y="1741488"/>
          <p14:tracePt t="13577" x="4968875" y="1778000"/>
          <p14:tracePt t="13585" x="4968875" y="1790700"/>
          <p14:tracePt t="13591" x="4968875" y="1814513"/>
          <p14:tracePt t="13598" x="4981575" y="1839913"/>
          <p14:tracePt t="13605" x="5005388" y="1876425"/>
          <p14:tracePt t="13614" x="5030788" y="1900238"/>
          <p14:tracePt t="13621" x="5054600" y="1912938"/>
          <p14:tracePt t="13628" x="5103813" y="1960563"/>
          <p14:tracePt t="13636" x="5200650" y="2022475"/>
          <p14:tracePt t="13642" x="5322888" y="2106613"/>
          <p14:tracePt t="13650" x="5468938" y="2155825"/>
          <p14:tracePt t="13658" x="5688013" y="2217738"/>
          <p14:tracePt t="13665" x="6076950" y="2278063"/>
          <p14:tracePt t="13672" x="6516688" y="2327275"/>
          <p14:tracePt t="13679" x="6881813" y="2327275"/>
          <p14:tracePt t="13686" x="7478713" y="2327275"/>
          <p14:tracePt t="13694" x="7916863" y="2290763"/>
          <p14:tracePt t="13701" x="8258175" y="2254250"/>
          <p14:tracePt t="13708" x="8709025" y="2168525"/>
          <p14:tracePt t="13715" x="9134475" y="2082800"/>
          <p14:tracePt t="13722" x="9366250" y="2022475"/>
          <p14:tracePt t="13731" x="9621838" y="1960563"/>
          <p14:tracePt t="13738" x="9780588" y="1936750"/>
          <p14:tracePt t="13745" x="9939338" y="1887538"/>
          <p14:tracePt t="13753" x="9986963" y="1876425"/>
          <p14:tracePt t="14647" x="9950450" y="1876425"/>
          <p14:tracePt t="14653" x="9902825" y="1863725"/>
          <p14:tracePt t="14660" x="9767888" y="1851025"/>
          <p14:tracePt t="14668" x="9658350" y="1851025"/>
          <p14:tracePt t="14676" x="9488488" y="1851025"/>
          <p14:tracePt t="14683" x="9097963" y="1851025"/>
          <p14:tracePt t="14690" x="8672513" y="1851025"/>
          <p14:tracePt t="14697" x="8208963" y="1851025"/>
          <p14:tracePt t="14704" x="7551738" y="1851025"/>
          <p14:tracePt t="14712" x="6991350" y="1851025"/>
          <p14:tracePt t="14719" x="6527800" y="1851025"/>
          <p14:tracePt t="14726" x="6029325" y="1827213"/>
          <p14:tracePt t="14734" x="5492750" y="1803400"/>
          <p14:tracePt t="14741" x="5127625" y="1803400"/>
          <p14:tracePt t="14749" x="4433888" y="1778000"/>
          <p14:tracePt t="14756" x="4032250" y="1778000"/>
          <p14:tracePt t="14763" x="3763963" y="1778000"/>
          <p14:tracePt t="14771" x="3471863" y="1778000"/>
          <p14:tracePt t="14778" x="3141663" y="1778000"/>
          <p14:tracePt t="14786" x="2959100" y="1778000"/>
          <p14:tracePt t="14793" x="2825750" y="1778000"/>
          <p14:tracePt t="14799" x="2716213" y="1778000"/>
          <p14:tracePt t="14808" x="2606675" y="1778000"/>
          <p14:tracePt t="14814" x="2570163" y="1778000"/>
          <p14:tracePt t="14821" x="2520950" y="1778000"/>
          <p14:tracePt t="14829" x="2484438" y="1778000"/>
          <p14:tracePt t="14837" x="2447925" y="1778000"/>
          <p14:tracePt t="14998" x="2460625" y="1778000"/>
          <p14:tracePt t="15005" x="2497138" y="1778000"/>
          <p14:tracePt t="15012" x="2570163" y="1790700"/>
          <p14:tracePt t="15020" x="2655888" y="1814513"/>
          <p14:tracePt t="15027" x="2716213" y="1839913"/>
          <p14:tracePt t="15035" x="2898775" y="1863725"/>
          <p14:tracePt t="15041" x="3068638" y="1900238"/>
          <p14:tracePt t="15049" x="3227388" y="1924050"/>
          <p14:tracePt t="15057" x="3556000" y="1997075"/>
          <p14:tracePt t="15063" x="3933825" y="2033588"/>
          <p14:tracePt t="15070" x="4421188" y="2095500"/>
          <p14:tracePt t="15078" x="4932363" y="2168525"/>
          <p14:tracePt t="15086" x="5334000" y="2179638"/>
          <p14:tracePt t="15093" x="5700713" y="2205038"/>
          <p14:tracePt t="15100" x="6162675" y="2205038"/>
          <p14:tracePt t="15107" x="6503988" y="2205038"/>
          <p14:tracePt t="15114" x="6869113" y="2205038"/>
          <p14:tracePt t="15122" x="7259638" y="2205038"/>
          <p14:tracePt t="15129" x="7564438" y="2192338"/>
          <p14:tracePt t="15137" x="7904163" y="2192338"/>
          <p14:tracePt t="15144" x="8062913" y="2179638"/>
          <p14:tracePt t="15151" x="8307388" y="2168525"/>
          <p14:tracePt t="15159" x="8428038" y="2155825"/>
          <p14:tracePt t="15166" x="8513763" y="2155825"/>
          <p14:tracePt t="15174" x="8586788" y="2155825"/>
          <p14:tracePt t="17121" x="8550275" y="2155825"/>
          <p14:tracePt t="17129" x="8501063" y="2155825"/>
          <p14:tracePt t="17137" x="8464550" y="2155825"/>
          <p14:tracePt t="17144" x="8416925" y="2168525"/>
          <p14:tracePt t="17151" x="8331200" y="2179638"/>
          <p14:tracePt t="17159" x="8232775" y="2192338"/>
          <p14:tracePt t="17166" x="8112125" y="2205038"/>
          <p14:tracePt t="17173" x="7977188" y="2228850"/>
          <p14:tracePt t="17180" x="7820025" y="2254250"/>
          <p14:tracePt t="17188" x="7416800" y="2351088"/>
          <p14:tracePt t="17195" x="7161213" y="2374900"/>
          <p14:tracePt t="17201" x="6723063" y="2424113"/>
          <p14:tracePt t="17209" x="6261100" y="2447925"/>
          <p14:tracePt t="17217" x="5870575" y="2509838"/>
          <p14:tracePt t="17228" x="5505450" y="2520950"/>
          <p14:tracePt t="17231" x="5140325" y="2520950"/>
          <p14:tracePt t="17239" x="4702175" y="2520950"/>
          <p14:tracePt t="17246" x="4408488" y="2520950"/>
          <p14:tracePt t="17253" x="4032250" y="2546350"/>
          <p14:tracePt t="17260" x="3836988" y="2546350"/>
          <p14:tracePt t="17268" x="3592513" y="2557463"/>
          <p14:tracePt t="17276" x="3435350" y="2557463"/>
          <p14:tracePt t="17283" x="3252788" y="2570163"/>
          <p14:tracePt t="17290" x="3190875" y="2570163"/>
          <p14:tracePt t="17297" x="3117850" y="2570163"/>
          <p14:tracePt t="17730" x="3141663" y="2570163"/>
          <p14:tracePt t="17737" x="3154363" y="2570163"/>
          <p14:tracePt t="17744" x="3190875" y="2570163"/>
          <p14:tracePt t="17751" x="3276600" y="2557463"/>
          <p14:tracePt t="17759" x="3349625" y="2533650"/>
          <p14:tracePt t="17766" x="3459163" y="2520950"/>
          <p14:tracePt t="17774" x="3592513" y="2509838"/>
          <p14:tracePt t="17781" x="3727450" y="2497138"/>
          <p14:tracePt t="17787" x="3897313" y="2497138"/>
          <p14:tracePt t="17795" x="4032250" y="2484438"/>
          <p14:tracePt t="17802" x="4225925" y="2484438"/>
          <p14:tracePt t="17810" x="4384675" y="2484438"/>
          <p14:tracePt t="17818" x="4530725" y="2484438"/>
          <p14:tracePt t="17824" x="4676775" y="2484438"/>
          <p14:tracePt t="17832" x="4859338" y="2509838"/>
          <p14:tracePt t="17840" x="4957763" y="2520950"/>
          <p14:tracePt t="17847" x="5078413" y="2546350"/>
          <p14:tracePt t="17854" x="5176838" y="2557463"/>
          <p14:tracePt t="17861" x="5286375" y="2593975"/>
          <p14:tracePt t="17869" x="5334000" y="2619375"/>
          <p14:tracePt t="17877" x="5370513" y="2630488"/>
          <p14:tracePt t="17883" x="5395913" y="2643188"/>
          <p14:tracePt t="18352" x="5395913" y="2679700"/>
          <p14:tracePt t="18359" x="5383213" y="2740025"/>
          <p14:tracePt t="18367" x="5383213" y="2814638"/>
          <p14:tracePt t="18374" x="5383213" y="2898775"/>
          <p14:tracePt t="18381" x="5395913" y="3143250"/>
          <p14:tracePt t="18389" x="5445125" y="3532188"/>
          <p14:tracePt t="18396" x="5554663" y="3922713"/>
          <p14:tracePt t="18403" x="5773738" y="4519613"/>
          <p14:tracePt t="18411" x="5967413" y="4970463"/>
          <p14:tracePt t="18418" x="6235700" y="5518150"/>
          <p14:tracePt t="18425" x="6454775" y="5932488"/>
          <p14:tracePt t="18432" x="6673850" y="6407150"/>
          <p14:tracePt t="18439" x="6905625" y="6735763"/>
          <p14:tracePt t="18990" x="10133013" y="6761163"/>
          <p14:tracePt t="18997" x="10096500" y="6711950"/>
          <p14:tracePt t="19004" x="10072688" y="6675438"/>
          <p14:tracePt t="19011" x="10059988" y="6662738"/>
          <p14:tracePt t="19019" x="10048875" y="6638925"/>
          <p14:tracePt t="19026" x="10036175" y="6638925"/>
          <p14:tracePt t="19033" x="10023475" y="6626225"/>
          <p14:tracePt t="19041" x="10012363" y="6626225"/>
          <p14:tracePt t="19047" x="10012363" y="6615113"/>
          <p14:tracePt t="19056" x="9999663" y="6602413"/>
          <p14:tracePt t="19069" x="9986963" y="6602413"/>
          <p14:tracePt t="19085" x="9975850" y="6602413"/>
          <p14:tracePt t="19092" x="9963150" y="6602413"/>
          <p14:tracePt t="19099" x="9950450" y="6602413"/>
          <p14:tracePt t="19107" x="9939338" y="6602413"/>
          <p14:tracePt t="19114" x="9926638" y="6602413"/>
          <p14:tracePt t="19121" x="9913938" y="6602413"/>
          <p14:tracePt t="19128" x="9902825" y="6602413"/>
          <p14:tracePt t="19136" x="9890125" y="6602413"/>
          <p14:tracePt t="19143" x="9877425" y="6602413"/>
          <p14:tracePt t="19151" x="9866313" y="6615113"/>
          <p14:tracePt t="19158" x="9853613" y="6615113"/>
          <p14:tracePt t="19164" x="9853613" y="6626225"/>
          <p14:tracePt t="19173" x="9840913" y="6638925"/>
          <p14:tracePt t="19186" x="9829800" y="6651625"/>
          <p14:tracePt t="19208" x="9829800" y="6662738"/>
          <p14:tracePt t="19216" x="9829800" y="6675438"/>
          <p14:tracePt t="19238" x="9853613" y="6688138"/>
          <p14:tracePt t="19245" x="9890125" y="6699250"/>
          <p14:tracePt t="19253" x="9950450" y="6711950"/>
          <p14:tracePt t="19261" x="9986963" y="6711950"/>
          <p14:tracePt t="19268" x="10048875" y="6711950"/>
          <p14:tracePt t="19275" x="10109200" y="6711950"/>
          <p14:tracePt t="19282" x="10158413" y="6711950"/>
          <p14:tracePt t="19290" x="10231438" y="6711950"/>
          <p14:tracePt t="19296" x="10267950" y="6711950"/>
          <p14:tracePt t="19304" x="10352088" y="6711950"/>
          <p14:tracePt t="19311" x="10414000" y="6711950"/>
          <p14:tracePt t="19319" x="10463213" y="6711950"/>
          <p14:tracePt t="19327" x="10487025" y="6711950"/>
          <p14:tracePt t="19333" x="10536238" y="6711950"/>
          <p14:tracePt t="19341" x="10560050" y="6711950"/>
          <p14:tracePt t="19356" x="10572750" y="6711950"/>
          <p14:tracePt t="19363" x="10583863" y="6711950"/>
          <p14:tracePt t="19370" x="10596563" y="6711950"/>
          <p14:tracePt t="19399" x="10609263" y="6711950"/>
          <p14:tracePt t="20022" x="10572750" y="6711950"/>
          <p14:tracePt t="20029" x="10560050" y="6711950"/>
          <p14:tracePt t="20037" x="10523538" y="6711950"/>
          <p14:tracePt t="20045" x="10499725" y="6711950"/>
          <p14:tracePt t="20051" x="10463213" y="6711950"/>
          <p14:tracePt t="20059" x="10437813" y="6711950"/>
          <p14:tracePt t="20065" x="10414000" y="6711950"/>
          <p14:tracePt t="20074" x="10388600" y="6711950"/>
          <p14:tracePt t="20080" x="10352088" y="6711950"/>
          <p14:tracePt t="20087" x="10340975" y="6711950"/>
          <p14:tracePt t="20095" x="10328275" y="6711950"/>
          <p14:tracePt t="20102" x="10304463" y="6711950"/>
          <p14:tracePt t="20110" x="10291763" y="6711950"/>
          <p14:tracePt t="20117" x="10279063" y="6711950"/>
          <p14:tracePt t="20125" x="10267950" y="6711950"/>
          <p14:tracePt t="20132" x="10255250" y="6711950"/>
          <p14:tracePt t="20139" x="10242550" y="6711950"/>
          <p14:tracePt t="20147" x="10231438" y="6711950"/>
          <p14:tracePt t="20161" x="10218738" y="6724650"/>
          <p14:tracePt t="20176" x="10206038" y="6724650"/>
          <p14:tracePt t="20183" x="10194925" y="6724650"/>
          <p14:tracePt t="20191" x="10194925" y="6735763"/>
          <p14:tracePt t="20204" x="10194925" y="6748463"/>
          <p14:tracePt t="20212" x="10194925" y="6761163"/>
          <p14:tracePt t="20220" x="10194925" y="6772275"/>
          <p14:tracePt t="20228" x="10194925" y="6784975"/>
          <p14:tracePt t="20242" x="10194925" y="6808788"/>
          <p14:tracePt t="20248" x="10206038" y="6808788"/>
          <p14:tracePt t="20257" x="10218738" y="6821488"/>
          <p14:tracePt t="20264" x="10255250" y="6834188"/>
          <p14:tracePt t="20271" x="10315575" y="6845300"/>
          <p14:tracePt t="21538" x="4421188" y="6808788"/>
          <p14:tracePt t="21546" x="4384675" y="6797675"/>
          <p14:tracePt t="21553" x="4335463" y="6784975"/>
          <p14:tracePt t="21560" x="4311650" y="6772275"/>
          <p14:tracePt t="21567" x="4287838" y="6761163"/>
          <p14:tracePt t="21575" x="4262438" y="6761163"/>
          <p14:tracePt t="21589" x="4238625" y="6761163"/>
          <p14:tracePt t="21596" x="4238625" y="6748463"/>
          <p14:tracePt t="21604" x="4225925" y="6748463"/>
          <p14:tracePt t="21656" x="4214813" y="6748463"/>
          <p14:tracePt t="21882" x="4225925" y="6748463"/>
          <p14:tracePt t="21898" x="4251325" y="6748463"/>
          <p14:tracePt t="21904" x="4262438" y="6761163"/>
          <p14:tracePt t="21911" x="4275138" y="6772275"/>
          <p14:tracePt t="21919" x="4311650" y="6784975"/>
          <p14:tracePt t="21926" x="4324350" y="6784975"/>
          <p14:tracePt t="21933" x="4335463" y="6784975"/>
          <p14:tracePt t="21941" x="4360863" y="6797675"/>
          <p14:tracePt t="21948" x="4371975" y="6797675"/>
          <p14:tracePt t="21956" x="4384675" y="6797675"/>
          <p14:tracePt t="21962" x="4397375" y="6797675"/>
          <p14:tracePt t="21970" x="4408488" y="6797675"/>
          <p14:tracePt t="21977" x="4421188" y="6797675"/>
          <p14:tracePt t="21984" x="4433888" y="6797675"/>
          <p14:tracePt t="21992" x="4457700" y="6797675"/>
          <p14:tracePt t="22007" x="4481513" y="6797675"/>
          <p14:tracePt t="22022" x="4494213" y="6797675"/>
          <p14:tracePt t="22029" x="4518025" y="6797675"/>
          <p14:tracePt t="22036" x="4530725" y="6797675"/>
          <p14:tracePt t="22051" x="4554538" y="6797675"/>
          <p14:tracePt t="22058" x="4567238" y="6797675"/>
          <p14:tracePt t="22065" x="4579938" y="6797675"/>
          <p14:tracePt t="22073" x="4603750" y="6797675"/>
          <p14:tracePt t="22080" x="4627563" y="6797675"/>
          <p14:tracePt t="22087" x="4652963" y="6797675"/>
          <p14:tracePt t="22094" x="4676775" y="6797675"/>
          <p14:tracePt t="22101" x="4689475" y="6797675"/>
          <p14:tracePt t="24233" x="4702175" y="6797675"/>
          <p14:tracePt t="24240" x="4713288" y="6797675"/>
          <p14:tracePt t="24247" x="4738688" y="6784975"/>
          <p14:tracePt t="24255" x="4762500" y="6761163"/>
          <p14:tracePt t="24262" x="4799013" y="6735763"/>
          <p14:tracePt t="24270" x="4822825" y="6711950"/>
          <p14:tracePt t="24277" x="4884738" y="6651625"/>
          <p14:tracePt t="24284" x="4945063" y="6602413"/>
          <p14:tracePt t="24292" x="5054600" y="6503988"/>
          <p14:tracePt t="24299" x="5114925" y="6430963"/>
          <p14:tracePt t="24306" x="5187950" y="6357938"/>
          <p14:tracePt t="24313" x="5249863" y="6273800"/>
          <p14:tracePt t="24321" x="5322888" y="6188075"/>
          <p14:tracePt t="24328" x="5370513" y="6138863"/>
          <p14:tracePt t="24336" x="5419725" y="6091238"/>
          <p14:tracePt t="24343" x="5468938" y="6029325"/>
          <p14:tracePt t="24350" x="5492750" y="5992813"/>
          <p14:tracePt t="24357" x="5529263" y="5919788"/>
          <p14:tracePt t="24364" x="5554663" y="5846763"/>
          <p14:tracePt t="24372" x="5565775" y="5773738"/>
          <p14:tracePt t="24380" x="5578475" y="5688013"/>
          <p14:tracePt t="24387" x="5578475" y="5614988"/>
          <p14:tracePt t="24395" x="5578475" y="5481638"/>
          <p14:tracePt t="24401" x="5554663" y="5299075"/>
          <p14:tracePt t="24409" x="5505450" y="5103813"/>
          <p14:tracePt t="24416" x="5468938" y="4957763"/>
          <p14:tracePt t="24424" x="5419725" y="4787900"/>
          <p14:tracePt t="24431" x="5383213" y="4689475"/>
          <p14:tracePt t="24439" x="5359400" y="4556125"/>
          <p14:tracePt t="24446" x="5334000" y="4470400"/>
          <p14:tracePt t="24453" x="5297488" y="4384675"/>
          <p14:tracePt t="24460" x="5273675" y="4324350"/>
          <p14:tracePt t="24467" x="5249863" y="4275138"/>
          <p14:tracePt t="24474" x="5200650" y="4202113"/>
          <p14:tracePt t="24481" x="5164138" y="4141788"/>
          <p14:tracePt t="24489" x="5140325" y="4092575"/>
          <p14:tracePt t="24497" x="5067300" y="3995738"/>
          <p14:tracePt t="24504" x="5005388" y="3933825"/>
          <p14:tracePt t="24511" x="4932363" y="3873500"/>
          <p14:tracePt t="24519" x="4895850" y="3849688"/>
          <p14:tracePt t="24527" x="4872038" y="3813175"/>
          <p14:tracePt t="24533" x="4822825" y="3787775"/>
          <p14:tracePt t="24541" x="4762500" y="3751263"/>
          <p14:tracePt t="24549" x="4725988" y="3727450"/>
          <p14:tracePt t="24556" x="4689475" y="3714750"/>
          <p14:tracePt t="24564" x="4627563" y="3690938"/>
          <p14:tracePt t="24570" x="4579938" y="3678238"/>
          <p14:tracePt t="24578" x="4530725" y="3667125"/>
          <p14:tracePt t="24585" x="4470400" y="3641725"/>
          <p14:tracePt t="24591" x="4433888" y="3641725"/>
          <p14:tracePt t="24599" x="4384675" y="3630613"/>
          <p14:tracePt t="24607" x="4348163" y="3630613"/>
          <p14:tracePt t="24614" x="4311650" y="3630613"/>
          <p14:tracePt t="24621" x="4275138" y="3630613"/>
          <p14:tracePt t="24629" x="4251325" y="3630613"/>
          <p14:tracePt t="24636" x="4225925" y="3630613"/>
          <p14:tracePt t="24644" x="4202113" y="3630613"/>
          <p14:tracePt t="24650" x="4165600" y="3630613"/>
          <p14:tracePt t="24658" x="4129088" y="3630613"/>
          <p14:tracePt t="24666" x="4105275" y="3630613"/>
          <p14:tracePt t="24673" x="4092575" y="3630613"/>
          <p14:tracePt t="24680" x="4068763" y="3654425"/>
          <p14:tracePt t="24687" x="4032250" y="3667125"/>
          <p14:tracePt t="24695" x="4006850" y="3690938"/>
          <p14:tracePt t="24701" x="3970338" y="3727450"/>
          <p14:tracePt t="24708" x="3933825" y="3763963"/>
          <p14:tracePt t="24716" x="3910013" y="3800475"/>
          <p14:tracePt t="24724" x="3860800" y="3873500"/>
          <p14:tracePt t="24730" x="3824288" y="3922713"/>
          <p14:tracePt t="24738" x="3775075" y="4043363"/>
          <p14:tracePt t="24747" x="3738563" y="4129088"/>
          <p14:tracePt t="24753" x="3714750" y="4191000"/>
          <p14:tracePt t="24761" x="3702050" y="4238625"/>
          <p14:tracePt t="24767" x="3678238" y="4311650"/>
          <p14:tracePt t="24776" x="3665538" y="4397375"/>
          <p14:tracePt t="24782" x="3654425" y="4483100"/>
          <p14:tracePt t="24790" x="3654425" y="4629150"/>
          <p14:tracePt t="24797" x="3654425" y="4702175"/>
          <p14:tracePt t="24804" x="3654425" y="4787900"/>
          <p14:tracePt t="24812" x="3678238" y="4860925"/>
          <p14:tracePt t="24818" x="3702050" y="4957763"/>
          <p14:tracePt t="24825" x="3751263" y="5067300"/>
          <p14:tracePt t="24833" x="3800475" y="5164138"/>
          <p14:tracePt t="24841" x="3848100" y="5249863"/>
          <p14:tracePt t="24848" x="3873500" y="5311775"/>
          <p14:tracePt t="24855" x="3910013" y="5384800"/>
          <p14:tracePt t="24864" x="3959225" y="5445125"/>
          <p14:tracePt t="24871" x="3995738" y="5494338"/>
          <p14:tracePt t="24878" x="4043363" y="5567363"/>
          <p14:tracePt t="24885" x="4079875" y="5614988"/>
          <p14:tracePt t="24893" x="4116388" y="5664200"/>
          <p14:tracePt t="24899" x="4141788" y="5688013"/>
          <p14:tracePt t="24907" x="4178300" y="5724525"/>
          <p14:tracePt t="24914" x="4202113" y="5749925"/>
          <p14:tracePt t="24922" x="4238625" y="5786438"/>
          <p14:tracePt t="24929" x="4275138" y="5810250"/>
          <p14:tracePt t="24935" x="4324350" y="5834063"/>
          <p14:tracePt t="24943" x="4360863" y="5870575"/>
          <p14:tracePt t="24950" x="4408488" y="5883275"/>
          <p14:tracePt t="24958" x="4470400" y="5895975"/>
          <p14:tracePt t="24966" x="4543425" y="5907088"/>
          <p14:tracePt t="24973" x="4603750" y="5919788"/>
          <p14:tracePt t="24981" x="4676775" y="5919788"/>
          <p14:tracePt t="24988" x="4725988" y="5919788"/>
          <p14:tracePt t="24995" x="4775200" y="5919788"/>
          <p14:tracePt t="25002" x="4822825" y="5919788"/>
          <p14:tracePt t="25009" x="4859338" y="5919788"/>
          <p14:tracePt t="25017" x="4908550" y="5919788"/>
          <p14:tracePt t="25025" x="4968875" y="5895975"/>
          <p14:tracePt t="25031" x="5005388" y="5883275"/>
          <p14:tracePt t="25039" x="5067300" y="5846763"/>
          <p14:tracePt t="25047" x="5103813" y="5834063"/>
          <p14:tracePt t="25054" x="5127625" y="5810250"/>
          <p14:tracePt t="25060" x="5164138" y="5786438"/>
          <p14:tracePt t="25067" x="5213350" y="5737225"/>
          <p14:tracePt t="25076" x="5260975" y="5688013"/>
          <p14:tracePt t="25082" x="5310188" y="5640388"/>
          <p14:tracePt t="25090" x="5359400" y="5541963"/>
          <p14:tracePt t="25097" x="5395913" y="5457825"/>
          <p14:tracePt t="25104" x="5432425" y="5372100"/>
          <p14:tracePt t="25112" x="5456238" y="5237163"/>
          <p14:tracePt t="25119" x="5456238" y="5153025"/>
          <p14:tracePt t="25127" x="5481638" y="4945063"/>
          <p14:tracePt t="25134" x="5481638" y="4824413"/>
          <p14:tracePt t="25141" x="5481638" y="4640263"/>
          <p14:tracePt t="25149" x="5481638" y="4483100"/>
          <p14:tracePt t="25156" x="5481638" y="4324350"/>
          <p14:tracePt t="25164" x="5468938" y="4178300"/>
          <p14:tracePt t="25171" x="5445125" y="4043363"/>
          <p14:tracePt t="25177" x="5408613" y="3922713"/>
          <p14:tracePt t="25184" x="5370513" y="3836988"/>
          <p14:tracePt t="25193" x="5334000" y="3740150"/>
          <p14:tracePt t="25200" x="5286375" y="3630613"/>
          <p14:tracePt t="25208" x="5237163" y="3521075"/>
          <p14:tracePt t="25214" x="5200650" y="3459163"/>
          <p14:tracePt t="25231" x="5103813" y="3313113"/>
          <p14:tracePt t="25237" x="5067300" y="3263900"/>
          <p14:tracePt t="25244" x="5018088" y="3240088"/>
          <p14:tracePt t="25251" x="4994275" y="3216275"/>
          <p14:tracePt t="25258" x="4945063" y="3190875"/>
          <p14:tracePt t="25266" x="4895850" y="3167063"/>
          <p14:tracePt t="25273" x="4835525" y="3154363"/>
          <p14:tracePt t="25281" x="4749800" y="3143250"/>
          <p14:tracePt t="25288" x="4689475" y="3130550"/>
          <p14:tracePt t="25294" x="4616450" y="3130550"/>
          <p14:tracePt t="25302" x="4543425" y="3130550"/>
          <p14:tracePt t="25310" x="4481513" y="3130550"/>
          <p14:tracePt t="25317" x="4421188" y="3154363"/>
          <p14:tracePt t="25325" x="4335463" y="3190875"/>
          <p14:tracePt t="25331" x="4275138" y="3227388"/>
          <p14:tracePt t="25339" x="4202113" y="3276600"/>
          <p14:tracePt t="25347" x="4165600" y="3300413"/>
          <p14:tracePt t="25354" x="4105275" y="3349625"/>
          <p14:tracePt t="25361" x="4068763" y="3398838"/>
          <p14:tracePt t="25368" x="4019550" y="3459163"/>
          <p14:tracePt t="25376" x="3970338" y="3495675"/>
          <p14:tracePt t="25383" x="3910013" y="3568700"/>
          <p14:tracePt t="25391" x="3836988" y="3678238"/>
          <p14:tracePt t="25397" x="3811588" y="3751263"/>
          <p14:tracePt t="25404" x="3763963" y="3813175"/>
          <p14:tracePt t="25411" x="3714750" y="3886200"/>
          <p14:tracePt t="25419" x="3678238" y="3970338"/>
          <p14:tracePt t="25427" x="3617913" y="4105275"/>
          <p14:tracePt t="25434" x="3581400" y="4202113"/>
          <p14:tracePt t="25441" x="3519488" y="4373563"/>
          <p14:tracePt t="25450" x="3508375" y="4457700"/>
          <p14:tracePt t="25457" x="3482975" y="4567238"/>
          <p14:tracePt t="25464" x="3482975" y="4689475"/>
          <p14:tracePt t="25471" x="3482975" y="4848225"/>
          <p14:tracePt t="25479" x="3482975" y="4945063"/>
          <p14:tracePt t="25486" x="3482975" y="5043488"/>
          <p14:tracePt t="25493" x="3482975" y="5140325"/>
          <p14:tracePt t="25500" x="3519488" y="5226050"/>
          <p14:tracePt t="25508" x="3581400" y="5384800"/>
          <p14:tracePt t="25515" x="3629025" y="5481638"/>
          <p14:tracePt t="25522" x="3702050" y="5614988"/>
          <p14:tracePt t="25530" x="3738563" y="5688013"/>
          <p14:tracePt t="25536" x="3811588" y="5797550"/>
          <p14:tracePt t="25544" x="3910013" y="5932488"/>
          <p14:tracePt t="25551" x="3970338" y="6042025"/>
          <p14:tracePt t="25558" x="4068763" y="6138863"/>
          <p14:tracePt t="25566" x="4129088" y="6237288"/>
          <p14:tracePt t="25573" x="4178300" y="6273800"/>
          <p14:tracePt t="25581" x="4225925" y="6334125"/>
          <p14:tracePt t="28656" x="4238625" y="6334125"/>
          <p14:tracePt t="28666" x="4251325" y="6334125"/>
          <p14:tracePt t="28672" x="4262438" y="6334125"/>
          <p14:tracePt t="28679" x="4275138" y="6334125"/>
          <p14:tracePt t="28687" x="4298950" y="6334125"/>
          <p14:tracePt t="28693" x="4324350" y="6334125"/>
          <p14:tracePt t="28700" x="4360863" y="6334125"/>
          <p14:tracePt t="28707" x="4384675" y="6334125"/>
          <p14:tracePt t="28715" x="4421188" y="6321425"/>
          <p14:tracePt t="28723" x="4457700" y="6310313"/>
          <p14:tracePt t="28730" x="4481513" y="6297613"/>
          <p14:tracePt t="28737" x="4506913" y="6297613"/>
          <p14:tracePt t="28745" x="4530725" y="6284913"/>
          <p14:tracePt t="28752" x="4567238" y="6273800"/>
          <p14:tracePt t="28759" x="4627563" y="6261100"/>
          <p14:tracePt t="28767" x="4652963" y="6237288"/>
          <p14:tracePt t="28774" x="4689475" y="6224588"/>
          <p14:tracePt t="28781" x="4725988" y="6224588"/>
          <p14:tracePt t="28789" x="4762500" y="6200775"/>
          <p14:tracePt t="28796" x="4786313" y="6188075"/>
          <p14:tracePt t="28803" x="4799013" y="6175375"/>
          <p14:tracePt t="28811" x="4822825" y="6164263"/>
          <p14:tracePt t="28818" x="4835525" y="6138863"/>
          <p14:tracePt t="28824" x="4859338" y="6115050"/>
          <p14:tracePt t="28832" x="4872038" y="6091238"/>
          <p14:tracePt t="28840" x="4895850" y="6042025"/>
          <p14:tracePt t="28848" x="4895850" y="6005513"/>
          <p14:tracePt t="28855" x="4908550" y="5919788"/>
          <p14:tracePt t="28862" x="4908550" y="5810250"/>
          <p14:tracePt t="28869" x="4908550" y="5676900"/>
          <p14:tracePt t="28877" x="4908550" y="5541963"/>
          <p14:tracePt t="28884" x="4908550" y="5359400"/>
          <p14:tracePt t="28891" x="4908550" y="5164138"/>
          <p14:tracePt t="28899" x="4908550" y="4981575"/>
          <p14:tracePt t="28906" x="4895850" y="4811713"/>
          <p14:tracePt t="28914" x="4884738" y="4579938"/>
          <p14:tracePt t="28920" x="4884738" y="4384675"/>
          <p14:tracePt t="28928" x="4884738" y="4251325"/>
          <p14:tracePt t="28935" x="4884738" y="4154488"/>
          <p14:tracePt t="28942" x="4884738" y="4043363"/>
          <p14:tracePt t="28949" x="4884738" y="4006850"/>
          <p14:tracePt t="28957" x="4884738" y="3959225"/>
          <p14:tracePt t="29198" x="4872038" y="3946525"/>
          <p14:tracePt t="29205" x="4872038" y="3922713"/>
          <p14:tracePt t="29214" x="4872038" y="3910013"/>
          <p14:tracePt t="29221" x="4859338" y="3886200"/>
          <p14:tracePt t="29228" x="4848225" y="3849688"/>
          <p14:tracePt t="29235" x="4822825" y="3800475"/>
          <p14:tracePt t="29243" x="4811713" y="3727450"/>
          <p14:tracePt t="29249" x="4799013" y="3690938"/>
          <p14:tracePt t="29257" x="4775200" y="3667125"/>
          <p14:tracePt t="29265" x="4762500" y="3630613"/>
          <p14:tracePt t="29272" x="4738688" y="3594100"/>
          <p14:tracePt t="29280" x="4702175" y="3532188"/>
          <p14:tracePt t="29286" x="4665663" y="3471863"/>
          <p14:tracePt t="29294" x="4627563" y="3398838"/>
          <p14:tracePt t="29301" x="4616450" y="3373438"/>
          <p14:tracePt t="29308" x="4579938" y="3336925"/>
          <p14:tracePt t="29316" x="4554538" y="3300413"/>
          <p14:tracePt t="29323" x="4530725" y="3289300"/>
          <p14:tracePt t="29331" x="4481513" y="3263900"/>
          <p14:tracePt t="29338" x="4421188" y="3240088"/>
          <p14:tracePt t="29346" x="4371975" y="3240088"/>
          <p14:tracePt t="29352" x="4324350" y="3240088"/>
          <p14:tracePt t="29359" x="4251325" y="3240088"/>
          <p14:tracePt t="29368" x="4202113" y="3252788"/>
          <p14:tracePt t="29375" x="4152900" y="3276600"/>
          <p14:tracePt t="29382" x="4105275" y="3313113"/>
          <p14:tracePt t="29389" x="4043363" y="3362325"/>
          <p14:tracePt t="29397" x="3995738" y="3386138"/>
          <p14:tracePt t="29404" x="3933825" y="3448050"/>
          <p14:tracePt t="29411" x="3873500" y="3508375"/>
          <p14:tracePt t="29419" x="3811588" y="3594100"/>
          <p14:tracePt t="29425" x="3763963" y="3703638"/>
          <p14:tracePt t="29432" x="3727450" y="3787775"/>
          <p14:tracePt t="29440" x="3690938" y="3849688"/>
          <p14:tracePt t="29449" x="3678238" y="3910013"/>
          <p14:tracePt t="29455" x="3654425" y="4056063"/>
          <p14:tracePt t="29463" x="3617913" y="4311650"/>
          <p14:tracePt t="29469" x="3605213" y="4446588"/>
          <p14:tracePt t="29477" x="3605213" y="4592638"/>
          <p14:tracePt t="29484" x="3605213" y="4751388"/>
          <p14:tracePt t="29491" x="3605213" y="4957763"/>
          <p14:tracePt t="29499" x="3654425" y="5103813"/>
          <p14:tracePt t="29506" x="3702050" y="5237163"/>
          <p14:tracePt t="29514" x="3763963" y="5372100"/>
          <p14:tracePt t="29521" x="3824288" y="5505450"/>
          <p14:tracePt t="29529" x="3921125" y="5700713"/>
          <p14:tracePt t="29536" x="3983038" y="5810250"/>
          <p14:tracePt t="29542" x="4056063" y="5932488"/>
          <p14:tracePt t="29549" x="4116388" y="6042025"/>
          <p14:tracePt t="29558" x="4178300" y="6151563"/>
          <p14:tracePt t="29566" x="4225925" y="6224588"/>
          <p14:tracePt t="29573" x="4298950" y="6321425"/>
          <p14:tracePt t="29580" x="4348163" y="6394450"/>
          <p14:tracePt t="29587" x="4371975" y="6419850"/>
          <p14:tracePt t="29595" x="4408488" y="6456363"/>
          <p14:tracePt t="29601" x="4445000" y="6480175"/>
          <p14:tracePt t="29608" x="4470400" y="6492875"/>
          <p14:tracePt t="29616" x="4494213" y="6503988"/>
          <p14:tracePt t="29624" x="4518025" y="6516688"/>
          <p14:tracePt t="29631" x="4554538" y="6529388"/>
          <p14:tracePt t="29638" x="4579938" y="6529388"/>
          <p14:tracePt t="29646" x="4616450" y="6529388"/>
          <p14:tracePt t="29652" x="4652963" y="6516688"/>
          <p14:tracePt t="29659" x="4702175" y="6492875"/>
          <p14:tracePt t="29666" x="4762500" y="6456363"/>
          <p14:tracePt t="29675" x="4822825" y="6419850"/>
          <p14:tracePt t="29683" x="4872038" y="6370638"/>
          <p14:tracePt t="29690" x="4945063" y="6261100"/>
          <p14:tracePt t="29697" x="5054600" y="6078538"/>
          <p14:tracePt t="29704" x="5140325" y="5895975"/>
          <p14:tracePt t="29712" x="5273675" y="5494338"/>
          <p14:tracePt t="29719" x="5395913" y="5127625"/>
          <p14:tracePt t="29727" x="5468938" y="4799013"/>
          <p14:tracePt t="29733" x="5529263" y="4421188"/>
          <p14:tracePt t="29741" x="5591175" y="4068763"/>
          <p14:tracePt t="29749" x="5627688" y="3751263"/>
          <p14:tracePt t="29755" x="5651500" y="3386138"/>
          <p14:tracePt t="29763" x="5651500" y="3081338"/>
          <p14:tracePt t="29770" x="5651500" y="2935288"/>
          <p14:tracePt t="29777" x="5651500" y="2765425"/>
          <p14:tracePt t="29784" x="5651500" y="2582863"/>
          <p14:tracePt t="29791" x="5638800" y="2363788"/>
          <p14:tracePt t="29799" x="5614988" y="2278063"/>
          <p14:tracePt t="29807" x="5591175" y="2217738"/>
          <p14:tracePt t="29815" x="5578475" y="2168525"/>
          <p14:tracePt t="29821" x="5541963" y="2132013"/>
          <p14:tracePt t="29829" x="5518150" y="2119313"/>
          <p14:tracePt t="29835" x="5505450" y="2095500"/>
          <p14:tracePt t="29844" x="5468938" y="2070100"/>
          <p14:tracePt t="29850" x="5456238" y="2070100"/>
          <p14:tracePt t="29858" x="5445125" y="2058988"/>
          <p14:tracePt t="29866" x="5419725" y="2058988"/>
          <p14:tracePt t="30231" x="5383213" y="2058988"/>
          <p14:tracePt t="30239" x="5370513" y="2082800"/>
          <p14:tracePt t="30246" x="5346700" y="2106613"/>
          <p14:tracePt t="30253" x="5297488" y="2132013"/>
          <p14:tracePt t="30261" x="5273675" y="2168525"/>
          <p14:tracePt t="30269" x="5224463" y="2228850"/>
          <p14:tracePt t="30276" x="5140325" y="2338388"/>
          <p14:tracePt t="30283" x="5091113" y="2436813"/>
          <p14:tracePt t="30289" x="5041900" y="2533650"/>
          <p14:tracePt t="30297" x="5018088" y="2606675"/>
          <p14:tracePt t="30305" x="4981575" y="2692400"/>
          <p14:tracePt t="30312" x="4945063" y="2862263"/>
          <p14:tracePt t="30319" x="4921250" y="2984500"/>
          <p14:tracePt t="30326" x="4908550" y="3106738"/>
          <p14:tracePt t="30334" x="4908550" y="3203575"/>
          <p14:tracePt t="30341" x="4908550" y="3300413"/>
          <p14:tracePt t="30349" x="4908550" y="3409950"/>
          <p14:tracePt t="30356" x="4908550" y="3532188"/>
          <p14:tracePt t="30364" x="4945063" y="3641725"/>
          <p14:tracePt t="30371" x="4968875" y="3714750"/>
          <p14:tracePt t="30378" x="5005388" y="3849688"/>
          <p14:tracePt t="30385" x="5054600" y="3995738"/>
          <p14:tracePt t="30393" x="5114925" y="4129088"/>
          <p14:tracePt t="30399" x="5176838" y="4238625"/>
          <p14:tracePt t="30406" x="5260975" y="4360863"/>
          <p14:tracePt t="30415" x="5310188" y="4433888"/>
          <p14:tracePt t="30422" x="5383213" y="4519613"/>
          <p14:tracePt t="30429" x="5468938" y="4629150"/>
          <p14:tracePt t="30436" x="5518150" y="4714875"/>
          <p14:tracePt t="30444" x="5578475" y="4824413"/>
          <p14:tracePt t="30451" x="5627688" y="4860925"/>
          <p14:tracePt t="30459" x="5688013" y="4908550"/>
          <p14:tracePt t="30466" x="5711825" y="4933950"/>
          <p14:tracePt t="30473" x="5737225" y="4957763"/>
          <p14:tracePt t="30481" x="5748338" y="4970463"/>
          <p14:tracePt t="30488" x="5784850" y="4981575"/>
          <p14:tracePt t="30496" x="5810250" y="4994275"/>
          <p14:tracePt t="30502" x="5834063" y="5006975"/>
          <p14:tracePt t="30510" x="5857875" y="5006975"/>
          <p14:tracePt t="30516" x="5894388" y="5006975"/>
          <p14:tracePt t="30524" x="5919788" y="5006975"/>
          <p14:tracePt t="30532" x="5930900" y="5006975"/>
          <p14:tracePt t="30539" x="5943600" y="5006975"/>
          <p14:tracePt t="30547" x="5956300" y="5006975"/>
          <p14:tracePt t="30554" x="5980113" y="5006975"/>
          <p14:tracePt t="30561" x="6003925" y="4981575"/>
          <p14:tracePt t="30568" x="6029325" y="4957763"/>
          <p14:tracePt t="30576" x="6065838" y="4897438"/>
          <p14:tracePt t="30583" x="6089650" y="4860925"/>
          <p14:tracePt t="30591" x="6126163" y="4725988"/>
          <p14:tracePt t="30598" x="6151563" y="4629150"/>
          <p14:tracePt t="30605" x="6162675" y="4543425"/>
          <p14:tracePt t="30613" x="6162675" y="4384675"/>
          <p14:tracePt t="30619" x="6162675" y="4251325"/>
          <p14:tracePt t="30627" x="6115050" y="4056063"/>
          <p14:tracePt t="30633" x="6076950" y="3970338"/>
          <p14:tracePt t="30641" x="6029325" y="3873500"/>
          <p14:tracePt t="30650" x="5967413" y="3776663"/>
          <p14:tracePt t="30657" x="5919788" y="3740150"/>
          <p14:tracePt t="30664" x="5810250" y="3654425"/>
          <p14:tracePt t="30671" x="5651500" y="3557588"/>
          <p14:tracePt t="30679" x="5505450" y="3484563"/>
          <p14:tracePt t="30686" x="5383213" y="3422650"/>
          <p14:tracePt t="30693" x="5176838" y="3362325"/>
          <p14:tracePt t="30700" x="5054600" y="3336925"/>
          <p14:tracePt t="30708" x="4822825" y="3300413"/>
          <p14:tracePt t="30715" x="4676775" y="3276600"/>
          <p14:tracePt t="30723" x="4567238" y="3276600"/>
          <p14:tracePt t="30729" x="4433888" y="3276600"/>
          <p14:tracePt t="30736" x="4251325" y="3289300"/>
          <p14:tracePt t="30744" x="4116388" y="3313113"/>
          <p14:tracePt t="30751" x="4019550" y="3362325"/>
          <p14:tracePt t="30758" x="3884613" y="3422650"/>
          <p14:tracePt t="30767" x="3800475" y="3459163"/>
          <p14:tracePt t="30774" x="3751263" y="3495675"/>
          <p14:tracePt t="30781" x="3678238" y="3544888"/>
          <p14:tracePt t="30788" x="3617913" y="3605213"/>
          <p14:tracePt t="30796" x="3568700" y="3703638"/>
          <p14:tracePt t="30803" x="3495675" y="3824288"/>
          <p14:tracePt t="30811" x="3459163" y="3933825"/>
          <p14:tracePt t="30818" x="3435350" y="4019550"/>
          <p14:tracePt t="30825" x="3422650" y="4129088"/>
          <p14:tracePt t="30832" x="3422650" y="4227513"/>
          <p14:tracePt t="30840" x="3422650" y="4373563"/>
          <p14:tracePt t="30847" x="3422650" y="4483100"/>
          <p14:tracePt t="30854" x="3459163" y="4592638"/>
          <p14:tracePt t="30860" x="3519488" y="4689475"/>
          <p14:tracePt t="30868" x="3581400" y="4824413"/>
          <p14:tracePt t="30875" x="3690938" y="4981575"/>
          <p14:tracePt t="30883" x="3775075" y="5091113"/>
          <p14:tracePt t="30891" x="3860800" y="5200650"/>
          <p14:tracePt t="30899" x="3933825" y="5262563"/>
          <p14:tracePt t="30905" x="3995738" y="5322888"/>
          <p14:tracePt t="30912" x="4079875" y="5395913"/>
          <p14:tracePt t="30920" x="4178300" y="5457825"/>
          <p14:tracePt t="30927" x="4225925" y="5494338"/>
          <p14:tracePt t="30935" x="4262438" y="5530850"/>
          <p14:tracePt t="31126" x="4275138" y="5518150"/>
          <p14:tracePt t="31132" x="4287838" y="5518150"/>
          <p14:tracePt t="31139" x="4298950" y="5494338"/>
          <p14:tracePt t="31146" x="4324350" y="5481638"/>
          <p14:tracePt t="31154" x="4348163" y="5468938"/>
          <p14:tracePt t="31161" x="4384675" y="5432425"/>
          <p14:tracePt t="31169" x="4408488" y="5421313"/>
          <p14:tracePt t="31177" x="4445000" y="5384800"/>
          <p14:tracePt t="31183" x="4481513" y="5322888"/>
          <p14:tracePt t="31191" x="4554538" y="5213350"/>
          <p14:tracePt t="31199" x="4627563" y="5103813"/>
          <p14:tracePt t="31206" x="4676775" y="4994275"/>
          <p14:tracePt t="31213" x="4762500" y="4824413"/>
          <p14:tracePt t="31220" x="4848225" y="4616450"/>
          <p14:tracePt t="31234" x="4921250" y="4410075"/>
          <p14:tracePt t="31236" x="4968875" y="4300538"/>
          <p14:tracePt t="31242" x="5005388" y="4068763"/>
          <p14:tracePt t="31249" x="5054600" y="3933825"/>
          <p14:tracePt t="31256" x="5067300" y="3787775"/>
          <p14:tracePt t="31264" x="5078413" y="3667125"/>
          <p14:tracePt t="31272" x="5078413" y="3594100"/>
          <p14:tracePt t="31279" x="5078413" y="3508375"/>
          <p14:tracePt t="31286" x="5078413" y="3362325"/>
          <p14:tracePt t="31294" x="5067300" y="3252788"/>
          <p14:tracePt t="31300" x="5041900" y="3143250"/>
          <p14:tracePt t="31308" x="5005388" y="3044825"/>
          <p14:tracePt t="31316" x="4957763" y="2960688"/>
          <p14:tracePt t="31323" x="4921250" y="2874963"/>
          <p14:tracePt t="31330" x="4872038" y="2776538"/>
          <p14:tracePt t="31337" x="4835525" y="2703513"/>
          <p14:tracePt t="31345" x="4762500" y="2606675"/>
          <p14:tracePt t="31352" x="4702175" y="2546350"/>
          <p14:tracePt t="31359" x="4640263" y="2497138"/>
          <p14:tracePt t="31366" x="4579938" y="2447925"/>
          <p14:tracePt t="31373" x="4481513" y="2387600"/>
          <p14:tracePt t="31381" x="4408488" y="2363788"/>
          <p14:tracePt t="31389" x="4360863" y="2351088"/>
          <p14:tracePt t="31397" x="4298950" y="2338388"/>
          <p14:tracePt t="31403" x="4251325" y="2338388"/>
          <p14:tracePt t="31411" x="4165600" y="2338388"/>
          <p14:tracePt t="31417" x="4116388" y="2338388"/>
          <p14:tracePt t="31425" x="4068763" y="2351088"/>
          <p14:tracePt t="31433" x="4019550" y="2374900"/>
          <p14:tracePt t="31440" x="3970338" y="2400300"/>
          <p14:tracePt t="31447" x="3933825" y="2436813"/>
          <p14:tracePt t="31455" x="3897313" y="2460625"/>
          <p14:tracePt t="31462" x="3873500" y="2484438"/>
          <p14:tracePt t="31469" x="3836988" y="2520950"/>
          <p14:tracePt t="31476" x="3787775" y="2593975"/>
          <p14:tracePt t="31483" x="3738563" y="2692400"/>
          <p14:tracePt t="31491" x="3714750" y="2765425"/>
          <p14:tracePt t="31499" x="3702050" y="2825750"/>
          <p14:tracePt t="31506" x="3690938" y="2887663"/>
          <p14:tracePt t="31514" x="3678238" y="2960688"/>
          <p14:tracePt t="31520" x="3665538" y="3070225"/>
          <p14:tracePt t="31528" x="3665538" y="3252788"/>
          <p14:tracePt t="31536" x="3665538" y="3336925"/>
          <p14:tracePt t="31543" x="3665538" y="3495675"/>
          <p14:tracePt t="31550" x="3678238" y="3605213"/>
          <p14:tracePt t="31558" x="3714750" y="3751263"/>
          <p14:tracePt t="31565" x="3751263" y="3886200"/>
          <p14:tracePt t="31572" x="3787775" y="4006850"/>
          <p14:tracePt t="31579" x="3824288" y="4105275"/>
          <p14:tracePt t="31586" x="3860800" y="4214813"/>
          <p14:tracePt t="31593" x="3933825" y="4348163"/>
          <p14:tracePt t="31600" x="3970338" y="4470400"/>
          <p14:tracePt t="31609" x="4006850" y="4556125"/>
          <p14:tracePt t="31617" x="4043363" y="4629150"/>
          <p14:tracePt t="31623" x="4092575" y="4702175"/>
          <p14:tracePt t="31631" x="4129088" y="4775200"/>
          <p14:tracePt t="31638" x="4178300" y="4860925"/>
          <p14:tracePt t="31645" x="4202113" y="4957763"/>
          <p14:tracePt t="31652" x="4238625" y="5018088"/>
          <p14:tracePt t="31660" x="4275138" y="5103813"/>
          <p14:tracePt t="31667" x="4298950" y="5153025"/>
          <p14:tracePt t="31675" x="4311650" y="5189538"/>
          <p14:tracePt t="31681" x="4324350" y="5213350"/>
          <p14:tracePt t="31688" x="4335463" y="5237163"/>
          <p14:tracePt t="31697" x="4348163" y="5262563"/>
          <p14:tracePt t="31703" x="4371975" y="5286375"/>
          <p14:tracePt t="31710" x="4384675" y="5311775"/>
          <p14:tracePt t="31717" x="4408488" y="5322888"/>
          <p14:tracePt t="31726" x="4421188" y="5335588"/>
          <p14:tracePt t="31734" x="4433888" y="5348288"/>
          <p14:tracePt t="31740" x="4445000" y="5359400"/>
          <p14:tracePt t="31748" x="4457700" y="5359400"/>
          <p14:tracePt t="31755" x="4470400" y="5372100"/>
          <p14:tracePt t="31762" x="4481513" y="5395913"/>
          <p14:tracePt t="31769" x="4506913" y="5395913"/>
          <p14:tracePt t="31777" x="4530725" y="5408613"/>
          <p14:tracePt t="31784" x="4543425" y="5421313"/>
          <p14:tracePt t="31791" x="4567238" y="5421313"/>
          <p14:tracePt t="31799" x="4603750" y="5421313"/>
          <p14:tracePt t="31806" x="4640263" y="5432425"/>
          <p14:tracePt t="31814" x="4676775" y="5432425"/>
          <p14:tracePt t="31820" x="4702175" y="5432425"/>
          <p14:tracePt t="31827" x="4738688" y="5432425"/>
          <p14:tracePt t="31835" x="4762500" y="5432425"/>
          <p14:tracePt t="31843" x="4786313" y="5432425"/>
          <p14:tracePt t="31850" x="4811713" y="5432425"/>
          <p14:tracePt t="31858" x="4835525" y="5421313"/>
          <p14:tracePt t="31864" x="4859338" y="5395913"/>
          <p14:tracePt t="31872" x="4884738" y="5384800"/>
          <p14:tracePt t="31879" x="4908550" y="5359400"/>
          <p14:tracePt t="31887" x="4945063" y="5322888"/>
          <p14:tracePt t="31894" x="4981575" y="5286375"/>
          <p14:tracePt t="31900" x="5018088" y="5213350"/>
          <p14:tracePt t="31909" x="5091113" y="5116513"/>
          <p14:tracePt t="31916" x="5127625" y="5043488"/>
          <p14:tracePt t="31924" x="5164138" y="4957763"/>
          <p14:tracePt t="31930" x="5187950" y="4897438"/>
          <p14:tracePt t="31937" x="5200650" y="4775200"/>
          <p14:tracePt t="31944" x="5213350" y="4640263"/>
          <p14:tracePt t="31952" x="5224463" y="4530725"/>
          <p14:tracePt t="31961" x="5224463" y="4421188"/>
          <p14:tracePt t="31967" x="5224463" y="4337050"/>
          <p14:tracePt t="31975" x="5224463" y="4129088"/>
          <p14:tracePt t="31982" x="5213350" y="4019550"/>
          <p14:tracePt t="31989" x="5164138" y="3886200"/>
          <p14:tracePt t="31997" x="5140325" y="3751263"/>
          <p14:tracePt t="32003" x="5103813" y="3630613"/>
          <p14:tracePt t="32011" x="5054600" y="3521075"/>
          <p14:tracePt t="32018" x="5005388" y="3398838"/>
          <p14:tracePt t="32026" x="4957763" y="3289300"/>
          <p14:tracePt t="32034" x="4921250" y="3240088"/>
          <p14:tracePt t="32041" x="4872038" y="3130550"/>
          <p14:tracePt t="32048" x="4835525" y="3057525"/>
          <p14:tracePt t="32054" x="4775200" y="2997200"/>
          <p14:tracePt t="32062" x="4725988" y="2947988"/>
          <p14:tracePt t="32069" x="4665663" y="2898775"/>
          <p14:tracePt t="32078" x="4579938" y="2862263"/>
          <p14:tracePt t="32084" x="4543425" y="2838450"/>
          <p14:tracePt t="32092" x="4470400" y="2814638"/>
          <p14:tracePt t="32099" x="4421188" y="2801938"/>
          <p14:tracePt t="32107" x="4371975" y="2789238"/>
          <p14:tracePt t="32114" x="4311650" y="2789238"/>
          <p14:tracePt t="32120" x="4262438" y="2789238"/>
          <p14:tracePt t="32128" x="4178300" y="2789238"/>
          <p14:tracePt t="32136" x="4129088" y="2789238"/>
          <p14:tracePt t="32143" x="4056063" y="2801938"/>
          <p14:tracePt t="32151" x="4019550" y="2825750"/>
          <p14:tracePt t="32158" x="3959225" y="2851150"/>
          <p14:tracePt t="32164" x="3910013" y="2887663"/>
          <p14:tracePt t="32172" x="3873500" y="2911475"/>
          <p14:tracePt t="32179" x="3824288" y="2960688"/>
          <p14:tracePt t="32187" x="3763963" y="3033713"/>
          <p14:tracePt t="32195" x="3702050" y="3130550"/>
          <p14:tracePt t="32202" x="3654425" y="3227388"/>
          <p14:tracePt t="32209" x="3617913" y="3313113"/>
          <p14:tracePt t="32217" x="3568700" y="3448050"/>
          <p14:tracePt t="32223" x="3495675" y="3703638"/>
          <p14:tracePt t="32231" x="3471863" y="3873500"/>
          <p14:tracePt t="32238" x="3446463" y="4032250"/>
          <p14:tracePt t="32246" x="3435350" y="4214813"/>
          <p14:tracePt t="32253" x="3422650" y="4373563"/>
          <p14:tracePt t="32261" x="3422650" y="4519613"/>
          <p14:tracePt t="32267" x="3422650" y="4629150"/>
          <p14:tracePt t="32275" x="3422650" y="4775200"/>
          <p14:tracePt t="32282" x="3422650" y="4921250"/>
          <p14:tracePt t="32289" x="3459163" y="5116513"/>
          <p14:tracePt t="32296" x="3482975" y="5237163"/>
          <p14:tracePt t="32303" x="3532188" y="5348288"/>
          <p14:tracePt t="32311" x="3556000" y="5445125"/>
          <p14:tracePt t="32319" x="3592513" y="5554663"/>
          <p14:tracePt t="32327" x="3629025" y="5664200"/>
          <p14:tracePt t="32334" x="3665538" y="5773738"/>
          <p14:tracePt t="32341" x="3727450" y="5859463"/>
          <p14:tracePt t="32349" x="3751263" y="5883275"/>
          <p14:tracePt t="32355" x="3775075" y="5919788"/>
          <p14:tracePt t="41401" x="3787775" y="5919788"/>
          <p14:tracePt t="41407" x="3800475" y="5919788"/>
          <p14:tracePt t="41415" x="3811588" y="5932488"/>
          <p14:tracePt t="41422" x="3811588" y="5945188"/>
          <p14:tracePt t="41429" x="3836988" y="5945188"/>
          <p14:tracePt t="41437" x="3873500" y="5956300"/>
          <p14:tracePt t="41443" x="3910013" y="5969000"/>
          <p14:tracePt t="41450" x="3933825" y="5981700"/>
          <p14:tracePt t="41458" x="3959225" y="5992813"/>
          <p14:tracePt t="41466" x="3995738" y="6018213"/>
          <p14:tracePt t="41473" x="4019550" y="6018213"/>
          <p14:tracePt t="41481" x="4056063" y="6029325"/>
          <p14:tracePt t="41488" x="4079875" y="6054725"/>
          <p14:tracePt t="41495" x="4116388" y="6054725"/>
          <p14:tracePt t="41503" x="4141788" y="6065838"/>
          <p14:tracePt t="41509" x="4178300" y="6078538"/>
          <p14:tracePt t="41517" x="4202113" y="6091238"/>
          <p14:tracePt t="41524" x="4238625" y="6091238"/>
          <p14:tracePt t="41531" x="4287838" y="6102350"/>
          <p14:tracePt t="41539" x="4311650" y="6115050"/>
          <p14:tracePt t="41547" x="4348163" y="6127750"/>
          <p14:tracePt t="41555" x="4384675" y="6138863"/>
          <p14:tracePt t="41561" x="4408488" y="6151563"/>
          <p14:tracePt t="41567" x="4470400" y="6175375"/>
          <p14:tracePt t="41575" x="4506913" y="6200775"/>
          <p14:tracePt t="41583" x="4530725" y="6200775"/>
          <p14:tracePt t="41590" x="4554538" y="6224588"/>
          <p14:tracePt t="41598" x="4591050" y="6224588"/>
          <p14:tracePt t="41605" x="4616450" y="6237288"/>
          <p14:tracePt t="41612" x="4640263" y="6248400"/>
          <p14:tracePt t="41620" x="4652963" y="6261100"/>
          <p14:tracePt t="41627" x="4665663" y="6261100"/>
          <p14:tracePt t="41635" x="4676775" y="6261100"/>
          <p14:tracePt t="41942" x="4702175" y="6261100"/>
          <p14:tracePt t="41949" x="4725988" y="6261100"/>
          <p14:tracePt t="41956" x="4762500" y="6273800"/>
          <p14:tracePt t="41963" x="4822825" y="6273800"/>
          <p14:tracePt t="41971" x="4884738" y="6284913"/>
          <p14:tracePt t="41978" x="4945063" y="6297613"/>
          <p14:tracePt t="41986" x="4994275" y="6297613"/>
          <p14:tracePt t="41993" x="5041900" y="6297613"/>
          <p14:tracePt t="42001" x="5091113" y="6310313"/>
          <p14:tracePt t="42008" x="5164138" y="6310313"/>
          <p14:tracePt t="42016" x="5260975" y="6321425"/>
          <p14:tracePt t="42022" x="5322888" y="6321425"/>
          <p14:tracePt t="42030" x="5419725" y="6321425"/>
          <p14:tracePt t="42038" x="5492750" y="6321425"/>
          <p14:tracePt t="42045" x="5541963" y="6321425"/>
          <p14:tracePt t="42051" x="5591175" y="6321425"/>
          <p14:tracePt t="42058" x="5651500" y="6321425"/>
          <p14:tracePt t="42065" x="5688013" y="6321425"/>
          <p14:tracePt t="42073" x="5724525" y="6321425"/>
          <p14:tracePt t="42080" x="5748338" y="6321425"/>
          <p14:tracePt t="42088" x="5784850" y="6310313"/>
          <p14:tracePt t="42097" x="5797550" y="6297613"/>
          <p14:tracePt t="42103" x="5810250" y="6297613"/>
          <p14:tracePt t="42110" x="5821363" y="6284913"/>
          <p14:tracePt t="42118" x="5834063" y="6261100"/>
          <p14:tracePt t="42125" x="5857875" y="6237288"/>
          <p14:tracePt t="42132" x="5883275" y="6175375"/>
          <p14:tracePt t="42140" x="5894388" y="6065838"/>
          <p14:tracePt t="42147" x="5919788" y="5907088"/>
          <p14:tracePt t="42155" x="5930900" y="5724525"/>
          <p14:tracePt t="42162" x="5943600" y="5432425"/>
          <p14:tracePt t="42169" x="5943600" y="5067300"/>
          <p14:tracePt t="42176" x="5943600" y="4799013"/>
          <p14:tracePt t="42183" x="5943600" y="4397375"/>
          <p14:tracePt t="42191" x="5943600" y="4068763"/>
          <p14:tracePt t="42197" x="5943600" y="3933825"/>
          <p14:tracePt t="42205" x="5943600" y="3824288"/>
          <p14:tracePt t="42213" x="5943600" y="3740150"/>
          <p14:tracePt t="42220" x="5943600" y="3654425"/>
          <p14:tracePt t="42228" x="5943600" y="3605213"/>
          <p14:tracePt t="42239" x="5943600" y="3581400"/>
          <p14:tracePt t="42242" x="5943600" y="3544888"/>
          <p14:tracePt t="42250" x="5943600" y="3532188"/>
          <p14:tracePt t="42506" x="5943600" y="3544888"/>
          <p14:tracePt t="42514" x="5943600" y="3557588"/>
          <p14:tracePt t="42522" x="5930900" y="3581400"/>
          <p14:tracePt t="42528" x="5930900" y="3605213"/>
          <p14:tracePt t="42535" x="5930900" y="3641725"/>
          <p14:tracePt t="42542" x="5930900" y="3703638"/>
          <p14:tracePt t="42549" x="5930900" y="3751263"/>
          <p14:tracePt t="42557" x="5930900" y="3813175"/>
          <p14:tracePt t="42564" x="5930900" y="3910013"/>
          <p14:tracePt t="42572" x="5930900" y="4019550"/>
          <p14:tracePt t="42579" x="5930900" y="4129088"/>
          <p14:tracePt t="42587" x="5930900" y="4227513"/>
          <p14:tracePt t="42594" x="5930900" y="4373563"/>
          <p14:tracePt t="42601" x="5930900" y="4567238"/>
          <p14:tracePt t="42608" x="5930900" y="4689475"/>
          <p14:tracePt t="42616" x="5930900" y="4848225"/>
          <p14:tracePt t="42623" x="5930900" y="4945063"/>
          <p14:tracePt t="42631" x="5919788" y="5080000"/>
          <p14:tracePt t="42637" x="5907088" y="5189538"/>
          <p14:tracePt t="42645" x="5894388" y="5348288"/>
          <p14:tracePt t="42653" x="5883275" y="5421313"/>
          <p14:tracePt t="42660" x="5870575" y="5505450"/>
          <p14:tracePt t="42667" x="5857875" y="5554663"/>
          <p14:tracePt t="42674" x="5846763" y="5627688"/>
          <p14:tracePt t="42681" x="5834063" y="5664200"/>
          <p14:tracePt t="42689" x="5834063" y="5688013"/>
          <p14:tracePt t="42697" x="5834063" y="5713413"/>
          <p14:tracePt t="52592" x="5834063" y="5700713"/>
          <p14:tracePt t="52599" x="5834063" y="5688013"/>
          <p14:tracePt t="52606" x="5846763" y="5664200"/>
          <p14:tracePt t="52612" x="5857875" y="5651500"/>
          <p14:tracePt t="52619" x="5870575" y="5627688"/>
          <p14:tracePt t="52627" x="5883275" y="5603875"/>
          <p14:tracePt t="52634" x="5907088" y="5567363"/>
          <p14:tracePt t="52642" x="5930900" y="5530850"/>
          <p14:tracePt t="52649" x="5956300" y="5494338"/>
          <p14:tracePt t="52657" x="5980113" y="5432425"/>
          <p14:tracePt t="52664" x="6029325" y="5348288"/>
          <p14:tracePt t="52671" x="6065838" y="5226050"/>
          <p14:tracePt t="52678" x="6089650" y="5127625"/>
          <p14:tracePt t="52686" x="6115050" y="5030788"/>
          <p14:tracePt t="52693" x="6126163" y="4957763"/>
          <p14:tracePt t="52701" x="6151563" y="4799013"/>
          <p14:tracePt t="52708" x="6162675" y="4689475"/>
          <p14:tracePt t="52715" x="6175375" y="4579938"/>
          <p14:tracePt t="52722" x="6175375" y="4494213"/>
          <p14:tracePt t="52729" x="6175375" y="4384675"/>
          <p14:tracePt t="52737" x="6175375" y="4287838"/>
          <p14:tracePt t="52743" x="6151563" y="4165600"/>
          <p14:tracePt t="52751" x="6138863" y="4081463"/>
          <p14:tracePt t="52759" x="6126163" y="3983038"/>
          <p14:tracePt t="52767" x="6115050" y="3922713"/>
          <p14:tracePt t="52774" x="6102350" y="3873500"/>
          <p14:tracePt t="52781" x="6089650" y="3813175"/>
          <p14:tracePt t="52789" x="6076950" y="3787775"/>
          <p14:tracePt t="52795" x="6065838" y="3751263"/>
          <p14:tracePt t="52803" x="6065838" y="3714750"/>
          <p14:tracePt t="52810" x="6065838" y="3703638"/>
          <p14:tracePt t="52818" x="6065838" y="3690938"/>
          <p14:tracePt t="52832" x="6065838" y="3678238"/>
          <p14:tracePt t="53067" x="6053138" y="3654425"/>
          <p14:tracePt t="53081" x="6053138" y="3641725"/>
          <p14:tracePt t="53089" x="6040438" y="3605213"/>
          <p14:tracePt t="53096" x="6029325" y="3568700"/>
          <p14:tracePt t="53104" x="6029325" y="3532188"/>
          <p14:tracePt t="53111" x="6029325" y="3508375"/>
          <p14:tracePt t="53118" x="6029325" y="3484563"/>
          <p14:tracePt t="53125" x="6029325" y="3471863"/>
          <p14:tracePt t="53132" x="6029325" y="3448050"/>
          <p14:tracePt t="53139" x="6016625" y="3422650"/>
          <p14:tracePt t="53146" x="6003925" y="3422650"/>
          <p14:tracePt t="53155" x="6003925" y="3398838"/>
          <p14:tracePt t="53176" x="6003925" y="3386138"/>
          <p14:tracePt t="53228" x="5992813" y="3386138"/>
          <p14:tracePt t="53249" x="5992813" y="3409950"/>
          <p14:tracePt t="53257" x="5980113" y="3448050"/>
          <p14:tracePt t="53264" x="5967413" y="3484563"/>
          <p14:tracePt t="53271" x="5956300" y="3521075"/>
          <p14:tracePt t="53279" x="5956300" y="3568700"/>
          <p14:tracePt t="53287" x="5943600" y="3641725"/>
          <p14:tracePt t="53293" x="5930900" y="3751263"/>
          <p14:tracePt t="53301" x="5919788" y="3860800"/>
          <p14:tracePt t="53308" x="5894388" y="3970338"/>
          <p14:tracePt t="53316" x="5883275" y="4068763"/>
          <p14:tracePt t="53323" x="5870575" y="4300538"/>
          <p14:tracePt t="53330" x="5846763" y="4457700"/>
          <p14:tracePt t="53338" x="5834063" y="4603750"/>
          <p14:tracePt t="53345" x="5797550" y="4738688"/>
          <p14:tracePt t="53352" x="5784850" y="4908550"/>
          <p14:tracePt t="53359" x="5773738" y="5054600"/>
          <p14:tracePt t="53366" x="5761038" y="5226050"/>
          <p14:tracePt t="53374" x="5748338" y="5348288"/>
          <p14:tracePt t="53382" x="5748338" y="5468938"/>
          <p14:tracePt t="53389" x="5748338" y="5651500"/>
          <p14:tracePt t="53396" x="5748338" y="5773738"/>
          <p14:tracePt t="53404" x="5748338" y="5919788"/>
          <p14:tracePt t="53410" x="5748338" y="6054725"/>
          <p14:tracePt t="53419" x="5748338" y="6273800"/>
          <p14:tracePt t="53426" x="5748338" y="6370638"/>
          <p14:tracePt t="53433" x="5761038" y="6467475"/>
          <p14:tracePt t="53440" x="5761038" y="6503988"/>
          <p14:tracePt t="53447" x="5773738" y="6540500"/>
          <p14:tracePt t="56574" x="5784850" y="6540500"/>
          <p14:tracePt t="56581" x="5797550" y="6540500"/>
          <p14:tracePt t="56588" x="5821363" y="6540500"/>
          <p14:tracePt t="56597" x="5846763" y="6540500"/>
          <p14:tracePt t="56603" x="5870575" y="6540500"/>
          <p14:tracePt t="56611" x="5907088" y="6540500"/>
          <p14:tracePt t="56618" x="5943600" y="6540500"/>
          <p14:tracePt t="56625" x="5992813" y="6540500"/>
          <p14:tracePt t="56632" x="6029325" y="6540500"/>
          <p14:tracePt t="56640" x="6065838" y="6516688"/>
          <p14:tracePt t="56647" x="6138863" y="6503988"/>
          <p14:tracePt t="56656" x="6211888" y="6480175"/>
          <p14:tracePt t="56662" x="6261100" y="6480175"/>
          <p14:tracePt t="56670" x="6381750" y="6430963"/>
          <p14:tracePt t="56677" x="6467475" y="6419850"/>
          <p14:tracePt t="56684" x="6564313" y="6394450"/>
          <p14:tracePt t="56692" x="6662738" y="6370638"/>
          <p14:tracePt t="56699" x="6759575" y="6346825"/>
          <p14:tracePt t="56707" x="6869113" y="6310313"/>
          <p14:tracePt t="56713" x="6918325" y="6297613"/>
          <p14:tracePt t="56721" x="7027863" y="6273800"/>
          <p14:tracePt t="56728" x="7051675" y="6261100"/>
          <p14:tracePt t="56736" x="7077075" y="6261100"/>
          <p14:tracePt t="57036" x="7088188" y="6248400"/>
          <p14:tracePt t="57043" x="7088188" y="6237288"/>
          <p14:tracePt t="57051" x="7100888" y="6224588"/>
          <p14:tracePt t="57058" x="7113588" y="6211888"/>
          <p14:tracePt t="57065" x="7124700" y="6188075"/>
          <p14:tracePt t="57073" x="7161213" y="6175375"/>
          <p14:tracePt t="57080" x="7173913" y="6151563"/>
          <p14:tracePt t="57087" x="7210425" y="6115050"/>
          <p14:tracePt t="57095" x="7223125" y="6091238"/>
          <p14:tracePt t="57102" x="7246938" y="6065838"/>
          <p14:tracePt t="57109" x="7270750" y="6029325"/>
          <p14:tracePt t="57116" x="7283450" y="6005513"/>
          <p14:tracePt t="57123" x="7307263" y="5969000"/>
          <p14:tracePt t="57131" x="7319963" y="5945188"/>
          <p14:tracePt t="57138" x="7332663" y="5907088"/>
          <p14:tracePt t="57145" x="7343775" y="5883275"/>
          <p14:tracePt t="57152" x="7343775" y="5870575"/>
          <p14:tracePt t="57160" x="7356475" y="5859463"/>
          <p14:tracePt t="57167" x="7356475" y="5834063"/>
          <p14:tracePt t="57174" x="7356475" y="5822950"/>
          <p14:tracePt t="57182" x="7356475" y="5810250"/>
          <p14:tracePt t="57189" x="7356475" y="5797550"/>
          <p14:tracePt t="57204" x="7356475" y="5786438"/>
          <p14:tracePt t="57212" x="7356475" y="5773738"/>
          <p14:tracePt t="57226" x="7356475" y="5761038"/>
          <p14:tracePt t="57240" x="7356475" y="5749925"/>
          <p14:tracePt t="57248" x="7356475" y="5737225"/>
          <p14:tracePt t="57255" x="7356475" y="5724525"/>
          <p14:tracePt t="57262" x="7343775" y="5713413"/>
          <p14:tracePt t="57269" x="7332663" y="5700713"/>
          <p14:tracePt t="57277" x="7319963" y="5688013"/>
          <p14:tracePt t="57284" x="7307263" y="5676900"/>
          <p14:tracePt t="57291" x="7296150" y="5664200"/>
          <p14:tracePt t="57299" x="7283450" y="5651500"/>
          <p14:tracePt t="57306" x="7259638" y="5640388"/>
          <p14:tracePt t="57321" x="7246938" y="5614988"/>
          <p14:tracePt t="57328" x="7223125" y="5614988"/>
          <p14:tracePt t="57335" x="7210425" y="5603875"/>
          <p14:tracePt t="57343" x="7186613" y="5591175"/>
          <p14:tracePt t="57350" x="7173913" y="5591175"/>
          <p14:tracePt t="57357" x="7161213" y="5578475"/>
          <p14:tracePt t="57365" x="7137400" y="5567363"/>
          <p14:tracePt t="57372" x="7113588" y="5567363"/>
          <p14:tracePt t="57387" x="7088188" y="5567363"/>
          <p14:tracePt t="57394" x="7077075" y="5554663"/>
          <p14:tracePt t="57401" x="7064375" y="5554663"/>
          <p14:tracePt t="57409" x="7040563" y="5541963"/>
          <p14:tracePt t="57416" x="7027863" y="5541963"/>
          <p14:tracePt t="57431" x="7004050" y="5541963"/>
          <p14:tracePt t="57438" x="6991350" y="5541963"/>
          <p14:tracePt t="57445" x="6978650" y="5541963"/>
          <p14:tracePt t="57453" x="6954838" y="5541963"/>
          <p14:tracePt t="57460" x="6931025" y="5541963"/>
          <p14:tracePt t="57467" x="6918325" y="5541963"/>
          <p14:tracePt t="57475" x="6905625" y="5541963"/>
          <p14:tracePt t="57483" x="6881813" y="5530850"/>
          <p14:tracePt t="57490" x="6869113" y="5530850"/>
          <p14:tracePt t="57497" x="6858000" y="5530850"/>
          <p14:tracePt t="57505" x="6832600" y="5530850"/>
          <p14:tracePt t="57520" x="6821488" y="5530850"/>
          <p14:tracePt t="57528" x="6808788" y="5530850"/>
          <p14:tracePt t="57542" x="6796088" y="5530850"/>
          <p14:tracePt t="57549" x="6783388" y="5530850"/>
          <p14:tracePt t="57557" x="6772275" y="5530850"/>
          <p14:tracePt t="57571" x="6759575" y="5530850"/>
          <p14:tracePt t="57586" x="6746875" y="5530850"/>
          <p14:tracePt t="57593" x="6735763" y="5530850"/>
          <p14:tracePt t="57601" x="6723063" y="5530850"/>
          <p14:tracePt t="57615" x="6710363" y="5530850"/>
          <p14:tracePt t="57622" x="6699250" y="5530850"/>
          <p14:tracePt t="57630" x="6686550" y="5530850"/>
          <p14:tracePt t="57637" x="6686550" y="5541963"/>
          <p14:tracePt t="57644" x="6673850" y="5541963"/>
          <p14:tracePt t="57651" x="6673850" y="5554663"/>
          <p14:tracePt t="57659" x="6662738" y="5554663"/>
          <p14:tracePt t="57665" x="6650038" y="5567363"/>
          <p14:tracePt t="57674" x="6650038" y="5578475"/>
          <p14:tracePt t="57680" x="6626225" y="5591175"/>
          <p14:tracePt t="57689" x="6626225" y="5603875"/>
          <p14:tracePt t="57696" x="6613525" y="5614988"/>
          <p14:tracePt t="57711" x="6613525" y="5627688"/>
          <p14:tracePt t="57717" x="6600825" y="5627688"/>
          <p14:tracePt t="57726" x="6600825" y="5651500"/>
          <p14:tracePt t="57732" x="6589713" y="5651500"/>
          <p14:tracePt t="57740" x="6589713" y="5664200"/>
          <p14:tracePt t="57747" x="6589713" y="5676900"/>
          <p14:tracePt t="57754" x="6589713" y="5688013"/>
          <p14:tracePt t="57769" x="6589713" y="5700713"/>
          <p14:tracePt t="57776" x="6589713" y="5724525"/>
          <p14:tracePt t="57790" x="6589713" y="5737225"/>
          <p14:tracePt t="57798" x="6589713" y="5761038"/>
          <p14:tracePt t="57813" x="6589713" y="5786438"/>
          <p14:tracePt t="57827" x="6600825" y="5797550"/>
          <p14:tracePt t="57835" x="6600825" y="5810250"/>
          <p14:tracePt t="57842" x="6613525" y="5822950"/>
          <p14:tracePt t="57857" x="6626225" y="5834063"/>
          <p14:tracePt t="57864" x="6637338" y="5834063"/>
          <p14:tracePt t="57871" x="6637338" y="5846763"/>
          <p14:tracePt t="57880" x="6650038" y="5859463"/>
          <p14:tracePt t="57886" x="6650038" y="5870575"/>
          <p14:tracePt t="57893" x="6673850" y="5883275"/>
          <p14:tracePt t="57901" x="6673850" y="5895975"/>
          <p14:tracePt t="57909" x="6686550" y="5907088"/>
          <p14:tracePt t="57916" x="6699250" y="5907088"/>
          <p14:tracePt t="57922" x="6710363" y="5919788"/>
          <p14:tracePt t="57930" x="6723063" y="5932488"/>
          <p14:tracePt t="57937" x="6735763" y="5932488"/>
          <p14:tracePt t="57944" x="6746875" y="5945188"/>
          <p14:tracePt t="57951" x="6759575" y="5945188"/>
          <p14:tracePt t="57959" x="6772275" y="5969000"/>
          <p14:tracePt t="57966" x="6783388" y="5969000"/>
          <p14:tracePt t="57973" x="6796088" y="5969000"/>
          <p14:tracePt t="57980" x="6821488" y="5981700"/>
          <p14:tracePt t="57988" x="6832600" y="5992813"/>
          <p14:tracePt t="57995" x="6858000" y="5992813"/>
          <p14:tracePt t="58003" x="6869113" y="5992813"/>
          <p14:tracePt t="58010" x="6894513" y="6005513"/>
          <p14:tracePt t="58018" x="6905625" y="6005513"/>
          <p14:tracePt t="58025" x="6942138" y="6018213"/>
          <p14:tracePt t="58032" x="6967538" y="6018213"/>
          <p14:tracePt t="58040" x="7015163" y="6018213"/>
          <p14:tracePt t="58047" x="7040563" y="6018213"/>
          <p14:tracePt t="58054" x="7088188" y="6029325"/>
          <p14:tracePt t="58062" x="7113588" y="6029325"/>
          <p14:tracePt t="58069" x="7150100" y="6029325"/>
          <p14:tracePt t="58076" x="7186613" y="6029325"/>
          <p14:tracePt t="58083" x="7223125" y="6029325"/>
          <p14:tracePt t="58090" x="7259638" y="6029325"/>
          <p14:tracePt t="58098" x="7307263" y="6029325"/>
          <p14:tracePt t="58105" x="7332663" y="6029325"/>
          <p14:tracePt t="58112" x="7369175" y="6029325"/>
          <p14:tracePt t="58120" x="7380288" y="6029325"/>
          <p14:tracePt t="58127" x="7416800" y="6029325"/>
          <p14:tracePt t="58472" x="7416800" y="6018213"/>
          <p14:tracePt t="58481" x="7429500" y="6018213"/>
          <p14:tracePt t="58487" x="7453313" y="5992813"/>
          <p14:tracePt t="58494" x="7478713" y="5992813"/>
          <p14:tracePt t="58502" x="7515225" y="5969000"/>
          <p14:tracePt t="58508" x="7539038" y="5956300"/>
          <p14:tracePt t="58516" x="7588250" y="5932488"/>
          <p14:tracePt t="58522" x="7624763" y="5907088"/>
          <p14:tracePt t="58529" x="7648575" y="5895975"/>
          <p14:tracePt t="58538" x="7673975" y="5870575"/>
          <p14:tracePt t="58545" x="7710488" y="5859463"/>
          <p14:tracePt t="58553" x="7721600" y="5834063"/>
          <p14:tracePt t="58560" x="7747000" y="5822950"/>
          <p14:tracePt t="58567" x="7783513" y="5797550"/>
          <p14:tracePt t="58575" x="7794625" y="5786438"/>
          <p14:tracePt t="58581" x="7807325" y="5773738"/>
          <p14:tracePt t="58589" x="7831138" y="5749925"/>
          <p14:tracePt t="58596" x="7843838" y="5749925"/>
          <p14:tracePt t="58604" x="7856538" y="5724525"/>
          <p14:tracePt t="58611" x="7867650" y="5724525"/>
          <p14:tracePt t="58617" x="7867650" y="5700713"/>
          <p14:tracePt t="58625" x="7880350" y="5700713"/>
          <p14:tracePt t="58632" x="7880350" y="5688013"/>
          <p14:tracePt t="58640" x="7893050" y="5664200"/>
          <p14:tracePt t="58655" x="7904163" y="5640388"/>
          <p14:tracePt t="58663" x="7904163" y="5627688"/>
          <p14:tracePt t="58669" x="7904163" y="5614988"/>
          <p14:tracePt t="58677" x="7904163" y="5603875"/>
          <p14:tracePt t="58691" x="7904163" y="5578475"/>
          <p14:tracePt t="58699" x="7904163" y="5567363"/>
          <p14:tracePt t="58713" x="7904163" y="5554663"/>
          <p14:tracePt t="58721" x="7904163" y="5541963"/>
          <p14:tracePt t="58735" x="7904163" y="5530850"/>
          <p14:tracePt t="58742" x="7893050" y="5518150"/>
          <p14:tracePt t="58758" x="7893050" y="5505450"/>
          <p14:tracePt t="58764" x="7880350" y="5494338"/>
          <p14:tracePt t="58779" x="7880350" y="5481638"/>
          <p14:tracePt t="58787" x="7867650" y="5481638"/>
          <p14:tracePt t="58794" x="7867650" y="5468938"/>
          <p14:tracePt t="58815" x="7867650" y="5457825"/>
          <p14:tracePt t="58838" x="7867650" y="5445125"/>
          <p14:tracePt t="59512" x="7904163" y="5445125"/>
          <p14:tracePt t="59519" x="7940675" y="5457825"/>
          <p14:tracePt t="59527" x="7977188" y="5468938"/>
          <p14:tracePt t="59533" x="8026400" y="5481638"/>
          <p14:tracePt t="59540" x="8086725" y="5494338"/>
          <p14:tracePt t="59548" x="8135938" y="5518150"/>
          <p14:tracePt t="59555" x="8196263" y="5541963"/>
          <p14:tracePt t="59563" x="8258175" y="5554663"/>
          <p14:tracePt t="59570" x="8391525" y="5591175"/>
          <p14:tracePt t="59577" x="8489950" y="5603875"/>
          <p14:tracePt t="59585" x="8599488" y="5627688"/>
          <p14:tracePt t="59592" x="8720138" y="5651500"/>
          <p14:tracePt t="59599" x="8829675" y="5676900"/>
          <p14:tracePt t="59607" x="9061450" y="5713413"/>
          <p14:tracePt t="59615" x="9159875" y="5724525"/>
          <p14:tracePt t="59621" x="9305925" y="5737225"/>
          <p14:tracePt t="59630" x="9451975" y="5749925"/>
          <p14:tracePt t="59636" x="9548813" y="5773738"/>
          <p14:tracePt t="59644" x="9694863" y="5773738"/>
          <p14:tracePt t="59650" x="9817100" y="5786438"/>
          <p14:tracePt t="59657" x="9926638" y="5797550"/>
          <p14:tracePt t="59665" x="9975850" y="5797550"/>
          <p14:tracePt t="59673" x="10059988" y="5797550"/>
          <p14:tracePt t="59680" x="10096500" y="5797550"/>
          <p14:tracePt t="59688" x="10133013" y="5797550"/>
          <p14:tracePt t="59695" x="10169525" y="5797550"/>
          <p14:tracePt t="59702" x="10194925" y="5797550"/>
          <p14:tracePt t="59709" x="10231438" y="5797550"/>
          <p14:tracePt t="59716" x="10255250" y="5797550"/>
          <p14:tracePt t="59724" x="10304463" y="5786438"/>
          <p14:tracePt t="59731" x="10328275" y="5773738"/>
          <p14:tracePt t="59739" x="10352088" y="5773738"/>
          <p14:tracePt t="59746" x="10352088" y="5761038"/>
          <p14:tracePt t="59753" x="10377488" y="5749925"/>
          <p14:tracePt t="59761" x="10388600" y="5737225"/>
          <p14:tracePt t="59767" x="10401300" y="5724525"/>
          <p14:tracePt t="59774" x="10414000" y="5713413"/>
          <p14:tracePt t="59782" x="10437813" y="5688013"/>
          <p14:tracePt t="59790" x="10450513" y="5676900"/>
          <p14:tracePt t="59797" x="10463213" y="5664200"/>
          <p14:tracePt t="59805" x="10474325" y="5627688"/>
          <p14:tracePt t="59813" x="10499725" y="5614988"/>
          <p14:tracePt t="59818" x="10499725" y="5591175"/>
          <p14:tracePt t="59827" x="10523538" y="5567363"/>
          <p14:tracePt t="59833" x="10523538" y="5541963"/>
          <p14:tracePt t="59841" x="10536238" y="5518150"/>
          <p14:tracePt t="59849" x="10547350" y="5505450"/>
          <p14:tracePt t="59856" x="10560050" y="5481638"/>
          <p14:tracePt t="59871" x="10560050" y="5468938"/>
          <p14:tracePt t="59878" x="10560050" y="5457825"/>
          <p14:tracePt t="59884" x="10560050" y="5445125"/>
          <p14:tracePt t="59892" x="10560050" y="5432425"/>
          <p14:tracePt t="59899" x="10560050" y="5421313"/>
          <p14:tracePt t="59908" x="10536238" y="5395913"/>
          <p14:tracePt t="59915" x="10523538" y="5384800"/>
          <p14:tracePt t="59921" x="10487025" y="5348288"/>
          <p14:tracePt t="59929" x="10426700" y="5335588"/>
          <p14:tracePt t="59937" x="10352088" y="5299075"/>
          <p14:tracePt t="59944" x="10304463" y="5273675"/>
          <p14:tracePt t="59951" x="10218738" y="5249863"/>
          <p14:tracePt t="59959" x="10109200" y="5213350"/>
          <p14:tracePt t="59965" x="10023475" y="5189538"/>
          <p14:tracePt t="59974" x="9902825" y="5164138"/>
          <p14:tracePt t="59980" x="9817100" y="5153025"/>
          <p14:tracePt t="59988" x="9731375" y="5153025"/>
          <p14:tracePt t="59995" x="9645650" y="5140325"/>
          <p14:tracePt t="60001" x="9561513" y="5127625"/>
          <p14:tracePt t="60009" x="9451975" y="5127625"/>
          <p14:tracePt t="60016" x="9366250" y="5127625"/>
          <p14:tracePt t="60025" x="9317038" y="5127625"/>
          <p14:tracePt t="60031" x="9269413" y="5127625"/>
          <p14:tracePt t="60039" x="9196388" y="5127625"/>
          <p14:tracePt t="60046" x="9159875" y="5127625"/>
          <p14:tracePt t="60054" x="9110663" y="5127625"/>
          <p14:tracePt t="60061" x="9074150" y="5127625"/>
          <p14:tracePt t="60068" x="9024938" y="5140325"/>
          <p14:tracePt t="60076" x="9001125" y="5153025"/>
          <p14:tracePt t="60082" x="8964613" y="5164138"/>
          <p14:tracePt t="60090" x="8915400" y="5189538"/>
          <p14:tracePt t="60097" x="8902700" y="5213350"/>
          <p14:tracePt t="60105" x="8866188" y="5237163"/>
          <p14:tracePt t="60113" x="8842375" y="5249863"/>
          <p14:tracePt t="60118" x="8829675" y="5262563"/>
          <p14:tracePt t="60126" x="8805863" y="5286375"/>
          <p14:tracePt t="60133" x="8805863" y="5311775"/>
          <p14:tracePt t="60141" x="8793163" y="5311775"/>
          <p14:tracePt t="60148" x="8782050" y="5335588"/>
          <p14:tracePt t="60156" x="8782050" y="5359400"/>
          <p14:tracePt t="60171" x="8769350" y="5384800"/>
          <p14:tracePt t="60179" x="8769350" y="5408613"/>
          <p14:tracePt t="60185" x="8769350" y="5445125"/>
          <p14:tracePt t="60193" x="8769350" y="5457825"/>
          <p14:tracePt t="60199" x="8769350" y="5468938"/>
          <p14:tracePt t="60208" x="8769350" y="5481638"/>
          <p14:tracePt t="60215" x="8782050" y="5494338"/>
          <p14:tracePt t="60222" x="8793163" y="5505450"/>
          <p14:tracePt t="60230" x="8818563" y="5530850"/>
          <p14:tracePt t="60236" x="8842375" y="5541963"/>
          <p14:tracePt t="60243" x="8878888" y="5567363"/>
          <p14:tracePt t="60250" x="8902700" y="5578475"/>
          <p14:tracePt t="60259" x="8939213" y="5614988"/>
          <p14:tracePt t="60266" x="8977313" y="5627688"/>
          <p14:tracePt t="60274" x="9013825" y="5640388"/>
          <p14:tracePt t="60280" x="9050338" y="5664200"/>
          <p14:tracePt t="60288" x="9097963" y="5676900"/>
          <p14:tracePt t="60296" x="9134475" y="5688013"/>
          <p14:tracePt t="60303" x="9170988" y="5700713"/>
          <p14:tracePt t="60310" x="9196388" y="5700713"/>
          <p14:tracePt t="60317" x="9232900" y="5713413"/>
          <p14:tracePt t="60325" x="9329738" y="5713413"/>
          <p14:tracePt t="60332" x="9402763" y="5713413"/>
          <p14:tracePt t="60339" x="9475788" y="5713413"/>
          <p14:tracePt t="60346" x="9525000" y="5713413"/>
          <p14:tracePt t="60353" x="9585325" y="5713413"/>
          <p14:tracePt t="60360" x="9645650" y="5713413"/>
          <p14:tracePt t="60369" x="9683750" y="5700713"/>
          <p14:tracePt t="60376" x="9744075" y="5676900"/>
          <p14:tracePt t="60383" x="9767888" y="5676900"/>
          <p14:tracePt t="60391" x="9829800" y="5640388"/>
          <p14:tracePt t="60397" x="9866313" y="5627688"/>
          <p14:tracePt t="60406" x="9902825" y="5614988"/>
          <p14:tracePt t="60413" x="9913938" y="5603875"/>
          <p14:tracePt t="60419" x="9926638" y="5591175"/>
          <p14:tracePt t="60428" x="9950450" y="5578475"/>
          <p14:tracePt t="60442" x="9963150" y="5567363"/>
          <p14:tracePt t="60449" x="9975850" y="5554663"/>
          <p14:tracePt t="60457" x="9999663" y="5530850"/>
          <p14:tracePt t="60464" x="10012363" y="5518150"/>
          <p14:tracePt t="60471" x="10012363" y="5494338"/>
          <p14:tracePt t="60479" x="10036175" y="5468938"/>
          <p14:tracePt t="60485" x="10048875" y="5432425"/>
          <p14:tracePt t="60492" x="10048875" y="5408613"/>
          <p14:tracePt t="60500" x="10048875" y="5395913"/>
          <p14:tracePt t="60508" x="10059988" y="5372100"/>
          <p14:tracePt t="60516" x="10072688" y="5348288"/>
          <p14:tracePt t="60523" x="10072688" y="5311775"/>
          <p14:tracePt t="60530" x="10072688" y="5286375"/>
          <p14:tracePt t="60537" x="10072688" y="5273675"/>
          <p14:tracePt t="60545" x="10072688" y="5262563"/>
          <p14:tracePt t="60552" x="10072688" y="5249863"/>
          <p14:tracePt t="60559" x="10072688" y="5237163"/>
          <p14:tracePt t="60566" x="10072688" y="5226050"/>
          <p14:tracePt t="60574" x="10072688" y="5200650"/>
          <p14:tracePt t="60589" x="10072688" y="5189538"/>
          <p14:tracePt t="60595" x="10072688" y="5176838"/>
          <p14:tracePt t="60602" x="10072688" y="5164138"/>
          <p14:tracePt t="60609" x="10059988" y="5164138"/>
          <p14:tracePt t="60617" x="10048875" y="5140325"/>
          <p14:tracePt t="60625" x="10012363" y="5140325"/>
          <p14:tracePt t="60632" x="9986963" y="5127625"/>
          <p14:tracePt t="60640" x="9939338" y="5103813"/>
          <p14:tracePt t="60647" x="9913938" y="5091113"/>
          <p14:tracePt t="60654" x="9853613" y="5091113"/>
          <p14:tracePt t="60661" x="9793288" y="5091113"/>
          <p14:tracePt t="60669" x="9720263" y="5091113"/>
          <p14:tracePt t="60677" x="9645650" y="5091113"/>
          <p14:tracePt t="60683" x="9585325" y="5091113"/>
          <p14:tracePt t="60691" x="9488488" y="5091113"/>
          <p14:tracePt t="60698" x="9402763" y="5091113"/>
          <p14:tracePt t="60706" x="9317038" y="5091113"/>
          <p14:tracePt t="60714" x="9269413" y="5103813"/>
          <p14:tracePt t="60719" x="9196388" y="5116513"/>
          <p14:tracePt t="60726" x="9123363" y="5127625"/>
          <p14:tracePt t="60734" x="9074150" y="5153025"/>
          <p14:tracePt t="60742" x="9050338" y="5164138"/>
          <p14:tracePt t="60749" x="9013825" y="5164138"/>
          <p14:tracePt t="60757" x="8988425" y="5189538"/>
          <p14:tracePt t="60764" x="8977313" y="5200650"/>
          <p14:tracePt t="60771" x="8951913" y="5200650"/>
          <p14:tracePt t="60779" x="8939213" y="5226050"/>
          <p14:tracePt t="60786" x="8928100" y="5226050"/>
          <p14:tracePt t="60794" x="8915400" y="5249863"/>
          <p14:tracePt t="60800" x="8902700" y="5262563"/>
          <p14:tracePt t="60808" x="8878888" y="5273675"/>
          <p14:tracePt t="60816" x="8878888" y="5299075"/>
          <p14:tracePt t="60823" x="8866188" y="5311775"/>
          <p14:tracePt t="60830" x="8855075" y="5335588"/>
          <p14:tracePt t="60836" x="8842375" y="5359400"/>
          <p14:tracePt t="60844" x="8842375" y="5384800"/>
          <p14:tracePt t="60852" x="8842375" y="5395913"/>
          <p14:tracePt t="60859" x="8842375" y="5421313"/>
          <p14:tracePt t="60866" x="8842375" y="5445125"/>
          <p14:tracePt t="60874" x="8842375" y="5468938"/>
          <p14:tracePt t="60881" x="8842375" y="5481638"/>
          <p14:tracePt t="60889" x="8842375" y="5494338"/>
          <p14:tracePt t="60897" x="8842375" y="5518150"/>
          <p14:tracePt t="60903" x="8855075" y="5530850"/>
          <p14:tracePt t="60911" x="8866188" y="5554663"/>
          <p14:tracePt t="60917" x="8866188" y="5567363"/>
          <p14:tracePt t="60926" x="8891588" y="5578475"/>
          <p14:tracePt t="60932" x="8902700" y="5591175"/>
          <p14:tracePt t="60940" x="8928100" y="5614988"/>
          <p14:tracePt t="60947" x="8964613" y="5640388"/>
          <p14:tracePt t="60953" x="9001125" y="5651500"/>
          <p14:tracePt t="60961" x="9037638" y="5688013"/>
          <p14:tracePt t="60969" x="9061450" y="5700713"/>
          <p14:tracePt t="60977" x="9097963" y="5713413"/>
          <p14:tracePt t="60983" x="9134475" y="5724525"/>
          <p14:tracePt t="60991" x="9183688" y="5737225"/>
          <p14:tracePt t="60998" x="9232900" y="5737225"/>
          <p14:tracePt t="61006" x="9329738" y="5749925"/>
          <p14:tracePt t="61014" x="9402763" y="5749925"/>
          <p14:tracePt t="61020" x="9451975" y="5749925"/>
          <p14:tracePt t="61028" x="9548813" y="5749925"/>
          <p14:tracePt t="61035" x="9598025" y="5749925"/>
          <p14:tracePt t="61042" x="9683750" y="5737225"/>
          <p14:tracePt t="61049" x="9744075" y="5713413"/>
          <p14:tracePt t="61057" x="9840913" y="5676900"/>
          <p14:tracePt t="61064" x="9877425" y="5664200"/>
          <p14:tracePt t="61071" x="9939338" y="5627688"/>
          <p14:tracePt t="61078" x="9986963" y="5614988"/>
          <p14:tracePt t="61086" x="10048875" y="5591175"/>
          <p14:tracePt t="61094" x="10072688" y="5567363"/>
          <p14:tracePt t="61100" x="10121900" y="5554663"/>
          <p14:tracePt t="61109" x="10169525" y="5518150"/>
          <p14:tracePt t="61115" x="10206038" y="5494338"/>
          <p14:tracePt t="61123" x="10255250" y="5468938"/>
          <p14:tracePt t="61130" x="10291763" y="5445125"/>
          <p14:tracePt t="61138" x="10328275" y="5421313"/>
          <p14:tracePt t="61145" x="10364788" y="5384800"/>
          <p14:tracePt t="61152" x="10377488" y="5359400"/>
          <p14:tracePt t="61160" x="10401300" y="5335588"/>
          <p14:tracePt t="61167" x="10437813" y="5286375"/>
          <p14:tracePt t="61174" x="10474325" y="5249863"/>
          <p14:tracePt t="61181" x="10487025" y="5226050"/>
          <p14:tracePt t="61188" x="10510838" y="5164138"/>
          <p14:tracePt t="61195" x="10523538" y="5127625"/>
          <p14:tracePt t="61203" x="10523538" y="5080000"/>
          <p14:tracePt t="61211" x="10536238" y="5054600"/>
          <p14:tracePt t="61230" x="10536238" y="4994275"/>
          <p14:tracePt t="61232" x="10536238" y="4957763"/>
          <p14:tracePt t="61240" x="10536238" y="4921250"/>
          <p14:tracePt t="61255" x="10523538" y="4908550"/>
          <p14:tracePt t="61262" x="10499725" y="4884738"/>
          <p14:tracePt t="61269" x="10474325" y="4872038"/>
          <p14:tracePt t="61277" x="10437813" y="4848225"/>
          <p14:tracePt t="61283" x="10414000" y="4824413"/>
          <p14:tracePt t="61291" x="10352088" y="4811713"/>
          <p14:tracePt t="61298" x="10304463" y="4799013"/>
          <p14:tracePt t="61305" x="10206038" y="4787900"/>
          <p14:tracePt t="61312" x="10072688" y="4775200"/>
          <p14:tracePt t="61320" x="9975850" y="4762500"/>
          <p14:tracePt t="61328" x="9902825" y="4762500"/>
          <p14:tracePt t="61335" x="9829800" y="4762500"/>
          <p14:tracePt t="61343" x="9707563" y="4762500"/>
          <p14:tracePt t="61350" x="9621838" y="4775200"/>
          <p14:tracePt t="61358" x="9512300" y="4799013"/>
          <p14:tracePt t="61365" x="9451975" y="4824413"/>
          <p14:tracePt t="61372" x="9390063" y="4848225"/>
          <p14:tracePt t="61379" x="9305925" y="4872038"/>
          <p14:tracePt t="61387" x="9232900" y="4908550"/>
          <p14:tracePt t="61394" x="9159875" y="4933950"/>
          <p14:tracePt t="61400" x="9097963" y="4957763"/>
          <p14:tracePt t="61409" x="9024938" y="4994275"/>
          <p14:tracePt t="61415" x="8988425" y="5030788"/>
          <p14:tracePt t="61422" x="8939213" y="5067300"/>
          <p14:tracePt t="61430" x="8902700" y="5091113"/>
          <p14:tracePt t="61437" x="8878888" y="5116513"/>
          <p14:tracePt t="61445" x="8855075" y="5140325"/>
          <p14:tracePt t="61452" x="8842375" y="5153025"/>
          <p14:tracePt t="61460" x="8805863" y="5189538"/>
          <p14:tracePt t="61467" x="8793163" y="5213350"/>
          <p14:tracePt t="61475" x="8769350" y="5237163"/>
          <p14:tracePt t="61481" x="8756650" y="5262563"/>
          <p14:tracePt t="61489" x="8732838" y="5311775"/>
          <p14:tracePt t="61497" x="8732838" y="5348288"/>
          <p14:tracePt t="61504" x="8732838" y="5384800"/>
          <p14:tracePt t="61511" x="8732838" y="5408613"/>
          <p14:tracePt t="61518" x="8732838" y="5445125"/>
          <p14:tracePt t="61526" x="8732838" y="5457825"/>
          <p14:tracePt t="61533" x="8732838" y="5468938"/>
          <p14:tracePt t="61539" x="8732838" y="5494338"/>
          <p14:tracePt t="61547" x="8732838" y="5505450"/>
          <p14:tracePt t="61555" x="8732838" y="5518150"/>
          <p14:tracePt t="61562" x="8732838" y="5541963"/>
          <p14:tracePt t="61569" x="8745538" y="5554663"/>
          <p14:tracePt t="61577" x="8769350" y="5567363"/>
          <p14:tracePt t="61584" x="8782050" y="5591175"/>
          <p14:tracePt t="61592" x="8829675" y="5603875"/>
          <p14:tracePt t="61599" x="8855075" y="5627688"/>
          <p14:tracePt t="61606" x="8891588" y="5640388"/>
          <p14:tracePt t="61614" x="8928100" y="5640388"/>
          <p14:tracePt t="61621" x="8977313" y="5664200"/>
          <p14:tracePt t="61628" x="9037638" y="5676900"/>
          <p14:tracePt t="61636" x="9074150" y="5676900"/>
          <p14:tracePt t="61643" x="9123363" y="5676900"/>
          <p14:tracePt t="61650" x="9159875" y="5676900"/>
          <p14:tracePt t="61656" x="9207500" y="5676900"/>
          <p14:tracePt t="61664" x="9244013" y="5676900"/>
          <p14:tracePt t="61672" x="9305925" y="5676900"/>
          <p14:tracePt t="61680" x="9366250" y="5676900"/>
          <p14:tracePt t="61687" x="9439275" y="5651500"/>
          <p14:tracePt t="61694" x="9512300" y="5627688"/>
          <p14:tracePt t="61701" x="9561513" y="5614988"/>
          <p14:tracePt t="61709" x="9634538" y="5603875"/>
          <p14:tracePt t="61716" x="9694863" y="5578475"/>
          <p14:tracePt t="61724" x="9744075" y="5554663"/>
          <p14:tracePt t="61730" x="9780588" y="5541963"/>
          <p14:tracePt t="61738" x="9840913" y="5518150"/>
          <p14:tracePt t="61746" x="9877425" y="5505450"/>
          <p14:tracePt t="61753" x="9913938" y="5494338"/>
          <p14:tracePt t="61760" x="9939338" y="5481638"/>
          <p14:tracePt t="61767" x="9963150" y="5468938"/>
          <p14:tracePt t="61774" x="9986963" y="5468938"/>
          <p14:tracePt t="61781" x="9999663" y="5468938"/>
          <p14:tracePt t="61789" x="10012363" y="5457825"/>
          <p14:tracePt t="61804" x="10023475" y="5457825"/>
          <p14:tracePt t="61811" x="10023475" y="5445125"/>
          <p14:tracePt t="61818" x="10036175" y="5445125"/>
          <p14:tracePt t="61826" x="10048875" y="5432425"/>
          <p14:tracePt t="61833" x="10048875" y="5421313"/>
          <p14:tracePt t="61847" x="10059988" y="5408613"/>
          <p14:tracePt t="61855" x="10059988" y="5395913"/>
          <p14:tracePt t="61863" x="10059988" y="5384800"/>
          <p14:tracePt t="61870" x="10072688" y="5372100"/>
          <p14:tracePt t="61884" x="10072688" y="5348288"/>
          <p14:tracePt t="61899" x="10072688" y="5335588"/>
          <p14:tracePt t="61907" x="10072688" y="5322888"/>
          <p14:tracePt t="61914" x="10072688" y="5311775"/>
          <p14:tracePt t="61921" x="10072688" y="5299075"/>
          <p14:tracePt t="61929" x="10059988" y="5299075"/>
          <p14:tracePt t="61936" x="10048875" y="5286375"/>
          <p14:tracePt t="61943" x="10023475" y="5273675"/>
          <p14:tracePt t="61950" x="9999663" y="5249863"/>
          <p14:tracePt t="61958" x="9950450" y="5226050"/>
          <p14:tracePt t="61965" x="9926638" y="5213350"/>
          <p14:tracePt t="61971" x="9877425" y="5200650"/>
          <p14:tracePt t="61980" x="9804400" y="5176838"/>
          <p14:tracePt t="61987" x="9756775" y="5164138"/>
          <p14:tracePt t="61995" x="9645650" y="5153025"/>
          <p14:tracePt t="62001" x="9548813" y="5153025"/>
          <p14:tracePt t="62008" x="9475788" y="5153025"/>
          <p14:tracePt t="62016" x="9378950" y="5153025"/>
          <p14:tracePt t="62024" x="9280525" y="5153025"/>
          <p14:tracePt t="62031" x="9196388" y="5153025"/>
          <p14:tracePt t="62038" x="9110663" y="5176838"/>
          <p14:tracePt t="62046" x="9050338" y="5189538"/>
          <p14:tracePt t="62053" x="9001125" y="5213350"/>
          <p14:tracePt t="62061" x="8939213" y="5226050"/>
          <p14:tracePt t="62067" x="8902700" y="5237163"/>
          <p14:tracePt t="62075" x="8866188" y="5249863"/>
          <p14:tracePt t="62083" x="8842375" y="5262563"/>
          <p14:tracePt t="62090" x="8818563" y="5273675"/>
          <p14:tracePt t="62097" x="8782050" y="5286375"/>
          <p14:tracePt t="62104" x="8782050" y="5299075"/>
          <p14:tracePt t="62111" x="8769350" y="5299075"/>
          <p14:tracePt t="62119" x="8769350" y="5311775"/>
          <p14:tracePt t="62125" x="8756650" y="5311775"/>
          <p14:tracePt t="62140" x="8756650" y="5322888"/>
          <p14:tracePt t="62148" x="8745538" y="5335588"/>
          <p14:tracePt t="62156" x="8745538" y="5348288"/>
          <p14:tracePt t="62163" x="8732838" y="5359400"/>
          <p14:tracePt t="62169" x="8732838" y="5372100"/>
          <p14:tracePt t="62178" x="8732838" y="5395913"/>
          <p14:tracePt t="62192" x="8732838" y="5421313"/>
          <p14:tracePt t="62199" x="8745538" y="5421313"/>
          <p14:tracePt t="62206" x="8745538" y="5432425"/>
          <p14:tracePt t="62214" x="8756650" y="5445125"/>
          <p14:tracePt t="62221" x="8769350" y="5457825"/>
          <p14:tracePt t="62231" x="8782050" y="5468938"/>
          <p14:tracePt t="62236" x="8818563" y="5481638"/>
          <p14:tracePt t="62242" x="8842375" y="5494338"/>
          <p14:tracePt t="62251" x="8878888" y="5518150"/>
          <p14:tracePt t="62258" x="8915400" y="5530850"/>
          <p14:tracePt t="62265" x="8939213" y="5530850"/>
          <p14:tracePt t="62272" x="8977313" y="5541963"/>
          <p14:tracePt t="62281" x="9024938" y="5554663"/>
          <p14:tracePt t="62287" x="9061450" y="5567363"/>
          <p14:tracePt t="62295" x="9097963" y="5567363"/>
          <p14:tracePt t="62302" x="9147175" y="5578475"/>
          <p14:tracePt t="62309" x="9220200" y="5591175"/>
          <p14:tracePt t="62316" x="9280525" y="5591175"/>
          <p14:tracePt t="62324" x="9353550" y="5591175"/>
          <p14:tracePt t="62331" x="9426575" y="5591175"/>
          <p14:tracePt t="62339" x="9512300" y="5591175"/>
          <p14:tracePt t="62346" x="9585325" y="5578475"/>
          <p14:tracePt t="62353" x="9634538" y="5554663"/>
          <p14:tracePt t="62359" x="9707563" y="5541963"/>
          <p14:tracePt t="62367" x="9780588" y="5518150"/>
          <p14:tracePt t="62375" x="9817100" y="5494338"/>
          <p14:tracePt t="62382" x="9840913" y="5481638"/>
          <p14:tracePt t="62390" x="9890125" y="5468938"/>
          <p14:tracePt t="62398" x="9902825" y="5445125"/>
          <p14:tracePt t="62404" x="9926638" y="5432425"/>
          <p14:tracePt t="62411" x="9939338" y="5421313"/>
          <p14:tracePt t="62419" x="9950450" y="5408613"/>
          <p14:tracePt t="62426" x="9963150" y="5408613"/>
          <p14:tracePt t="62441" x="9963150" y="5395913"/>
          <p14:tracePt t="62449" x="9975850" y="5395913"/>
          <p14:tracePt t="62455" x="9975850" y="5384800"/>
          <p14:tracePt t="62463" x="9986963" y="5384800"/>
          <p14:tracePt t="62477" x="9986963" y="5372100"/>
          <p14:tracePt t="62484" x="9986963" y="5359400"/>
          <p14:tracePt t="62499" x="9986963" y="5348288"/>
          <p14:tracePt t="62507" x="9986963" y="5335588"/>
          <p14:tracePt t="62514" x="9986963" y="5322888"/>
          <p14:tracePt t="62522" x="9963150" y="5311775"/>
          <p14:tracePt t="62529" x="9939338" y="5299075"/>
          <p14:tracePt t="62536" x="9913938" y="5286375"/>
          <p14:tracePt t="62544" x="9853613" y="5273675"/>
          <p14:tracePt t="62551" x="9817100" y="5262563"/>
          <p14:tracePt t="62558" x="9780588" y="5249863"/>
          <p14:tracePt t="62566" x="9731375" y="5249863"/>
          <p14:tracePt t="62573" x="9694863" y="5237163"/>
          <p14:tracePt t="62581" x="9645650" y="5237163"/>
          <p14:tracePt t="62587" x="9585325" y="5226050"/>
          <p14:tracePt t="62594" x="9536113" y="5226050"/>
          <p14:tracePt t="62601" x="9499600" y="5226050"/>
          <p14:tracePt t="62609" x="9463088" y="5226050"/>
          <p14:tracePt t="62617" x="9426575" y="5226050"/>
          <p14:tracePt t="62625" x="9390063" y="5226050"/>
          <p14:tracePt t="62631" x="9366250" y="5226050"/>
          <p14:tracePt t="62639" x="9317038" y="5226050"/>
          <p14:tracePt t="62647" x="9293225" y="5226050"/>
          <p14:tracePt t="62654" x="9269413" y="5237163"/>
          <p14:tracePt t="62661" x="9232900" y="5237163"/>
          <p14:tracePt t="62667" x="9207500" y="5249863"/>
          <p14:tracePt t="62676" x="9183688" y="5262563"/>
          <p14:tracePt t="62683" x="9170988" y="5262563"/>
          <p14:tracePt t="62690" x="9147175" y="5273675"/>
          <p14:tracePt t="62698" x="9134475" y="5286375"/>
          <p14:tracePt t="62704" x="9123363" y="5286375"/>
          <p14:tracePt t="62711" x="9110663" y="5299075"/>
          <p14:tracePt t="62719" x="9110663" y="5311775"/>
          <p14:tracePt t="62727" x="9097963" y="5311775"/>
          <p14:tracePt t="62734" x="9086850" y="5322888"/>
          <p14:tracePt t="62749" x="9074150" y="5335588"/>
          <p14:tracePt t="62757" x="9074150" y="5348288"/>
          <p14:tracePt t="62771" x="9074150" y="5359400"/>
          <p14:tracePt t="62778" x="9074150" y="5372100"/>
          <p14:tracePt t="62793" x="9074150" y="5384800"/>
          <p14:tracePt t="62800" x="9074150" y="5395913"/>
          <p14:tracePt t="62807" x="9086850" y="5395913"/>
          <p14:tracePt t="62814" x="9097963" y="5421313"/>
          <p14:tracePt t="62822" x="9110663" y="5421313"/>
          <p14:tracePt t="62828" x="9159875" y="5445125"/>
          <p14:tracePt t="62836" x="9207500" y="5457825"/>
          <p14:tracePt t="62843" x="9244013" y="5468938"/>
          <p14:tracePt t="62851" x="9280525" y="5468938"/>
          <p14:tracePt t="62858" x="9317038" y="5481638"/>
          <p14:tracePt t="62866" x="9390063" y="5481638"/>
          <p14:tracePt t="62873" x="9439275" y="5481638"/>
          <p14:tracePt t="62881" x="9536113" y="5481638"/>
          <p14:tracePt t="62888" x="9621838" y="5481638"/>
          <p14:tracePt t="62895" x="9694863" y="5481638"/>
          <p14:tracePt t="62902" x="9767888" y="5468938"/>
          <p14:tracePt t="62910" x="9817100" y="5457825"/>
          <p14:tracePt t="62917" x="9890125" y="5457825"/>
          <p14:tracePt t="62925" x="9926638" y="5457825"/>
          <p14:tracePt t="62931" x="9963150" y="5445125"/>
          <p14:tracePt t="62939" x="9999663" y="5432425"/>
          <p14:tracePt t="62945" x="10023475" y="5432425"/>
          <p14:tracePt t="62953" x="10036175" y="5432425"/>
          <p14:tracePt t="62960" x="10048875" y="5421313"/>
          <p14:tracePt t="62968" x="10059988" y="5421313"/>
          <p14:tracePt t="62991" x="10072688" y="5421313"/>
          <p14:tracePt t="63012" x="10085388" y="5421313"/>
          <p14:tracePt t="63034" x="10096500" y="5421313"/>
          <p14:tracePt t="63049" x="10109200" y="5421313"/>
          <p14:tracePt t="63057" x="10109200" y="5408613"/>
          <p14:tracePt t="63100" x="10121900" y="5408613"/>
          <p14:tracePt t="66549" x="10096500" y="5408613"/>
          <p14:tracePt t="66557" x="10072688" y="5408613"/>
          <p14:tracePt t="66565" x="10048875" y="5408613"/>
          <p14:tracePt t="66571" x="10023475" y="5408613"/>
          <p14:tracePt t="66579" x="9986963" y="5421313"/>
          <p14:tracePt t="66586" x="9950450" y="5432425"/>
          <p14:tracePt t="66594" x="9926638" y="5432425"/>
          <p14:tracePt t="66601" x="9877425" y="5432425"/>
          <p14:tracePt t="66607" x="9804400" y="5445125"/>
          <p14:tracePt t="66615" x="9756775" y="5445125"/>
          <p14:tracePt t="66622" x="9694863" y="5457825"/>
          <p14:tracePt t="66630" x="9561513" y="5468938"/>
          <p14:tracePt t="66637" x="9463088" y="5468938"/>
          <p14:tracePt t="66645" x="9329738" y="5481638"/>
          <p14:tracePt t="66652" x="9220200" y="5481638"/>
          <p14:tracePt t="66660" x="9074150" y="5505450"/>
          <p14:tracePt t="66666" x="8891588" y="5505450"/>
          <p14:tracePt t="66674" x="8720138" y="5505450"/>
          <p14:tracePt t="66682" x="8586788" y="5505450"/>
          <p14:tracePt t="66689" x="8440738" y="5505450"/>
          <p14:tracePt t="66696" x="8245475" y="5505450"/>
          <p14:tracePt t="66703" x="8099425" y="5505450"/>
          <p14:tracePt t="66711" x="7880350" y="5505450"/>
          <p14:tracePt t="66719" x="7770813" y="5505450"/>
          <p14:tracePt t="66725" x="7624763" y="5494338"/>
          <p14:tracePt t="66732" x="7489825" y="5481638"/>
          <p14:tracePt t="66739" x="7319963" y="5468938"/>
          <p14:tracePt t="66747" x="7197725" y="5457825"/>
          <p14:tracePt t="66755" x="7100888" y="5445125"/>
          <p14:tracePt t="66762" x="6967538" y="5421313"/>
          <p14:tracePt t="66769" x="6869113" y="5421313"/>
          <p14:tracePt t="66776" x="6746875" y="5408613"/>
          <p14:tracePt t="66784" x="6673850" y="5408613"/>
          <p14:tracePt t="66791" x="6589713" y="5395913"/>
          <p14:tracePt t="66799" x="6553200" y="5395913"/>
          <p14:tracePt t="66806" x="6516688" y="5395913"/>
          <p14:tracePt t="66813" x="6491288" y="5395913"/>
          <p14:tracePt t="66820" x="6454775" y="5395913"/>
          <p14:tracePt t="66828" x="6443663" y="5395913"/>
          <p14:tracePt t="66849" x="6430963" y="5395913"/>
          <p14:tracePt t="66864" x="6418263" y="5395913"/>
          <p14:tracePt t="66916" x="6443663" y="5384800"/>
          <p14:tracePt t="66923" x="6467475" y="5384800"/>
          <p14:tracePt t="66930" x="6491288" y="5384800"/>
          <p14:tracePt t="66938" x="6553200" y="5384800"/>
          <p14:tracePt t="66945" x="6626225" y="5372100"/>
          <p14:tracePt t="66952" x="6673850" y="5372100"/>
          <p14:tracePt t="66960" x="6772275" y="5372100"/>
          <p14:tracePt t="66966" x="6918325" y="5372100"/>
          <p14:tracePt t="66973" x="7137400" y="5359400"/>
          <p14:tracePt t="66981" x="7283450" y="5359400"/>
          <p14:tracePt t="66989" x="7466013" y="5348288"/>
          <p14:tracePt t="66996" x="7758113" y="5335588"/>
          <p14:tracePt t="67003" x="8002588" y="5335588"/>
          <p14:tracePt t="67011" x="8208963" y="5311775"/>
          <p14:tracePt t="67018" x="8477250" y="5299075"/>
          <p14:tracePt t="67025" x="8782050" y="5299075"/>
          <p14:tracePt t="67033" x="8977313" y="5299075"/>
          <p14:tracePt t="67040" x="9183688" y="5299075"/>
          <p14:tracePt t="67048" x="9342438" y="5299075"/>
          <p14:tracePt t="67055" x="9548813" y="5299075"/>
          <p14:tracePt t="67062" x="9707563" y="5348288"/>
          <p14:tracePt t="67069" x="9793288" y="5372100"/>
          <p14:tracePt t="67077" x="9877425" y="5395913"/>
          <p14:tracePt t="68659" x="9866313" y="5395913"/>
          <p14:tracePt t="68667" x="9840913" y="5395913"/>
          <p14:tracePt t="68673" x="9817100" y="5408613"/>
          <p14:tracePt t="68681" x="9780588" y="5421313"/>
          <p14:tracePt t="68688" x="9756775" y="5421313"/>
          <p14:tracePt t="68696" x="9707563" y="5432425"/>
          <p14:tracePt t="68702" x="9671050" y="5445125"/>
          <p14:tracePt t="68709" x="9598025" y="5468938"/>
          <p14:tracePt t="68717" x="9536113" y="5494338"/>
          <p14:tracePt t="68724" x="9499600" y="5505450"/>
          <p14:tracePt t="68732" x="9451975" y="5530850"/>
          <p14:tracePt t="68739" x="9390063" y="5541963"/>
          <p14:tracePt t="68747" x="9305925" y="5567363"/>
          <p14:tracePt t="68753" x="9256713" y="5578475"/>
          <p14:tracePt t="68761" x="9183688" y="5603875"/>
          <p14:tracePt t="68769" x="9134475" y="5614988"/>
          <p14:tracePt t="68776" x="9097963" y="5627688"/>
          <p14:tracePt t="68784" x="9061450" y="5627688"/>
          <p14:tracePt t="68791" x="9037638" y="5640388"/>
          <p14:tracePt t="68799" x="9024938" y="5640388"/>
          <p14:tracePt t="68805" x="9013825" y="5651500"/>
          <p14:tracePt t="68813" x="9001125" y="5651500"/>
          <p14:tracePt t="68826" x="8988425" y="5651500"/>
          <p14:tracePt t="68857" x="8977313" y="5664200"/>
          <p14:tracePt t="68930" x="8977313" y="5676900"/>
          <p14:tracePt t="68937" x="9013825" y="5676900"/>
          <p14:tracePt t="68944" x="9061450" y="5676900"/>
          <p14:tracePt t="68951" x="9110663" y="5676900"/>
          <p14:tracePt t="68958" x="9159875" y="5676900"/>
          <p14:tracePt t="68965" x="9232900" y="5676900"/>
          <p14:tracePt t="68974" x="9317038" y="5676900"/>
          <p14:tracePt t="68981" x="9366250" y="5676900"/>
          <p14:tracePt t="68988" x="9463088" y="5676900"/>
          <p14:tracePt t="68996" x="9572625" y="5664200"/>
          <p14:tracePt t="69003" x="9658350" y="5651500"/>
          <p14:tracePt t="69011" x="9793288" y="5627688"/>
          <p14:tracePt t="69017" x="9840913" y="5614988"/>
          <p14:tracePt t="69025" x="9926638" y="5614988"/>
          <p14:tracePt t="69033" x="9975850" y="5603875"/>
          <p14:tracePt t="69039" x="10048875" y="5603875"/>
          <p14:tracePt t="69047" x="10072688" y="5603875"/>
          <p14:tracePt t="69054" x="10096500" y="5603875"/>
          <p14:tracePt t="69061" x="10145713" y="5603875"/>
          <p14:tracePt t="69384" x="10121900" y="5603875"/>
          <p14:tracePt t="69390" x="10085388" y="5603875"/>
          <p14:tracePt t="69399" x="10036175" y="5603875"/>
          <p14:tracePt t="69405" x="9999663" y="5603875"/>
          <p14:tracePt t="69413" x="9939338" y="5591175"/>
          <p14:tracePt t="69420" x="9866313" y="5578475"/>
          <p14:tracePt t="69428" x="9683750" y="5567363"/>
          <p14:tracePt t="69435" x="9572625" y="5567363"/>
          <p14:tracePt t="69443" x="9475788" y="5554663"/>
          <p14:tracePt t="69450" x="9342438" y="5541963"/>
          <p14:tracePt t="69457" x="9196388" y="5530850"/>
          <p14:tracePt t="69463" x="9086850" y="5530850"/>
          <p14:tracePt t="69471" x="8939213" y="5530850"/>
          <p14:tracePt t="69479" x="8793163" y="5518150"/>
          <p14:tracePt t="69486" x="8659813" y="5518150"/>
          <p14:tracePt t="69494" x="8537575" y="5518150"/>
          <p14:tracePt t="69501" x="8440738" y="5518150"/>
          <p14:tracePt t="69509" x="8355013" y="5518150"/>
          <p14:tracePt t="69516" x="8281988" y="5518150"/>
          <p14:tracePt t="69523" x="8258175" y="5518150"/>
          <p14:tracePt t="69531" x="8232775" y="5518150"/>
          <p14:tracePt t="69537" x="8221663" y="5518150"/>
          <p14:tracePt t="69545" x="8208963" y="5518150"/>
          <p14:tracePt t="69560" x="8196263" y="5518150"/>
          <p14:tracePt t="70029" x="8208963" y="5518150"/>
          <p14:tracePt t="70036" x="8232775" y="5518150"/>
          <p14:tracePt t="70043" x="8281988" y="5518150"/>
          <p14:tracePt t="70051" x="8355013" y="5518150"/>
          <p14:tracePt t="70058" x="8428038" y="5518150"/>
          <p14:tracePt t="70064" x="8526463" y="5518150"/>
          <p14:tracePt t="70071" x="8696325" y="5518150"/>
          <p14:tracePt t="70078" x="8805863" y="5518150"/>
          <p14:tracePt t="70086" x="8951913" y="5518150"/>
          <p14:tracePt t="70094" x="9061450" y="5518150"/>
          <p14:tracePt t="70101" x="9147175" y="5518150"/>
          <p14:tracePt t="70108" x="9244013" y="5518150"/>
          <p14:tracePt t="70117" x="9305925" y="5518150"/>
          <p14:tracePt t="70124" x="9378950" y="5518150"/>
          <p14:tracePt t="70131" x="9439275" y="5518150"/>
          <p14:tracePt t="70137" x="9488488" y="5518150"/>
          <p14:tracePt t="70146" x="9548813" y="5518150"/>
          <p14:tracePt t="70153" x="9585325" y="5530850"/>
          <p14:tracePt t="70160" x="9609138" y="5530850"/>
          <p14:tracePt t="70168" x="9634538" y="5530850"/>
          <p14:tracePt t="70175" x="9645650" y="5530850"/>
          <p14:tracePt t="70181" x="9671050" y="5530850"/>
          <p14:tracePt t="77037" x="9683750" y="5530850"/>
          <p14:tracePt t="77044" x="9694863" y="5494338"/>
          <p14:tracePt t="77051" x="9707563" y="5445125"/>
          <p14:tracePt t="77058" x="9720263" y="5384800"/>
          <p14:tracePt t="77066" x="9731375" y="5286375"/>
          <p14:tracePt t="77073" x="9731375" y="5153025"/>
          <p14:tracePt t="77081" x="9744075" y="4933950"/>
          <p14:tracePt t="77088" x="9767888" y="4652963"/>
          <p14:tracePt t="77096" x="9767888" y="4421188"/>
          <p14:tracePt t="77103" x="9767888" y="4275138"/>
          <p14:tracePt t="77110" x="9767888" y="4117975"/>
          <p14:tracePt t="77118" x="9767888" y="3970338"/>
          <p14:tracePt t="77124" x="9767888" y="3860800"/>
          <p14:tracePt t="77132" x="9767888" y="3727450"/>
          <p14:tracePt t="77139" x="9767888" y="3654425"/>
          <p14:tracePt t="77147" x="9767888" y="3581400"/>
          <p14:tracePt t="77154" x="9767888" y="3544888"/>
          <p14:tracePt t="77160" x="9767888" y="3508375"/>
          <p14:tracePt t="77168" x="9767888" y="3484563"/>
          <p14:tracePt t="77175" x="9767888" y="3459163"/>
          <p14:tracePt t="77183" x="9767888" y="3448050"/>
          <p14:tracePt t="77461" x="9756775" y="3448050"/>
          <p14:tracePt t="77469" x="9744075" y="3448050"/>
          <p14:tracePt t="77484" x="9720263" y="3448050"/>
          <p14:tracePt t="77490" x="9707563" y="3448050"/>
          <p14:tracePt t="77498" x="9694863" y="3448050"/>
          <p14:tracePt t="77505" x="9671050" y="3459163"/>
          <p14:tracePt t="77513" x="9645650" y="3459163"/>
          <p14:tracePt t="77519" x="9621838" y="3471863"/>
          <p14:tracePt t="77527" x="9609138" y="3484563"/>
          <p14:tracePt t="77534" x="9572625" y="3495675"/>
          <p14:tracePt t="77542" x="9548813" y="3508375"/>
          <p14:tracePt t="77550" x="9536113" y="3521075"/>
          <p14:tracePt t="77557" x="9512300" y="3544888"/>
          <p14:tracePt t="77564" x="9488488" y="3544888"/>
          <p14:tracePt t="77571" x="9475788" y="3568700"/>
          <p14:tracePt t="77579" x="9451975" y="3581400"/>
          <p14:tracePt t="77587" x="9426575" y="3594100"/>
          <p14:tracePt t="77594" x="9426575" y="3605213"/>
          <p14:tracePt t="77600" x="9402763" y="3617913"/>
          <p14:tracePt t="77607" x="9390063" y="3630613"/>
          <p14:tracePt t="77616" x="9366250" y="3667125"/>
          <p14:tracePt t="77623" x="9353550" y="3678238"/>
          <p14:tracePt t="77630" x="9329738" y="3714750"/>
          <p14:tracePt t="77636" x="9329738" y="3751263"/>
          <p14:tracePt t="77644" x="9317038" y="3776663"/>
          <p14:tracePt t="77652" x="9305925" y="3813175"/>
          <p14:tracePt t="77659" x="9293225" y="3849688"/>
          <p14:tracePt t="77667" x="9293225" y="3897313"/>
          <p14:tracePt t="77674" x="9293225" y="3946525"/>
          <p14:tracePt t="77681" x="9293225" y="4043363"/>
          <p14:tracePt t="77689" x="9293225" y="4105275"/>
          <p14:tracePt t="77696" x="9293225" y="4165600"/>
          <p14:tracePt t="77704" x="9293225" y="4214813"/>
          <p14:tracePt t="77711" x="9293225" y="4275138"/>
          <p14:tracePt t="77718" x="9293225" y="4348163"/>
          <p14:tracePt t="77725" x="9293225" y="4397375"/>
          <p14:tracePt t="77733" x="9305925" y="4446588"/>
          <p14:tracePt t="77739" x="9329738" y="4494213"/>
          <p14:tracePt t="77747" x="9353550" y="4530725"/>
          <p14:tracePt t="77754" x="9378950" y="4592638"/>
          <p14:tracePt t="77761" x="9390063" y="4616450"/>
          <p14:tracePt t="77769" x="9415463" y="4652963"/>
          <p14:tracePt t="77776" x="9439275" y="4702175"/>
          <p14:tracePt t="78817" x="9451975" y="4702175"/>
          <p14:tracePt t="78831" x="9463088" y="4714875"/>
          <p14:tracePt t="78838" x="9475788" y="4714875"/>
          <p14:tracePt t="78846" x="9499600" y="4714875"/>
          <p14:tracePt t="78853" x="9525000" y="4725988"/>
          <p14:tracePt t="78860" x="9548813" y="4738688"/>
          <p14:tracePt t="78868" x="9585325" y="4751388"/>
          <p14:tracePt t="78875" x="9609138" y="4751388"/>
          <p14:tracePt t="78882" x="9671050" y="4751388"/>
          <p14:tracePt t="78889" x="9707563" y="4751388"/>
          <p14:tracePt t="78896" x="9756775" y="4751388"/>
          <p14:tracePt t="78905" x="9793288" y="4751388"/>
          <p14:tracePt t="78912" x="9829800" y="4751388"/>
          <p14:tracePt t="78919" x="9866313" y="4751388"/>
          <p14:tracePt t="78926" x="9902825" y="4751388"/>
          <p14:tracePt t="78934" x="9926638" y="4751388"/>
          <p14:tracePt t="78941" x="9963150" y="4738688"/>
          <p14:tracePt t="78949" x="9999663" y="4702175"/>
          <p14:tracePt t="78955" x="10048875" y="4640263"/>
          <p14:tracePt t="78963" x="10096500" y="4556125"/>
          <p14:tracePt t="78971" x="10133013" y="4457700"/>
          <p14:tracePt t="78978" x="10169525" y="4360863"/>
          <p14:tracePt t="78985" x="10206038" y="4154488"/>
          <p14:tracePt t="78992" x="10206038" y="3995738"/>
          <p14:tracePt t="79000" x="10206038" y="3800475"/>
          <p14:tracePt t="79006" x="10206038" y="3654425"/>
          <p14:tracePt t="79013" x="10169525" y="3484563"/>
          <p14:tracePt t="79021" x="10133013" y="3373438"/>
          <p14:tracePt t="79029" x="10109200" y="3252788"/>
          <p14:tracePt t="79036" x="10072688" y="3154363"/>
          <p14:tracePt t="79044" x="10023475" y="3044825"/>
          <p14:tracePt t="79051" x="9950450" y="2960688"/>
          <p14:tracePt t="79058" x="9890125" y="2862263"/>
          <p14:tracePt t="79066" x="9817100" y="2776538"/>
          <p14:tracePt t="79073" x="9756775" y="2728913"/>
          <p14:tracePt t="79080" x="9658350" y="2655888"/>
          <p14:tracePt t="79088" x="9572625" y="2619375"/>
          <p14:tracePt t="79095" x="9475788" y="2582863"/>
          <p14:tracePt t="79102" x="9329738" y="2546350"/>
          <p14:tracePt t="79109" x="9183688" y="2533650"/>
          <p14:tracePt t="79117" x="9037638" y="2533650"/>
          <p14:tracePt t="79124" x="8915400" y="2546350"/>
          <p14:tracePt t="79130" x="8782050" y="2619375"/>
          <p14:tracePt t="79138" x="8659813" y="2679700"/>
          <p14:tracePt t="79146" x="8537575" y="2776538"/>
          <p14:tracePt t="79153" x="8453438" y="2862263"/>
          <p14:tracePt t="79161" x="8294688" y="3021013"/>
          <p14:tracePt t="79168" x="8196263" y="3190875"/>
          <p14:tracePt t="79175" x="8075613" y="3409950"/>
          <p14:tracePt t="79182" x="7989888" y="3654425"/>
          <p14:tracePt t="79190" x="7953375" y="3787775"/>
          <p14:tracePt t="79198" x="7929563" y="3983038"/>
          <p14:tracePt t="79206" x="7929563" y="4165600"/>
          <p14:tracePt t="79212" x="7953375" y="4324350"/>
          <p14:tracePt t="79219" x="8002588" y="4494213"/>
          <p14:tracePt t="79226" x="8062913" y="4652963"/>
          <p14:tracePt t="79235" x="8148638" y="4848225"/>
          <p14:tracePt t="79241" x="8232775" y="4970463"/>
          <p14:tracePt t="79248" x="8367713" y="5127625"/>
          <p14:tracePt t="79255" x="8404225" y="5189538"/>
          <p14:tracePt t="79264" x="8489950" y="5286375"/>
          <p14:tracePt t="79761" x="8501063" y="5286375"/>
          <p14:tracePt t="79769" x="8513763" y="5286375"/>
          <p14:tracePt t="79776" x="8537575" y="5299075"/>
          <p14:tracePt t="79784" x="8574088" y="5311775"/>
          <p14:tracePt t="79790" x="8610600" y="5311775"/>
          <p14:tracePt t="79798" x="8683625" y="5322888"/>
          <p14:tracePt t="79805" x="8720138" y="5322888"/>
          <p14:tracePt t="79813" x="8805863" y="5335588"/>
          <p14:tracePt t="79820" x="8878888" y="5335588"/>
          <p14:tracePt t="79826" x="8977313" y="5335588"/>
          <p14:tracePt t="79834" x="9086850" y="5335588"/>
          <p14:tracePt t="79841" x="9207500" y="5335588"/>
          <p14:tracePt t="79849" x="9305925" y="5311775"/>
          <p14:tracePt t="79856" x="9390063" y="5286375"/>
          <p14:tracePt t="79864" x="9488488" y="5249863"/>
          <p14:tracePt t="79871" x="9548813" y="5226050"/>
          <p14:tracePt t="79879" x="9634538" y="5189538"/>
          <p14:tracePt t="79886" x="9671050" y="5164138"/>
          <p14:tracePt t="79893" x="9731375" y="5103813"/>
          <p14:tracePt t="79901" x="9793288" y="5030788"/>
          <p14:tracePt t="79907" x="9866313" y="4945063"/>
          <p14:tracePt t="79916" x="9950450" y="4725988"/>
          <p14:tracePt t="79922" x="9999663" y="4567238"/>
          <p14:tracePt t="79930" x="10048875" y="4287838"/>
          <p14:tracePt t="79938" x="10048875" y="4154488"/>
          <p14:tracePt t="79944" x="10048875" y="4019550"/>
          <p14:tracePt t="79951" x="10048875" y="3849688"/>
          <p14:tracePt t="79959" x="10023475" y="3667125"/>
          <p14:tracePt t="79967" x="10012363" y="3532188"/>
          <p14:tracePt t="79974" x="9975850" y="3435350"/>
          <p14:tracePt t="79981" x="9939338" y="3349625"/>
          <p14:tracePt t="79987" x="9902825" y="3276600"/>
          <p14:tracePt t="79996" x="9853613" y="3216275"/>
          <p14:tracePt t="80003" x="9817100" y="3179763"/>
          <p14:tracePt t="80010" x="9756775" y="3130550"/>
          <p14:tracePt t="80018" x="9683750" y="3081338"/>
          <p14:tracePt t="80025" x="9585325" y="3044825"/>
          <p14:tracePt t="80033" x="9475788" y="3008313"/>
          <p14:tracePt t="80039" x="9390063" y="2997200"/>
          <p14:tracePt t="80047" x="9293225" y="2997200"/>
          <p14:tracePt t="80054" x="9196388" y="2997200"/>
          <p14:tracePt t="80061" x="9074150" y="2997200"/>
          <p14:tracePt t="80068" x="8915400" y="3033713"/>
          <p14:tracePt t="80076" x="8818563" y="3081338"/>
          <p14:tracePt t="80084" x="8732838" y="3106738"/>
          <p14:tracePt t="80090" x="8647113" y="3143250"/>
          <p14:tracePt t="80098" x="8574088" y="3190875"/>
          <p14:tracePt t="80105" x="8537575" y="3227388"/>
          <p14:tracePt t="80113" x="8464550" y="3289300"/>
          <p14:tracePt t="80121" x="8428038" y="3349625"/>
          <p14:tracePt t="80128" x="8404225" y="3386138"/>
          <p14:tracePt t="80135" x="8367713" y="3459163"/>
          <p14:tracePt t="80142" x="8355013" y="3532188"/>
          <p14:tracePt t="80150" x="8343900" y="3667125"/>
          <p14:tracePt t="80157" x="8343900" y="3813175"/>
          <p14:tracePt t="80165" x="8343900" y="3922713"/>
          <p14:tracePt t="80171" x="8355013" y="4056063"/>
          <p14:tracePt t="80178" x="8416925" y="4337050"/>
          <p14:tracePt t="80185" x="8489950" y="4567238"/>
          <p14:tracePt t="80193" x="8562975" y="4725988"/>
          <p14:tracePt t="80201" x="8623300" y="4860925"/>
          <p14:tracePt t="80208" x="8756650" y="5091113"/>
          <p14:tracePt t="80222" x="8977313" y="5372100"/>
          <p14:tracePt t="80230" x="9024938" y="5432425"/>
          <p14:tracePt t="80238" x="9170988" y="5541963"/>
          <p14:tracePt t="80245" x="9329738" y="5651500"/>
          <p14:tracePt t="80252" x="9499600" y="5761038"/>
          <p14:tracePt t="80258" x="9634538" y="5810250"/>
          <p14:tracePt t="80267" x="9780588" y="5846763"/>
          <p14:tracePt t="80274" x="9877425" y="5859463"/>
          <p14:tracePt t="80281" x="10023475" y="5859463"/>
          <p14:tracePt t="80289" x="10133013" y="5859463"/>
          <p14:tracePt t="80295" x="10218738" y="5859463"/>
          <p14:tracePt t="80691" x="10231438" y="5859463"/>
          <p14:tracePt t="80713" x="10255250" y="5822950"/>
          <p14:tracePt t="80721" x="10267950" y="5786438"/>
          <p14:tracePt t="80728" x="10291763" y="5737225"/>
          <p14:tracePt t="80736" x="10315575" y="5688013"/>
          <p14:tracePt t="80742" x="10352088" y="5603875"/>
          <p14:tracePt t="80750" x="10426700" y="5384800"/>
          <p14:tracePt t="80758" x="10450513" y="5273675"/>
          <p14:tracePt t="80765" x="10536238" y="4945063"/>
          <p14:tracePt t="80772" x="10572750" y="4725988"/>
          <p14:tracePt t="80779" x="10620375" y="4470400"/>
          <p14:tracePt t="80787" x="10633075" y="4311650"/>
          <p14:tracePt t="80793" x="10633075" y="4105275"/>
          <p14:tracePt t="80800" x="10633075" y="3849688"/>
          <p14:tracePt t="80808" x="10633075" y="3714750"/>
          <p14:tracePt t="80816" x="10609263" y="3581400"/>
          <p14:tracePt t="80823" x="10583863" y="3508375"/>
          <p14:tracePt t="80831" x="10523538" y="3362325"/>
          <p14:tracePt t="80839" x="10487025" y="3276600"/>
          <p14:tracePt t="80845" x="10450513" y="3203575"/>
          <p14:tracePt t="80853" x="10388600" y="3117850"/>
          <p14:tracePt t="80860" x="10352088" y="3070225"/>
          <p14:tracePt t="80868" x="10304463" y="3021013"/>
          <p14:tracePt t="80875" x="10255250" y="2997200"/>
          <p14:tracePt t="80882" x="10158413" y="2935288"/>
          <p14:tracePt t="80889" x="10085388" y="2898775"/>
          <p14:tracePt t="80897" x="9999663" y="2874963"/>
          <p14:tracePt t="80904" x="9950450" y="2874963"/>
          <p14:tracePt t="80911" x="9902825" y="2874963"/>
          <p14:tracePt t="80917" x="9817100" y="2874963"/>
          <p14:tracePt t="80925" x="9731375" y="2874963"/>
          <p14:tracePt t="80933" x="9683750" y="2874963"/>
          <p14:tracePt t="80941" x="9621838" y="2874963"/>
          <p14:tracePt t="80948" x="9548813" y="2887663"/>
          <p14:tracePt t="80956" x="9488488" y="2924175"/>
          <p14:tracePt t="80963" x="9439275" y="2960688"/>
          <p14:tracePt t="80970" x="9378950" y="2997200"/>
          <p14:tracePt t="80977" x="9317038" y="3044825"/>
          <p14:tracePt t="80985" x="9280525" y="3070225"/>
          <p14:tracePt t="80992" x="9244013" y="3117850"/>
          <p14:tracePt t="80999" x="9183688" y="3179763"/>
          <p14:tracePt t="81006" x="9134475" y="3252788"/>
          <p14:tracePt t="81014" x="9086850" y="3336925"/>
          <p14:tracePt t="81021" x="9061450" y="3422650"/>
          <p14:tracePt t="81028" x="9037638" y="3508375"/>
          <p14:tracePt t="81036" x="9024938" y="3594100"/>
          <p14:tracePt t="81042" x="9013825" y="3751263"/>
          <p14:tracePt t="81049" x="9013825" y="3910013"/>
          <p14:tracePt t="81058" x="9024938" y="4043363"/>
          <p14:tracePt t="81065" x="9061450" y="4178300"/>
          <p14:tracePt t="81073" x="9134475" y="4337050"/>
          <p14:tracePt t="81080" x="9220200" y="4483100"/>
          <p14:tracePt t="81087" x="9256713" y="4543425"/>
          <p14:tracePt t="81094" x="9305925" y="46164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59CD80-49F6-ADAB-E37B-7C7B5BDF5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21" y="2544137"/>
            <a:ext cx="4275310" cy="34359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CBA34E-BD3C-E8ED-58C3-7FA7AACDBD59}"/>
              </a:ext>
            </a:extLst>
          </p:cNvPr>
          <p:cNvSpPr txBox="1"/>
          <p:nvPr/>
        </p:nvSpPr>
        <p:spPr>
          <a:xfrm>
            <a:off x="8595360" y="6488668"/>
            <a:ext cx="359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 err="1"/>
              <a:t>Kassis</a:t>
            </a:r>
            <a:r>
              <a:rPr lang="es-AR" dirty="0"/>
              <a:t> Intensive Care </a:t>
            </a:r>
            <a:r>
              <a:rPr lang="es-AR" dirty="0" err="1"/>
              <a:t>Med</a:t>
            </a:r>
            <a:r>
              <a:rPr lang="es-AR" dirty="0"/>
              <a:t> 2018</a:t>
            </a:r>
            <a:endParaRPr lang="en-US" dirty="0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4CE6EB0-8B55-CAA1-FE30-415DA1911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09" y="557686"/>
            <a:ext cx="7891171" cy="14138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A34858-BFA2-575F-6C8D-466108071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731" y="2531293"/>
            <a:ext cx="4275310" cy="344784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44FF1C3-7DAB-3149-FF11-BC120A013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0"/>
    </mc:Choice>
    <mc:Fallback xmlns="">
      <p:transition spd="slow" advTm="6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7" x="6553200" y="60325"/>
          <p14:tracePt t="2144" x="6503988" y="158750"/>
          <p14:tracePt t="2151" x="6480175" y="255588"/>
          <p14:tracePt t="2160" x="6454775" y="328613"/>
          <p14:tracePt t="2166" x="6418263" y="450850"/>
          <p14:tracePt t="2174" x="6357938" y="596900"/>
          <p14:tracePt t="2182" x="6334125" y="693738"/>
          <p14:tracePt t="2189" x="6308725" y="766763"/>
          <p14:tracePt t="2196" x="6297613" y="901700"/>
          <p14:tracePt t="2203" x="6272213" y="998538"/>
          <p14:tracePt t="2211" x="6261100" y="1047750"/>
          <p14:tracePt t="2218" x="6248400" y="1133475"/>
          <p14:tracePt t="6605" x="6235700" y="1096963"/>
          <p14:tracePt t="6614" x="6235700" y="1071563"/>
          <p14:tracePt t="6619" x="6235700" y="1047750"/>
          <p14:tracePt t="6628" x="6211888" y="1023938"/>
          <p14:tracePt t="6634" x="6199188" y="1011238"/>
          <p14:tracePt t="6641" x="6199188" y="987425"/>
          <p14:tracePt t="6648" x="6188075" y="950913"/>
          <p14:tracePt t="6656" x="6175375" y="938213"/>
          <p14:tracePt t="6663" x="6175375" y="925513"/>
          <p14:tracePt t="6671" x="6175375" y="889000"/>
          <p14:tracePt t="6678" x="6162675" y="876300"/>
          <p14:tracePt t="6685" x="6151563" y="865188"/>
          <p14:tracePt t="6693" x="6151563" y="852488"/>
          <p14:tracePt t="6700" x="6151563" y="839788"/>
          <p14:tracePt t="6708" x="6138863" y="828675"/>
          <p14:tracePt t="6714" x="6138863" y="815975"/>
          <p14:tracePt t="6722" x="6138863" y="803275"/>
          <p14:tracePt t="6729" x="6126163" y="792163"/>
          <p14:tracePt t="6744" x="6126163" y="766763"/>
          <p14:tracePt t="6758" x="6126163" y="755650"/>
          <p14:tracePt t="6766" x="6126163" y="730250"/>
          <p14:tracePt t="6773" x="6126163" y="719138"/>
          <p14:tracePt t="6781" x="6126163" y="706438"/>
          <p14:tracePt t="6787" x="6126163" y="682625"/>
          <p14:tracePt t="6795" x="6126163" y="657225"/>
          <p14:tracePt t="6803" x="6126163" y="620713"/>
          <p14:tracePt t="6810" x="6126163" y="584200"/>
          <p14:tracePt t="6818" x="6126163" y="560388"/>
          <p14:tracePt t="6824" x="6126163" y="547688"/>
          <p14:tracePt t="6832" x="6126163" y="523875"/>
          <p14:tracePt t="6839" x="6126163" y="500063"/>
          <p14:tracePt t="6847" x="6126163" y="474663"/>
          <p14:tracePt t="6854" x="6138863" y="463550"/>
          <p14:tracePt t="6861" x="6151563" y="450850"/>
          <p14:tracePt t="6868" x="6151563" y="438150"/>
          <p14:tracePt t="6875" x="6162675" y="427038"/>
          <p14:tracePt t="6884" x="6162675" y="414338"/>
          <p14:tracePt t="6898" x="6175375" y="401638"/>
          <p14:tracePt t="6913" x="6188075" y="390525"/>
          <p14:tracePt t="6919" x="6188075" y="377825"/>
          <p14:tracePt t="6928" x="6199188" y="377825"/>
          <p14:tracePt t="6934" x="6199188" y="365125"/>
          <p14:tracePt t="6942" x="6211888" y="365125"/>
          <p14:tracePt t="6956" x="6211888" y="354013"/>
          <p14:tracePt t="6964" x="6224588" y="341313"/>
          <p14:tracePt t="6978" x="6235700" y="341313"/>
          <p14:tracePt t="6985" x="6248400" y="328613"/>
          <p14:tracePt t="7001" x="6261100" y="328613"/>
          <p14:tracePt t="7008" x="6272213" y="317500"/>
          <p14:tracePt t="10553" x="6284913" y="317500"/>
          <p14:tracePt t="10567" x="6284913" y="304800"/>
          <p14:tracePt t="10574" x="6297613" y="304800"/>
          <p14:tracePt t="10582" x="6308725" y="304800"/>
          <p14:tracePt t="10589" x="6321425" y="304800"/>
          <p14:tracePt t="10597" x="6334125" y="292100"/>
          <p14:tracePt t="10604" x="6345238" y="292100"/>
          <p14:tracePt t="10618" x="6370638" y="292100"/>
          <p14:tracePt t="10625" x="6381750" y="279400"/>
          <p14:tracePt t="10632" x="6394450" y="268288"/>
          <p14:tracePt t="10640" x="6418263" y="255588"/>
          <p14:tracePt t="10648" x="6430963" y="242888"/>
          <p14:tracePt t="10655" x="6454775" y="231775"/>
          <p14:tracePt t="10662" x="6480175" y="206375"/>
          <p14:tracePt t="10669" x="6491288" y="195263"/>
          <p14:tracePt t="10677" x="6516688" y="182563"/>
          <p14:tracePt t="10685" x="6527800" y="146050"/>
          <p14:tracePt t="10692" x="6564313" y="122238"/>
          <p14:tracePt t="10699" x="6577013" y="109538"/>
          <p14:tracePt t="10706" x="6600825" y="60325"/>
          <p14:tracePt t="10714" x="6626225" y="23813"/>
          <p14:tracePt t="10721" x="6637338" y="12700"/>
          <p14:tracePt t="27056" x="6199188" y="109538"/>
          <p14:tracePt t="27064" x="6065838" y="427038"/>
          <p14:tracePt t="27072" x="5907088" y="742950"/>
          <p14:tracePt t="27078" x="5784850" y="987425"/>
          <p14:tracePt t="27087" x="5638800" y="1339850"/>
          <p14:tracePt t="27093" x="5481638" y="1681163"/>
          <p14:tracePt t="27101" x="5310188" y="2033588"/>
          <p14:tracePt t="27108" x="5151438" y="2374900"/>
          <p14:tracePt t="27115" x="5030788" y="2692400"/>
          <p14:tracePt t="27122" x="4957763" y="2898775"/>
          <p14:tracePt t="27129" x="4822825" y="3325813"/>
          <p14:tracePt t="27136" x="4749800" y="3617913"/>
          <p14:tracePt t="27144" x="4702175" y="3813175"/>
          <p14:tracePt t="27153" x="4665663" y="4006850"/>
          <p14:tracePt t="27159" x="4640263" y="4081463"/>
          <p14:tracePt t="27167" x="4616450" y="4251325"/>
          <p14:tracePt t="27518" x="4603750" y="4264025"/>
          <p14:tracePt t="27526" x="4591050" y="4275138"/>
          <p14:tracePt t="27533" x="4591050" y="4287838"/>
          <p14:tracePt t="27539" x="4579938" y="4311650"/>
          <p14:tracePt t="27547" x="4567238" y="4337050"/>
          <p14:tracePt t="27554" x="4567238" y="4360863"/>
          <p14:tracePt t="27562" x="4543425" y="4410075"/>
          <p14:tracePt t="27569" x="4530725" y="4446588"/>
          <p14:tracePt t="27576" x="4506913" y="4506913"/>
          <p14:tracePt t="27584" x="4470400" y="4616450"/>
          <p14:tracePt t="27591" x="4433888" y="4714875"/>
          <p14:tracePt t="27598" x="4397375" y="4824413"/>
          <p14:tracePt t="27606" x="4360863" y="4921250"/>
          <p14:tracePt t="27614" x="4262438" y="5164138"/>
          <p14:tracePt t="27620" x="4202113" y="5286375"/>
          <p14:tracePt t="27627" x="4141788" y="5432425"/>
          <p14:tracePt t="27634" x="4068763" y="5591175"/>
          <p14:tracePt t="27642" x="4056063" y="5627688"/>
          <p14:tracePt t="27650" x="3970338" y="5797550"/>
          <p14:tracePt t="27656" x="3933825" y="5883275"/>
          <p14:tracePt t="28223" x="3921125" y="5883275"/>
          <p14:tracePt t="28229" x="3921125" y="5895975"/>
          <p14:tracePt t="28238" x="3910013" y="5907088"/>
          <p14:tracePt t="28243" x="3884613" y="5907088"/>
          <p14:tracePt t="28250" x="3873500" y="5907088"/>
          <p14:tracePt t="28258" x="3860800" y="5919788"/>
          <p14:tracePt t="28264" x="3824288" y="5919788"/>
          <p14:tracePt t="28272" x="3811588" y="5932488"/>
          <p14:tracePt t="28280" x="3775075" y="5932488"/>
          <p14:tracePt t="28287" x="3751263" y="5932488"/>
          <p14:tracePt t="28295" x="3727450" y="5932488"/>
          <p14:tracePt t="28302" x="3690938" y="5945188"/>
          <p14:tracePt t="28309" x="3665538" y="5945188"/>
          <p14:tracePt t="28317" x="3629025" y="5945188"/>
          <p14:tracePt t="28323" x="3605213" y="5945188"/>
          <p14:tracePt t="28331" x="3581400" y="5945188"/>
          <p14:tracePt t="28339" x="3556000" y="5945188"/>
          <p14:tracePt t="28346" x="3519488" y="5945188"/>
          <p14:tracePt t="28354" x="3495675" y="5945188"/>
          <p14:tracePt t="28361" x="3471863" y="5932488"/>
          <p14:tracePt t="28368" x="3422650" y="5919788"/>
          <p14:tracePt t="28374" x="3398838" y="5907088"/>
          <p14:tracePt t="28381" x="3373438" y="5883275"/>
          <p14:tracePt t="28389" x="3349625" y="5870575"/>
          <p14:tracePt t="28397" x="3325813" y="5846763"/>
          <p14:tracePt t="28403" x="3300413" y="5834063"/>
          <p14:tracePt t="28412" x="3276600" y="5797550"/>
          <p14:tracePt t="28419" x="3240088" y="5773738"/>
          <p14:tracePt t="28426" x="3214688" y="5749925"/>
          <p14:tracePt t="28434" x="3203575" y="5713413"/>
          <p14:tracePt t="28441" x="3167063" y="5688013"/>
          <p14:tracePt t="28449" x="3130550" y="5640388"/>
          <p14:tracePt t="28456" x="3105150" y="5567363"/>
          <p14:tracePt t="28463" x="3081338" y="5505450"/>
          <p14:tracePt t="28470" x="3057525" y="5481638"/>
          <p14:tracePt t="28478" x="3057525" y="5432425"/>
          <p14:tracePt t="28485" x="3044825" y="5408613"/>
          <p14:tracePt t="28491" x="3044825" y="5384800"/>
          <p14:tracePt t="28499" x="3044825" y="5348288"/>
          <p14:tracePt t="28506" x="3044825" y="5322888"/>
          <p14:tracePt t="28793" x="3044825" y="5299075"/>
          <p14:tracePt t="28800" x="3044825" y="5286375"/>
          <p14:tracePt t="28806" x="3044825" y="5262563"/>
          <p14:tracePt t="28815" x="3044825" y="5237163"/>
          <p14:tracePt t="28822" x="3044825" y="5213350"/>
          <p14:tracePt t="28829" x="3044825" y="5189538"/>
          <p14:tracePt t="28837" x="3044825" y="5140325"/>
          <p14:tracePt t="28843" x="3044825" y="5091113"/>
          <p14:tracePt t="28850" x="3044825" y="4957763"/>
          <p14:tracePt t="28858" x="3057525" y="4860925"/>
          <p14:tracePt t="28866" x="3081338" y="4751388"/>
          <p14:tracePt t="28873" x="3105150" y="4665663"/>
          <p14:tracePt t="28881" x="3203575" y="4360863"/>
          <p14:tracePt t="28887" x="3263900" y="4178300"/>
          <p14:tracePt t="28896" x="3336925" y="4032250"/>
          <p14:tracePt t="28902" x="3386138" y="3897313"/>
          <p14:tracePt t="28910" x="3446463" y="3800475"/>
          <p14:tracePt t="28917" x="3508375" y="3678238"/>
          <p14:tracePt t="28924" x="3556000" y="3568700"/>
          <p14:tracePt t="28933" x="3605213" y="3471863"/>
          <p14:tracePt t="28939" x="3629025" y="3409950"/>
          <p14:tracePt t="28947" x="3690938" y="3336925"/>
          <p14:tracePt t="28954" x="3727450" y="3276600"/>
          <p14:tracePt t="28960" x="3763963" y="3227388"/>
          <p14:tracePt t="28967" x="3775075" y="3203575"/>
          <p14:tracePt t="28976" x="3800475" y="3167063"/>
          <p14:tracePt t="28983" x="3811588" y="3143250"/>
          <p14:tracePt t="28990" x="3836988" y="3130550"/>
          <p14:tracePt t="28998" x="3860800" y="3081338"/>
          <p14:tracePt t="29004" x="3884613" y="3057525"/>
          <p14:tracePt t="29013" x="3910013" y="3033713"/>
          <p14:tracePt t="29019" x="3921125" y="3008313"/>
          <p14:tracePt t="29027" x="3946525" y="2971800"/>
          <p14:tracePt t="29035" x="3959225" y="2960688"/>
          <p14:tracePt t="29042" x="3983038" y="2947988"/>
          <p14:tracePt t="29049" x="3995738" y="2935288"/>
          <p14:tracePt t="29056" x="4006850" y="2924175"/>
          <p14:tracePt t="29064" x="4019550" y="2911475"/>
          <p14:tracePt t="29071" x="4032250" y="2898775"/>
          <p14:tracePt t="29077" x="4056063" y="2887663"/>
          <p14:tracePt t="29085" x="4079875" y="2862263"/>
          <p14:tracePt t="29093" x="4092575" y="2851150"/>
          <p14:tracePt t="29100" x="4129088" y="2825750"/>
          <p14:tracePt t="29107" x="4165600" y="2801938"/>
          <p14:tracePt t="29115" x="4189413" y="2776538"/>
          <p14:tracePt t="29123" x="4214813" y="2752725"/>
          <p14:tracePt t="29129" x="4262438" y="2728913"/>
          <p14:tracePt t="29137" x="4298950" y="2703513"/>
          <p14:tracePt t="29144" x="4324350" y="2679700"/>
          <p14:tracePt t="29152" x="4360863" y="2679700"/>
          <p14:tracePt t="29158" x="4397375" y="2655888"/>
          <p14:tracePt t="29166" x="4408488" y="2643188"/>
          <p14:tracePt t="29173" x="4433888" y="2643188"/>
          <p14:tracePt t="29181" x="4457700" y="2643188"/>
          <p14:tracePt t="29188" x="4470400" y="2643188"/>
          <p14:tracePt t="29194" x="4481513" y="2643188"/>
          <p14:tracePt t="29210" x="4494213" y="2643188"/>
          <p14:tracePt t="29217" x="4518025" y="2667000"/>
          <p14:tracePt t="29224" x="4530725" y="2692400"/>
          <p14:tracePt t="29232" x="4530725" y="2728913"/>
          <p14:tracePt t="29239" x="4543425" y="2776538"/>
          <p14:tracePt t="29246" x="4554538" y="2838450"/>
          <p14:tracePt t="29254" x="4567238" y="2911475"/>
          <p14:tracePt t="29262" x="4567238" y="2997200"/>
          <p14:tracePt t="29269" x="4567238" y="3044825"/>
          <p14:tracePt t="29276" x="4567238" y="3106738"/>
          <p14:tracePt t="29284" x="4567238" y="3167063"/>
          <p14:tracePt t="29290" x="4567238" y="3240088"/>
          <p14:tracePt t="29298" x="4567238" y="3325813"/>
          <p14:tracePt t="29305" x="4567238" y="3373438"/>
          <p14:tracePt t="29312" x="4567238" y="3471863"/>
          <p14:tracePt t="29319" x="4554538" y="3557588"/>
          <p14:tracePt t="29327" x="4530725" y="3690938"/>
          <p14:tracePt t="29335" x="4506913" y="3813175"/>
          <p14:tracePt t="29342" x="4481513" y="3946525"/>
          <p14:tracePt t="29349" x="4433888" y="4105275"/>
          <p14:tracePt t="29356" x="4384675" y="4264025"/>
          <p14:tracePt t="29364" x="4335463" y="4433888"/>
          <p14:tracePt t="29371" x="4287838" y="4556125"/>
          <p14:tracePt t="29379" x="4225925" y="4738688"/>
          <p14:tracePt t="29386" x="4178300" y="4848225"/>
          <p14:tracePt t="29393" x="4105275" y="4981575"/>
          <p14:tracePt t="29401" x="4043363" y="5116513"/>
          <p14:tracePt t="29407" x="3959225" y="5273675"/>
          <p14:tracePt t="29416" x="3824288" y="5530850"/>
          <p14:tracePt t="29422" x="3775075" y="5614988"/>
          <p14:tracePt t="29429" x="3714750" y="5749925"/>
          <p14:tracePt t="29436" x="3605213" y="5956300"/>
          <p14:tracePt t="29443" x="3532188" y="6091238"/>
          <p14:tracePt t="29452" x="3482975" y="6200775"/>
          <p14:tracePt t="29459" x="3446463" y="6248400"/>
          <p14:tracePt t="29467" x="3409950" y="6310313"/>
          <p14:tracePt t="29817" x="3398838" y="6321425"/>
          <p14:tracePt t="29824" x="3386138" y="6321425"/>
          <p14:tracePt t="29833" x="3373438" y="6321425"/>
          <p14:tracePt t="29840" x="3362325" y="6321425"/>
          <p14:tracePt t="29848" x="3336925" y="6321425"/>
          <p14:tracePt t="29862" x="3313113" y="6321425"/>
          <p14:tracePt t="29869" x="3300413" y="6321425"/>
          <p14:tracePt t="29876" x="3289300" y="6310313"/>
          <p14:tracePt t="29884" x="3263900" y="6297613"/>
          <p14:tracePt t="29891" x="3240088" y="6273800"/>
          <p14:tracePt t="29899" x="3203575" y="6211888"/>
          <p14:tracePt t="29906" x="3167063" y="6138863"/>
          <p14:tracePt t="29914" x="3117850" y="6018213"/>
          <p14:tracePt t="29921" x="3081338" y="5919788"/>
          <p14:tracePt t="29928" x="3044825" y="5810250"/>
          <p14:tracePt t="29934" x="3021013" y="5713413"/>
          <p14:tracePt t="29942" x="2971800" y="5530850"/>
          <p14:tracePt t="29950" x="2947988" y="5359400"/>
          <p14:tracePt t="29957" x="2922588" y="5237163"/>
          <p14:tracePt t="29965" x="2911475" y="5103813"/>
          <p14:tracePt t="29972" x="2911475" y="5006975"/>
          <p14:tracePt t="29979" x="2886075" y="4835525"/>
          <p14:tracePt t="29987" x="2886075" y="4702175"/>
          <p14:tracePt t="29994" x="2886075" y="4603750"/>
          <p14:tracePt t="30001" x="2898775" y="4457700"/>
          <p14:tracePt t="30008" x="2922588" y="4348163"/>
          <p14:tracePt t="30016" x="2959100" y="4191000"/>
          <p14:tracePt t="30023" x="3008313" y="4056063"/>
          <p14:tracePt t="30031" x="3068638" y="3897313"/>
          <p14:tracePt t="30038" x="3117850" y="3800475"/>
          <p14:tracePt t="30045" x="3167063" y="3714750"/>
          <p14:tracePt t="30052" x="3214688" y="3617913"/>
          <p14:tracePt t="30059" x="3289300" y="3532188"/>
          <p14:tracePt t="30067" x="3349625" y="3448050"/>
          <p14:tracePt t="30074" x="3386138" y="3373438"/>
          <p14:tracePt t="30082" x="3446463" y="3325813"/>
          <p14:tracePt t="30089" x="3459163" y="3313113"/>
          <p14:tracePt t="30097" x="3482975" y="3276600"/>
          <p14:tracePt t="30383" x="3495675" y="3276600"/>
          <p14:tracePt t="30389" x="3508375" y="3252788"/>
          <p14:tracePt t="30397" x="3508375" y="3240088"/>
          <p14:tracePt t="30405" x="3519488" y="3227388"/>
          <p14:tracePt t="30412" x="3532188" y="3203575"/>
          <p14:tracePt t="30426" x="3532188" y="3190875"/>
          <p14:tracePt t="30432" x="3544888" y="3190875"/>
          <p14:tracePt t="30440" x="3544888" y="3179763"/>
          <p14:tracePt t="30447" x="3544888" y="3167063"/>
          <p14:tracePt t="30455" x="3556000" y="3167063"/>
          <p14:tracePt t="30477" x="3568700" y="3167063"/>
          <p14:tracePt t="30491" x="3581400" y="3154363"/>
          <p14:tracePt t="30514" x="3592513" y="3154363"/>
          <p14:tracePt t="30537" x="3605213" y="3154363"/>
          <p14:tracePt t="30543" x="3605213" y="3167063"/>
          <p14:tracePt t="30550" x="3617913" y="3179763"/>
          <p14:tracePt t="30557" x="3617913" y="3190875"/>
          <p14:tracePt t="30564" x="3617913" y="3216275"/>
          <p14:tracePt t="30573" x="3617913" y="3240088"/>
          <p14:tracePt t="30579" x="3617913" y="3276600"/>
          <p14:tracePt t="30588" x="3617913" y="3313113"/>
          <p14:tracePt t="30595" x="3617913" y="3349625"/>
          <p14:tracePt t="30602" x="3617913" y="3398838"/>
          <p14:tracePt t="30609" x="3617913" y="3448050"/>
          <p14:tracePt t="30616" x="3581400" y="3544888"/>
          <p14:tracePt t="30623" x="3556000" y="3630613"/>
          <p14:tracePt t="30631" x="3519488" y="3751263"/>
          <p14:tracePt t="30638" x="3482975" y="3836988"/>
          <p14:tracePt t="30646" x="3459163" y="3946525"/>
          <p14:tracePt t="30654" x="3446463" y="3995738"/>
          <p14:tracePt t="30660" x="3409950" y="4154488"/>
          <p14:tracePt t="30667" x="3362325" y="4348163"/>
          <p14:tracePt t="30674" x="3325813" y="4543425"/>
          <p14:tracePt t="30682" x="3313113" y="4640263"/>
          <p14:tracePt t="30690" x="3300413" y="4751388"/>
          <p14:tracePt t="30697" x="3289300" y="4811713"/>
          <p14:tracePt t="30705" x="3289300" y="4908550"/>
          <p14:tracePt t="31079" x="3289300" y="4897438"/>
          <p14:tracePt t="31086" x="3289300" y="4848225"/>
          <p14:tracePt t="31093" x="3289300" y="4775200"/>
          <p14:tracePt t="31100" x="3289300" y="4725988"/>
          <p14:tracePt t="31107" x="3289300" y="4678363"/>
          <p14:tracePt t="31115" x="3300413" y="4543425"/>
          <p14:tracePt t="31122" x="3325813" y="4433888"/>
          <p14:tracePt t="31129" x="3336925" y="4311650"/>
          <p14:tracePt t="31136" x="3362325" y="4227513"/>
          <p14:tracePt t="31144" x="3386138" y="4154488"/>
          <p14:tracePt t="31150" x="3398838" y="4092575"/>
          <p14:tracePt t="31158" x="3422650" y="4032250"/>
          <p14:tracePt t="31165" x="3446463" y="3983038"/>
          <p14:tracePt t="31173" x="3459163" y="3922713"/>
          <p14:tracePt t="31180" x="3482975" y="3886200"/>
          <p14:tracePt t="31188" x="3495675" y="3860800"/>
          <p14:tracePt t="31195" x="3508375" y="3824288"/>
          <p14:tracePt t="31203" x="3532188" y="3800475"/>
          <p14:tracePt t="31210" x="3556000" y="3776663"/>
          <p14:tracePt t="31217" x="3568700" y="3751263"/>
          <p14:tracePt t="31224" x="3592513" y="3727450"/>
          <p14:tracePt t="31232" x="3605213" y="3703638"/>
          <p14:tracePt t="31238" x="3617913" y="3678238"/>
          <p14:tracePt t="31247" x="3641725" y="3641725"/>
          <p14:tracePt t="31255" x="3654425" y="3594100"/>
          <p14:tracePt t="31261" x="3678238" y="3568700"/>
          <p14:tracePt t="31268" x="3690938" y="3544888"/>
          <p14:tracePt t="31275" x="3702050" y="3508375"/>
          <p14:tracePt t="31282" x="3714750" y="3484563"/>
          <p14:tracePt t="31290" x="3727450" y="3484563"/>
          <p14:tracePt t="31297" x="3727450" y="3459163"/>
          <p14:tracePt t="31313" x="3738563" y="3448050"/>
          <p14:tracePt t="31327" x="3738563" y="3435350"/>
          <p14:tracePt t="31341" x="3751263" y="3422650"/>
          <p14:tracePt t="31356" x="3751263" y="3409950"/>
          <p14:tracePt t="31392" x="3763963" y="3409950"/>
          <p14:tracePt t="31400" x="3763963" y="3398838"/>
          <p14:tracePt t="31429" x="3775075" y="3398838"/>
          <p14:tracePt t="31444" x="3775075" y="3386138"/>
          <p14:tracePt t="31615" x="3775075" y="3409950"/>
          <p14:tracePt t="31621" x="3763963" y="3448050"/>
          <p14:tracePt t="31629" x="3751263" y="3484563"/>
          <p14:tracePt t="31635" x="3738563" y="3508375"/>
          <p14:tracePt t="31642" x="3727450" y="3532188"/>
          <p14:tracePt t="31649" x="3714750" y="3568700"/>
          <p14:tracePt t="31656" x="3702050" y="3594100"/>
          <p14:tracePt t="31664" x="3690938" y="3654425"/>
          <p14:tracePt t="31672" x="3678238" y="3678238"/>
          <p14:tracePt t="31678" x="3665538" y="3714750"/>
          <p14:tracePt t="31686" x="3665538" y="3740150"/>
          <p14:tracePt t="31693" x="3654425" y="3763963"/>
          <p14:tracePt t="31700" x="3641725" y="3800475"/>
          <p14:tracePt t="31708" x="3629025" y="3836988"/>
          <p14:tracePt t="31716" x="3605213" y="3897313"/>
          <p14:tracePt t="31722" x="3592513" y="3970338"/>
          <p14:tracePt t="31730" x="3581400" y="4032250"/>
          <p14:tracePt t="31737" x="3556000" y="4081463"/>
          <p14:tracePt t="31745" x="3544888" y="4117975"/>
          <p14:tracePt t="31756" x="3532188" y="4165600"/>
          <p14:tracePt t="31758" x="3519488" y="4214813"/>
          <p14:tracePt t="31766" x="3508375" y="4275138"/>
          <p14:tracePt t="31773" x="3495675" y="4324350"/>
          <p14:tracePt t="31782" x="3471863" y="4397375"/>
          <p14:tracePt t="31788" x="3459163" y="4421188"/>
          <p14:tracePt t="31796" x="3446463" y="4457700"/>
          <p14:tracePt t="31803" x="3446463" y="4494213"/>
          <p14:tracePt t="31810" x="3435350" y="4530725"/>
          <p14:tracePt t="31818" x="3409950" y="4579938"/>
          <p14:tracePt t="31825" x="3398838" y="4616450"/>
          <p14:tracePt t="31833" x="3386138" y="4652963"/>
          <p14:tracePt t="31839" x="3373438" y="4689475"/>
          <p14:tracePt t="31847" x="3349625" y="4714875"/>
          <p14:tracePt t="31855" x="3349625" y="4751388"/>
          <p14:tracePt t="31862" x="3325813" y="4787900"/>
          <p14:tracePt t="31869" x="3313113" y="4799013"/>
          <p14:tracePt t="31876" x="3313113" y="4824413"/>
          <p14:tracePt t="31891" x="3300413" y="4835525"/>
          <p14:tracePt t="31897" x="3300413" y="4848225"/>
          <p14:tracePt t="31905" x="3289300" y="4848225"/>
          <p14:tracePt t="31913" x="3289300" y="4860925"/>
          <p14:tracePt t="31920" x="3289300" y="4872038"/>
          <p14:tracePt t="31936" x="3276600" y="4884738"/>
          <p14:tracePt t="31942" x="3263900" y="4884738"/>
          <p14:tracePt t="31949" x="3263900" y="4897438"/>
          <p14:tracePt t="31957" x="3252788" y="4908550"/>
          <p14:tracePt t="31965" x="3252788" y="4921250"/>
          <p14:tracePt t="31972" x="3240088" y="4933950"/>
          <p14:tracePt t="31979" x="3227388" y="4945063"/>
          <p14:tracePt t="31986" x="3227388" y="4957763"/>
          <p14:tracePt t="32000" x="3214688" y="4981575"/>
          <p14:tracePt t="32014" x="3214688" y="4994275"/>
          <p14:tracePt t="32023" x="3203575" y="4994275"/>
          <p14:tracePt t="32030" x="3190875" y="5006975"/>
          <p14:tracePt t="32038" x="3190875" y="5018088"/>
          <p14:tracePt t="32045" x="3190875" y="5030788"/>
          <p14:tracePt t="32074" x="3178175" y="5030788"/>
          <p14:tracePt t="32082" x="3178175" y="5043488"/>
          <p14:tracePt t="32140" x="3178175" y="5054600"/>
          <p14:tracePt t="32169" x="3178175" y="5067300"/>
          <p14:tracePt t="32177" x="3167063" y="5067300"/>
          <p14:tracePt t="32229" x="3167063" y="5080000"/>
          <p14:tracePt t="32332" x="3167063" y="5043488"/>
          <p14:tracePt t="32339" x="3167063" y="4994275"/>
          <p14:tracePt t="32346" x="3178175" y="4957763"/>
          <p14:tracePt t="32354" x="3190875" y="4908550"/>
          <p14:tracePt t="32360" x="3190875" y="4884738"/>
          <p14:tracePt t="32367" x="3214688" y="4835525"/>
          <p14:tracePt t="32375" x="3227388" y="4762500"/>
          <p14:tracePt t="32381" x="3252788" y="4678363"/>
          <p14:tracePt t="32389" x="3276600" y="4603750"/>
          <p14:tracePt t="32396" x="3289300" y="4543425"/>
          <p14:tracePt t="32405" x="3313113" y="4483100"/>
          <p14:tracePt t="32411" x="3325813" y="4410075"/>
          <p14:tracePt t="32418" x="3349625" y="4348163"/>
          <p14:tracePt t="32425" x="3362325" y="4275138"/>
          <p14:tracePt t="32434" x="3362325" y="4227513"/>
          <p14:tracePt t="32440" x="3373438" y="4191000"/>
          <p14:tracePt t="32448" x="3398838" y="4141788"/>
          <p14:tracePt t="32455" x="3409950" y="4117975"/>
          <p14:tracePt t="32463" x="3409950" y="4068763"/>
          <p14:tracePt t="32469" x="3435350" y="4043363"/>
          <p14:tracePt t="32477" x="3446463" y="4006850"/>
          <p14:tracePt t="32491" x="3471863" y="3933825"/>
          <p14:tracePt t="32493" x="3471863" y="3922713"/>
          <p14:tracePt t="32498" x="3629025" y="3471863"/>
          <p14:tracePt t="32506" x="3654425" y="3362325"/>
          <p14:tracePt t="32514" x="3678238" y="3300413"/>
          <p14:tracePt t="32522" x="3702050" y="3240088"/>
          <p14:tracePt t="32529" x="3727450" y="3167063"/>
          <p14:tracePt t="32536" x="3751263" y="3106738"/>
          <p14:tracePt t="32543" x="3775075" y="3021013"/>
          <p14:tracePt t="32551" x="3800475" y="2947988"/>
          <p14:tracePt t="32557" x="3824288" y="2874963"/>
          <p14:tracePt t="32565" x="3860800" y="2789238"/>
          <p14:tracePt t="32572" x="3860800" y="2765425"/>
          <p14:tracePt t="32580" x="3884613" y="2728913"/>
          <p14:tracePt t="32587" x="3897313" y="2703513"/>
          <p14:tracePt t="32594" x="3897313" y="2692400"/>
          <p14:tracePt t="32602" x="3897313" y="2679700"/>
          <p14:tracePt t="32608" x="3910013" y="2655888"/>
          <p14:tracePt t="32616" x="3921125" y="2643188"/>
          <p14:tracePt t="32623" x="3921125" y="2630488"/>
          <p14:tracePt t="32630" x="3933825" y="2593975"/>
          <p14:tracePt t="32639" x="3946525" y="2582863"/>
          <p14:tracePt t="32646" x="3946525" y="2570163"/>
          <p14:tracePt t="32653" x="3959225" y="2546350"/>
          <p14:tracePt t="32660" x="3959225" y="2533650"/>
          <p14:tracePt t="32668" x="3970338" y="2520950"/>
          <p14:tracePt t="32675" x="3970338" y="2497138"/>
          <p14:tracePt t="32683" x="3983038" y="2473325"/>
          <p14:tracePt t="32689" x="3995738" y="2460625"/>
          <p14:tracePt t="32697" x="4006850" y="2436813"/>
          <p14:tracePt t="32705" x="4006850" y="2424113"/>
          <p14:tracePt t="32712" x="4006850" y="2400300"/>
          <p14:tracePt t="32719" x="4006850" y="2374900"/>
          <p14:tracePt t="32726" x="4006850" y="2351088"/>
          <p14:tracePt t="32734" x="4019550" y="2338388"/>
          <p14:tracePt t="32740" x="4019550" y="2327275"/>
          <p14:tracePt t="32748" x="4019550" y="2301875"/>
          <p14:tracePt t="32763" x="4019550" y="2290763"/>
          <p14:tracePt t="32777" x="4019550" y="2278063"/>
          <p14:tracePt t="32865" x="4019550" y="2290763"/>
          <p14:tracePt t="32872" x="4019550" y="2301875"/>
          <p14:tracePt t="32879" x="4019550" y="2314575"/>
          <p14:tracePt t="32887" x="4019550" y="2327275"/>
          <p14:tracePt t="32894" x="4019550" y="2351088"/>
          <p14:tracePt t="32902" x="4006850" y="2374900"/>
          <p14:tracePt t="32909" x="3995738" y="2400300"/>
          <p14:tracePt t="32917" x="3983038" y="2447925"/>
          <p14:tracePt t="32925" x="3983038" y="2473325"/>
          <p14:tracePt t="32932" x="3983038" y="2497138"/>
          <p14:tracePt t="32941" x="3970338" y="2533650"/>
          <p14:tracePt t="32947" x="3959225" y="2557463"/>
          <p14:tracePt t="32954" x="3946525" y="2606675"/>
          <p14:tracePt t="32960" x="3946525" y="2643188"/>
          <p14:tracePt t="32969" x="3933825" y="2728913"/>
          <p14:tracePt t="32975" x="3910013" y="2789238"/>
          <p14:tracePt t="32982" x="3897313" y="2862263"/>
          <p14:tracePt t="32989" x="3873500" y="2935288"/>
          <p14:tracePt t="32996" x="3860800" y="2984500"/>
          <p14:tracePt t="33006" x="3836988" y="3044825"/>
          <p14:tracePt t="33012" x="3824288" y="3106738"/>
          <p14:tracePt t="33019" x="3811588" y="3190875"/>
          <p14:tracePt t="33026" x="3787775" y="3252788"/>
          <p14:tracePt t="33034" x="3775075" y="3313113"/>
          <p14:tracePt t="33041" x="3763963" y="3386138"/>
          <p14:tracePt t="33049" x="3738563" y="3459163"/>
          <p14:tracePt t="33056" x="3714750" y="3521075"/>
          <p14:tracePt t="33063" x="3702050" y="3605213"/>
          <p14:tracePt t="33070" x="3690938" y="3641725"/>
          <p14:tracePt t="33077" x="3665538" y="3703638"/>
          <p14:tracePt t="33085" x="3654425" y="3740150"/>
          <p14:tracePt t="33092" x="3641725" y="3763963"/>
          <p14:tracePt t="33100" x="3617913" y="3836988"/>
          <p14:tracePt t="33106" x="3605213" y="3860800"/>
          <p14:tracePt t="33113" x="3592513" y="3897313"/>
          <p14:tracePt t="33122" x="3581400" y="3946525"/>
          <p14:tracePt t="33129" x="3568700" y="3995738"/>
          <p14:tracePt t="33136" x="3556000" y="4019550"/>
          <p14:tracePt t="33143" x="3544888" y="4068763"/>
          <p14:tracePt t="33151" x="3519488" y="4105275"/>
          <p14:tracePt t="33158" x="3495675" y="4141788"/>
          <p14:tracePt t="33166" x="3482975" y="4191000"/>
          <p14:tracePt t="33172" x="3459163" y="4227513"/>
          <p14:tracePt t="33180" x="3435350" y="4300538"/>
          <p14:tracePt t="33188" x="3422650" y="4337050"/>
          <p14:tracePt t="33195" x="3398838" y="4373563"/>
          <p14:tracePt t="33202" x="3373438" y="4433888"/>
          <p14:tracePt t="33209" x="3362325" y="4470400"/>
          <p14:tracePt t="33217" x="3349625" y="4530725"/>
          <p14:tracePt t="33224" x="3336925" y="4556125"/>
          <p14:tracePt t="33231" x="3313113" y="4579938"/>
          <p14:tracePt t="33239" x="3313113" y="4603750"/>
          <p14:tracePt t="33246" x="3300413" y="4640263"/>
          <p14:tracePt t="33254" x="3289300" y="4665663"/>
          <p14:tracePt t="33261" x="3289300" y="4678363"/>
          <p14:tracePt t="33268" x="3276600" y="4725988"/>
          <p14:tracePt t="33276" x="3276600" y="4738688"/>
          <p14:tracePt t="33283" x="3263900" y="4762500"/>
          <p14:tracePt t="33289" x="3263900" y="4775200"/>
          <p14:tracePt t="33298" x="3252788" y="4799013"/>
          <p14:tracePt t="33781" x="3252788" y="4811713"/>
          <p14:tracePt t="33796" x="3240088" y="4835525"/>
          <p14:tracePt t="33803" x="3240088" y="4848225"/>
          <p14:tracePt t="33810" x="3240088" y="4860925"/>
          <p14:tracePt t="33818" x="3227388" y="4884738"/>
          <p14:tracePt t="33825" x="3227388" y="4897438"/>
          <p14:tracePt t="33833" x="3214688" y="4921250"/>
          <p14:tracePt t="33839" x="3203575" y="4945063"/>
          <p14:tracePt t="33847" x="3203575" y="4957763"/>
          <p14:tracePt t="33854" x="3203575" y="4970463"/>
          <p14:tracePt t="33861" x="3190875" y="4981575"/>
          <p14:tracePt t="33869" x="3190875" y="4994275"/>
          <p14:tracePt t="33876" x="3190875" y="5006975"/>
          <p14:tracePt t="33883" x="3178175" y="5018088"/>
          <p14:tracePt t="33890" x="3167063" y="5018088"/>
          <p14:tracePt t="33898" x="3167063" y="5043488"/>
          <p14:tracePt t="33913" x="3154363" y="5054600"/>
          <p14:tracePt t="33920" x="3141663" y="5080000"/>
          <p14:tracePt t="33935" x="3130550" y="5103813"/>
          <p14:tracePt t="33942" x="3130550" y="5116513"/>
          <p14:tracePt t="33949" x="3117850" y="5127625"/>
          <p14:tracePt t="33957" x="3105150" y="5153025"/>
          <p14:tracePt t="33973" x="3105150" y="5164138"/>
          <p14:tracePt t="33978" x="3094038" y="5164138"/>
          <p14:tracePt t="33986" x="3094038" y="5189538"/>
          <p14:tracePt t="34000" x="3081338" y="5189538"/>
          <p14:tracePt t="34007" x="3081338" y="5200650"/>
          <p14:tracePt t="34147" x="3081338" y="5189538"/>
          <p14:tracePt t="34155" x="3081338" y="5176838"/>
          <p14:tracePt t="34162" x="3094038" y="5153025"/>
          <p14:tracePt t="34169" x="3105150" y="5127625"/>
          <p14:tracePt t="34176" x="3105150" y="5103813"/>
          <p14:tracePt t="34184" x="3130550" y="5067300"/>
          <p14:tracePt t="34190" x="3141663" y="5030788"/>
          <p14:tracePt t="34199" x="3154363" y="4994275"/>
          <p14:tracePt t="34206" x="3167063" y="4970463"/>
          <p14:tracePt t="34213" x="3190875" y="4933950"/>
          <p14:tracePt t="34220" x="3190875" y="4908550"/>
          <p14:tracePt t="34228" x="3214688" y="4872038"/>
          <p14:tracePt t="34236" x="3227388" y="4848225"/>
          <p14:tracePt t="34243" x="3227388" y="4811713"/>
          <p14:tracePt t="34249" x="3252788" y="4775200"/>
          <p14:tracePt t="34256" x="3276600" y="4689475"/>
          <p14:tracePt t="34265" x="3300413" y="4640263"/>
          <p14:tracePt t="34273" x="3300413" y="4603750"/>
          <p14:tracePt t="34279" x="3325813" y="4556125"/>
          <p14:tracePt t="34286" x="3336925" y="4483100"/>
          <p14:tracePt t="34294" x="3362325" y="4433888"/>
          <p14:tracePt t="34301" x="3373438" y="4360863"/>
          <p14:tracePt t="34308" x="3386138" y="4311650"/>
          <p14:tracePt t="34316" x="3398838" y="4275138"/>
          <p14:tracePt t="34323" x="3398838" y="4238625"/>
          <p14:tracePt t="34331" x="3409950" y="4202113"/>
          <p14:tracePt t="34338" x="3422650" y="4178300"/>
          <p14:tracePt t="34345" x="3422650" y="4154488"/>
          <p14:tracePt t="34353" x="3435350" y="4129088"/>
          <p14:tracePt t="34359" x="3435350" y="4105275"/>
          <p14:tracePt t="34366" x="3446463" y="4056063"/>
          <p14:tracePt t="34373" x="3459163" y="4006850"/>
          <p14:tracePt t="34382" x="3471863" y="3970338"/>
          <p14:tracePt t="34390" x="3471863" y="3946525"/>
          <p14:tracePt t="34396" x="3482975" y="3910013"/>
          <p14:tracePt t="34404" x="3495675" y="3873500"/>
          <p14:tracePt t="34411" x="3508375" y="3849688"/>
          <p14:tracePt t="34418" x="3508375" y="3824288"/>
          <p14:tracePt t="34425" x="3508375" y="3800475"/>
          <p14:tracePt t="34433" x="3519488" y="3776663"/>
          <p14:tracePt t="34440" x="3519488" y="3763963"/>
          <p14:tracePt t="34448" x="3532188" y="3740150"/>
          <p14:tracePt t="34455" x="3544888" y="3714750"/>
          <p14:tracePt t="34462" x="3544888" y="3690938"/>
          <p14:tracePt t="34470" x="3544888" y="3678238"/>
          <p14:tracePt t="34476" x="3556000" y="3654425"/>
          <p14:tracePt t="34483" x="3556000" y="3641725"/>
          <p14:tracePt t="34491" x="3568700" y="3630613"/>
          <p14:tracePt t="34499" x="3568700" y="3605213"/>
          <p14:tracePt t="34514" x="3568700" y="3594100"/>
          <p14:tracePt t="34521" x="3568700" y="3581400"/>
          <p14:tracePt t="34536" x="3568700" y="3568700"/>
          <p14:tracePt t="34542" x="3581400" y="3557588"/>
          <p14:tracePt t="34550" x="3581400" y="3544888"/>
          <p14:tracePt t="34565" x="3581400" y="3532188"/>
          <p14:tracePt t="34573" x="3581400" y="3521075"/>
          <p14:tracePt t="34580" x="3581400" y="3508375"/>
          <p14:tracePt t="34593" x="3592513" y="3484563"/>
          <p14:tracePt t="34609" x="3605213" y="3471863"/>
          <p14:tracePt t="34616" x="3605213" y="3459163"/>
          <p14:tracePt t="34623" x="3605213" y="3448050"/>
          <p14:tracePt t="34645" x="3617913" y="3435350"/>
          <p14:tracePt t="34660" x="3617913" y="3422650"/>
          <p14:tracePt t="34675" x="3629025" y="3409950"/>
          <p14:tracePt t="34690" x="3629025" y="3398838"/>
          <p14:tracePt t="34697" x="3641725" y="3398838"/>
          <p14:tracePt t="34704" x="3641725" y="3386138"/>
          <p14:tracePt t="34711" x="3654425" y="3386138"/>
          <p14:tracePt t="34719" x="3654425" y="3373438"/>
          <p14:tracePt t="34726" x="3665538" y="3373438"/>
          <p14:tracePt t="34732" x="3665538" y="3362325"/>
          <p14:tracePt t="34740" x="3678238" y="3362325"/>
          <p14:tracePt t="34757" x="3678238" y="3336925"/>
          <p14:tracePt t="34762" x="3690938" y="3336925"/>
          <p14:tracePt t="34770" x="3690938" y="3325813"/>
          <p14:tracePt t="34777" x="3702050" y="3325813"/>
          <p14:tracePt t="34785" x="3702050" y="3313113"/>
          <p14:tracePt t="34799" x="3714750" y="3313113"/>
          <p14:tracePt t="34806" x="3714750" y="3289300"/>
          <p14:tracePt t="34829" x="3714750" y="3276600"/>
          <p14:tracePt t="34843" x="3727450" y="3263900"/>
          <p14:tracePt t="34850" x="3727450" y="3252788"/>
          <p14:tracePt t="35005" x="3727450" y="3263900"/>
          <p14:tracePt t="35012" x="3714750" y="3276600"/>
          <p14:tracePt t="35019" x="3702050" y="3300413"/>
          <p14:tracePt t="35026" x="3690938" y="3325813"/>
          <p14:tracePt t="35034" x="3678238" y="3336925"/>
          <p14:tracePt t="35041" x="3665538" y="3349625"/>
          <p14:tracePt t="35048" x="3665538" y="3386138"/>
          <p14:tracePt t="35057" x="3641725" y="3409950"/>
          <p14:tracePt t="35063" x="3629025" y="3448050"/>
          <p14:tracePt t="35070" x="3617913" y="3484563"/>
          <p14:tracePt t="35077" x="3605213" y="3521075"/>
          <p14:tracePt t="35086" x="3581400" y="3544888"/>
          <p14:tracePt t="35092" x="3581400" y="3568700"/>
          <p14:tracePt t="35099" x="3568700" y="3605213"/>
          <p14:tracePt t="35106" x="3544888" y="3630613"/>
          <p14:tracePt t="35114" x="3532188" y="3678238"/>
          <p14:tracePt t="35121" x="3508375" y="3751263"/>
          <p14:tracePt t="35129" x="3482975" y="3813175"/>
          <p14:tracePt t="35136" x="3459163" y="3849688"/>
          <p14:tracePt t="35143" x="3446463" y="3886200"/>
          <p14:tracePt t="35151" x="3422650" y="3959225"/>
          <p14:tracePt t="35158" x="3409950" y="3995738"/>
          <p14:tracePt t="35166" x="3373438" y="4068763"/>
          <p14:tracePt t="35173" x="3362325" y="4117975"/>
          <p14:tracePt t="35180" x="3336925" y="4178300"/>
          <p14:tracePt t="35187" x="3325813" y="4227513"/>
          <p14:tracePt t="35195" x="3313113" y="4275138"/>
          <p14:tracePt t="35202" x="3289300" y="4324350"/>
          <p14:tracePt t="35209" x="3263900" y="4360863"/>
          <p14:tracePt t="35216" x="3240088" y="4433888"/>
          <p14:tracePt t="35223" x="3227388" y="4470400"/>
          <p14:tracePt t="35232" x="3203575" y="4530725"/>
          <p14:tracePt t="35239" x="3190875" y="4567238"/>
          <p14:tracePt t="35246" x="3178175" y="4603750"/>
          <p14:tracePt t="35254" x="3167063" y="4640263"/>
          <p14:tracePt t="35260" x="3154363" y="4678363"/>
          <p14:tracePt t="35268" x="3141663" y="4714875"/>
          <p14:tracePt t="35276" x="3141663" y="4738688"/>
          <p14:tracePt t="35283" x="3130550" y="4775200"/>
          <p14:tracePt t="35290" x="3117850" y="4799013"/>
          <p14:tracePt t="35297" x="3105150" y="4848225"/>
          <p14:tracePt t="35305" x="3094038" y="4908550"/>
          <p14:tracePt t="35312" x="3094038" y="4945063"/>
          <p14:tracePt t="35319" x="3081338" y="4981575"/>
          <p14:tracePt t="35326" x="3068638" y="5018088"/>
          <p14:tracePt t="35333" x="3057525" y="5043488"/>
          <p14:tracePt t="35340" x="3057525" y="5080000"/>
          <p14:tracePt t="35349" x="3044825" y="5116513"/>
          <p14:tracePt t="35357" x="3032125" y="5153025"/>
          <p14:tracePt t="35363" x="3032125" y="5176838"/>
          <p14:tracePt t="35371" x="3021013" y="5226050"/>
          <p14:tracePt t="35377" x="3008313" y="5273675"/>
          <p14:tracePt t="35386" x="3008313" y="5299075"/>
          <p14:tracePt t="35392" x="3008313" y="5322888"/>
          <p14:tracePt t="35400" x="2995613" y="5348288"/>
          <p14:tracePt t="35407" x="2995613" y="5359400"/>
          <p14:tracePt t="35415" x="2984500" y="5384800"/>
          <p14:tracePt t="35422" x="2984500" y="5395913"/>
          <p14:tracePt t="35429" x="2984500" y="5408613"/>
          <p14:tracePt t="35436" x="2984500" y="5445125"/>
          <p14:tracePt t="35443" x="2971800" y="5445125"/>
          <p14:tracePt t="35450" x="2971800" y="5468938"/>
          <p14:tracePt t="35458" x="2959100" y="5481638"/>
          <p14:tracePt t="35466" x="2959100" y="5505450"/>
          <p14:tracePt t="35473" x="2959100" y="5518150"/>
          <p14:tracePt t="35479" x="2947988" y="5530850"/>
          <p14:tracePt t="35488" x="2935288" y="5554663"/>
          <p14:tracePt t="35503" x="2935288" y="5567363"/>
          <p14:tracePt t="35509" x="2935288" y="5578475"/>
          <p14:tracePt t="35524" x="2922588" y="5591175"/>
          <p14:tracePt t="35546" x="2922588" y="5603875"/>
          <p14:tracePt t="35649" x="2922588" y="5591175"/>
          <p14:tracePt t="35658" x="2935288" y="5554663"/>
          <p14:tracePt t="35664" x="2935288" y="5530850"/>
          <p14:tracePt t="35672" x="2947988" y="5468938"/>
          <p14:tracePt t="35680" x="2971800" y="5421313"/>
          <p14:tracePt t="35685" x="2984500" y="5359400"/>
          <p14:tracePt t="35692" x="3008313" y="5262563"/>
          <p14:tracePt t="35699" x="3044825" y="5176838"/>
          <p14:tracePt t="35707" x="3057525" y="5103813"/>
          <p14:tracePt t="35715" x="3094038" y="4970463"/>
          <p14:tracePt t="35723" x="3105150" y="4908550"/>
          <p14:tracePt t="35730" x="3130550" y="4824413"/>
          <p14:tracePt t="35737" x="3154363" y="4738688"/>
          <p14:tracePt t="35744" x="3203575" y="4603750"/>
          <p14:tracePt t="35758" x="3227388" y="4457700"/>
          <p14:tracePt t="35759" x="3263900" y="4300538"/>
          <p14:tracePt t="35766" x="3300413" y="4165600"/>
          <p14:tracePt t="35774" x="3336925" y="4081463"/>
          <p14:tracePt t="35780" x="3386138" y="3970338"/>
          <p14:tracePt t="35788" x="3409950" y="3824288"/>
          <p14:tracePt t="35795" x="3446463" y="3703638"/>
          <p14:tracePt t="35803" x="3495675" y="3508375"/>
          <p14:tracePt t="35810" x="3532188" y="3422650"/>
          <p14:tracePt t="35816" x="3568700" y="3336925"/>
          <p14:tracePt t="35824" x="3592513" y="3252788"/>
          <p14:tracePt t="35832" x="3629025" y="3154363"/>
          <p14:tracePt t="35839" x="3654425" y="3081338"/>
          <p14:tracePt t="35846" x="3690938" y="2960688"/>
          <p14:tracePt t="35854" x="3727450" y="2887663"/>
          <p14:tracePt t="35861" x="3738563" y="2838450"/>
          <p14:tracePt t="35869" x="3775075" y="2752725"/>
          <p14:tracePt t="35876" x="3800475" y="2716213"/>
          <p14:tracePt t="35884" x="3800475" y="2692400"/>
          <p14:tracePt t="35890" x="3811588" y="2655888"/>
          <p14:tracePt t="35898" x="3824288" y="2630488"/>
          <p14:tracePt t="35906" x="3836988" y="2593975"/>
          <p14:tracePt t="35912" x="3848100" y="2570163"/>
          <p14:tracePt t="35920" x="3860800" y="2533650"/>
          <p14:tracePt t="35927" x="3873500" y="2497138"/>
          <p14:tracePt t="35933" x="3873500" y="2473325"/>
          <p14:tracePt t="35941" x="3897313" y="2447925"/>
          <p14:tracePt t="35949" x="3910013" y="2436813"/>
          <p14:tracePt t="35957" x="3910013" y="2424113"/>
          <p14:tracePt t="35964" x="3910013" y="2411413"/>
          <p14:tracePt t="35971" x="3910013" y="2400300"/>
          <p14:tracePt t="35978" x="3921125" y="2400300"/>
          <p14:tracePt t="35986" x="3921125" y="2387600"/>
          <p14:tracePt t="36001" x="3933825" y="2374900"/>
          <p14:tracePt t="36016" x="3933825" y="2363788"/>
          <p14:tracePt t="36037" x="3933825" y="2351088"/>
          <p14:tracePt t="36044" x="3946525" y="2351088"/>
          <p14:tracePt t="36126" x="3946525" y="2374900"/>
          <p14:tracePt t="36133" x="3946525" y="2400300"/>
          <p14:tracePt t="36140" x="3933825" y="2411413"/>
          <p14:tracePt t="36147" x="3921125" y="2447925"/>
          <p14:tracePt t="36155" x="3910013" y="2473325"/>
          <p14:tracePt t="36161" x="3910013" y="2484438"/>
          <p14:tracePt t="36168" x="3897313" y="2520950"/>
          <p14:tracePt t="36176" x="3873500" y="2582863"/>
          <p14:tracePt t="36183" x="3860800" y="2619375"/>
          <p14:tracePt t="36191" x="3860800" y="2643188"/>
          <p14:tracePt t="36198" x="3848100" y="2667000"/>
          <p14:tracePt t="36206" x="3836988" y="2703513"/>
          <p14:tracePt t="36213" x="3824288" y="2728913"/>
          <p14:tracePt t="36220" x="3824288" y="2776538"/>
          <p14:tracePt t="36227" x="3811588" y="2814638"/>
          <p14:tracePt t="36234" x="3800475" y="2874963"/>
          <p14:tracePt t="36243" x="3787775" y="2911475"/>
          <p14:tracePt t="36249" x="3775075" y="2947988"/>
          <p14:tracePt t="36257" x="3775075" y="2984500"/>
          <p14:tracePt t="36264" x="3751263" y="3021013"/>
          <p14:tracePt t="36272" x="3738563" y="3070225"/>
          <p14:tracePt t="36279" x="3727450" y="3130550"/>
          <p14:tracePt t="36285" x="3702050" y="3179763"/>
          <p14:tracePt t="36293" x="3690938" y="3240088"/>
          <p14:tracePt t="36301" x="3678238" y="3289300"/>
          <p14:tracePt t="36308" x="3654425" y="3325813"/>
          <p14:tracePt t="36316" x="3641725" y="3362325"/>
          <p14:tracePt t="36324" x="3629025" y="3409950"/>
          <p14:tracePt t="36330" x="3605213" y="3471863"/>
          <p14:tracePt t="36338" x="3581400" y="3532188"/>
          <p14:tracePt t="36345" x="3568700" y="3581400"/>
          <p14:tracePt t="36352" x="3544888" y="3641725"/>
          <p14:tracePt t="36359" x="3544888" y="3678238"/>
          <p14:tracePt t="36366" x="3519488" y="3727450"/>
          <p14:tracePt t="36374" x="3508375" y="3763963"/>
          <p14:tracePt t="36382" x="3495675" y="3813175"/>
          <p14:tracePt t="36389" x="3482975" y="3860800"/>
          <p14:tracePt t="36396" x="3471863" y="3910013"/>
          <p14:tracePt t="36402" x="3471863" y="3970338"/>
          <p14:tracePt t="36410" x="3459163" y="4019550"/>
          <p14:tracePt t="36418" x="3446463" y="4056063"/>
          <p14:tracePt t="36426" x="3435350" y="4092575"/>
          <p14:tracePt t="36433" x="3422650" y="4129088"/>
          <p14:tracePt t="36440" x="3422650" y="4165600"/>
          <p14:tracePt t="36447" x="3409950" y="4202113"/>
          <p14:tracePt t="36455" x="3386138" y="4238625"/>
          <p14:tracePt t="36462" x="3373438" y="4275138"/>
          <p14:tracePt t="36469" x="3373438" y="4311650"/>
          <p14:tracePt t="36476" x="3349625" y="4348163"/>
          <p14:tracePt t="36483" x="3336925" y="4384675"/>
          <p14:tracePt t="36491" x="3325813" y="4433888"/>
          <p14:tracePt t="36497" x="3313113" y="4457700"/>
          <p14:tracePt t="36506" x="3300413" y="4494213"/>
          <p14:tracePt t="36512" x="3289300" y="4519613"/>
          <p14:tracePt t="36519" x="3276600" y="4543425"/>
          <p14:tracePt t="36527" x="3263900" y="4592638"/>
          <p14:tracePt t="36535" x="3252788" y="4629150"/>
          <p14:tracePt t="36543" x="3252788" y="4678363"/>
          <p14:tracePt t="36549" x="3227388" y="4714875"/>
          <p14:tracePt t="36557" x="3227388" y="4751388"/>
          <p14:tracePt t="36565" x="3214688" y="4799013"/>
          <p14:tracePt t="36572" x="3203575" y="4824413"/>
          <p14:tracePt t="36579" x="3203575" y="4860925"/>
          <p14:tracePt t="36585" x="3190875" y="4884738"/>
          <p14:tracePt t="36593" x="3178175" y="4933950"/>
          <p14:tracePt t="36600" x="3178175" y="4970463"/>
          <p14:tracePt t="36607" x="3167063" y="5006975"/>
          <p14:tracePt t="36615" x="3167063" y="5018088"/>
          <p14:tracePt t="36622" x="3167063" y="5043488"/>
          <p14:tracePt t="36629" x="3167063" y="5054600"/>
          <p14:tracePt t="36637" x="3154363" y="5067300"/>
          <p14:tracePt t="36644" x="3154363" y="5080000"/>
          <p14:tracePt t="37026" x="3154363" y="5054600"/>
          <p14:tracePt t="37033" x="3154363" y="5030788"/>
          <p14:tracePt t="37040" x="3154363" y="4970463"/>
          <p14:tracePt t="37047" x="3154363" y="4897438"/>
          <p14:tracePt t="37055" x="3178175" y="4799013"/>
          <p14:tracePt t="37062" x="3190875" y="4714875"/>
          <p14:tracePt t="37070" x="3227388" y="4543425"/>
          <p14:tracePt t="37077" x="3263900" y="4384675"/>
          <p14:tracePt t="37084" x="3300413" y="4238625"/>
          <p14:tracePt t="37091" x="3325813" y="4129088"/>
          <p14:tracePt t="37099" x="3362325" y="3983038"/>
          <p14:tracePt t="37107" x="3422650" y="3836988"/>
          <p14:tracePt t="37113" x="3446463" y="3714750"/>
          <p14:tracePt t="37121" x="3495675" y="3605213"/>
          <p14:tracePt t="37128" x="3519488" y="3532188"/>
          <p14:tracePt t="37136" x="3544888" y="3435350"/>
          <p14:tracePt t="37142" x="3568700" y="3373438"/>
          <p14:tracePt t="37151" x="3592513" y="3289300"/>
          <p14:tracePt t="37157" x="3629025" y="3203575"/>
          <p14:tracePt t="37164" x="3665538" y="3081338"/>
          <p14:tracePt t="37172" x="3702050" y="2997200"/>
          <p14:tracePt t="37179" x="3727450" y="2947988"/>
          <p14:tracePt t="37187" x="3751263" y="2874963"/>
          <p14:tracePt t="37194" x="3763963" y="2838450"/>
          <p14:tracePt t="37202" x="3775075" y="2801938"/>
          <p14:tracePt t="37209" x="3787775" y="2765425"/>
          <p14:tracePt t="37216" x="3800475" y="2728913"/>
          <p14:tracePt t="37224" x="3824288" y="2679700"/>
          <p14:tracePt t="37231" x="3836988" y="2643188"/>
          <p14:tracePt t="37238" x="3836988" y="2606675"/>
          <p14:tracePt t="37245" x="3848100" y="2582863"/>
          <p14:tracePt t="37253" x="3860800" y="2570163"/>
          <p14:tracePt t="37260" x="3860800" y="2557463"/>
          <p14:tracePt t="37281" x="3873500" y="2546350"/>
          <p14:tracePt t="37707" x="3873500" y="2557463"/>
          <p14:tracePt t="37715" x="3873500" y="2570163"/>
          <p14:tracePt t="37722" x="3873500" y="2582863"/>
          <p14:tracePt t="37729" x="3873500" y="2593975"/>
          <p14:tracePt t="37736" x="3873500" y="2619375"/>
          <p14:tracePt t="37743" x="3873500" y="2643188"/>
          <p14:tracePt t="37751" x="3860800" y="2667000"/>
          <p14:tracePt t="37759" x="3860800" y="2692400"/>
          <p14:tracePt t="37766" x="3860800" y="2703513"/>
          <p14:tracePt t="37773" x="3860800" y="2716213"/>
          <p14:tracePt t="37780" x="3860800" y="2740025"/>
          <p14:tracePt t="37787" x="3848100" y="2752725"/>
          <p14:tracePt t="37794" x="3836988" y="2776538"/>
          <p14:tracePt t="37801" x="3836988" y="2801938"/>
          <p14:tracePt t="37809" x="3836988" y="2825750"/>
          <p14:tracePt t="37817" x="3824288" y="2862263"/>
          <p14:tracePt t="37825" x="3824288" y="2887663"/>
          <p14:tracePt t="37831" x="3811588" y="2898775"/>
          <p14:tracePt t="37839" x="3811588" y="2924175"/>
          <p14:tracePt t="37846" x="3811588" y="2947988"/>
          <p14:tracePt t="37853" x="3800475" y="2960688"/>
          <p14:tracePt t="37860" x="3787775" y="2971800"/>
          <p14:tracePt t="37868" x="3787775" y="2997200"/>
          <p14:tracePt t="37875" x="3775075" y="3008313"/>
          <p14:tracePt t="37883" x="3775075" y="3021013"/>
          <p14:tracePt t="37897" x="3775075" y="3033713"/>
          <p14:tracePt t="37904" x="3763963" y="3044825"/>
          <p14:tracePt t="37919" x="3763963" y="3057525"/>
          <p14:tracePt t="37926" x="3763963" y="3070225"/>
          <p14:tracePt t="38183" x="3787775" y="3070225"/>
          <p14:tracePt t="38198" x="3800475" y="3070225"/>
          <p14:tracePt t="38205" x="3824288" y="3070225"/>
          <p14:tracePt t="38212" x="3836988" y="3070225"/>
          <p14:tracePt t="38220" x="3848100" y="3070225"/>
          <p14:tracePt t="38226" x="3860800" y="3070225"/>
          <p14:tracePt t="38234" x="3873500" y="3081338"/>
          <p14:tracePt t="38241" x="3884613" y="3081338"/>
          <p14:tracePt t="38249" x="3921125" y="3081338"/>
          <p14:tracePt t="38256" x="3933825" y="3081338"/>
          <p14:tracePt t="38263" x="3946525" y="3094038"/>
          <p14:tracePt t="38271" x="3970338" y="3094038"/>
          <p14:tracePt t="38278" x="3983038" y="3094038"/>
          <p14:tracePt t="38293" x="4006850" y="3094038"/>
          <p14:tracePt t="38300" x="4019550" y="3106738"/>
          <p14:tracePt t="38308" x="4032250" y="3106738"/>
          <p14:tracePt t="38315" x="4043363" y="3106738"/>
          <p14:tracePt t="38323" x="4056063" y="3117850"/>
          <p14:tracePt t="38329" x="4068763" y="3117850"/>
          <p14:tracePt t="38336" x="4079875" y="3130550"/>
          <p14:tracePt t="38352" x="4105275" y="3130550"/>
          <p14:tracePt t="38358" x="4105275" y="3143250"/>
          <p14:tracePt t="38366" x="4129088" y="3143250"/>
          <p14:tracePt t="38373" x="4129088" y="3154363"/>
          <p14:tracePt t="38381" x="4141788" y="3167063"/>
          <p14:tracePt t="38388" x="4152900" y="3179763"/>
          <p14:tracePt t="38394" x="4165600" y="3190875"/>
          <p14:tracePt t="38402" x="4178300" y="3216275"/>
          <p14:tracePt t="38410" x="4189413" y="3216275"/>
          <p14:tracePt t="38417" x="4202113" y="3240088"/>
          <p14:tracePt t="38425" x="4214813" y="3240088"/>
          <p14:tracePt t="38432" x="4214813" y="3252788"/>
          <p14:tracePt t="38439" x="4225925" y="3263900"/>
          <p14:tracePt t="38447" x="4238625" y="3276600"/>
          <p14:tracePt t="38454" x="4251325" y="3289300"/>
          <p14:tracePt t="38461" x="4251325" y="3300413"/>
          <p14:tracePt t="38469" x="4275138" y="3325813"/>
          <p14:tracePt t="38477" x="4287838" y="3349625"/>
          <p14:tracePt t="38484" x="4287838" y="3373438"/>
          <p14:tracePt t="38491" x="4298950" y="3386138"/>
          <p14:tracePt t="38498" x="4311650" y="3422650"/>
          <p14:tracePt t="38504" x="4311650" y="3448050"/>
          <p14:tracePt t="38512" x="4311650" y="3459163"/>
          <p14:tracePt t="38519" x="4324350" y="3495675"/>
          <p14:tracePt t="38527" x="4324350" y="3532188"/>
          <p14:tracePt t="38535" x="4335463" y="3557588"/>
          <p14:tracePt t="38542" x="4335463" y="3581400"/>
          <p14:tracePt t="38549" x="4335463" y="3617913"/>
          <p14:tracePt t="38557" x="4335463" y="3654425"/>
          <p14:tracePt t="38564" x="4335463" y="3690938"/>
          <p14:tracePt t="38571" x="4335463" y="3787775"/>
          <p14:tracePt t="38578" x="4335463" y="3860800"/>
          <p14:tracePt t="38586" x="4335463" y="3970338"/>
          <p14:tracePt t="38593" x="4335463" y="4032250"/>
          <p14:tracePt t="38601" x="4311650" y="4092575"/>
          <p14:tracePt t="38608" x="4311650" y="4141788"/>
          <p14:tracePt t="38615" x="4287838" y="4202113"/>
          <p14:tracePt t="38621" x="4275138" y="4275138"/>
          <p14:tracePt t="38629" x="4251325" y="4348163"/>
          <p14:tracePt t="38636" x="4238625" y="4384675"/>
          <p14:tracePt t="38644" x="4225925" y="4410075"/>
          <p14:tracePt t="38652" x="4214813" y="4433888"/>
          <p14:tracePt t="38658" x="4214813" y="4457700"/>
          <p14:tracePt t="38667" x="4189413" y="4483100"/>
          <p14:tracePt t="38675" x="4178300" y="4494213"/>
          <p14:tracePt t="38959" x="4178300" y="4506913"/>
          <p14:tracePt t="38967" x="4178300" y="4519613"/>
          <p14:tracePt t="38976" x="4165600" y="4530725"/>
          <p14:tracePt t="38981" x="4165600" y="4543425"/>
          <p14:tracePt t="38988" x="4152900" y="4567238"/>
          <p14:tracePt t="38996" x="4152900" y="4579938"/>
          <p14:tracePt t="39002" x="4129088" y="4616450"/>
          <p14:tracePt t="39010" x="4129088" y="4629150"/>
          <p14:tracePt t="39018" x="4116388" y="4640263"/>
          <p14:tracePt t="39025" x="4105275" y="4665663"/>
          <p14:tracePt t="39033" x="4105275" y="4678363"/>
          <p14:tracePt t="39040" x="4079875" y="4702175"/>
          <p14:tracePt t="39047" x="4068763" y="4738688"/>
          <p14:tracePt t="39055" x="4056063" y="4751388"/>
          <p14:tracePt t="39061" x="4032250" y="4775200"/>
          <p14:tracePt t="39069" x="4019550" y="4811713"/>
          <p14:tracePt t="39077" x="3995738" y="4824413"/>
          <p14:tracePt t="39084" x="3995738" y="4848225"/>
          <p14:tracePt t="39092" x="3983038" y="4860925"/>
          <p14:tracePt t="39099" x="3970338" y="4884738"/>
          <p14:tracePt t="39106" x="3946525" y="4897438"/>
          <p14:tracePt t="39112" x="3946525" y="4908550"/>
          <p14:tracePt t="39119" x="3921125" y="4921250"/>
          <p14:tracePt t="39127" x="3910013" y="4945063"/>
          <p14:tracePt t="39136" x="3897313" y="4945063"/>
          <p14:tracePt t="39142" x="3897313" y="4957763"/>
          <p14:tracePt t="39149" x="3873500" y="4970463"/>
          <p14:tracePt t="39157" x="3860800" y="4981575"/>
          <p14:tracePt t="39164" x="3836988" y="4994275"/>
          <p14:tracePt t="39172" x="3824288" y="5006975"/>
          <p14:tracePt t="39178" x="3811588" y="5018088"/>
          <p14:tracePt t="39186" x="3787775" y="5030788"/>
          <p14:tracePt t="39194" x="3775075" y="5030788"/>
          <p14:tracePt t="39201" x="3763963" y="5043488"/>
          <p14:tracePt t="39208" x="3738563" y="5054600"/>
          <p14:tracePt t="39216" x="3714750" y="5054600"/>
          <p14:tracePt t="39230" x="3690938" y="5054600"/>
          <p14:tracePt t="39237" x="3678238" y="5054600"/>
          <p14:tracePt t="39244" x="3665538" y="5054600"/>
          <p14:tracePt t="39251" x="3654425" y="5067300"/>
          <p14:tracePt t="39259" x="3641725" y="5067300"/>
          <p14:tracePt t="39267" x="3629025" y="5067300"/>
          <p14:tracePt t="39275" x="3617913" y="5067300"/>
          <p14:tracePt t="39289" x="3592513" y="5067300"/>
          <p14:tracePt t="39304" x="3581400" y="5067300"/>
          <p14:tracePt t="39311" x="3568700" y="5067300"/>
          <p14:tracePt t="39318" x="3556000" y="5067300"/>
          <p14:tracePt t="39333" x="3544888" y="5067300"/>
          <p14:tracePt t="39340" x="3532188" y="5067300"/>
          <p14:tracePt t="39354" x="3519488" y="5054600"/>
          <p14:tracePt t="39361" x="3508375" y="5043488"/>
          <p14:tracePt t="39369" x="3495675" y="5043488"/>
          <p14:tracePt t="39377" x="3482975" y="5018088"/>
          <p14:tracePt t="39392" x="3471863" y="5006975"/>
          <p14:tracePt t="39399" x="3459163" y="4994275"/>
          <p14:tracePt t="39406" x="3446463" y="4970463"/>
          <p14:tracePt t="39413" x="3435350" y="4945063"/>
          <p14:tracePt t="39421" x="3435350" y="4921250"/>
          <p14:tracePt t="39428" x="3422650" y="4897438"/>
          <p14:tracePt t="39436" x="3422650" y="4872038"/>
          <p14:tracePt t="39442" x="3409950" y="4848225"/>
          <p14:tracePt t="39450" x="3398838" y="4811713"/>
          <p14:tracePt t="39457" x="3398838" y="4787900"/>
          <p14:tracePt t="39464" x="3398838" y="4738688"/>
          <p14:tracePt t="39471" x="3398838" y="4689475"/>
          <p14:tracePt t="39478" x="3386138" y="4616450"/>
          <p14:tracePt t="39486" x="3386138" y="4567238"/>
          <p14:tracePt t="39494" x="3386138" y="4519613"/>
          <p14:tracePt t="39502" x="3386138" y="4470400"/>
          <p14:tracePt t="39508" x="3386138" y="4421188"/>
          <p14:tracePt t="39516" x="3386138" y="4337050"/>
          <p14:tracePt t="39523" x="3386138" y="4251325"/>
          <p14:tracePt t="39531" x="3386138" y="4202113"/>
          <p14:tracePt t="39538" x="3386138" y="4165600"/>
          <p14:tracePt t="39545" x="3386138" y="4117975"/>
          <p14:tracePt t="39553" x="3386138" y="4068763"/>
          <p14:tracePt t="39559" x="3398838" y="4032250"/>
          <p14:tracePt t="39567" x="3422650" y="3959225"/>
          <p14:tracePt t="39576" x="3446463" y="3910013"/>
          <p14:tracePt t="39581" x="3471863" y="3849688"/>
          <p14:tracePt t="39588" x="3508375" y="3776663"/>
          <p14:tracePt t="39596" x="3519488" y="3751263"/>
          <p14:tracePt t="39604" x="3544888" y="3714750"/>
          <p14:tracePt t="39611" x="3568700" y="3678238"/>
          <p14:tracePt t="39618" x="3592513" y="3654425"/>
          <p14:tracePt t="39625" x="3629025" y="3630613"/>
          <p14:tracePt t="39633" x="3654425" y="3594100"/>
          <p14:tracePt t="39640" x="3665538" y="3581400"/>
          <p14:tracePt t="39648" x="3702050" y="3557588"/>
          <p14:tracePt t="39656" x="3714750" y="3521075"/>
          <p14:tracePt t="39662" x="3738563" y="3508375"/>
          <p14:tracePt t="39670" x="3751263" y="3495675"/>
          <p14:tracePt t="39677" x="3763963" y="3484563"/>
          <p14:tracePt t="39685" x="3775075" y="3471863"/>
          <p14:tracePt t="39698" x="3800475" y="3471863"/>
          <p14:tracePt t="39705" x="3800475" y="3459163"/>
          <p14:tracePt t="39714" x="3824288" y="3459163"/>
          <p14:tracePt t="39721" x="3824288" y="3448050"/>
          <p14:tracePt t="39728" x="3836988" y="3448050"/>
          <p14:tracePt t="39736" x="3848100" y="3435350"/>
          <p14:tracePt t="39743" x="3860800" y="3435350"/>
          <p14:tracePt t="39751" x="3873500" y="3435350"/>
          <p14:tracePt t="39758" x="3884613" y="3435350"/>
          <p14:tracePt t="39765" x="3897313" y="3422650"/>
          <p14:tracePt t="39773" x="3910013" y="3422650"/>
          <p14:tracePt t="39779" x="3921125" y="3422650"/>
          <p14:tracePt t="39787" x="3933825" y="3409950"/>
          <p14:tracePt t="39794" x="3946525" y="3409950"/>
          <p14:tracePt t="39802" x="3959225" y="3409950"/>
          <p14:tracePt t="39808" x="3983038" y="3409950"/>
          <p14:tracePt t="39815" x="3995738" y="3409950"/>
          <p14:tracePt t="39831" x="4019550" y="3409950"/>
          <p14:tracePt t="39845" x="4032250" y="3409950"/>
          <p14:tracePt t="39853" x="4056063" y="3409950"/>
          <p14:tracePt t="39868" x="4068763" y="3409950"/>
          <p14:tracePt t="39876" x="4079875" y="3409950"/>
          <p14:tracePt t="39882" x="4092575" y="3422650"/>
          <p14:tracePt t="39890" x="4105275" y="3435350"/>
          <p14:tracePt t="39896" x="4129088" y="3448050"/>
          <p14:tracePt t="39904" x="4129088" y="3471863"/>
          <p14:tracePt t="39911" x="4141788" y="3495675"/>
          <p14:tracePt t="39919" x="4152900" y="3532188"/>
          <p14:tracePt t="39925" x="4165600" y="3568700"/>
          <p14:tracePt t="39932" x="4178300" y="3617913"/>
          <p14:tracePt t="39940" x="4189413" y="3654425"/>
          <p14:tracePt t="39948" x="4189413" y="3690938"/>
          <p14:tracePt t="39956" x="4202113" y="3727450"/>
          <p14:tracePt t="39962" x="4202113" y="3751263"/>
          <p14:tracePt t="39970" x="4214813" y="3836988"/>
          <p14:tracePt t="39977" x="4214813" y="3910013"/>
          <p14:tracePt t="39985" x="4214813" y="3983038"/>
          <p14:tracePt t="39992" x="4214813" y="4032250"/>
          <p14:tracePt t="39999" x="4214813" y="4081463"/>
          <p14:tracePt t="40006" x="4214813" y="4129088"/>
          <p14:tracePt t="40014" x="4214813" y="4227513"/>
          <p14:tracePt t="40022" x="4214813" y="4275138"/>
          <p14:tracePt t="40028" x="4214813" y="4337050"/>
          <p14:tracePt t="40036" x="4214813" y="4410075"/>
          <p14:tracePt t="40042" x="4214813" y="4446588"/>
          <p14:tracePt t="40050" x="4202113" y="4494213"/>
          <p14:tracePt t="40057" x="4189413" y="4567238"/>
          <p14:tracePt t="40065" x="4178300" y="4640263"/>
          <p14:tracePt t="40073" x="4165600" y="4678363"/>
          <p14:tracePt t="40079" x="4141788" y="4725988"/>
          <p14:tracePt t="40087" x="4129088" y="4799013"/>
          <p14:tracePt t="40094" x="4105275" y="4835525"/>
          <p14:tracePt t="40102" x="4079875" y="4884738"/>
          <p14:tracePt t="40109" x="4056063" y="4908550"/>
          <p14:tracePt t="40116" x="4032250" y="4945063"/>
          <p14:tracePt t="40124" x="4019550" y="4994275"/>
          <p14:tracePt t="40131" x="3983038" y="5030788"/>
          <p14:tracePt t="40139" x="3959225" y="5067300"/>
          <p14:tracePt t="40145" x="3933825" y="5103813"/>
          <p14:tracePt t="40153" x="3921125" y="5127625"/>
          <p14:tracePt t="40161" x="3897313" y="5153025"/>
          <p14:tracePt t="40167" x="3873500" y="5189538"/>
          <p14:tracePt t="40174" x="3836988" y="5226050"/>
          <p14:tracePt t="40182" x="3824288" y="5249863"/>
          <p14:tracePt t="40190" x="3800475" y="5262563"/>
          <p14:tracePt t="40197" x="3775075" y="5299075"/>
          <p14:tracePt t="40205" x="3763963" y="5299075"/>
          <p14:tracePt t="40211" x="3751263" y="5322888"/>
          <p14:tracePt t="40219" x="3727450" y="5335588"/>
          <p14:tracePt t="40226" x="3714750" y="5348288"/>
          <p14:tracePt t="40234" x="3702050" y="5359400"/>
          <p14:tracePt t="40241" x="3690938" y="5372100"/>
          <p14:tracePt t="40248" x="3678238" y="5384800"/>
          <p14:tracePt t="40256" x="3665538" y="5395913"/>
          <p14:tracePt t="40262" x="3641725" y="5408613"/>
          <p14:tracePt t="40278" x="3629025" y="5421313"/>
          <p14:tracePt t="40284" x="3617913" y="5421313"/>
          <p14:tracePt t="40291" x="3605213" y="5421313"/>
          <p14:tracePt t="40299" x="3605213" y="5432425"/>
          <p14:tracePt t="40328" x="3592513" y="5432425"/>
          <p14:tracePt t="40343" x="3581400" y="5432425"/>
          <p14:tracePt t="40351" x="3568700" y="5432425"/>
          <p14:tracePt t="40359" x="3544888" y="5408613"/>
          <p14:tracePt t="40366" x="3532188" y="5384800"/>
          <p14:tracePt t="40373" x="3495675" y="5335588"/>
          <p14:tracePt t="40379" x="3471863" y="5273675"/>
          <p14:tracePt t="40388" x="3459163" y="5226050"/>
          <p14:tracePt t="40394" x="3435350" y="5189538"/>
          <p14:tracePt t="40401" x="3398838" y="5116513"/>
          <p14:tracePt t="40409" x="3373438" y="5030788"/>
          <p14:tracePt t="40417" x="3349625" y="4945063"/>
          <p14:tracePt t="40425" x="3325813" y="4884738"/>
          <p14:tracePt t="40431" x="3325813" y="4835525"/>
          <p14:tracePt t="40439" x="3325813" y="4775200"/>
          <p14:tracePt t="40445" x="3313113" y="4725988"/>
          <p14:tracePt t="40454" x="3313113" y="4678363"/>
          <p14:tracePt t="40461" x="3313113" y="4616450"/>
          <p14:tracePt t="40468" x="3313113" y="4530725"/>
          <p14:tracePt t="40476" x="3313113" y="4470400"/>
          <p14:tracePt t="40482" x="3336925" y="4397375"/>
          <p14:tracePt t="40490" x="3362325" y="4324350"/>
          <p14:tracePt t="40497" x="3409950" y="4238625"/>
          <p14:tracePt t="40505" x="3495675" y="4056063"/>
          <p14:tracePt t="40512" x="3568700" y="3910013"/>
          <p14:tracePt t="40518" x="3654425" y="3751263"/>
          <p14:tracePt t="40526" x="3714750" y="3654425"/>
          <p14:tracePt t="40534" x="3775075" y="3544888"/>
          <p14:tracePt t="40541" x="3848100" y="3422650"/>
          <p14:tracePt t="40548" x="3884613" y="3349625"/>
          <p14:tracePt t="40556" x="3946525" y="3252788"/>
          <p14:tracePt t="40563" x="3983038" y="3190875"/>
          <p14:tracePt t="40570" x="4043363" y="3117850"/>
          <p14:tracePt t="40578" x="4068763" y="3081338"/>
          <p14:tracePt t="40586" x="4092575" y="3033713"/>
          <p14:tracePt t="40592" x="4116388" y="3021013"/>
          <p14:tracePt t="40600" x="4129088" y="2997200"/>
          <p14:tracePt t="40607" x="4141788" y="2997200"/>
          <p14:tracePt t="40614" x="4165600" y="2971800"/>
          <p14:tracePt t="40622" x="4178300" y="2960688"/>
          <p14:tracePt t="40629" x="4189413" y="2947988"/>
          <p14:tracePt t="40643" x="4214813" y="2935288"/>
          <p14:tracePt t="40651" x="4225925" y="2924175"/>
          <p14:tracePt t="40659" x="4238625" y="2924175"/>
          <p14:tracePt t="40666" x="4251325" y="2924175"/>
          <p14:tracePt t="40680" x="4262438" y="2924175"/>
          <p14:tracePt t="40688" x="4275138" y="2924175"/>
          <p14:tracePt t="40695" x="4298950" y="2924175"/>
          <p14:tracePt t="40709" x="4311650" y="2924175"/>
          <p14:tracePt t="40717" x="4335463" y="2924175"/>
          <p14:tracePt t="40731" x="4348163" y="2924175"/>
          <p14:tracePt t="40739" x="4360863" y="2924175"/>
          <p14:tracePt t="40759" x="4371975" y="2935288"/>
          <p14:tracePt t="40761" x="4384675" y="2947988"/>
          <p14:tracePt t="40768" x="4397375" y="2960688"/>
          <p14:tracePt t="40776" x="4397375" y="2984500"/>
          <p14:tracePt t="40782" x="4408488" y="3008313"/>
          <p14:tracePt t="40790" x="4408488" y="3033713"/>
          <p14:tracePt t="40797" x="4408488" y="3044825"/>
          <p14:tracePt t="40805" x="4408488" y="3081338"/>
          <p14:tracePt t="40812" x="4408488" y="3106738"/>
          <p14:tracePt t="40819" x="4408488" y="3154363"/>
          <p14:tracePt t="40827" x="4408488" y="3190875"/>
          <p14:tracePt t="40834" x="4408488" y="3240088"/>
          <p14:tracePt t="40842" x="4408488" y="3263900"/>
          <p14:tracePt t="40849" x="4408488" y="3289300"/>
          <p14:tracePt t="40856" x="4408488" y="3313113"/>
          <p14:tracePt t="40863" x="4408488" y="3349625"/>
          <p14:tracePt t="40870" x="4397375" y="3422650"/>
          <p14:tracePt t="40877" x="4384675" y="3484563"/>
          <p14:tracePt t="40885" x="4371975" y="3557588"/>
          <p14:tracePt t="40893" x="4371975" y="3605213"/>
          <p14:tracePt t="40900" x="4360863" y="3641725"/>
          <p14:tracePt t="40907" x="4348163" y="3678238"/>
          <p14:tracePt t="40915" x="4335463" y="3740150"/>
          <p14:tracePt t="40922" x="4311650" y="3787775"/>
          <p14:tracePt t="40929" x="4298950" y="3849688"/>
          <p14:tracePt t="40937" x="4287838" y="3910013"/>
          <p14:tracePt t="40944" x="4275138" y="3946525"/>
          <p14:tracePt t="40952" x="4251325" y="4006850"/>
          <p14:tracePt t="40959" x="4225925" y="4043363"/>
          <p14:tracePt t="40966" x="4214813" y="4105275"/>
          <p14:tracePt t="40974" x="4178300" y="4191000"/>
          <p14:tracePt t="40981" x="4165600" y="4238625"/>
          <p14:tracePt t="40987" x="4141788" y="4311650"/>
          <p14:tracePt t="40995" x="4105275" y="4384675"/>
          <p14:tracePt t="41002" x="4079875" y="4421188"/>
          <p14:tracePt t="41009" x="4056063" y="4457700"/>
          <p14:tracePt t="41017" x="4032250" y="4519613"/>
          <p14:tracePt t="41025" x="3995738" y="4567238"/>
          <p14:tracePt t="41031" x="3959225" y="4616450"/>
          <p14:tracePt t="41039" x="3921125" y="4678363"/>
          <p14:tracePt t="41046" x="3897313" y="4714875"/>
          <p14:tracePt t="41054" x="3860800" y="4762500"/>
          <p14:tracePt t="41062" x="3836988" y="4787900"/>
          <p14:tracePt t="41069" x="3811588" y="4824413"/>
          <p14:tracePt t="41076" x="3787775" y="4860925"/>
          <p14:tracePt t="41083" x="3763963" y="4872038"/>
          <p14:tracePt t="41091" x="3738563" y="4908550"/>
          <p14:tracePt t="41098" x="3727450" y="4908550"/>
          <p14:tracePt t="41104" x="3702050" y="4921250"/>
          <p14:tracePt t="41112" x="3702050" y="4933950"/>
          <p14:tracePt t="41472" x="3690938" y="4933950"/>
          <p14:tracePt t="41479" x="3690938" y="4957763"/>
          <p14:tracePt t="41493" x="3678238" y="4970463"/>
          <p14:tracePt t="41500" x="3665538" y="4981575"/>
          <p14:tracePt t="41507" x="3665538" y="4994275"/>
          <p14:tracePt t="41515" x="3654425" y="5018088"/>
          <p14:tracePt t="41522" x="3641725" y="5030788"/>
          <p14:tracePt t="41529" x="3641725" y="5043488"/>
          <p14:tracePt t="41537" x="3629025" y="5054600"/>
          <p14:tracePt t="41545" x="3617913" y="5067300"/>
          <p14:tracePt t="41552" x="3605213" y="5067300"/>
          <p14:tracePt t="41559" x="3592513" y="5080000"/>
          <p14:tracePt t="41566" x="3581400" y="5091113"/>
          <p14:tracePt t="41574" x="3568700" y="5103813"/>
          <p14:tracePt t="41581" x="3556000" y="5116513"/>
          <p14:tracePt t="41588" x="3532188" y="5127625"/>
          <p14:tracePt t="41596" x="3519488" y="5127625"/>
          <p14:tracePt t="41602" x="3508375" y="5140325"/>
          <p14:tracePt t="41609" x="3495675" y="5153025"/>
          <p14:tracePt t="41617" x="3482975" y="5153025"/>
          <p14:tracePt t="41626" x="3459163" y="5164138"/>
          <p14:tracePt t="41640" x="3435350" y="5164138"/>
          <p14:tracePt t="41646" x="3422650" y="5164138"/>
          <p14:tracePt t="41655" x="3409950" y="5164138"/>
          <p14:tracePt t="41662" x="3398838" y="5164138"/>
          <p14:tracePt t="41669" x="3386138" y="5164138"/>
          <p14:tracePt t="41676" x="3373438" y="5153025"/>
          <p14:tracePt t="41684" x="3349625" y="5127625"/>
          <p14:tracePt t="41691" x="3336925" y="5091113"/>
          <p14:tracePt t="41698" x="3313113" y="5054600"/>
          <p14:tracePt t="41706" x="3313113" y="5006975"/>
          <p14:tracePt t="41713" x="3313113" y="4981575"/>
          <p14:tracePt t="41719" x="3300413" y="4945063"/>
          <p14:tracePt t="41727" x="3300413" y="4908550"/>
          <p14:tracePt t="41735" x="3300413" y="4835525"/>
          <p14:tracePt t="41743" x="3300413" y="4787900"/>
          <p14:tracePt t="41760" x="3325813" y="4665663"/>
          <p14:tracePt t="41764" x="3336925" y="4603750"/>
          <p14:tracePt t="41772" x="3362325" y="4530725"/>
          <p14:tracePt t="41778" x="3398838" y="4446588"/>
          <p14:tracePt t="41787" x="3435350" y="4360863"/>
          <p14:tracePt t="41793" x="3471863" y="4311650"/>
          <p14:tracePt t="41801" x="3495675" y="4251325"/>
          <p14:tracePt t="41809" x="3544888" y="4191000"/>
          <p14:tracePt t="41815" x="3592513" y="4105275"/>
          <p14:tracePt t="41823" x="3641725" y="4019550"/>
          <p14:tracePt t="41830" x="3727450" y="3910013"/>
          <p14:tracePt t="41836" x="3811588" y="3787775"/>
          <p14:tracePt t="41844" x="3884613" y="3703638"/>
          <p14:tracePt t="41852" x="3946525" y="3641725"/>
          <p14:tracePt t="41859" x="3970338" y="3594100"/>
          <p14:tracePt t="41867" x="4019550" y="3532188"/>
          <p14:tracePt t="41874" x="4043363" y="3508375"/>
          <p14:tracePt t="41881" x="4056063" y="3484563"/>
          <p14:tracePt t="41888" x="4068763" y="3471863"/>
          <p14:tracePt t="41896" x="4105275" y="3435350"/>
          <p14:tracePt t="41910" x="4129088" y="3409950"/>
          <p14:tracePt t="41926" x="4141788" y="3398838"/>
          <p14:tracePt t="41940" x="4165600" y="3398838"/>
          <p14:tracePt t="41947" x="4165600" y="3386138"/>
          <p14:tracePt t="41954" x="4178300" y="3373438"/>
          <p14:tracePt t="41969" x="4202113" y="3373438"/>
          <p14:tracePt t="41984" x="4214813" y="3362325"/>
          <p14:tracePt t="41992" x="4225925" y="3362325"/>
          <p14:tracePt t="41998" x="4238625" y="3362325"/>
          <p14:tracePt t="42006" x="4251325" y="3362325"/>
          <p14:tracePt t="42021" x="4275138" y="3362325"/>
          <p14:tracePt t="42035" x="4287838" y="3362325"/>
          <p14:tracePt t="42043" x="4311650" y="3362325"/>
          <p14:tracePt t="42050" x="4311650" y="3373438"/>
          <p14:tracePt t="42057" x="4324350" y="3386138"/>
          <p14:tracePt t="42064" x="4335463" y="3386138"/>
          <p14:tracePt t="42071" x="4348163" y="3409950"/>
          <p14:tracePt t="42079" x="4360863" y="3422650"/>
          <p14:tracePt t="42086" x="4371975" y="3435350"/>
          <p14:tracePt t="42093" x="4384675" y="3471863"/>
          <p14:tracePt t="42102" x="4384675" y="3508375"/>
          <p14:tracePt t="42109" x="4397375" y="3521075"/>
          <p14:tracePt t="42116" x="4397375" y="3544888"/>
          <p14:tracePt t="42124" x="4408488" y="3568700"/>
          <p14:tracePt t="42130" x="4408488" y="3605213"/>
          <p14:tracePt t="42138" x="4408488" y="3654425"/>
          <p14:tracePt t="42145" x="4408488" y="3690938"/>
          <p14:tracePt t="42152" x="4408488" y="3727450"/>
          <p14:tracePt t="42160" x="4397375" y="3800475"/>
          <p14:tracePt t="42167" x="4384675" y="3836988"/>
          <p14:tracePt t="42173" x="4360863" y="3910013"/>
          <p14:tracePt t="42181" x="4335463" y="3983038"/>
          <p14:tracePt t="42188" x="4324350" y="4043363"/>
          <p14:tracePt t="42196" x="4298950" y="4117975"/>
          <p14:tracePt t="42203" x="4275138" y="4191000"/>
          <p14:tracePt t="42211" x="4251325" y="4238625"/>
          <p14:tracePt t="42218" x="4225925" y="4300538"/>
          <p14:tracePt t="42226" x="4202113" y="4348163"/>
          <p14:tracePt t="42233" x="4165600" y="4410075"/>
          <p14:tracePt t="42240" x="4116388" y="4519613"/>
          <p14:tracePt t="42248" x="4105275" y="4543425"/>
          <p14:tracePt t="42255" x="4068763" y="4592638"/>
          <p14:tracePt t="42262" x="4043363" y="4629150"/>
          <p14:tracePt t="42269" x="4019550" y="4678363"/>
          <p14:tracePt t="42276" x="3995738" y="4702175"/>
          <p14:tracePt t="42284" x="3959225" y="4738688"/>
          <p14:tracePt t="42291" x="3946525" y="4762500"/>
          <p14:tracePt t="42298" x="3897313" y="4799013"/>
          <p14:tracePt t="42306" x="3873500" y="4835525"/>
          <p14:tracePt t="42313" x="3824288" y="4872038"/>
          <p14:tracePt t="42321" x="3800475" y="4897438"/>
          <p14:tracePt t="42328" x="3775075" y="4933950"/>
          <p14:tracePt t="42336" x="3727450" y="4957763"/>
          <p14:tracePt t="42343" x="3702050" y="4994275"/>
          <p14:tracePt t="42350" x="3665538" y="5006975"/>
          <p14:tracePt t="42357" x="3629025" y="5043488"/>
          <p14:tracePt t="42365" x="3592513" y="5067300"/>
          <p14:tracePt t="42372" x="3568700" y="5091113"/>
          <p14:tracePt t="42379" x="3532188" y="5103813"/>
          <p14:tracePt t="42386" x="3519488" y="5116513"/>
          <p14:tracePt t="42394" x="3508375" y="5127625"/>
          <p14:tracePt t="42402" x="3495675" y="5127625"/>
          <p14:tracePt t="42408" x="3482975" y="5127625"/>
          <p14:tracePt t="42415" x="3471863" y="5140325"/>
          <p14:tracePt t="42423" x="3459163" y="5140325"/>
          <p14:tracePt t="42438" x="3435350" y="5140325"/>
          <p14:tracePt t="42452" x="3422650" y="5140325"/>
          <p14:tracePt t="42460" x="3409950" y="5140325"/>
          <p14:tracePt t="42467" x="3398838" y="5127625"/>
          <p14:tracePt t="42475" x="3373438" y="5116513"/>
          <p14:tracePt t="42482" x="3362325" y="5103813"/>
          <p14:tracePt t="42489" x="3336925" y="5080000"/>
          <p14:tracePt t="42496" x="3325813" y="5054600"/>
          <p14:tracePt t="42504" x="3313113" y="5030788"/>
          <p14:tracePt t="42511" x="3300413" y="5018088"/>
          <p14:tracePt t="42519" x="3276600" y="4957763"/>
          <p14:tracePt t="42525" x="3252788" y="4921250"/>
          <p14:tracePt t="42532" x="3252788" y="4860925"/>
          <p14:tracePt t="42541" x="3240088" y="4811713"/>
          <p14:tracePt t="42548" x="3227388" y="4738688"/>
          <p14:tracePt t="42555" x="3227388" y="4678363"/>
          <p14:tracePt t="42562" x="3214688" y="4603750"/>
          <p14:tracePt t="42570" x="3214688" y="4494213"/>
          <p14:tracePt t="42576" x="3214688" y="4421188"/>
          <p14:tracePt t="42585" x="3214688" y="4373563"/>
          <p14:tracePt t="42592" x="3214688" y="4311650"/>
          <p14:tracePt t="42599" x="3227388" y="4251325"/>
          <p14:tracePt t="42606" x="3240088" y="4191000"/>
          <p14:tracePt t="42613" x="3252788" y="4154488"/>
          <p14:tracePt t="42621" x="3276600" y="4056063"/>
          <p14:tracePt t="42628" x="3313113" y="4019550"/>
          <p14:tracePt t="42636" x="3362325" y="3946525"/>
          <p14:tracePt t="42642" x="3386138" y="3922713"/>
          <p14:tracePt t="42649" x="3422650" y="3873500"/>
          <p14:tracePt t="42658" x="3446463" y="3849688"/>
          <p14:tracePt t="42665" x="3471863" y="3824288"/>
          <p14:tracePt t="42673" x="3495675" y="3787775"/>
          <p14:tracePt t="42679" x="3532188" y="3763963"/>
          <p14:tracePt t="42687" x="3568700" y="3714750"/>
          <p14:tracePt t="42694" x="3581400" y="3703638"/>
          <p14:tracePt t="42702" x="3617913" y="3678238"/>
          <p14:tracePt t="42709" x="3641725" y="3654425"/>
          <p14:tracePt t="42716" x="3665538" y="3630613"/>
          <p14:tracePt t="42723" x="3702050" y="3605213"/>
          <p14:tracePt t="42730" x="3714750" y="3605213"/>
          <p14:tracePt t="42744" x="3727450" y="3581400"/>
          <p14:tracePt t="42746" x="3751263" y="3568700"/>
          <p14:tracePt t="42753" x="3763963" y="3568700"/>
          <p14:tracePt t="42760" x="3775075" y="3568700"/>
          <p14:tracePt t="42767" x="3800475" y="3557588"/>
          <p14:tracePt t="42782" x="3811588" y="3557588"/>
          <p14:tracePt t="42789" x="3824288" y="3557588"/>
          <p14:tracePt t="42797" x="3836988" y="3557588"/>
          <p14:tracePt t="42805" x="3860800" y="3557588"/>
          <p14:tracePt t="42819" x="3873500" y="3557588"/>
          <p14:tracePt t="42827" x="3897313" y="3557588"/>
          <p14:tracePt t="42834" x="3910013" y="3557588"/>
          <p14:tracePt t="42841" x="3921125" y="3557588"/>
          <p14:tracePt t="42848" x="3946525" y="3557588"/>
          <p14:tracePt t="42855" x="3970338" y="3557588"/>
          <p14:tracePt t="42863" x="3983038" y="3568700"/>
          <p14:tracePt t="42870" x="3995738" y="3568700"/>
          <p14:tracePt t="42877" x="4019550" y="3568700"/>
          <p14:tracePt t="42884" x="4019550" y="3581400"/>
          <p14:tracePt t="42891" x="4043363" y="3581400"/>
          <p14:tracePt t="42899" x="4043363" y="3594100"/>
          <p14:tracePt t="42907" x="4056063" y="3594100"/>
          <p14:tracePt t="42913" x="4068763" y="3605213"/>
          <p14:tracePt t="42922" x="4079875" y="3605213"/>
          <p14:tracePt t="42928" x="4079875" y="3617913"/>
          <p14:tracePt t="42936" x="4092575" y="3617913"/>
          <p14:tracePt t="42944" x="4092575" y="3630613"/>
          <p14:tracePt t="42951" x="4105275" y="3630613"/>
          <p14:tracePt t="42958" x="4105275" y="3654425"/>
          <p14:tracePt t="42973" x="4116388" y="3678238"/>
          <p14:tracePt t="42979" x="4129088" y="3690938"/>
          <p14:tracePt t="42987" x="4129088" y="3714750"/>
          <p14:tracePt t="42993" x="4129088" y="3727450"/>
          <p14:tracePt t="43001" x="4129088" y="3763963"/>
          <p14:tracePt t="43008" x="4129088" y="3776663"/>
          <p14:tracePt t="43017" x="4129088" y="3800475"/>
          <p14:tracePt t="43024" x="4129088" y="3824288"/>
          <p14:tracePt t="43031" x="4129088" y="3849688"/>
          <p14:tracePt t="43039" x="4129088" y="3886200"/>
          <p14:tracePt t="43046" x="4129088" y="3910013"/>
          <p14:tracePt t="43053" x="4129088" y="3946525"/>
          <p14:tracePt t="43060" x="4129088" y="3970338"/>
          <p14:tracePt t="43068" x="4129088" y="4006850"/>
          <p14:tracePt t="43076" x="4129088" y="4043363"/>
          <p14:tracePt t="43082" x="4129088" y="4068763"/>
          <p14:tracePt t="43090" x="4129088" y="4117975"/>
          <p14:tracePt t="43096" x="4129088" y="4165600"/>
          <p14:tracePt t="43105" x="4129088" y="4202113"/>
          <p14:tracePt t="43111" x="4129088" y="4238625"/>
          <p14:tracePt t="43118" x="4116388" y="4287838"/>
          <p14:tracePt t="43127" x="4105275" y="4324350"/>
          <p14:tracePt t="43134" x="4092575" y="4373563"/>
          <p14:tracePt t="43141" x="4068763" y="4446588"/>
          <p14:tracePt t="43148" x="4043363" y="4506913"/>
          <p14:tracePt t="43156" x="4032250" y="4543425"/>
          <p14:tracePt t="43163" x="4006850" y="4603750"/>
          <p14:tracePt t="43170" x="3970338" y="4640263"/>
          <p14:tracePt t="43178" x="3970338" y="4678363"/>
          <p14:tracePt t="43185" x="3946525" y="4702175"/>
          <p14:tracePt t="43193" x="3933825" y="4725988"/>
          <p14:tracePt t="43200" x="3910013" y="4751388"/>
          <p14:tracePt t="43207" x="3884613" y="4799013"/>
          <p14:tracePt t="43214" x="3860800" y="4824413"/>
          <p14:tracePt t="43222" x="3848100" y="4860925"/>
          <p14:tracePt t="43228" x="3824288" y="4884738"/>
          <p14:tracePt t="43235" x="3800475" y="4921250"/>
          <p14:tracePt t="43244" x="3787775" y="4933950"/>
          <p14:tracePt t="43251" x="3787775" y="4945063"/>
          <p14:tracePt t="43258" x="3775075" y="4957763"/>
          <p14:tracePt t="43266" x="3763963" y="4957763"/>
          <p14:tracePt t="43273" x="3751263" y="4981575"/>
          <p14:tracePt t="43280" x="3727450" y="4994275"/>
          <p14:tracePt t="43288" x="3727450" y="5018088"/>
          <p14:tracePt t="43294" x="3714750" y="5030788"/>
          <p14:tracePt t="43303" x="3702050" y="5043488"/>
          <p14:tracePt t="43309" x="3678238" y="5067300"/>
          <p14:tracePt t="43316" x="3678238" y="5080000"/>
          <p14:tracePt t="43324" x="3654425" y="5103813"/>
          <p14:tracePt t="43331" x="3641725" y="5116513"/>
          <p14:tracePt t="43339" x="3641725" y="5127625"/>
          <p14:tracePt t="43346" x="3629025" y="5127625"/>
          <p14:tracePt t="44226" x="3617913" y="5127625"/>
          <p14:tracePt t="44248" x="3605213" y="5140325"/>
          <p14:tracePt t="44261" x="3592513" y="5140325"/>
          <p14:tracePt t="44275" x="3581400" y="5140325"/>
          <p14:tracePt t="44335" x="3568700" y="5140325"/>
          <p14:tracePt t="44349" x="3544888" y="5153025"/>
          <p14:tracePt t="44364" x="3532188" y="5153025"/>
          <p14:tracePt t="44372" x="3519488" y="5153025"/>
          <p14:tracePt t="44378" x="3508375" y="5153025"/>
          <p14:tracePt t="44385" x="3495675" y="5153025"/>
          <p14:tracePt t="44400" x="3482975" y="5153025"/>
          <p14:tracePt t="44408" x="3471863" y="5164138"/>
          <p14:tracePt t="44430" x="3459163" y="5176838"/>
          <p14:tracePt t="44444" x="3446463" y="5176838"/>
          <p14:tracePt t="44452" x="3435350" y="5176838"/>
          <p14:tracePt t="44459" x="3422650" y="5189538"/>
          <p14:tracePt t="44466" x="3409950" y="5189538"/>
          <p14:tracePt t="44481" x="3398838" y="5189538"/>
          <p14:tracePt t="45361" x="3409950" y="5189538"/>
          <p14:tracePt t="45368" x="3459163" y="5189538"/>
          <p14:tracePt t="45376" x="3495675" y="5189538"/>
          <p14:tracePt t="45382" x="3568700" y="5189538"/>
          <p14:tracePt t="45389" x="3665538" y="5189538"/>
          <p14:tracePt t="45396" x="3800475" y="5189538"/>
          <p14:tracePt t="45403" x="3921125" y="5189538"/>
          <p14:tracePt t="45411" x="4056063" y="5189538"/>
          <p14:tracePt t="45418" x="4189413" y="5189538"/>
          <p14:tracePt t="45426" x="4298950" y="5189538"/>
          <p14:tracePt t="45433" x="4397375" y="5189538"/>
          <p14:tracePt t="45441" x="4616450" y="5189538"/>
          <p14:tracePt t="45447" x="4775200" y="5189538"/>
          <p14:tracePt t="45456" x="5018088" y="5189538"/>
          <p14:tracePt t="45463" x="5140325" y="5189538"/>
          <p14:tracePt t="45470" x="5310188" y="5189538"/>
          <p14:tracePt t="45478" x="5541963" y="5164138"/>
          <p14:tracePt t="45484" x="5761038" y="5127625"/>
          <p14:tracePt t="45492" x="6040438" y="5091113"/>
          <p14:tracePt t="45499" x="6188075" y="5067300"/>
          <p14:tracePt t="45507" x="6357938" y="5030788"/>
          <p14:tracePt t="45513" x="6503988" y="5006975"/>
          <p14:tracePt t="45520" x="6662738" y="4970463"/>
          <p14:tracePt t="45528" x="6783388" y="4945063"/>
          <p14:tracePt t="45535" x="6894513" y="4933950"/>
          <p14:tracePt t="45543" x="7004050" y="4921250"/>
          <p14:tracePt t="45550" x="7088188" y="4908550"/>
          <p14:tracePt t="45558" x="7197725" y="4897438"/>
          <p14:tracePt t="45564" x="7296150" y="4897438"/>
          <p14:tracePt t="45573" x="7380288" y="4897438"/>
          <p14:tracePt t="45580" x="7442200" y="4897438"/>
          <p14:tracePt t="45586" x="7489825" y="4897438"/>
          <p14:tracePt t="45595" x="7515225" y="4897438"/>
          <p14:tracePt t="45601" x="7539038" y="4897438"/>
          <p14:tracePt t="45609" x="7564438" y="4897438"/>
          <p14:tracePt t="45616" x="7588250" y="4908550"/>
          <p14:tracePt t="46013" x="7612063" y="4908550"/>
          <p14:tracePt t="46019" x="7637463" y="4921250"/>
          <p14:tracePt t="46025" x="7673975" y="4933950"/>
          <p14:tracePt t="46033" x="7710488" y="4945063"/>
          <p14:tracePt t="46041" x="7747000" y="4945063"/>
          <p14:tracePt t="46048" x="7783513" y="4957763"/>
          <p14:tracePt t="46056" x="7820025" y="4970463"/>
          <p14:tracePt t="46063" x="7843838" y="4981575"/>
          <p14:tracePt t="46071" x="7893050" y="4981575"/>
          <p14:tracePt t="46078" x="7929563" y="4994275"/>
          <p14:tracePt t="46085" x="7989888" y="5006975"/>
          <p14:tracePt t="46093" x="8039100" y="5018088"/>
          <p14:tracePt t="46100" x="8075613" y="5043488"/>
          <p14:tracePt t="46107" x="8135938" y="5043488"/>
          <p14:tracePt t="46114" x="8172450" y="5067300"/>
          <p14:tracePt t="46122" x="8196263" y="5080000"/>
          <p14:tracePt t="46128" x="8221663" y="5091113"/>
          <p14:tracePt t="46136" x="8307388" y="5127625"/>
          <p14:tracePt t="46143" x="8355013" y="5153025"/>
          <p14:tracePt t="46150" x="8428038" y="5176838"/>
          <p14:tracePt t="46158" x="8489950" y="5200650"/>
          <p14:tracePt t="46165" x="8526463" y="5200650"/>
          <p14:tracePt t="46173" x="8599488" y="5226050"/>
          <p14:tracePt t="46180" x="8610600" y="5226050"/>
          <p14:tracePt t="46187" x="8647113" y="5237163"/>
          <p14:tracePt t="46195" x="8659813" y="5249863"/>
          <p14:tracePt t="46202" x="8672513" y="5249863"/>
          <p14:tracePt t="46210" x="8683625" y="5249863"/>
          <p14:tracePt t="46517" x="8696325" y="5249863"/>
          <p14:tracePt t="46524" x="8709025" y="5249863"/>
          <p14:tracePt t="46532" x="8720138" y="5249863"/>
          <p14:tracePt t="46538" x="8732838" y="5249863"/>
          <p14:tracePt t="46546" x="8745538" y="5249863"/>
          <p14:tracePt t="46554" x="8756650" y="5249863"/>
          <p14:tracePt t="46562" x="8782050" y="5237163"/>
          <p14:tracePt t="46568" x="8793163" y="5226050"/>
          <p14:tracePt t="46576" x="8805863" y="5213350"/>
          <p14:tracePt t="46583" x="8829675" y="5213350"/>
          <p14:tracePt t="46590" x="8842375" y="5189538"/>
          <p14:tracePt t="46598" x="8866188" y="5176838"/>
          <p14:tracePt t="46605" x="8891588" y="5140325"/>
          <p14:tracePt t="46612" x="8915400" y="5127625"/>
          <p14:tracePt t="46620" x="8951913" y="5091113"/>
          <p14:tracePt t="46627" x="8977313" y="5054600"/>
          <p14:tracePt t="46634" x="9013825" y="5018088"/>
          <p14:tracePt t="46641" x="9037638" y="4970463"/>
          <p14:tracePt t="46648" x="9097963" y="4884738"/>
          <p14:tracePt t="46656" x="9147175" y="4824413"/>
          <p14:tracePt t="46664" x="9196388" y="4738688"/>
          <p14:tracePt t="46671" x="9244013" y="4678363"/>
          <p14:tracePt t="46679" x="9280525" y="4603750"/>
          <p14:tracePt t="46686" x="9317038" y="4567238"/>
          <p14:tracePt t="46693" x="9342438" y="4519613"/>
          <p14:tracePt t="46700" x="9390063" y="4470400"/>
          <p14:tracePt t="46708" x="9415463" y="4410075"/>
          <p14:tracePt t="46715" x="9451975" y="4373563"/>
          <p14:tracePt t="46723" x="9475788" y="4311650"/>
          <p14:tracePt t="46729" x="9499600" y="4251325"/>
          <p14:tracePt t="46745" x="9561513" y="4129088"/>
          <p14:tracePt t="46752" x="9598025" y="4068763"/>
          <p14:tracePt t="46758" x="9621838" y="4019550"/>
          <p14:tracePt t="46766" x="9658350" y="3946525"/>
          <p14:tracePt t="46773" x="9671050" y="3886200"/>
          <p14:tracePt t="46780" x="9694863" y="3849688"/>
          <p14:tracePt t="46788" x="9731375" y="3763963"/>
          <p14:tracePt t="46795" x="9756775" y="3727450"/>
          <p14:tracePt t="46803" x="9780588" y="3654425"/>
          <p14:tracePt t="46810" x="9780588" y="3617913"/>
          <p14:tracePt t="46817" x="9793288" y="3557588"/>
          <p14:tracePt t="46824" x="9804400" y="3508375"/>
          <p14:tracePt t="46831" x="9817100" y="3484563"/>
          <p14:tracePt t="46839" x="9829800" y="3448050"/>
          <p14:tracePt t="46847" x="9829800" y="3422650"/>
          <p14:tracePt t="46854" x="9840913" y="3386138"/>
          <p14:tracePt t="46862" x="9853613" y="3349625"/>
          <p14:tracePt t="46869" x="9866313" y="3336925"/>
          <p14:tracePt t="46875" x="9866313" y="3300413"/>
          <p14:tracePt t="46882" x="9877425" y="3276600"/>
          <p14:tracePt t="46891" x="9877425" y="3252788"/>
          <p14:tracePt t="46897" x="9890125" y="3252788"/>
          <p14:tracePt t="46906" x="9890125" y="3227388"/>
          <p14:tracePt t="46912" x="9902825" y="3216275"/>
          <p14:tracePt t="46920" x="9902825" y="3203575"/>
          <p14:tracePt t="46927" x="9902825" y="3190875"/>
          <p14:tracePt t="46935" x="9913938" y="3179763"/>
          <p14:tracePt t="46949" x="9913938" y="3167063"/>
          <p14:tracePt t="46956" x="9913938" y="3154363"/>
          <p14:tracePt t="46964" x="9913938" y="3143250"/>
          <p14:tracePt t="46979" x="9913938" y="3130550"/>
          <p14:tracePt t="46986" x="9913938" y="3117850"/>
          <p14:tracePt t="46993" x="9913938" y="3106738"/>
          <p14:tracePt t="47000" x="9913938" y="3094038"/>
          <p14:tracePt t="47015" x="9913938" y="3081338"/>
          <p14:tracePt t="47029" x="9913938" y="3070225"/>
          <p14:tracePt t="47059" x="9913938" y="3057525"/>
          <p14:tracePt t="47117" x="9902825" y="3057525"/>
          <p14:tracePt t="47132" x="9890125" y="3057525"/>
          <p14:tracePt t="47147" x="9866313" y="3070225"/>
          <p14:tracePt t="47155" x="9853613" y="3094038"/>
          <p14:tracePt t="47162" x="9829800" y="3130550"/>
          <p14:tracePt t="47169" x="9804400" y="3167063"/>
          <p14:tracePt t="47177" x="9780588" y="3203575"/>
          <p14:tracePt t="47184" x="9756775" y="3252788"/>
          <p14:tracePt t="47191" x="9720263" y="3289300"/>
          <p14:tracePt t="47198" x="9671050" y="3409950"/>
          <p14:tracePt t="47206" x="9621838" y="3495675"/>
          <p14:tracePt t="47212" x="9585325" y="3557588"/>
          <p14:tracePt t="47220" x="9525000" y="3654425"/>
          <p14:tracePt t="47228" x="9499600" y="3727450"/>
          <p14:tracePt t="47235" x="9439275" y="3824288"/>
          <p14:tracePt t="47241" x="9390063" y="3959225"/>
          <p14:tracePt t="47249" x="9317038" y="4092575"/>
          <p14:tracePt t="47256" x="9269413" y="4191000"/>
          <p14:tracePt t="47264" x="9220200" y="4324350"/>
          <p14:tracePt t="47271" x="9183688" y="4446588"/>
          <p14:tracePt t="47279" x="9134475" y="4579938"/>
          <p14:tracePt t="47286" x="9097963" y="4714875"/>
          <p14:tracePt t="47293" x="9061450" y="4799013"/>
          <p14:tracePt t="47301" x="9024938" y="4921250"/>
          <p14:tracePt t="47308" x="8977313" y="5030788"/>
          <p14:tracePt t="47315" x="8939213" y="5153025"/>
          <p14:tracePt t="47323" x="8915400" y="5262563"/>
          <p14:tracePt t="47329" x="8891588" y="5372100"/>
          <p14:tracePt t="47337" x="8866188" y="5457825"/>
          <p14:tracePt t="47345" x="8842375" y="5541963"/>
          <p14:tracePt t="47352" x="8793163" y="5627688"/>
          <p14:tracePt t="47358" x="8769350" y="5724525"/>
          <p14:tracePt t="47366" x="8732838" y="5810250"/>
          <p14:tracePt t="47373" x="8683625" y="5907088"/>
          <p14:tracePt t="47381" x="8647113" y="5956300"/>
          <p14:tracePt t="47389" x="8623300" y="6018213"/>
          <p14:tracePt t="47395" x="8610600" y="6029325"/>
          <p14:tracePt t="47404" x="8586788" y="6065838"/>
          <p14:tracePt t="47411" x="8574088" y="6102350"/>
          <p14:tracePt t="47418" x="8562975" y="6115050"/>
          <p14:tracePt t="47425" x="8537575" y="6138863"/>
          <p14:tracePt t="47432" x="8526463" y="6164263"/>
          <p14:tracePt t="47447" x="8513763" y="6175375"/>
          <p14:tracePt t="47469" x="8513763" y="6188075"/>
          <p14:tracePt t="47491" x="8513763" y="6200775"/>
          <p14:tracePt t="47557" x="8526463" y="6175375"/>
          <p14:tracePt t="47564" x="8537575" y="6151563"/>
          <p14:tracePt t="47572" x="8562975" y="6115050"/>
          <p14:tracePt t="47579" x="8574088" y="6078538"/>
          <p14:tracePt t="47587" x="8599488" y="6029325"/>
          <p14:tracePt t="47594" x="8623300" y="5945188"/>
          <p14:tracePt t="47600" x="8672513" y="5810250"/>
          <p14:tracePt t="47608" x="8720138" y="5688013"/>
          <p14:tracePt t="47615" x="8793163" y="5494338"/>
          <p14:tracePt t="47623" x="8866188" y="5286375"/>
          <p14:tracePt t="47631" x="8928100" y="5116513"/>
          <p14:tracePt t="47638" x="8988425" y="4945063"/>
          <p14:tracePt t="47646" x="9037638" y="4811713"/>
          <p14:tracePt t="47652" x="9110663" y="4652963"/>
          <p14:tracePt t="47660" x="9170988" y="4506913"/>
          <p14:tracePt t="47666" x="9232900" y="4384675"/>
          <p14:tracePt t="47674" x="9280525" y="4251325"/>
          <p14:tracePt t="47681" x="9353550" y="4117975"/>
          <p14:tracePt t="47689" x="9426575" y="3946525"/>
          <p14:tracePt t="47696" x="9475788" y="3824288"/>
          <p14:tracePt t="47704" x="9525000" y="3678238"/>
          <p14:tracePt t="47711" x="9572625" y="3581400"/>
          <p14:tracePt t="47717" x="9621838" y="3448050"/>
          <p14:tracePt t="47725" x="9645650" y="3325813"/>
          <p14:tracePt t="47732" x="9707563" y="3179763"/>
          <p14:tracePt t="47748" x="9756775" y="2984500"/>
          <p14:tracePt t="47755" x="9780588" y="2887663"/>
          <p14:tracePt t="47763" x="9804400" y="2838450"/>
          <p14:tracePt t="47770" x="9817100" y="2776538"/>
          <p14:tracePt t="47777" x="9817100" y="2752725"/>
          <p14:tracePt t="47784" x="9829800" y="2740025"/>
          <p14:tracePt t="47792" x="9829800" y="2728913"/>
          <p14:tracePt t="47798" x="9840913" y="2716213"/>
          <p14:tracePt t="47806" x="9840913" y="2703513"/>
          <p14:tracePt t="47827" x="9840913" y="2692400"/>
          <p14:tracePt t="47850" x="9840913" y="2679700"/>
          <p14:tracePt t="47858" x="9840913" y="2667000"/>
          <p14:tracePt t="47872" x="9840913" y="2655888"/>
          <p14:tracePt t="47888" x="9840913" y="2643188"/>
          <p14:tracePt t="47974" x="9840913" y="2667000"/>
          <p14:tracePt t="47981" x="9840913" y="2692400"/>
          <p14:tracePt t="47989" x="9829800" y="2716213"/>
          <p14:tracePt t="47996" x="9817100" y="2752725"/>
          <p14:tracePt t="48004" x="9817100" y="2789238"/>
          <p14:tracePt t="48011" x="9804400" y="2814638"/>
          <p14:tracePt t="48018" x="9793288" y="2851150"/>
          <p14:tracePt t="48026" x="9780588" y="2924175"/>
          <p14:tracePt t="48033" x="9767888" y="2960688"/>
          <p14:tracePt t="48041" x="9756775" y="3033713"/>
          <p14:tracePt t="48048" x="9744075" y="3094038"/>
          <p14:tracePt t="48055" x="9731375" y="3154363"/>
          <p14:tracePt t="48062" x="9707563" y="3203575"/>
          <p14:tracePt t="48069" x="9683750" y="3289300"/>
          <p14:tracePt t="48077" x="9645650" y="3386138"/>
          <p14:tracePt t="48084" x="9621838" y="3448050"/>
          <p14:tracePt t="48092" x="9598025" y="3521075"/>
          <p14:tracePt t="48098" x="9572625" y="3581400"/>
          <p14:tracePt t="48106" x="9536113" y="3641725"/>
          <p14:tracePt t="48113" x="9499600" y="3703638"/>
          <p14:tracePt t="48121" x="9463088" y="3787775"/>
          <p14:tracePt t="48128" x="9451975" y="3849688"/>
          <p14:tracePt t="48136" x="9426575" y="3897313"/>
          <p14:tracePt t="48143" x="9390063" y="3959225"/>
          <p14:tracePt t="48150" x="9366250" y="3995738"/>
          <p14:tracePt t="48158" x="9329738" y="4068763"/>
          <p14:tracePt t="48164" x="9317038" y="4129088"/>
          <p14:tracePt t="48173" x="9280525" y="4202113"/>
          <p14:tracePt t="48179" x="9256713" y="4238625"/>
          <p14:tracePt t="48186" x="9220200" y="4324350"/>
          <p14:tracePt t="48195" x="9196388" y="4360863"/>
          <p14:tracePt t="48201" x="9183688" y="4397375"/>
          <p14:tracePt t="48209" x="9170988" y="4446588"/>
          <p14:tracePt t="48216" x="9159875" y="4483100"/>
          <p14:tracePt t="48224" x="9147175" y="4519613"/>
          <p14:tracePt t="48231" x="9134475" y="4556125"/>
          <p14:tracePt t="48238" x="9134475" y="4603750"/>
          <p14:tracePt t="48246" x="9123363" y="4640263"/>
          <p14:tracePt t="48253" x="9110663" y="4678363"/>
          <p14:tracePt t="48260" x="9097963" y="4702175"/>
          <p14:tracePt t="48267" x="9097963" y="4714875"/>
          <p14:tracePt t="48275" x="9086850" y="4738688"/>
          <p14:tracePt t="48282" x="9074150" y="4762500"/>
          <p14:tracePt t="48290" x="9074150" y="4775200"/>
          <p14:tracePt t="48296" x="9074150" y="4787900"/>
          <p14:tracePt t="48303" x="9061450" y="4811713"/>
          <p14:tracePt t="48310" x="9050338" y="4824413"/>
          <p14:tracePt t="48319" x="9050338" y="4835525"/>
          <p14:tracePt t="48326" x="9037638" y="4860925"/>
          <p14:tracePt t="48333" x="9024938" y="4872038"/>
          <p14:tracePt t="48341" x="9024938" y="4897438"/>
          <p14:tracePt t="48348" x="9013825" y="4908550"/>
          <p14:tracePt t="48356" x="9013825" y="4921250"/>
          <p14:tracePt t="48363" x="9001125" y="4921250"/>
          <p14:tracePt t="48370" x="9001125" y="4933950"/>
          <p14:tracePt t="48480" x="9001125" y="4921250"/>
          <p14:tracePt t="48487" x="9001125" y="4872038"/>
          <p14:tracePt t="48495" x="9013825" y="4799013"/>
          <p14:tracePt t="48502" x="9024938" y="4751388"/>
          <p14:tracePt t="48509" x="9050338" y="4678363"/>
          <p14:tracePt t="48516" x="9074150" y="4530725"/>
          <p14:tracePt t="48524" x="9097963" y="4360863"/>
          <p14:tracePt t="48531" x="9147175" y="4214813"/>
          <p14:tracePt t="48538" x="9183688" y="4068763"/>
          <p14:tracePt t="48545" x="9256713" y="3849688"/>
          <p14:tracePt t="48552" x="9305925" y="3690938"/>
          <p14:tracePt t="48560" x="9342438" y="3532188"/>
          <p14:tracePt t="48568" x="9378950" y="3448050"/>
          <p14:tracePt t="48575" x="9415463" y="3336925"/>
          <p14:tracePt t="48582" x="9451975" y="3227388"/>
          <p14:tracePt t="48590" x="9499600" y="3106738"/>
          <p14:tracePt t="48597" x="9536113" y="3021013"/>
          <p14:tracePt t="48605" x="9572625" y="2935288"/>
          <p14:tracePt t="48612" x="9585325" y="2851150"/>
          <p14:tracePt t="48619" x="9621838" y="2776538"/>
          <p14:tracePt t="48627" x="9645650" y="2716213"/>
          <p14:tracePt t="48633" x="9658350" y="2655888"/>
          <p14:tracePt t="48641" x="9683750" y="2582863"/>
          <p14:tracePt t="48648" x="9707563" y="2533650"/>
          <p14:tracePt t="48655" x="9731375" y="2473325"/>
          <p14:tracePt t="48663" x="9744075" y="2447925"/>
          <p14:tracePt t="48670" x="9756775" y="2424113"/>
          <p14:tracePt t="48677" x="9756775" y="2411413"/>
          <p14:tracePt t="48685" x="9767888" y="2400300"/>
          <p14:tracePt t="48693" x="9767888" y="2387600"/>
          <p14:tracePt t="48722" x="9767888" y="2374900"/>
          <p14:tracePt t="48809" x="9767888" y="2387600"/>
          <p14:tracePt t="48817" x="9767888" y="2411413"/>
          <p14:tracePt t="48824" x="9767888" y="2436813"/>
          <p14:tracePt t="48831" x="9767888" y="2460625"/>
          <p14:tracePt t="48838" x="9767888" y="2509838"/>
          <p14:tracePt t="48846" x="9767888" y="2546350"/>
          <p14:tracePt t="48854" x="9767888" y="2582863"/>
          <p14:tracePt t="48861" x="9767888" y="2606675"/>
          <p14:tracePt t="48868" x="9767888" y="2630488"/>
          <p14:tracePt t="48876" x="9767888" y="2655888"/>
          <p14:tracePt t="48882" x="9767888" y="2692400"/>
          <p14:tracePt t="48890" x="9756775" y="2728913"/>
          <p14:tracePt t="48897" x="9744075" y="2765425"/>
          <p14:tracePt t="48904" x="9720263" y="2838450"/>
          <p14:tracePt t="48911" x="9720263" y="2874963"/>
          <p14:tracePt t="48919" x="9694863" y="2935288"/>
          <p14:tracePt t="48926" x="9671050" y="2971800"/>
          <p14:tracePt t="48934" x="9658350" y="3021013"/>
          <p14:tracePt t="48941" x="9634538" y="3094038"/>
          <p14:tracePt t="48948" x="9634538" y="3130550"/>
          <p14:tracePt t="48956" x="9609138" y="3190875"/>
          <p14:tracePt t="48963" x="9598025" y="3227388"/>
          <p14:tracePt t="48971" x="9572625" y="3263900"/>
          <p14:tracePt t="48978" x="9572625" y="3289300"/>
          <p14:tracePt t="48985" x="9561513" y="3325813"/>
          <p14:tracePt t="48993" x="9548813" y="3362325"/>
          <p14:tracePt t="48999" x="9536113" y="3398838"/>
          <p14:tracePt t="49007" x="9536113" y="3448050"/>
          <p14:tracePt t="49014" x="9525000" y="3484563"/>
          <p14:tracePt t="49021" x="9512300" y="3521075"/>
          <p14:tracePt t="49028" x="9499600" y="3557588"/>
          <p14:tracePt t="49037" x="9488488" y="3581400"/>
          <p14:tracePt t="49044" x="9488488" y="3605213"/>
          <p14:tracePt t="49051" x="9475788" y="3641725"/>
          <p14:tracePt t="49059" x="9463088" y="3690938"/>
          <p14:tracePt t="49066" x="9451975" y="3727450"/>
          <p14:tracePt t="49073" x="9426575" y="3813175"/>
          <p14:tracePt t="49080" x="9426575" y="3849688"/>
          <p14:tracePt t="49088" x="9390063" y="3933825"/>
          <p14:tracePt t="49096" x="9378950" y="3970338"/>
          <p14:tracePt t="49102" x="9353550" y="4006850"/>
          <p14:tracePt t="49109" x="9329738" y="4081463"/>
          <p14:tracePt t="49116" x="9305925" y="4141788"/>
          <p14:tracePt t="49125" x="9293225" y="4202113"/>
          <p14:tracePt t="49131" x="9269413" y="4275138"/>
          <p14:tracePt t="49138" x="9244013" y="4348163"/>
          <p14:tracePt t="49145" x="9232900" y="4397375"/>
          <p14:tracePt t="49154" x="9220200" y="4433888"/>
          <p14:tracePt t="49161" x="9207500" y="4470400"/>
          <p14:tracePt t="49169" x="9196388" y="4530725"/>
          <p14:tracePt t="49176" x="9183688" y="4567238"/>
          <p14:tracePt t="49183" x="9170988" y="4603750"/>
          <p14:tracePt t="49190" x="9159875" y="4652963"/>
          <p14:tracePt t="49197" x="9159875" y="4689475"/>
          <p14:tracePt t="49205" x="9147175" y="4725988"/>
          <p14:tracePt t="49213" x="9147175" y="4762500"/>
          <p14:tracePt t="49219" x="9147175" y="4775200"/>
          <p14:tracePt t="49227" x="9147175" y="4799013"/>
          <p14:tracePt t="49234" x="9147175" y="4811713"/>
          <p14:tracePt t="49806" x="9134475" y="4811713"/>
          <p14:tracePt t="49835" x="9123363" y="4811713"/>
          <p14:tracePt t="49842" x="9110663" y="4811713"/>
          <p14:tracePt t="49856" x="9097963" y="4787900"/>
          <p14:tracePt t="49863" x="9086850" y="4751388"/>
          <p14:tracePt t="49872" x="9061450" y="4714875"/>
          <p14:tracePt t="49879" x="9037638" y="4652963"/>
          <p14:tracePt t="49886" x="9001125" y="4556125"/>
          <p14:tracePt t="49894" x="8928100" y="4360863"/>
          <p14:tracePt t="49900" x="8805863" y="4056063"/>
          <p14:tracePt t="49907" x="8636000" y="3581400"/>
          <p14:tracePt t="49915" x="8477250" y="3143250"/>
          <p14:tracePt t="49923" x="8307388" y="2728913"/>
          <p14:tracePt t="49930" x="8185150" y="2400300"/>
          <p14:tracePt t="49938" x="8062913" y="2022475"/>
          <p14:tracePt t="49945" x="7916863" y="1657350"/>
          <p14:tracePt t="49953" x="7831138" y="1389063"/>
          <p14:tracePt t="49959" x="7770813" y="1230313"/>
          <p14:tracePt t="49966" x="7721600" y="1084263"/>
          <p14:tracePt t="49974" x="7673975" y="938213"/>
          <p14:tracePt t="49981" x="7637463" y="828675"/>
          <p14:tracePt t="49989" x="7600950" y="766763"/>
          <p14:tracePt t="49997" x="7600950" y="719138"/>
          <p14:tracePt t="50413" x="7588250" y="719138"/>
          <p14:tracePt t="50420" x="7575550" y="719138"/>
          <p14:tracePt t="50428" x="7575550" y="706438"/>
          <p14:tracePt t="50442" x="7564438" y="706438"/>
          <p14:tracePt t="50458" x="7551738" y="693738"/>
          <p14:tracePt t="50486" x="7539038" y="682625"/>
          <p14:tracePt t="50494" x="7526338" y="669925"/>
          <p14:tracePt t="50509" x="7515225" y="657225"/>
          <p14:tracePt t="50516" x="7502525" y="646113"/>
          <p14:tracePt t="50523" x="7489825" y="633413"/>
          <p14:tracePt t="50530" x="7489825" y="620713"/>
          <p14:tracePt t="50538" x="7466013" y="609600"/>
          <p14:tracePt t="50546" x="7466013" y="596900"/>
          <p14:tracePt t="50553" x="7453313" y="584200"/>
          <p14:tracePt t="50560" x="7442200" y="573088"/>
          <p14:tracePt t="50566" x="7442200" y="560388"/>
          <p14:tracePt t="50575" x="7429500" y="547688"/>
          <p14:tracePt t="50589" x="7416800" y="536575"/>
          <p14:tracePt t="50603" x="7405688" y="523875"/>
          <p14:tracePt t="50612" x="7392988" y="511175"/>
          <p14:tracePt t="50626" x="7380288" y="500063"/>
          <p14:tracePt t="50640" x="7380288" y="487363"/>
          <p14:tracePt t="50647" x="7369175" y="487363"/>
          <p14:tracePt t="50655" x="7369175" y="474663"/>
          <p14:tracePt t="50669" x="7369175" y="463550"/>
          <p14:tracePt t="50684" x="7356475" y="463550"/>
          <p14:tracePt t="50861" x="7343775" y="463550"/>
          <p14:tracePt t="50890" x="7332663" y="463550"/>
          <p14:tracePt t="50904" x="7319963" y="450850"/>
          <p14:tracePt t="50918" x="7296150" y="438150"/>
          <p14:tracePt t="50926" x="7296150" y="427038"/>
          <p14:tracePt t="50933" x="7270750" y="414338"/>
          <p14:tracePt t="50941" x="7246938" y="390525"/>
          <p14:tracePt t="50948" x="7223125" y="365125"/>
          <p14:tracePt t="50956" x="7197725" y="328613"/>
          <p14:tracePt t="50964" x="7186613" y="292100"/>
          <p14:tracePt t="50970" x="7161213" y="255588"/>
          <p14:tracePt t="50978" x="7124700" y="206375"/>
          <p14:tracePt t="50984" x="7113588" y="169863"/>
          <p14:tracePt t="50991" x="7088188" y="146050"/>
          <p14:tracePt t="50999" x="7077075" y="122238"/>
          <p14:tracePt t="51006" x="7064375" y="85725"/>
          <p14:tracePt t="51014" x="7040563" y="73025"/>
          <p14:tracePt t="51020" x="7040563" y="49213"/>
          <p14:tracePt t="51028" x="7040563" y="36513"/>
          <p14:tracePt t="51416" x="7027863" y="36513"/>
          <p14:tracePt t="51476" x="7015163" y="36513"/>
          <p14:tracePt t="51527" x="7004050" y="36513"/>
          <p14:tracePt t="51542" x="6991350" y="36513"/>
          <p14:tracePt t="51548" x="6991350" y="23813"/>
          <p14:tracePt t="51564" x="6978650" y="12700"/>
          <p14:tracePt t="51578" x="6967538" y="0"/>
          <p14:tracePt t="52690" x="6407150" y="96838"/>
          <p14:tracePt t="52690" x="6381750" y="182563"/>
          <p14:tracePt t="52690" x="6357938" y="268288"/>
          <p14:tracePt t="52690" x="6334125" y="328613"/>
          <p14:tracePt t="52690" x="6308725" y="390525"/>
          <p14:tracePt t="52690" x="6284913" y="560388"/>
          <p14:tracePt t="52690" x="6261100" y="633413"/>
          <p14:tracePt t="52690" x="6248400" y="719138"/>
          <p14:tracePt t="52690" x="6235700" y="742950"/>
          <p14:tracePt t="52690" x="6235700" y="779463"/>
          <p14:tracePt t="52690" x="6235700" y="766763"/>
          <p14:tracePt t="52690" x="6235700" y="755650"/>
          <p14:tracePt t="52690" x="6235700" y="742950"/>
          <p14:tracePt t="52690" x="6235700" y="730250"/>
          <p14:tracePt t="52690" x="6235700" y="706438"/>
          <p14:tracePt t="52690" x="6235700" y="682625"/>
          <p14:tracePt t="52690" x="6248400" y="646113"/>
          <p14:tracePt t="52690" x="6261100" y="620713"/>
          <p14:tracePt t="52690" x="6272213" y="584200"/>
          <p14:tracePt t="52690" x="6284913" y="547688"/>
          <p14:tracePt t="52690" x="6284913" y="511175"/>
          <p14:tracePt t="52690" x="6297613" y="474663"/>
          <p14:tracePt t="52690" x="6308725" y="438150"/>
          <p14:tracePt t="52690" x="6345238" y="354013"/>
          <p14:tracePt t="52690" x="6357938" y="292100"/>
          <p14:tracePt t="52690" x="6381750" y="242888"/>
          <p14:tracePt t="52690" x="6394450" y="182563"/>
          <p14:tracePt t="52690" x="6394450" y="146050"/>
          <p14:tracePt t="52690" x="6418263" y="109538"/>
          <p14:tracePt t="52690" x="6430963" y="85725"/>
          <p14:tracePt t="52690" x="6443663" y="60325"/>
          <p14:tracePt t="52690" x="6443663" y="23813"/>
          <p14:tracePt t="52690" x="6443663" y="12700"/>
          <p14:tracePt t="52690" x="6454775" y="0"/>
          <p14:tracePt t="60930" x="4872038" y="547688"/>
          <p14:tracePt t="60930" x="4627563" y="865188"/>
          <p14:tracePt t="60930" x="4287838" y="1266825"/>
          <p14:tracePt t="60930" x="3970338" y="1668463"/>
          <p14:tracePt t="60930" x="3714750" y="2033588"/>
          <p14:tracePt t="60930" x="3508375" y="2314575"/>
          <p14:tracePt t="60930" x="3336925" y="2570163"/>
          <p14:tracePt t="60930" x="3214688" y="2801938"/>
          <p14:tracePt t="60930" x="3068638" y="3021013"/>
          <p14:tracePt t="60930" x="2995613" y="3167063"/>
          <p14:tracePt t="60930" x="2935288" y="3276600"/>
          <p14:tracePt t="60930" x="2886075" y="3398838"/>
          <p14:tracePt t="60930" x="2862263" y="3521075"/>
          <p14:tracePt t="60930" x="2838450" y="3568700"/>
          <p14:tracePt t="60930" x="2825750" y="3557588"/>
          <p14:tracePt t="60930" x="2813050" y="3521075"/>
          <p14:tracePt t="60930" x="2813050" y="3448050"/>
          <p14:tracePt t="60930" x="2813050" y="3386138"/>
          <p14:tracePt t="60930" x="2789238" y="3240088"/>
          <p14:tracePt t="60930" x="2789238" y="3130550"/>
          <p14:tracePt t="60930" x="2789238" y="2960688"/>
          <p14:tracePt t="60930" x="2801938" y="2593975"/>
          <p14:tracePt t="60930" x="2838450" y="2254250"/>
          <p14:tracePt t="60930" x="2898775" y="1924050"/>
          <p14:tracePt t="60930" x="2947988" y="1668463"/>
          <p14:tracePt t="60930" x="3021013" y="1376363"/>
          <p14:tracePt t="60930" x="3057525" y="1230313"/>
          <p14:tracePt t="60930" x="3105150" y="1035050"/>
          <p14:tracePt t="60930" x="3141663" y="901700"/>
          <p14:tracePt t="60930" x="3167063" y="742950"/>
          <p14:tracePt t="60930" x="3203575" y="609600"/>
          <p14:tracePt t="60930" x="3227388" y="511175"/>
          <p14:tracePt t="60930" x="3227388" y="427038"/>
          <p14:tracePt t="60930" x="3240088" y="317500"/>
          <p14:tracePt t="60930" x="3240088" y="231775"/>
          <p14:tracePt t="60930" x="3240088" y="169863"/>
          <p14:tracePt t="60930" x="3240088" y="96838"/>
          <p14:tracePt t="60930" x="3240088" y="3651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351000"/>
            <a:ext cx="12191760" cy="974520"/>
          </a:xfrm>
          <a:prstGeom prst="rect">
            <a:avLst/>
          </a:prstGeom>
          <a:solidFill>
            <a:schemeClr val="accent1">
              <a:lumMod val="50000"/>
              <a:alpha val="52000"/>
            </a:schemeClr>
          </a:solidFill>
          <a:ln w="15840" cap="rnd">
            <a:solidFill>
              <a:srgbClr val="0090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-1" dirty="0">
                <a:solidFill>
                  <a:srgbClr val="000000"/>
                </a:solidFill>
                <a:latin typeface="+mj-lt"/>
                <a:ea typeface="Century Gothic"/>
              </a:rPr>
              <a:t>¿Cómo seguimos?</a:t>
            </a:r>
            <a:endParaRPr lang="es-AR" sz="3600" b="0" strike="noStrike" spc="-1" dirty="0">
              <a:latin typeface="+mj-lt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8737210" y="5443489"/>
            <a:ext cx="303048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+mj-lt"/>
              </a:rPr>
              <a:t>Muchas gracias</a:t>
            </a:r>
          </a:p>
          <a:p>
            <a:pPr algn="ctr">
              <a:lnSpc>
                <a:spcPct val="100000"/>
              </a:lnSpc>
            </a:pPr>
            <a:endParaRPr lang="es-AR" sz="2400" b="0" strike="noStrike" spc="-1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000000"/>
                </a:solidFill>
                <a:latin typeface="+mj-lt"/>
              </a:rPr>
              <a:t>TF Norberto Tiribelli</a:t>
            </a:r>
            <a:endParaRPr lang="es-AR" sz="2400" b="0" strike="noStrike" spc="-1" dirty="0">
              <a:latin typeface="+mj-lt"/>
            </a:endParaRPr>
          </a:p>
        </p:txBody>
      </p:sp>
      <p:sp>
        <p:nvSpPr>
          <p:cNvPr id="8" name="Marcador de contenido 4">
            <a:extLst>
              <a:ext uri="{FF2B5EF4-FFF2-40B4-BE49-F238E27FC236}">
                <a16:creationId xmlns:a16="http://schemas.microsoft.com/office/drawing/2014/main" id="{7B104F81-4A8D-22CA-CB46-0AD20C4B0E7D}"/>
              </a:ext>
            </a:extLst>
          </p:cNvPr>
          <p:cNvSpPr txBox="1">
            <a:spLocks/>
          </p:cNvSpPr>
          <p:nvPr/>
        </p:nvSpPr>
        <p:spPr>
          <a:xfrm>
            <a:off x="627905" y="1941480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En la parte 2, abordaremos: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AR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Consideraciones fisiológicas.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Aspectos técnicos.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Uso de Pes en VM pasiva.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Uso de Pes en pacientes con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 respiración espontánea.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Indicaciones.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5034C98-ACEE-9B7F-6C7B-DBCB9413B348}"/>
              </a:ext>
            </a:extLst>
          </p:cNvPr>
          <p:cNvSpPr/>
          <p:nvPr/>
        </p:nvSpPr>
        <p:spPr>
          <a:xfrm>
            <a:off x="609600" y="4452730"/>
            <a:ext cx="5088835" cy="1563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40D492-CF5E-9C0C-E214-0088DD53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7"/>
    </mc:Choice>
    <mc:Fallback xmlns="">
      <p:transition spd="slow" advTm="2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24" x="6248400" y="12700"/>
          <p14:tracePt t="17631" x="6272213" y="169863"/>
          <p14:tracePt t="17639" x="6297613" y="231775"/>
          <p14:tracePt t="17646" x="6308725" y="304800"/>
          <p14:tracePt t="17653" x="6321425" y="390525"/>
          <p14:tracePt t="17660" x="6334125" y="511175"/>
          <p14:tracePt t="17667" x="6345238" y="646113"/>
          <p14:tracePt t="17674" x="6345238" y="766763"/>
          <p14:tracePt t="17682" x="6357938" y="876300"/>
          <p14:tracePt t="17690" x="6357938" y="938213"/>
          <p14:tracePt t="17696" x="6370638" y="987425"/>
          <p14:tracePt t="17705" x="6370638" y="1181100"/>
          <p14:tracePt t="17712" x="6370638" y="1290638"/>
          <p14:tracePt t="17720" x="6370638" y="1352550"/>
          <p14:tracePt t="18073" x="6357938" y="1400175"/>
          <p14:tracePt t="18078" x="6357938" y="1436688"/>
          <p14:tracePt t="18086" x="6345238" y="1498600"/>
          <p14:tracePt t="18093" x="6334125" y="1558925"/>
          <p14:tracePt t="18101" x="6321425" y="1620838"/>
          <p14:tracePt t="18108" x="6321425" y="1754188"/>
          <p14:tracePt t="18115" x="6308725" y="1887538"/>
          <p14:tracePt t="18121" x="6308725" y="2046288"/>
          <p14:tracePt t="18129" x="6308725" y="2314575"/>
          <p14:tracePt t="18136" x="6308725" y="2582863"/>
          <p14:tracePt t="18144" x="6308725" y="2776538"/>
          <p14:tracePt t="18151" x="6308725" y="2984500"/>
          <p14:tracePt t="18159" x="6308725" y="3179763"/>
          <p14:tracePt t="18166" x="6308725" y="3362325"/>
          <p14:tracePt t="18173" x="6308725" y="3508375"/>
          <p14:tracePt t="18180" x="6308725" y="3654425"/>
          <p14:tracePt t="18189" x="6308725" y="3800475"/>
          <p14:tracePt t="18196" x="6308725" y="3959225"/>
          <p14:tracePt t="18203" x="6308725" y="4068763"/>
          <p14:tracePt t="18211" x="6321425" y="4129088"/>
          <p14:tracePt t="18217" x="6321425" y="4165600"/>
          <p14:tracePt t="18701" x="6321425" y="4178300"/>
          <p14:tracePt t="18709" x="6321425" y="4214813"/>
          <p14:tracePt t="18716" x="6308725" y="4251325"/>
          <p14:tracePt t="18722" x="6308725" y="4275138"/>
          <p14:tracePt t="18731" x="6308725" y="4311650"/>
          <p14:tracePt t="18737" x="6308725" y="4348163"/>
          <p14:tracePt t="18744" x="6308725" y="4384675"/>
          <p14:tracePt t="18752" x="6297613" y="4433888"/>
          <p14:tracePt t="18760" x="6297613" y="4470400"/>
          <p14:tracePt t="18767" x="6297613" y="4530725"/>
          <p14:tracePt t="18774" x="6297613" y="4616450"/>
          <p14:tracePt t="18781" x="6297613" y="4689475"/>
          <p14:tracePt t="18789" x="6297613" y="4787900"/>
          <p14:tracePt t="18796" x="6297613" y="4848225"/>
          <p14:tracePt t="18803" x="6297613" y="4908550"/>
          <p14:tracePt t="18811" x="6297613" y="4957763"/>
          <p14:tracePt t="18819" x="6297613" y="4994275"/>
          <p14:tracePt t="18826" x="6297613" y="5006975"/>
          <p14:tracePt t="18833" x="6297613" y="5043488"/>
          <p14:tracePt t="22261" x="6297613" y="5030788"/>
          <p14:tracePt t="22269" x="6297613" y="5006975"/>
          <p14:tracePt t="22276" x="6297613" y="4945063"/>
          <p14:tracePt t="22282" x="6297613" y="4872038"/>
          <p14:tracePt t="22290" x="6297613" y="4714875"/>
          <p14:tracePt t="22298" x="6297613" y="4567238"/>
          <p14:tracePt t="22304" x="6297613" y="4348163"/>
          <p14:tracePt t="22312" x="6297613" y="4043363"/>
          <p14:tracePt t="22320" x="6297613" y="3714750"/>
          <p14:tracePt t="22327" x="6297613" y="3484563"/>
          <p14:tracePt t="22334" x="6297613" y="3325813"/>
          <p14:tracePt t="22342" x="6297613" y="3143250"/>
          <p14:tracePt t="22348" x="6297613" y="3021013"/>
          <p14:tracePt t="22356" x="6297613" y="2887663"/>
          <p14:tracePt t="22362" x="6297613" y="2801938"/>
          <p14:tracePt t="22370" x="6297613" y="2752725"/>
          <p14:tracePt t="22378" x="6297613" y="2703513"/>
          <p14:tracePt t="22737" x="6297613" y="2679700"/>
          <p14:tracePt t="22744" x="6297613" y="2630488"/>
          <p14:tracePt t="22751" x="6297613" y="2582863"/>
          <p14:tracePt t="22758" x="6297613" y="2497138"/>
          <p14:tracePt t="22766" x="6284913" y="2351088"/>
          <p14:tracePt t="22774" x="6284913" y="2192338"/>
          <p14:tracePt t="22781" x="6284913" y="1997075"/>
          <p14:tracePt t="22789" x="6284913" y="1657350"/>
          <p14:tracePt t="22796" x="6284913" y="1425575"/>
          <p14:tracePt t="22803" x="6284913" y="1060450"/>
          <p14:tracePt t="22811" x="6284913" y="889000"/>
          <p14:tracePt t="22817" x="6297613" y="719138"/>
          <p14:tracePt t="22825" x="6321425" y="573088"/>
          <p14:tracePt t="22832" x="6321425" y="487363"/>
          <p14:tracePt t="22840" x="6321425" y="377825"/>
          <p14:tracePt t="22847" x="6321425" y="341313"/>
          <p14:tracePt t="22854" x="6321425" y="304800"/>
          <p14:tracePt t="22861" x="6321425" y="268288"/>
          <p14:tracePt t="23221" x="6321425" y="242888"/>
          <p14:tracePt t="23229" x="6321425" y="231775"/>
          <p14:tracePt t="23235" x="6321425" y="219075"/>
          <p14:tracePt t="23242" x="6321425" y="182563"/>
          <p14:tracePt t="23250" x="6321425" y="146050"/>
          <p14:tracePt t="23256" x="6321425" y="109538"/>
          <p14:tracePt t="23264" x="6321425" y="73025"/>
          <p14:tracePt t="23272" x="6321425" y="49213"/>
          <p14:tracePt t="23279" x="6334125" y="127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2506662"/>
            <a:ext cx="5097033" cy="4756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8B2D6B-1370-2C8D-B38B-1A40A9ADF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"/>
    </mc:Choice>
    <mc:Fallback xmlns="">
      <p:transition spd="slow" advTm="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966AED3-3F7F-B23B-5DC3-B226CDC5EC4F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altLang="es-AR" dirty="0"/>
          </a:p>
          <a:p>
            <a:r>
              <a:rPr lang="es-MX" altLang="es-AR" dirty="0"/>
              <a:t>La Pes es un subrogado de la presión pleural.</a:t>
            </a:r>
          </a:p>
          <a:p>
            <a:endParaRPr lang="es-MX" altLang="es-AR" dirty="0"/>
          </a:p>
          <a:p>
            <a:r>
              <a:rPr lang="es-MX" altLang="es-AR" dirty="0"/>
              <a:t>Las variaciones en la Pes reflejan la magnitud del esfuerzo del paciente durante la respiración espontánea o en VM asistida.</a:t>
            </a:r>
          </a:p>
          <a:p>
            <a:endParaRPr lang="es-MX" altLang="es-AR" dirty="0"/>
          </a:p>
          <a:p>
            <a:r>
              <a:rPr lang="es-MX" altLang="es-AR" dirty="0"/>
              <a:t>Permite evaluar el sistema respiratorio considerando el pulmón y la pared torácica, y calcular la presión transpulmonar.</a:t>
            </a:r>
          </a:p>
          <a:p>
            <a:endParaRPr lang="es-MX" altLang="es-AR" dirty="0"/>
          </a:p>
          <a:p>
            <a:endParaRPr lang="es-AR" altLang="es-A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54BD99-1378-5D53-956D-18FAAB750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8"/>
    </mc:Choice>
    <mc:Fallback xmlns="">
      <p:transition spd="slow" advTm="4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MX" altLang="es-AR" sz="3600" dirty="0"/>
              <a:t>Presión pleural y presión esofágica</a:t>
            </a:r>
            <a:endParaRPr lang="es-AR" altLang="es-AR" sz="3600" dirty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52" y="1834259"/>
            <a:ext cx="5040312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3 CuadroTexto"/>
          <p:cNvSpPr txBox="1">
            <a:spLocks noChangeArrowheads="1"/>
          </p:cNvSpPr>
          <p:nvPr/>
        </p:nvSpPr>
        <p:spPr bwMode="auto">
          <a:xfrm>
            <a:off x="8159750" y="6489700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AR" sz="1800" dirty="0" err="1">
                <a:latin typeface="+mj-lt"/>
              </a:rPr>
              <a:t>Benditt</a:t>
            </a:r>
            <a:r>
              <a:rPr lang="es-MX" altLang="es-AR" sz="1800" dirty="0">
                <a:latin typeface="+mj-lt"/>
              </a:rPr>
              <a:t> </a:t>
            </a:r>
            <a:r>
              <a:rPr lang="es-MX" altLang="es-AR" sz="1800" dirty="0" err="1">
                <a:latin typeface="+mj-lt"/>
              </a:rPr>
              <a:t>Respir</a:t>
            </a:r>
            <a:r>
              <a:rPr lang="es-MX" altLang="es-AR" sz="1800" dirty="0">
                <a:latin typeface="+mj-lt"/>
              </a:rPr>
              <a:t> Care 2005</a:t>
            </a:r>
            <a:endParaRPr lang="es-AR" altLang="es-AR" sz="1800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EBE17C-4FB6-2EE4-AD4C-B4A1587F0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3"/>
    </mc:Choice>
    <mc:Fallback xmlns="">
      <p:transition spd="slow" advTm="3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9" x="6540500" y="12700"/>
          <p14:tracePt t="14346" x="6503988" y="85725"/>
          <p14:tracePt t="14353" x="6480175" y="158750"/>
          <p14:tracePt t="14360" x="6454775" y="242888"/>
          <p14:tracePt t="14368" x="6407150" y="328613"/>
          <p14:tracePt t="14375" x="6345238" y="463550"/>
          <p14:tracePt t="14383" x="6308725" y="584200"/>
          <p14:tracePt t="14390" x="6272213" y="682625"/>
          <p14:tracePt t="14397" x="6224588" y="815975"/>
          <p14:tracePt t="14405" x="6199188" y="901700"/>
          <p14:tracePt t="14412" x="6162675" y="1096963"/>
          <p14:tracePt t="14419" x="6115050" y="1206500"/>
          <p14:tracePt t="14426" x="6076950" y="1316038"/>
          <p14:tracePt t="14434" x="6040438" y="1436688"/>
          <p14:tracePt t="14441" x="6016625" y="1546225"/>
          <p14:tracePt t="14448" x="5967413" y="1693863"/>
          <p14:tracePt t="14456" x="5919788" y="1827213"/>
          <p14:tracePt t="14463" x="5883275" y="1936750"/>
          <p14:tracePt t="14470" x="5846763" y="2022475"/>
          <p14:tracePt t="14477" x="5810250" y="2143125"/>
          <p14:tracePt t="14486" x="5784850" y="2254250"/>
          <p14:tracePt t="14493" x="5761038" y="2387600"/>
          <p14:tracePt t="14499" x="5748338" y="2436813"/>
          <p14:tracePt t="14507" x="5748338" y="2484438"/>
          <p14:tracePt t="14756" x="5748338" y="2509838"/>
          <p14:tracePt t="14762" x="5748338" y="2520950"/>
          <p14:tracePt t="14770" x="5748338" y="2570163"/>
          <p14:tracePt t="14777" x="5748338" y="2606675"/>
          <p14:tracePt t="14785" x="5748338" y="2655888"/>
          <p14:tracePt t="14792" x="5748338" y="2703513"/>
          <p14:tracePt t="14799" x="5748338" y="2765425"/>
          <p14:tracePt t="14806" x="5748338" y="2898775"/>
          <p14:tracePt t="14814" x="5748338" y="3008313"/>
          <p14:tracePt t="14821" x="5748338" y="3117850"/>
          <p14:tracePt t="14829" x="5761038" y="3276600"/>
          <p14:tracePt t="14835" x="5761038" y="3409950"/>
          <p14:tracePt t="14842" x="5761038" y="3568700"/>
          <p14:tracePt t="14849" x="5773738" y="3678238"/>
          <p14:tracePt t="14857" x="5773738" y="3763963"/>
          <p14:tracePt t="14864" x="5784850" y="3897313"/>
          <p14:tracePt t="14872" x="5797550" y="3995738"/>
          <p14:tracePt t="14879" x="5797550" y="4092575"/>
          <p14:tracePt t="14886" x="5821363" y="4178300"/>
          <p14:tracePt t="14894" x="5834063" y="4264025"/>
          <p14:tracePt t="14902" x="5846763" y="4287838"/>
          <p14:tracePt t="14909" x="5846763" y="4311650"/>
          <p14:tracePt t="14916" x="5846763" y="4324350"/>
          <p14:tracePt t="14924" x="5846763" y="4337050"/>
          <p14:tracePt t="15165" x="5857875" y="4348163"/>
          <p14:tracePt t="15172" x="5857875" y="4360863"/>
          <p14:tracePt t="15180" x="5870575" y="4360863"/>
          <p14:tracePt t="15187" x="5870575" y="4373563"/>
          <p14:tracePt t="15201" x="5894388" y="4384675"/>
          <p14:tracePt t="15215" x="5919788" y="4410075"/>
          <p14:tracePt t="15231" x="5930900" y="4421188"/>
          <p14:tracePt t="15237" x="5956300" y="4421188"/>
          <p14:tracePt t="15246" x="5980113" y="4433888"/>
          <p14:tracePt t="15253" x="5992813" y="4433888"/>
          <p14:tracePt t="15260" x="6016625" y="4433888"/>
          <p14:tracePt t="15266" x="6029325" y="4446588"/>
          <p14:tracePt t="15274" x="6040438" y="4446588"/>
          <p14:tracePt t="15282" x="6053138" y="4446588"/>
          <p14:tracePt t="15289" x="6076950" y="4446588"/>
          <p14:tracePt t="15297" x="6089650" y="4446588"/>
          <p14:tracePt t="15304" x="6102350" y="4446588"/>
          <p14:tracePt t="15311" x="6115050" y="4446588"/>
          <p14:tracePt t="15318" x="6138863" y="4446588"/>
          <p14:tracePt t="15325" x="6151563" y="4446588"/>
          <p14:tracePt t="15332" x="6175375" y="4446588"/>
          <p14:tracePt t="15340" x="6188075" y="4433888"/>
          <p14:tracePt t="15348" x="6199188" y="4421188"/>
          <p14:tracePt t="15355" x="6224588" y="4410075"/>
          <p14:tracePt t="15363" x="6248400" y="4397375"/>
          <p14:tracePt t="15370" x="6261100" y="4384675"/>
          <p14:tracePt t="15376" x="6272213" y="4360863"/>
          <p14:tracePt t="15384" x="6297613" y="4348163"/>
          <p14:tracePt t="15391" x="6308725" y="4324350"/>
          <p14:tracePt t="15398" x="6321425" y="4287838"/>
          <p14:tracePt t="15406" x="6321425" y="4264025"/>
          <p14:tracePt t="15414" x="6334125" y="4227513"/>
          <p14:tracePt t="15421" x="6345238" y="4202113"/>
          <p14:tracePt t="15428" x="6357938" y="4178300"/>
          <p14:tracePt t="15435" x="6357938" y="4154488"/>
          <p14:tracePt t="15442" x="6357938" y="4129088"/>
          <p14:tracePt t="15449" x="6370638" y="4117975"/>
          <p14:tracePt t="15457" x="6370638" y="4092575"/>
          <p14:tracePt t="15465" x="6370638" y="4068763"/>
          <p14:tracePt t="15479" x="6370638" y="4056063"/>
          <p14:tracePt t="15487" x="6370638" y="4032250"/>
          <p14:tracePt t="15501" x="6370638" y="4019550"/>
          <p14:tracePt t="15516" x="6370638" y="4006850"/>
          <p14:tracePt t="15523" x="6370638" y="3995738"/>
          <p14:tracePt t="15531" x="6370638" y="3970338"/>
          <p14:tracePt t="15537" x="6370638" y="3959225"/>
          <p14:tracePt t="15545" x="6370638" y="3946525"/>
          <p14:tracePt t="15559" x="6357938" y="3922713"/>
          <p14:tracePt t="15566" x="6345238" y="3910013"/>
          <p14:tracePt t="15574" x="6321425" y="3897313"/>
          <p14:tracePt t="15581" x="6308725" y="3886200"/>
          <p14:tracePt t="15589" x="6297613" y="3860800"/>
          <p14:tracePt t="15596" x="6272213" y="3860800"/>
          <p14:tracePt t="15604" x="6261100" y="3849688"/>
          <p14:tracePt t="15611" x="6235700" y="3836988"/>
          <p14:tracePt t="15619" x="6211888" y="3824288"/>
          <p14:tracePt t="15625" x="6188075" y="3824288"/>
          <p14:tracePt t="15633" x="6162675" y="3813175"/>
          <p14:tracePt t="15640" x="6151563" y="3813175"/>
          <p14:tracePt t="15647" x="6126163" y="3813175"/>
          <p14:tracePt t="15654" x="6102350" y="3800475"/>
          <p14:tracePt t="15662" x="6076950" y="3800475"/>
          <p14:tracePt t="15668" x="6053138" y="3800475"/>
          <p14:tracePt t="15676" x="6040438" y="3800475"/>
          <p14:tracePt t="15683" x="6016625" y="3800475"/>
          <p14:tracePt t="15690" x="6003925" y="3800475"/>
          <p14:tracePt t="15698" x="5992813" y="3800475"/>
          <p14:tracePt t="15706" x="5967413" y="3800475"/>
          <p14:tracePt t="15713" x="5956300" y="3824288"/>
          <p14:tracePt t="15721" x="5943600" y="3824288"/>
          <p14:tracePt t="15728" x="5907088" y="3849688"/>
          <p14:tracePt t="15738" x="5894388" y="3849688"/>
          <p14:tracePt t="15742" x="5870575" y="3873500"/>
          <p14:tracePt t="15750" x="5857875" y="3886200"/>
          <p14:tracePt t="15756" x="5846763" y="3910013"/>
          <p14:tracePt t="15765" x="5821363" y="3922713"/>
          <p14:tracePt t="15771" x="5821363" y="3946525"/>
          <p14:tracePt t="15779" x="5784850" y="3983038"/>
          <p14:tracePt t="15785" x="5773738" y="3995738"/>
          <p14:tracePt t="15793" x="5761038" y="4019550"/>
          <p14:tracePt t="15800" x="5748338" y="4056063"/>
          <p14:tracePt t="15807" x="5737225" y="4068763"/>
          <p14:tracePt t="15816" x="5737225" y="4081463"/>
          <p14:tracePt t="15822" x="5737225" y="4105275"/>
          <p14:tracePt t="15830" x="5737225" y="4117975"/>
          <p14:tracePt t="15838" x="5737225" y="4129088"/>
          <p14:tracePt t="15845" x="5737225" y="4154488"/>
          <p14:tracePt t="15852" x="5737225" y="4165600"/>
          <p14:tracePt t="15859" x="5737225" y="4178300"/>
          <p14:tracePt t="15867" x="5737225" y="4202113"/>
          <p14:tracePt t="15873" x="5737225" y="4227513"/>
          <p14:tracePt t="15882" x="5761038" y="4238625"/>
          <p14:tracePt t="15887" x="5761038" y="4251325"/>
          <p14:tracePt t="15896" x="5773738" y="4264025"/>
          <p14:tracePt t="15910" x="5797550" y="4275138"/>
          <p14:tracePt t="15917" x="5797550" y="4287838"/>
          <p14:tracePt t="15924" x="5810250" y="4287838"/>
          <p14:tracePt t="15933" x="5834063" y="4300538"/>
          <p14:tracePt t="15939" x="5834063" y="4311650"/>
          <p14:tracePt t="15947" x="5857875" y="4311650"/>
          <p14:tracePt t="15954" x="5883275" y="4311650"/>
          <p14:tracePt t="15962" x="5894388" y="4324350"/>
          <p14:tracePt t="15969" x="5919788" y="4337050"/>
          <p14:tracePt t="15976" x="5943600" y="4337050"/>
          <p14:tracePt t="15983" x="5980113" y="4337050"/>
          <p14:tracePt t="15990" x="6003925" y="4348163"/>
          <p14:tracePt t="15999" x="6029325" y="4348163"/>
          <p14:tracePt t="16006" x="6040438" y="4348163"/>
          <p14:tracePt t="16013" x="6076950" y="4348163"/>
          <p14:tracePt t="16021" x="6089650" y="4348163"/>
          <p14:tracePt t="16026" x="6126163" y="4348163"/>
          <p14:tracePt t="16034" x="6138863" y="4348163"/>
          <p14:tracePt t="16042" x="6151563" y="4348163"/>
          <p14:tracePt t="16048" x="6162675" y="4348163"/>
          <p14:tracePt t="16056" x="6188075" y="4348163"/>
          <p14:tracePt t="16071" x="6199188" y="4348163"/>
          <p14:tracePt t="16079" x="6211888" y="4348163"/>
          <p14:tracePt t="16085" x="6224588" y="4348163"/>
          <p14:tracePt t="16093" x="6235700" y="4348163"/>
          <p14:tracePt t="16101" x="6235700" y="4337050"/>
          <p14:tracePt t="16107" x="6248400" y="4337050"/>
          <p14:tracePt t="16116" x="6261100" y="4324350"/>
          <p14:tracePt t="16123" x="6261100" y="4311650"/>
          <p14:tracePt t="16130" x="6272213" y="4300538"/>
          <p14:tracePt t="16138" x="6272213" y="4287838"/>
          <p14:tracePt t="16143" x="6284913" y="4275138"/>
          <p14:tracePt t="16151" x="6297613" y="4251325"/>
          <p14:tracePt t="16159" x="6297613" y="4238625"/>
          <p14:tracePt t="16166" x="6297613" y="4227513"/>
          <p14:tracePt t="16173" x="6297613" y="4202113"/>
          <p14:tracePt t="16181" x="6297613" y="4191000"/>
          <p14:tracePt t="16188" x="6308725" y="4191000"/>
          <p14:tracePt t="16196" x="6308725" y="4165600"/>
          <p14:tracePt t="16210" x="6308725" y="4154488"/>
          <p14:tracePt t="16218" x="6308725" y="4117975"/>
          <p14:tracePt t="16224" x="6308725" y="4105275"/>
          <p14:tracePt t="16232" x="6308725" y="4092575"/>
          <p14:tracePt t="16238" x="6308725" y="4081463"/>
          <p14:tracePt t="16247" x="6308725" y="4043363"/>
          <p14:tracePt t="16254" x="6308725" y="4032250"/>
          <p14:tracePt t="16260" x="6308725" y="4006850"/>
          <p14:tracePt t="16268" x="6297613" y="3995738"/>
          <p14:tracePt t="16276" x="6272213" y="3970338"/>
          <p14:tracePt t="16283" x="6261100" y="3946525"/>
          <p14:tracePt t="16290" x="6235700" y="3922713"/>
          <p14:tracePt t="16298" x="6211888" y="3910013"/>
          <p14:tracePt t="16305" x="6199188" y="3897313"/>
          <p14:tracePt t="16313" x="6175375" y="3886200"/>
          <p14:tracePt t="16320" x="6162675" y="3873500"/>
          <p14:tracePt t="16327" x="6138863" y="3860800"/>
          <p14:tracePt t="16335" x="6115050" y="3860800"/>
          <p14:tracePt t="16342" x="6089650" y="3849688"/>
          <p14:tracePt t="16349" x="6065838" y="3836988"/>
          <p14:tracePt t="16356" x="6053138" y="3836988"/>
          <p14:tracePt t="16364" x="6040438" y="3836988"/>
          <p14:tracePt t="16370" x="6016625" y="3836988"/>
          <p14:tracePt t="16377" x="5992813" y="3836988"/>
          <p14:tracePt t="16385" x="5980113" y="3836988"/>
          <p14:tracePt t="16393" x="5967413" y="3836988"/>
          <p14:tracePt t="16400" x="5956300" y="3836988"/>
          <p14:tracePt t="16407" x="5943600" y="3836988"/>
          <p14:tracePt t="16415" x="5919788" y="3836988"/>
          <p14:tracePt t="16430" x="5907088" y="3836988"/>
          <p14:tracePt t="16437" x="5894388" y="3836988"/>
          <p14:tracePt t="16444" x="5883275" y="3849688"/>
          <p14:tracePt t="16452" x="5870575" y="3860800"/>
          <p14:tracePt t="16459" x="5857875" y="3860800"/>
          <p14:tracePt t="16466" x="5846763" y="3886200"/>
          <p14:tracePt t="16473" x="5834063" y="3886200"/>
          <p14:tracePt t="16481" x="5821363" y="3910013"/>
          <p14:tracePt t="16494" x="5810250" y="3933825"/>
          <p14:tracePt t="16502" x="5797550" y="3946525"/>
          <p14:tracePt t="16510" x="5784850" y="3959225"/>
          <p14:tracePt t="16517" x="5773738" y="3983038"/>
          <p14:tracePt t="16524" x="5773738" y="4006850"/>
          <p14:tracePt t="16532" x="5773738" y="4019550"/>
          <p14:tracePt t="16538" x="5773738" y="4032250"/>
          <p14:tracePt t="16547" x="5773738" y="4056063"/>
          <p14:tracePt t="16554" x="5773738" y="4081463"/>
          <p14:tracePt t="16561" x="5773738" y="4092575"/>
          <p14:tracePt t="16568" x="5773738" y="4105275"/>
          <p14:tracePt t="16576" x="5773738" y="4129088"/>
          <p14:tracePt t="16583" x="5773738" y="4141788"/>
          <p14:tracePt t="16590" x="5773738" y="4165600"/>
          <p14:tracePt t="16598" x="5773738" y="4191000"/>
          <p14:tracePt t="16604" x="5784850" y="4214813"/>
          <p14:tracePt t="16611" x="5784850" y="4238625"/>
          <p14:tracePt t="16620" x="5797550" y="4264025"/>
          <p14:tracePt t="16627" x="5810250" y="4275138"/>
          <p14:tracePt t="16635" x="5821363" y="4300538"/>
          <p14:tracePt t="16641" x="5821363" y="4311650"/>
          <p14:tracePt t="16649" x="5821363" y="4324350"/>
          <p14:tracePt t="16656" x="5846763" y="4360863"/>
          <p14:tracePt t="16664" x="5846763" y="4373563"/>
          <p14:tracePt t="16671" x="5857875" y="4397375"/>
          <p14:tracePt t="16678" x="5870575" y="4421188"/>
          <p14:tracePt t="16686" x="5870575" y="4433888"/>
          <p14:tracePt t="16693" x="5894388" y="4446588"/>
          <p14:tracePt t="16700" x="5907088" y="4470400"/>
          <p14:tracePt t="16707" x="5907088" y="4483100"/>
          <p14:tracePt t="16715" x="5930900" y="4506913"/>
          <p14:tracePt t="16728" x="5943600" y="4519613"/>
          <p14:tracePt t="21364" x="5956300" y="4519613"/>
          <p14:tracePt t="21372" x="5967413" y="4519613"/>
          <p14:tracePt t="21386" x="5980113" y="4530725"/>
          <p14:tracePt t="21401" x="5992813" y="4530725"/>
          <p14:tracePt t="21407" x="6003925" y="4530725"/>
          <p14:tracePt t="21414" x="6016625" y="4530725"/>
          <p14:tracePt t="21421" x="6029325" y="4530725"/>
          <p14:tracePt t="21429" x="6053138" y="4530725"/>
          <p14:tracePt t="21443" x="6076950" y="4530725"/>
          <p14:tracePt t="21451" x="6102350" y="4530725"/>
          <p14:tracePt t="21465" x="6126163" y="4530725"/>
          <p14:tracePt t="21473" x="6151563" y="4530725"/>
          <p14:tracePt t="21488" x="6162675" y="4530725"/>
          <p14:tracePt t="21495" x="6175375" y="4530725"/>
          <p14:tracePt t="21503" x="6175375" y="4519613"/>
          <p14:tracePt t="21510" x="6188075" y="4506913"/>
          <p14:tracePt t="21517" x="6199188" y="4506913"/>
          <p14:tracePt t="21524" x="6211888" y="4506913"/>
          <p14:tracePt t="21532" x="6224588" y="4494213"/>
          <p14:tracePt t="21539" x="6235700" y="4494213"/>
          <p14:tracePt t="21547" x="6248400" y="4470400"/>
          <p14:tracePt t="21553" x="6261100" y="4457700"/>
          <p14:tracePt t="21560" x="6284913" y="4433888"/>
          <p14:tracePt t="21568" x="6297613" y="4421188"/>
          <p14:tracePt t="21576" x="6308725" y="4410075"/>
          <p14:tracePt t="21583" x="6321425" y="4384675"/>
          <p14:tracePt t="21590" x="6334125" y="4373563"/>
          <p14:tracePt t="21597" x="6345238" y="4348163"/>
          <p14:tracePt t="21605" x="6357938" y="4337050"/>
          <p14:tracePt t="21612" x="6370638" y="4337050"/>
          <p14:tracePt t="21620" x="6370638" y="4324350"/>
          <p14:tracePt t="21627" x="6370638" y="4311650"/>
          <p14:tracePt t="21634" x="6381750" y="4300538"/>
          <p14:tracePt t="21649" x="6381750" y="4275138"/>
          <p14:tracePt t="21657" x="6394450" y="4275138"/>
          <p14:tracePt t="21664" x="6407150" y="4264025"/>
          <p14:tracePt t="21670" x="6407150" y="4238625"/>
          <p14:tracePt t="21677" x="6407150" y="4227513"/>
          <p14:tracePt t="21686" x="6407150" y="4214813"/>
          <p14:tracePt t="21692" x="6407150" y="4202113"/>
          <p14:tracePt t="21700" x="6407150" y="4191000"/>
          <p14:tracePt t="21707" x="6407150" y="4178300"/>
          <p14:tracePt t="21715" x="6407150" y="4154488"/>
          <p14:tracePt t="21729" x="6407150" y="4141788"/>
          <p14:tracePt t="21737" x="6407150" y="4129088"/>
          <p14:tracePt t="21743" x="6407150" y="4117975"/>
          <p14:tracePt t="21751" x="6407150" y="4092575"/>
          <p14:tracePt t="21766" x="6394450" y="4081463"/>
          <p14:tracePt t="21774" x="6394450" y="4068763"/>
          <p14:tracePt t="21780" x="6394450" y="4056063"/>
          <p14:tracePt t="21787" x="6381750" y="4056063"/>
          <p14:tracePt t="21794" x="6381750" y="4043363"/>
          <p14:tracePt t="21802" x="6381750" y="4032250"/>
          <p14:tracePt t="21809" x="6370638" y="4019550"/>
          <p14:tracePt t="21817" x="6357938" y="4006850"/>
          <p14:tracePt t="21832" x="6345238" y="3983038"/>
          <p14:tracePt t="21839" x="6334125" y="3970338"/>
          <p14:tracePt t="21846" x="6321425" y="3959225"/>
          <p14:tracePt t="21854" x="6321425" y="3946525"/>
          <p14:tracePt t="21860" x="6308725" y="3933825"/>
          <p14:tracePt t="21868" x="6297613" y="3922713"/>
          <p14:tracePt t="21891" x="6272213" y="3910013"/>
          <p14:tracePt t="21897" x="6261100" y="3897313"/>
          <p14:tracePt t="21904" x="6248400" y="3897313"/>
          <p14:tracePt t="21911" x="6235700" y="3886200"/>
          <p14:tracePt t="21919" x="6211888" y="3873500"/>
          <p14:tracePt t="21934" x="6199188" y="3873500"/>
          <p14:tracePt t="21940" x="6175375" y="3873500"/>
          <p14:tracePt t="21949" x="6162675" y="3860800"/>
          <p14:tracePt t="21957" x="6151563" y="3849688"/>
          <p14:tracePt t="21963" x="6126163" y="3849688"/>
          <p14:tracePt t="21977" x="6115050" y="3849688"/>
          <p14:tracePt t="21985" x="6089650" y="3849688"/>
          <p14:tracePt t="21999" x="6065838" y="3849688"/>
          <p14:tracePt t="22014" x="6053138" y="3849688"/>
          <p14:tracePt t="22028" x="6040438" y="3849688"/>
          <p14:tracePt t="22043" x="6029325" y="3849688"/>
          <p14:tracePt t="22051" x="6016625" y="3849688"/>
          <p14:tracePt t="22058" x="6016625" y="3860800"/>
          <p14:tracePt t="22066" x="6003925" y="3860800"/>
          <p14:tracePt t="22073" x="6003925" y="3873500"/>
          <p14:tracePt t="22080" x="5992813" y="3873500"/>
          <p14:tracePt t="22087" x="5992813" y="3886200"/>
          <p14:tracePt t="22094" x="5980113" y="3886200"/>
          <p14:tracePt t="22102" x="5967413" y="3910013"/>
          <p14:tracePt t="22117" x="5956300" y="3933825"/>
          <p14:tracePt t="22130" x="5943600" y="3946525"/>
          <p14:tracePt t="22138" x="5930900" y="3970338"/>
          <p14:tracePt t="22145" x="5930900" y="3983038"/>
          <p14:tracePt t="22153" x="5919788" y="3995738"/>
          <p14:tracePt t="22160" x="5907088" y="4019550"/>
          <p14:tracePt t="22168" x="5907088" y="4043363"/>
          <p14:tracePt t="22175" x="5907088" y="4056063"/>
          <p14:tracePt t="22182" x="5907088" y="4068763"/>
          <p14:tracePt t="22189" x="5894388" y="4081463"/>
          <p14:tracePt t="22197" x="5894388" y="4092575"/>
          <p14:tracePt t="22205" x="5894388" y="4105275"/>
          <p14:tracePt t="22219" x="5894388" y="4117975"/>
          <p14:tracePt t="22226" x="5894388" y="4129088"/>
          <p14:tracePt t="22240" x="5894388" y="4141788"/>
          <p14:tracePt t="22249" x="5894388" y="4154488"/>
          <p14:tracePt t="22255" x="5894388" y="4165600"/>
          <p14:tracePt t="22270" x="5894388" y="4178300"/>
          <p14:tracePt t="22285" x="5907088" y="4191000"/>
          <p14:tracePt t="22293" x="5907088" y="4202113"/>
          <p14:tracePt t="22299" x="5919788" y="4214813"/>
          <p14:tracePt t="22313" x="5919788" y="4227513"/>
          <p14:tracePt t="22322" x="5930900" y="4227513"/>
          <p14:tracePt t="22328" x="5943600" y="4238625"/>
          <p14:tracePt t="22343" x="5956300" y="4238625"/>
          <p14:tracePt t="22351" x="5956300" y="4251325"/>
          <p14:tracePt t="22357" x="5967413" y="4264025"/>
          <p14:tracePt t="22371" x="5980113" y="4275138"/>
          <p14:tracePt t="22379" x="5992813" y="4275138"/>
          <p14:tracePt t="22386" x="6016625" y="4287838"/>
          <p14:tracePt t="22394" x="6029325" y="4287838"/>
          <p14:tracePt t="22402" x="6040438" y="4300538"/>
          <p14:tracePt t="22409" x="6053138" y="4300538"/>
          <p14:tracePt t="22417" x="6065838" y="4300538"/>
          <p14:tracePt t="22424" x="6076950" y="4300538"/>
          <p14:tracePt t="22438" x="6089650" y="4311650"/>
          <p14:tracePt t="22445" x="6115050" y="4311650"/>
          <p14:tracePt t="22460" x="6126163" y="4311650"/>
          <p14:tracePt t="22468" x="6151563" y="4311650"/>
          <p14:tracePt t="22483" x="6175375" y="4311650"/>
          <p14:tracePt t="22488" x="6188075" y="4311650"/>
          <p14:tracePt t="22504" x="6211888" y="4311650"/>
          <p14:tracePt t="22511" x="6224588" y="4311650"/>
          <p14:tracePt t="22518" x="6235700" y="4311650"/>
          <p14:tracePt t="22526" x="6248400" y="4311650"/>
          <p14:tracePt t="22533" x="6261100" y="4311650"/>
          <p14:tracePt t="22541" x="6272213" y="4311650"/>
          <p14:tracePt t="22548" x="6284913" y="4311650"/>
          <p14:tracePt t="22563" x="6297613" y="4311650"/>
          <p14:tracePt t="22570" x="6308725" y="4311650"/>
          <p14:tracePt t="22584" x="6321425" y="4311650"/>
          <p14:tracePt t="22605" x="6334125" y="4311650"/>
          <p14:tracePt t="22628" x="6345238" y="4311650"/>
          <p14:tracePt t="22636" x="6357938" y="4311650"/>
          <p14:tracePt t="22643" x="6357938" y="4300538"/>
          <p14:tracePt t="22650" x="6357938" y="4287838"/>
          <p14:tracePt t="22657" x="6370638" y="4275138"/>
          <p14:tracePt t="22665" x="6370638" y="4264025"/>
          <p14:tracePt t="22679" x="6370638" y="4238625"/>
          <p14:tracePt t="22686" x="6370638" y="4227513"/>
          <p14:tracePt t="22693" x="6370638" y="4214813"/>
          <p14:tracePt t="22701" x="6370638" y="4191000"/>
          <p14:tracePt t="22716" x="6370638" y="4178300"/>
          <p14:tracePt t="22730" x="6370638" y="4165600"/>
          <p14:tracePt t="22744" x="6370638" y="4154488"/>
          <p14:tracePt t="22753" x="6370638" y="4141788"/>
          <p14:tracePt t="22767" x="6370638" y="4129088"/>
          <p14:tracePt t="22782" x="6370638" y="4117975"/>
          <p14:tracePt t="22796" x="6370638" y="4105275"/>
          <p14:tracePt t="22804" x="6370638" y="4092575"/>
          <p14:tracePt t="22818" x="6357938" y="4092575"/>
          <p14:tracePt t="22826" x="6357938" y="4081463"/>
          <p14:tracePt t="22833" x="6345238" y="4081463"/>
          <p14:tracePt t="22839" x="6345238" y="4068763"/>
          <p14:tracePt t="22847" x="6334125" y="4068763"/>
          <p14:tracePt t="22862" x="6321425" y="4056063"/>
          <p14:tracePt t="22869" x="6321425" y="4043363"/>
          <p14:tracePt t="22877" x="6308725" y="4043363"/>
          <p14:tracePt t="22884" x="6297613" y="4032250"/>
          <p14:tracePt t="22891" x="6297613" y="4019550"/>
          <p14:tracePt t="22899" x="6284913" y="4019550"/>
          <p14:tracePt t="22906" x="6284913" y="4006850"/>
          <p14:tracePt t="22913" x="6272213" y="4006850"/>
          <p14:tracePt t="22921" x="6261100" y="3995738"/>
          <p14:tracePt t="22927" x="6248400" y="3995738"/>
          <p14:tracePt t="22935" x="6235700" y="3983038"/>
          <p14:tracePt t="22943" x="6235700" y="3970338"/>
          <p14:tracePt t="22950" x="6211888" y="3970338"/>
          <p14:tracePt t="22964" x="6199188" y="3970338"/>
          <p14:tracePt t="22971" x="6188075" y="3970338"/>
          <p14:tracePt t="22979" x="6175375" y="3959225"/>
          <p14:tracePt t="22994" x="6162675" y="3959225"/>
          <p14:tracePt t="23001" x="6151563" y="3959225"/>
          <p14:tracePt t="23016" x="6126163" y="3959225"/>
          <p14:tracePt t="23030" x="6115050" y="3959225"/>
          <p14:tracePt t="23044" x="6089650" y="3959225"/>
          <p14:tracePt t="23059" x="6076950" y="3959225"/>
          <p14:tracePt t="23073" x="6065838" y="3959225"/>
          <p14:tracePt t="23088" x="6053138" y="3959225"/>
          <p14:tracePt t="23096" x="6040438" y="3959225"/>
          <p14:tracePt t="23110" x="6029325" y="3959225"/>
          <p14:tracePt t="23118" x="6029325" y="3970338"/>
          <p14:tracePt t="23126" x="6016625" y="3970338"/>
          <p14:tracePt t="23132" x="6016625" y="3983038"/>
          <p14:tracePt t="23147" x="6003925" y="3983038"/>
          <p14:tracePt t="23155" x="6003925" y="3995738"/>
          <p14:tracePt t="23162" x="5992813" y="3995738"/>
          <p14:tracePt t="23169" x="5992813" y="4006850"/>
          <p14:tracePt t="23184" x="5980113" y="4019550"/>
          <p14:tracePt t="23191" x="5980113" y="4032250"/>
          <p14:tracePt t="23206" x="5980113" y="4043363"/>
          <p14:tracePt t="23221" x="5980113" y="4056063"/>
          <p14:tracePt t="23227" x="5980113" y="4068763"/>
          <p14:tracePt t="23235" x="5980113" y="4081463"/>
          <p14:tracePt t="23243" x="5980113" y="4092575"/>
          <p14:tracePt t="23257" x="5980113" y="4105275"/>
          <p14:tracePt t="23264" x="5980113" y="4117975"/>
          <p14:tracePt t="23278" x="5980113" y="4129088"/>
          <p14:tracePt t="23293" x="5980113" y="4141788"/>
          <p14:tracePt t="23308" x="5980113" y="4154488"/>
          <p14:tracePt t="23314" x="5980113" y="4165600"/>
          <p14:tracePt t="23330" x="5980113" y="4178300"/>
          <p14:tracePt t="23344" x="5980113" y="4191000"/>
          <p14:tracePt t="23359" x="5980113" y="4202113"/>
          <p14:tracePt t="23366" x="5980113" y="4214813"/>
          <p14:tracePt t="23381" x="5980113" y="4227513"/>
          <p14:tracePt t="23403" x="5980113" y="4238625"/>
          <p14:tracePt t="23410" x="5992813" y="4238625"/>
          <p14:tracePt t="23418" x="5992813" y="4251325"/>
          <p14:tracePt t="23425" x="6003925" y="4251325"/>
          <p14:tracePt t="23439" x="6003925" y="4264025"/>
          <p14:tracePt t="23446" x="6016625" y="4275138"/>
          <p14:tracePt t="23469" x="6029325" y="4275138"/>
          <p14:tracePt t="23477" x="6029325" y="4287838"/>
          <p14:tracePt t="23498" x="6040438" y="4287838"/>
          <p14:tracePt t="23506" x="6053138" y="4287838"/>
          <p14:tracePt t="23513" x="6053138" y="4300538"/>
          <p14:tracePt t="23520" x="6065838" y="4300538"/>
          <p14:tracePt t="23527" x="6076950" y="4311650"/>
          <p14:tracePt t="23541" x="6089650" y="4324350"/>
          <p14:tracePt t="23549" x="6102350" y="4324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37" y="1710666"/>
            <a:ext cx="6429546" cy="461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4 CuadroTexto"/>
          <p:cNvSpPr txBox="1">
            <a:spLocks noChangeArrowheads="1"/>
          </p:cNvSpPr>
          <p:nvPr/>
        </p:nvSpPr>
        <p:spPr bwMode="auto">
          <a:xfrm>
            <a:off x="8159750" y="6488112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MX" altLang="es-AR" dirty="0"/>
              <a:t>Mead J App </a:t>
            </a:r>
            <a:r>
              <a:rPr lang="es-MX" altLang="es-AR" dirty="0" err="1"/>
              <a:t>Physiol</a:t>
            </a:r>
            <a:r>
              <a:rPr lang="es-MX" altLang="es-AR" dirty="0"/>
              <a:t> 1959</a:t>
            </a:r>
            <a:endParaRPr lang="es-AR" altLang="es-A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F40A3D3-2244-F239-9D2E-27606228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222840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s-AR" sz="3600" dirty="0"/>
              <a:t>Variaciones en la presión pleural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3A729E-738C-40C4-9D50-232FD7110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2"/>
    </mc:Choice>
    <mc:Fallback xmlns="">
      <p:transition spd="slow" advTm="4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6" x="6076950" y="4324350"/>
          <p14:tracePt t="1283" x="6065838" y="4324350"/>
          <p14:tracePt t="1291" x="6040438" y="4324350"/>
          <p14:tracePt t="1298" x="6029325" y="4324350"/>
          <p14:tracePt t="1305" x="6003925" y="4324350"/>
          <p14:tracePt t="1313" x="5967413" y="4324350"/>
          <p14:tracePt t="1320" x="5930900" y="4324350"/>
          <p14:tracePt t="1327" x="5883275" y="4324350"/>
          <p14:tracePt t="1335" x="5834063" y="4324350"/>
          <p14:tracePt t="1343" x="5784850" y="4311650"/>
          <p14:tracePt t="1349" x="5700713" y="4287838"/>
          <p14:tracePt t="1358" x="5578475" y="4227513"/>
          <p14:tracePt t="1364" x="5492750" y="4191000"/>
          <p14:tracePt t="1371" x="5383213" y="4154488"/>
          <p14:tracePt t="1379" x="5286375" y="4105275"/>
          <p14:tracePt t="1387" x="5176838" y="4056063"/>
          <p14:tracePt t="1393" x="5078413" y="4006850"/>
          <p14:tracePt t="1401" x="4884738" y="3933825"/>
          <p14:tracePt t="1407" x="4775200" y="3886200"/>
          <p14:tracePt t="1415" x="4579938" y="3776663"/>
          <p14:tracePt t="1423" x="4384675" y="3678238"/>
          <p14:tracePt t="1430" x="4178300" y="3581400"/>
          <p14:tracePt t="1438" x="4032250" y="3495675"/>
          <p14:tracePt t="1444" x="3897313" y="3448050"/>
          <p14:tracePt t="1452" x="3727450" y="3373438"/>
          <p14:tracePt t="1459" x="3605213" y="3336925"/>
          <p14:tracePt t="1467" x="3495675" y="3276600"/>
          <p14:tracePt t="1474" x="3386138" y="3252788"/>
          <p14:tracePt t="1482" x="3289300" y="3216275"/>
          <p14:tracePt t="1489" x="3214688" y="3190875"/>
          <p14:tracePt t="1496" x="3167063" y="3179763"/>
          <p14:tracePt t="1503" x="3141663" y="3179763"/>
          <p14:tracePt t="1510" x="3117850" y="3167063"/>
          <p14:tracePt t="1518" x="3094038" y="3154363"/>
          <p14:tracePt t="1524" x="3081338" y="3154363"/>
          <p14:tracePt t="1532" x="3068638" y="3154363"/>
          <p14:tracePt t="1547" x="3057525" y="3154363"/>
          <p14:tracePt t="1554" x="3044825" y="3143250"/>
          <p14:tracePt t="1825" x="3032125" y="3143250"/>
          <p14:tracePt t="1832" x="3008313" y="3143250"/>
          <p14:tracePt t="1839" x="2971800" y="3143250"/>
          <p14:tracePt t="1847" x="2935288" y="3154363"/>
          <p14:tracePt t="1854" x="2898775" y="3154363"/>
          <p14:tracePt t="1861" x="2862263" y="3154363"/>
          <p14:tracePt t="1869" x="2813050" y="3154363"/>
          <p14:tracePt t="1875" x="2789238" y="3154363"/>
          <p14:tracePt t="1884" x="2728913" y="3154363"/>
          <p14:tracePt t="1891" x="2692400" y="3154363"/>
          <p14:tracePt t="1898" x="2630488" y="3154363"/>
          <p14:tracePt t="1905" x="2582863" y="3154363"/>
          <p14:tracePt t="1912" x="2497138" y="3167063"/>
          <p14:tracePt t="1919" x="2424113" y="3167063"/>
          <p14:tracePt t="1927" x="2362200" y="3179763"/>
          <p14:tracePt t="1935" x="2314575" y="3179763"/>
          <p14:tracePt t="1941" x="2252663" y="3190875"/>
          <p14:tracePt t="1949" x="2192338" y="3203575"/>
          <p14:tracePt t="1957" x="2155825" y="3216275"/>
          <p14:tracePt t="1964" x="2106613" y="3227388"/>
          <p14:tracePt t="1971" x="2070100" y="3240088"/>
          <p14:tracePt t="1978" x="2033588" y="3252788"/>
          <p14:tracePt t="1986" x="1997075" y="3252788"/>
          <p14:tracePt t="1993" x="1985963" y="3263900"/>
          <p14:tracePt t="2000" x="1960563" y="3276600"/>
          <p14:tracePt t="2008" x="1949450" y="3276600"/>
          <p14:tracePt t="2015" x="1936750" y="3289300"/>
          <p14:tracePt t="2022" x="1912938" y="3300413"/>
          <p14:tracePt t="2029" x="1900238" y="3300413"/>
          <p14:tracePt t="2036" x="1876425" y="3313113"/>
          <p14:tracePt t="2044" x="1851025" y="3325813"/>
          <p14:tracePt t="2051" x="1839913" y="3325813"/>
          <p14:tracePt t="2059" x="1827213" y="3336925"/>
          <p14:tracePt t="2074" x="1814513" y="3349625"/>
          <p14:tracePt t="2081" x="1814513" y="3362325"/>
          <p14:tracePt t="14069" x="1814513" y="3373438"/>
          <p14:tracePt t="14083" x="1814513" y="3386138"/>
          <p14:tracePt t="14090" x="1827213" y="3398838"/>
          <p14:tracePt t="14098" x="1839913" y="3398838"/>
          <p14:tracePt t="14105" x="1851025" y="3409950"/>
          <p14:tracePt t="14114" x="1863725" y="3409950"/>
          <p14:tracePt t="14119" x="1876425" y="3409950"/>
          <p14:tracePt t="14126" x="1876425" y="3422650"/>
          <p14:tracePt t="14133" x="1887538" y="3435350"/>
          <p14:tracePt t="14140" x="1900238" y="3435350"/>
          <p14:tracePt t="14163" x="1912938" y="3435350"/>
          <p14:tracePt t="14170" x="1924050" y="3435350"/>
          <p14:tracePt t="14178" x="1924050" y="3448050"/>
          <p14:tracePt t="14185" x="1949450" y="3448050"/>
          <p14:tracePt t="14200" x="1960563" y="3448050"/>
          <p14:tracePt t="14207" x="1997075" y="3448050"/>
          <p14:tracePt t="14222" x="2009775" y="3448050"/>
          <p14:tracePt t="14230" x="2033588" y="3448050"/>
          <p14:tracePt t="14237" x="2046288" y="3459163"/>
          <p14:tracePt t="14243" x="2058988" y="3459163"/>
          <p14:tracePt t="14250" x="2070100" y="3459163"/>
          <p14:tracePt t="14265" x="2082800" y="3459163"/>
          <p14:tracePt t="14272" x="2095500" y="3459163"/>
          <p14:tracePt t="14302" x="2106613" y="3459163"/>
          <p14:tracePt t="14354" x="2119313" y="3459163"/>
          <p14:tracePt t="14434" x="2132013" y="3459163"/>
          <p14:tracePt t="14456" x="2143125" y="3459163"/>
          <p14:tracePt t="14485" x="2155825" y="3459163"/>
          <p14:tracePt t="14522" x="2168525" y="3459163"/>
          <p14:tracePt t="14551" x="2179638" y="3459163"/>
          <p14:tracePt t="14566" x="2192338" y="3459163"/>
          <p14:tracePt t="14580" x="2205038" y="3459163"/>
          <p14:tracePt t="14595" x="2216150" y="3459163"/>
          <p14:tracePt t="14616" x="2228850" y="3459163"/>
          <p14:tracePt t="15034" x="2241550" y="3471863"/>
          <p14:tracePt t="15041" x="2265363" y="3495675"/>
          <p14:tracePt t="15047" x="2278063" y="3521075"/>
          <p14:tracePt t="15056" x="2301875" y="3557588"/>
          <p14:tracePt t="15063" x="2338388" y="3594100"/>
          <p14:tracePt t="15070" x="2362200" y="3630613"/>
          <p14:tracePt t="15078" x="2447925" y="3703638"/>
          <p14:tracePt t="15084" x="2520950" y="3813175"/>
          <p14:tracePt t="15091" x="2619375" y="3922713"/>
          <p14:tracePt t="15099" x="2703513" y="4006850"/>
          <p14:tracePt t="15105" x="2849563" y="4154488"/>
          <p14:tracePt t="15113" x="3068638" y="4337050"/>
          <p14:tracePt t="15120" x="3252788" y="4519613"/>
          <p14:tracePt t="15128" x="3495675" y="4725988"/>
          <p14:tracePt t="15136" x="3678238" y="4897438"/>
          <p14:tracePt t="15143" x="3860800" y="5067300"/>
          <p14:tracePt t="15150" x="4079875" y="5237163"/>
          <p14:tracePt t="15158" x="4202113" y="5359400"/>
          <p14:tracePt t="15165" x="4335463" y="5468938"/>
          <p14:tracePt t="15173" x="4481513" y="5567363"/>
          <p14:tracePt t="15180" x="4616450" y="5651500"/>
          <p14:tracePt t="15187" x="4702175" y="5713413"/>
          <p14:tracePt t="15194" x="4762500" y="5761038"/>
          <p14:tracePt t="15201" x="4835525" y="5810250"/>
          <p14:tracePt t="15457" x="4872038" y="5822950"/>
          <p14:tracePt t="15464" x="4921250" y="5834063"/>
          <p14:tracePt t="15471" x="4994275" y="5859463"/>
          <p14:tracePt t="15478" x="5140325" y="5883275"/>
          <p14:tracePt t="15486" x="5383213" y="5945188"/>
          <p14:tracePt t="15494" x="5773738" y="6054725"/>
          <p14:tracePt t="15500" x="6199188" y="6151563"/>
          <p14:tracePt t="15508" x="6723063" y="6297613"/>
          <p14:tracePt t="15516" x="7124700" y="6394450"/>
          <p14:tracePt t="15523" x="7442200" y="6456363"/>
          <p14:tracePt t="15531" x="7734300" y="6503988"/>
          <p14:tracePt t="15537" x="8013700" y="6565900"/>
          <p14:tracePt t="15546" x="8270875" y="6589713"/>
          <p14:tracePt t="15552" x="8428038" y="6589713"/>
          <p14:tracePt t="15560" x="8562975" y="6602413"/>
          <p14:tracePt t="15567" x="8647113" y="6602413"/>
          <p14:tracePt t="15574" x="8756650" y="6602413"/>
          <p14:tracePt t="15580" x="8805863" y="6602413"/>
          <p14:tracePt t="15771" x="8829675" y="6602413"/>
          <p14:tracePt t="15779" x="8855075" y="6602413"/>
          <p14:tracePt t="15786" x="8878888" y="6602413"/>
          <p14:tracePt t="15798" x="8915400" y="6602413"/>
          <p14:tracePt t="15801" x="8939213" y="6602413"/>
          <p14:tracePt t="15808" x="8988425" y="6602413"/>
          <p14:tracePt t="15815" x="9024938" y="6602413"/>
          <p14:tracePt t="15822" x="9074150" y="6602413"/>
          <p14:tracePt t="15829" x="9110663" y="6602413"/>
          <p14:tracePt t="15836" x="9159875" y="6602413"/>
          <p14:tracePt t="15844" x="9207500" y="6602413"/>
          <p14:tracePt t="15852" x="9244013" y="6602413"/>
          <p14:tracePt t="15859" x="9280525" y="6602413"/>
          <p14:tracePt t="15866" x="9317038" y="6602413"/>
          <p14:tracePt t="15874" x="9342438" y="6602413"/>
          <p14:tracePt t="15881" x="9366250" y="6602413"/>
          <p14:tracePt t="15889" x="9390063" y="6602413"/>
          <p14:tracePt t="15896" x="9402763" y="6602413"/>
          <p14:tracePt t="15904" x="9415463" y="6602413"/>
          <p14:tracePt t="16195" x="9402763" y="6602413"/>
          <p14:tracePt t="16269" x="9402763" y="6615113"/>
          <p14:tracePt t="16283" x="9415463" y="6615113"/>
          <p14:tracePt t="16291" x="9426575" y="6615113"/>
          <p14:tracePt t="16298" x="9439275" y="6626225"/>
          <p14:tracePt t="16305" x="9463088" y="6626225"/>
          <p14:tracePt t="16312" x="9512300" y="6638925"/>
          <p14:tracePt t="16319" x="9548813" y="6638925"/>
          <p14:tracePt t="16326" x="9598025" y="6638925"/>
          <p14:tracePt t="16334" x="9658350" y="6651625"/>
          <p14:tracePt t="16342" x="9731375" y="6651625"/>
          <p14:tracePt t="16348" x="9780588" y="6651625"/>
          <p14:tracePt t="16357" x="9939338" y="6651625"/>
          <p14:tracePt t="16364" x="10036175" y="6651625"/>
          <p14:tracePt t="16371" x="10182225" y="6651625"/>
          <p14:tracePt t="16378" x="10304463" y="6651625"/>
          <p14:tracePt t="16386" x="10426700" y="6651625"/>
          <p14:tracePt t="16393" x="10523538" y="6651625"/>
          <p14:tracePt t="16400" x="10682288" y="6651625"/>
          <p14:tracePt t="16407" x="10828338" y="6651625"/>
          <p14:tracePt t="16414" x="10925175" y="6638925"/>
          <p14:tracePt t="16423" x="11010900" y="6626225"/>
          <p14:tracePt t="16430" x="11095038" y="6615113"/>
          <p14:tracePt t="16437" x="11180763" y="6589713"/>
          <p14:tracePt t="16444" x="11253788" y="6578600"/>
          <p14:tracePt t="16450" x="11303000" y="6565900"/>
          <p14:tracePt t="16458" x="11339513" y="6565900"/>
          <p14:tracePt t="16466" x="11352213" y="6553200"/>
          <p14:tracePt t="16474" x="11376025" y="6553200"/>
          <p14:tracePt t="16694" x="11388725" y="6553200"/>
          <p14:tracePt t="16700" x="11399838" y="6553200"/>
          <p14:tracePt t="16708" x="11425238" y="6553200"/>
          <p14:tracePt t="16715" x="11461750" y="6553200"/>
          <p14:tracePt t="16721" x="11498263" y="6553200"/>
          <p14:tracePt t="16728" x="11522075" y="6553200"/>
          <p14:tracePt t="16737" x="11558588" y="6553200"/>
          <p14:tracePt t="16744" x="11582400" y="6553200"/>
          <p14:tracePt t="16751" x="11618913" y="6553200"/>
          <p14:tracePt t="16759" x="11655425" y="6553200"/>
          <p14:tracePt t="16765" x="11691938" y="6553200"/>
          <p14:tracePt t="16773" x="11728450" y="6553200"/>
          <p14:tracePt t="16781" x="11753850" y="6553200"/>
          <p14:tracePt t="16788" x="11777663" y="6553200"/>
          <p14:tracePt t="16799" x="11801475" y="6553200"/>
          <p14:tracePt t="16801" x="11826875" y="6553200"/>
          <p14:tracePt t="16810" x="11850688" y="6553200"/>
          <p14:tracePt t="16816" x="11863388" y="6553200"/>
          <p14:tracePt t="16825" x="11876088" y="6553200"/>
          <p14:tracePt t="16831" x="11887200" y="6553200"/>
          <p14:tracePt t="17066" x="11876088" y="6553200"/>
          <p14:tracePt t="17073" x="11863388" y="6553200"/>
          <p14:tracePt t="17081" x="11839575" y="6553200"/>
          <p14:tracePt t="17087" x="11814175" y="6565900"/>
          <p14:tracePt t="17096" x="11790363" y="6589713"/>
          <p14:tracePt t="17102" x="11777663" y="6602413"/>
          <p14:tracePt t="17109" x="11741150" y="6615113"/>
          <p14:tracePt t="17117" x="11728450" y="6626225"/>
          <p14:tracePt t="17124" x="11704638" y="6638925"/>
          <p14:tracePt t="17131" x="11704638" y="6651625"/>
          <p14:tracePt t="17139" x="11691938" y="6662738"/>
          <p14:tracePt t="17146" x="11680825" y="6675438"/>
          <p14:tracePt t="17153" x="11668125" y="6688138"/>
          <p14:tracePt t="17161" x="11655425" y="6699250"/>
          <p14:tracePt t="17168" x="11644313" y="6724650"/>
          <p14:tracePt t="17176" x="11631613" y="6735763"/>
          <p14:tracePt t="17183" x="11631613" y="6748463"/>
          <p14:tracePt t="17190" x="11631613" y="6772275"/>
          <p14:tracePt t="17197" x="11618913" y="6797675"/>
          <p14:tracePt t="17205" x="11618913" y="6808788"/>
          <p14:tracePt t="17212" x="11618913" y="6821488"/>
          <p14:tracePt t="17218" x="11618913" y="6845300"/>
          <p14:tracePt t="17474" x="12155488" y="6834188"/>
          <p14:tracePt t="17481" x="12142788" y="6797675"/>
          <p14:tracePt t="17489" x="12095163" y="6772275"/>
          <p14:tracePt t="17498" x="12058650" y="6735763"/>
          <p14:tracePt t="17504" x="12022138" y="6711950"/>
          <p14:tracePt t="17511" x="11960225" y="6675438"/>
          <p14:tracePt t="17519" x="11863388" y="6615113"/>
          <p14:tracePt t="17527" x="11753850" y="6553200"/>
          <p14:tracePt t="17533" x="11668125" y="6516688"/>
          <p14:tracePt t="17541" x="11558588" y="6480175"/>
          <p14:tracePt t="17548" x="11509375" y="6456363"/>
          <p14:tracePt t="17555" x="11436350" y="6443663"/>
          <p14:tracePt t="17563" x="11363325" y="6430963"/>
          <p14:tracePt t="17570" x="11315700" y="6430963"/>
          <p14:tracePt t="17577" x="11253788" y="6430963"/>
          <p14:tracePt t="17585" x="11229975" y="6430963"/>
          <p14:tracePt t="17591" x="11193463" y="6430963"/>
          <p14:tracePt t="17598" x="11169650" y="6430963"/>
          <p14:tracePt t="17607" x="11133138" y="6443663"/>
          <p14:tracePt t="19777" x="11120438" y="6443663"/>
          <p14:tracePt t="19785" x="11107738" y="6443663"/>
          <p14:tracePt t="19792" x="11083925" y="6443663"/>
          <p14:tracePt t="19799" x="11058525" y="6443663"/>
          <p14:tracePt t="19807" x="11034713" y="6443663"/>
          <p14:tracePt t="19814" x="10985500" y="6430963"/>
          <p14:tracePt t="19821" x="10901363" y="6394450"/>
          <p14:tracePt t="19829" x="10791825" y="6346825"/>
          <p14:tracePt t="19835" x="10656888" y="6297613"/>
          <p14:tracePt t="19844" x="10414000" y="6175375"/>
          <p14:tracePt t="19850" x="10194925" y="6078538"/>
          <p14:tracePt t="19858" x="9804400" y="5883275"/>
          <p14:tracePt t="19864" x="9525000" y="5724525"/>
          <p14:tracePt t="19873" x="9037638" y="5505450"/>
          <p14:tracePt t="19880" x="8818563" y="5384800"/>
          <p14:tracePt t="19887" x="8537575" y="5226050"/>
          <p14:tracePt t="19894" x="8185150" y="5067300"/>
          <p14:tracePt t="19901" x="7831138" y="4872038"/>
          <p14:tracePt t="19908" x="7697788" y="4811713"/>
          <p14:tracePt t="19916" x="7564438" y="4738688"/>
          <p14:tracePt t="19923" x="7453313" y="4689475"/>
          <p14:tracePt t="19931" x="7405688" y="4665663"/>
          <p14:tracePt t="19938" x="7356475" y="4652963"/>
          <p14:tracePt t="19946" x="7296150" y="4616450"/>
          <p14:tracePt t="20231" x="7259638" y="4603750"/>
          <p14:tracePt t="20238" x="7210425" y="4567238"/>
          <p14:tracePt t="20246" x="7150100" y="4543425"/>
          <p14:tracePt t="20253" x="7051675" y="4494213"/>
          <p14:tracePt t="20260" x="6881813" y="4433888"/>
          <p14:tracePt t="20267" x="6735763" y="4373563"/>
          <p14:tracePt t="20274" x="6248400" y="4214813"/>
          <p14:tracePt t="20281" x="5919788" y="4117975"/>
          <p14:tracePt t="20288" x="5518150" y="4019550"/>
          <p14:tracePt t="20296" x="5030788" y="3910013"/>
          <p14:tracePt t="20303" x="4640263" y="3824288"/>
          <p14:tracePt t="20311" x="4152900" y="3740150"/>
          <p14:tracePt t="20318" x="3738563" y="3678238"/>
          <p14:tracePt t="20326" x="3362325" y="3630613"/>
          <p14:tracePt t="20333" x="3117850" y="3617913"/>
          <p14:tracePt t="20340" x="2813050" y="3605213"/>
          <p14:tracePt t="20348" x="2619375" y="3605213"/>
          <p14:tracePt t="20355" x="2484438" y="3605213"/>
          <p14:tracePt t="20362" x="2374900" y="3605213"/>
          <p14:tracePt t="20369" x="2325688" y="3605213"/>
          <p14:tracePt t="20377" x="2241550" y="3605213"/>
          <p14:tracePt t="20383" x="2192338" y="3605213"/>
          <p14:tracePt t="20390" x="2082800" y="3630613"/>
          <p14:tracePt t="20756" x="2070100" y="3630613"/>
          <p14:tracePt t="20764" x="2046288" y="3605213"/>
          <p14:tracePt t="20771" x="2022475" y="3594100"/>
          <p14:tracePt t="20779" x="1997075" y="3568700"/>
          <p14:tracePt t="20786" x="1960563" y="3544888"/>
          <p14:tracePt t="20794" x="1924050" y="3521075"/>
          <p14:tracePt t="20801" x="1887538" y="3495675"/>
          <p14:tracePt t="20808" x="1827213" y="3448050"/>
          <p14:tracePt t="20816" x="1790700" y="3422650"/>
          <p14:tracePt t="20823" x="1754188" y="3409950"/>
          <p14:tracePt t="20830" x="1655763" y="3373438"/>
          <p14:tracePt t="20837" x="1608138" y="3336925"/>
          <p14:tracePt t="20844" x="1535113" y="3325813"/>
          <p14:tracePt t="20852" x="1485900" y="3300413"/>
          <p14:tracePt t="20860" x="1425575" y="3289300"/>
          <p14:tracePt t="20866" x="1400175" y="3289300"/>
          <p14:tracePt t="20873" x="1352550" y="3276600"/>
          <p14:tracePt t="20880" x="1327150" y="3276600"/>
          <p14:tracePt t="20888" x="1303338" y="3276600"/>
          <p14:tracePt t="20896" x="1290638" y="3276600"/>
          <p14:tracePt t="20910" x="1279525" y="3276600"/>
          <p14:tracePt t="20918" x="1266825" y="3276600"/>
          <p14:tracePt t="20947" x="1266825" y="3289300"/>
          <p14:tracePt t="20954" x="1266825" y="3313113"/>
          <p14:tracePt t="20962" x="1266825" y="3349625"/>
          <p14:tracePt t="20969" x="1279525" y="3398838"/>
          <p14:tracePt t="20977" x="1316038" y="3435350"/>
          <p14:tracePt t="20983" x="1327150" y="3448050"/>
          <p14:tracePt t="20990" x="1352550" y="3484563"/>
          <p14:tracePt t="20997" x="1376363" y="3508375"/>
          <p14:tracePt t="21006" x="1400175" y="3532188"/>
          <p14:tracePt t="21013" x="1425575" y="3568700"/>
          <p14:tracePt t="21019" x="1449388" y="3594100"/>
          <p14:tracePt t="21028" x="1485900" y="3605213"/>
          <p14:tracePt t="21035" x="1535113" y="3654425"/>
          <p14:tracePt t="21042" x="1595438" y="3690938"/>
          <p14:tracePt t="21050" x="1644650" y="3740150"/>
          <p14:tracePt t="21057" x="1717675" y="3787775"/>
          <p14:tracePt t="21064" x="1790700" y="3824288"/>
          <p14:tracePt t="21071" x="1876425" y="3849688"/>
          <p14:tracePt t="21079" x="1924050" y="3860800"/>
          <p14:tracePt t="21086" x="1960563" y="3873500"/>
          <p14:tracePt t="21093" x="2033588" y="3910013"/>
          <p14:tracePt t="22935" x="2046288" y="3910013"/>
          <p14:tracePt t="22942" x="2058988" y="3910013"/>
          <p14:tracePt t="22950" x="2082800" y="3910013"/>
          <p14:tracePt t="22957" x="2119313" y="3910013"/>
          <p14:tracePt t="22965" x="2143125" y="3910013"/>
          <p14:tracePt t="22972" x="2168525" y="3910013"/>
          <p14:tracePt t="22980" x="2192338" y="3910013"/>
          <p14:tracePt t="22986" x="2241550" y="3910013"/>
          <p14:tracePt t="22994" x="2289175" y="3897313"/>
          <p14:tracePt t="23001" x="2325688" y="3897313"/>
          <p14:tracePt t="23008" x="2398713" y="3886200"/>
          <p14:tracePt t="23016" x="2447925" y="3886200"/>
          <p14:tracePt t="23023" x="2497138" y="3860800"/>
          <p14:tracePt t="23030" x="2606675" y="3849688"/>
          <p14:tracePt t="23037" x="2692400" y="3824288"/>
          <p14:tracePt t="23044" x="2752725" y="3813175"/>
          <p14:tracePt t="23051" x="2825750" y="3800475"/>
          <p14:tracePt t="23060" x="2874963" y="3787775"/>
          <p14:tracePt t="23068" x="2911475" y="3787775"/>
          <p14:tracePt t="23074" x="2947988" y="3776663"/>
          <p14:tracePt t="23081" x="2971800" y="3763963"/>
          <p14:tracePt t="23089" x="3008313" y="3763963"/>
          <p14:tracePt t="23097" x="3057525" y="3751263"/>
          <p14:tracePt t="23103" x="3081338" y="3740150"/>
          <p14:tracePt t="23110" x="3141663" y="3714750"/>
          <p14:tracePt t="23117" x="3167063" y="3714750"/>
          <p14:tracePt t="23126" x="3214688" y="3690938"/>
          <p14:tracePt t="23133" x="3252788" y="3678238"/>
          <p14:tracePt t="23140" x="3300413" y="3641725"/>
          <p14:tracePt t="23147" x="3336925" y="3605213"/>
          <p14:tracePt t="23154" x="3386138" y="3568700"/>
          <p14:tracePt t="23161" x="3409950" y="3532188"/>
          <p14:tracePt t="23168" x="3446463" y="3508375"/>
          <p14:tracePt t="23176" x="3471863" y="3484563"/>
          <p14:tracePt t="23184" x="3495675" y="3459163"/>
          <p14:tracePt t="23191" x="3508375" y="3459163"/>
          <p14:tracePt t="23199" x="3508375" y="3435350"/>
          <p14:tracePt t="23205" x="3519488" y="3435350"/>
          <p14:tracePt t="23213" x="3532188" y="3435350"/>
          <p14:tracePt t="23220" x="3532188" y="3422650"/>
          <p14:tracePt t="23234" x="3544888" y="3409950"/>
          <p14:tracePt t="23542" x="3544888" y="3398838"/>
          <p14:tracePt t="23548" x="3544888" y="3386138"/>
          <p14:tracePt t="23556" x="3532188" y="3386138"/>
          <p14:tracePt t="23564" x="3519488" y="3373438"/>
          <p14:tracePt t="23570" x="3519488" y="3349625"/>
          <p14:tracePt t="23578" x="3508375" y="3325813"/>
          <p14:tracePt t="23586" x="3482975" y="3289300"/>
          <p14:tracePt t="23594" x="3482975" y="3252788"/>
          <p14:tracePt t="23601" x="3471863" y="3216275"/>
          <p14:tracePt t="23607" x="3446463" y="3154363"/>
          <p14:tracePt t="23615" x="3435350" y="3117850"/>
          <p14:tracePt t="23622" x="3435350" y="3094038"/>
          <p14:tracePt t="23630" x="3409950" y="3070225"/>
          <p14:tracePt t="23637" x="3398838" y="3033713"/>
          <p14:tracePt t="23645" x="3373438" y="2960688"/>
          <p14:tracePt t="23651" x="3362325" y="2935288"/>
          <p14:tracePt t="23659" x="3336925" y="2862263"/>
          <p14:tracePt t="23667" x="3325813" y="2838450"/>
          <p14:tracePt t="23674" x="3313113" y="2814638"/>
          <p14:tracePt t="23680" x="3300413" y="2789238"/>
          <p14:tracePt t="23687" x="3289300" y="2752725"/>
          <p14:tracePt t="23695" x="3263900" y="2728913"/>
          <p14:tracePt t="23710" x="3252788" y="2703513"/>
          <p14:tracePt t="23718" x="3240088" y="2692400"/>
          <p14:tracePt t="23724" x="3240088" y="2667000"/>
          <p14:tracePt t="23732" x="3240088" y="2655888"/>
          <p14:tracePt t="23739" x="3227388" y="2630488"/>
          <p14:tracePt t="23747" x="3214688" y="2619375"/>
          <p14:tracePt t="23754" x="3214688" y="2593975"/>
          <p14:tracePt t="23761" x="3203575" y="2582863"/>
          <p14:tracePt t="23776" x="3190875" y="2557463"/>
          <p14:tracePt t="23790" x="3190875" y="2546350"/>
          <p14:tracePt t="23798" x="3178175" y="2546350"/>
          <p14:tracePt t="23805" x="3167063" y="2520950"/>
          <p14:tracePt t="23819" x="3167063" y="2509838"/>
          <p14:tracePt t="23834" x="3167063" y="2497138"/>
          <p14:tracePt t="23842" x="3167063" y="2484438"/>
          <p14:tracePt t="23849" x="3154363" y="2484438"/>
          <p14:tracePt t="23856" x="3154363" y="2473325"/>
          <p14:tracePt t="23878" x="3154363" y="2460625"/>
          <p14:tracePt t="23922" x="3154363" y="2447925"/>
          <p14:tracePt t="24003" x="3167063" y="2447925"/>
          <p14:tracePt t="24009" x="3178175" y="2447925"/>
          <p14:tracePt t="24024" x="3190875" y="2447925"/>
          <p14:tracePt t="24039" x="3203575" y="2447925"/>
          <p14:tracePt t="24053" x="3214688" y="2447925"/>
          <p14:tracePt t="24060" x="3227388" y="2447925"/>
          <p14:tracePt t="24068" x="3240088" y="2447925"/>
          <p14:tracePt t="24083" x="3252788" y="2460625"/>
          <p14:tracePt t="24098" x="3263900" y="2473325"/>
          <p14:tracePt t="24104" x="3276600" y="2473325"/>
          <p14:tracePt t="24111" x="3289300" y="2484438"/>
          <p14:tracePt t="24118" x="3300413" y="2497138"/>
          <p14:tracePt t="24127" x="3313113" y="2509838"/>
          <p14:tracePt t="24135" x="3325813" y="2520950"/>
          <p14:tracePt t="24141" x="3336925" y="2533650"/>
          <p14:tracePt t="24149" x="3349625" y="2557463"/>
          <p14:tracePt t="24156" x="3362325" y="2557463"/>
          <p14:tracePt t="24163" x="3362325" y="2570163"/>
          <p14:tracePt t="24170" x="3373438" y="2582863"/>
          <p14:tracePt t="24178" x="3386138" y="2593975"/>
          <p14:tracePt t="24184" x="3398838" y="2606675"/>
          <p14:tracePt t="24191" x="3398838" y="2619375"/>
          <p14:tracePt t="24200" x="3409950" y="2630488"/>
          <p14:tracePt t="24215" x="3422650" y="2643188"/>
          <p14:tracePt t="24221" x="3435350" y="2655888"/>
          <p14:tracePt t="24229" x="3446463" y="2667000"/>
          <p14:tracePt t="24236" x="3446463" y="2679700"/>
          <p14:tracePt t="24251" x="3459163" y="2692400"/>
          <p14:tracePt t="24257" x="3459163" y="2703513"/>
          <p14:tracePt t="24266" x="3471863" y="2703513"/>
          <p14:tracePt t="24273" x="3471863" y="2716213"/>
          <p14:tracePt t="24280" x="3495675" y="2716213"/>
          <p14:tracePt t="24287" x="3495675" y="2728913"/>
          <p14:tracePt t="24294" x="3508375" y="2728913"/>
          <p14:tracePt t="24302" x="3519488" y="2740025"/>
          <p14:tracePt t="24309" x="3532188" y="2752725"/>
          <p14:tracePt t="24316" x="3544888" y="2752725"/>
          <p14:tracePt t="24323" x="3544888" y="2765425"/>
          <p14:tracePt t="24331" x="3568700" y="2765425"/>
          <p14:tracePt t="24346" x="3581400" y="2765425"/>
          <p14:tracePt t="24353" x="3581400" y="2776538"/>
          <p14:tracePt t="24360" x="3592513" y="2776538"/>
          <p14:tracePt t="24383" x="3605213" y="2776538"/>
          <p14:tracePt t="24390" x="3617913" y="2776538"/>
          <p14:tracePt t="24404" x="3629025" y="2776538"/>
          <p14:tracePt t="24419" x="3641725" y="2776538"/>
          <p14:tracePt t="24426" x="3641725" y="2765425"/>
          <p14:tracePt t="24433" x="3654425" y="2740025"/>
          <p14:tracePt t="24440" x="3665538" y="2728913"/>
          <p14:tracePt t="24448" x="3678238" y="2703513"/>
          <p14:tracePt t="24456" x="3678238" y="2679700"/>
          <p14:tracePt t="24463" x="3690938" y="2667000"/>
          <p14:tracePt t="24470" x="3702050" y="2643188"/>
          <p14:tracePt t="24478" x="3702050" y="2619375"/>
          <p14:tracePt t="24485" x="3702050" y="2593975"/>
          <p14:tracePt t="24492" x="3714750" y="2570163"/>
          <p14:tracePt t="24500" x="3714750" y="2557463"/>
          <p14:tracePt t="24507" x="3727450" y="2533650"/>
          <p14:tracePt t="24514" x="3738563" y="2520950"/>
          <p14:tracePt t="24521" x="3738563" y="2509838"/>
          <p14:tracePt t="24528" x="3738563" y="2484438"/>
          <p14:tracePt t="24543" x="3751263" y="2473325"/>
          <p14:tracePt t="24550" x="3751263" y="2460625"/>
          <p14:tracePt t="24557" x="3751263" y="2447925"/>
          <p14:tracePt t="24573" x="3763963" y="2436813"/>
          <p14:tracePt t="24580" x="3775075" y="2436813"/>
          <p14:tracePt t="24595" x="3775075" y="2424113"/>
          <p14:tracePt t="24617" x="3787775" y="2424113"/>
          <p14:tracePt t="24624" x="3787775" y="2411413"/>
          <p14:tracePt t="24631" x="3800475" y="2400300"/>
          <p14:tracePt t="24653" x="3811588" y="2387600"/>
          <p14:tracePt t="24659" x="3824288" y="2387600"/>
          <p14:tracePt t="24674" x="3836988" y="2387600"/>
          <p14:tracePt t="24689" x="3848100" y="2374900"/>
          <p14:tracePt t="24704" x="3860800" y="2374900"/>
          <p14:tracePt t="24711" x="3873500" y="2374900"/>
          <p14:tracePt t="24718" x="3884613" y="2374900"/>
          <p14:tracePt t="24734" x="3897313" y="2374900"/>
          <p14:tracePt t="24741" x="3910013" y="2374900"/>
          <p14:tracePt t="24748" x="3921125" y="2374900"/>
          <p14:tracePt t="24762" x="3933825" y="2387600"/>
          <p14:tracePt t="24770" x="3946525" y="2400300"/>
          <p14:tracePt t="24777" x="3970338" y="2424113"/>
          <p14:tracePt t="24784" x="3970338" y="2447925"/>
          <p14:tracePt t="24791" x="3995738" y="2460625"/>
          <p14:tracePt t="24802" x="3995738" y="2484438"/>
          <p14:tracePt t="24806" x="4006850" y="2509838"/>
          <p14:tracePt t="24813" x="4019550" y="2520950"/>
          <p14:tracePt t="24821" x="4019550" y="2533650"/>
          <p14:tracePt t="24829" x="4032250" y="2546350"/>
          <p14:tracePt t="24836" x="4032250" y="2557463"/>
          <p14:tracePt t="24843" x="4043363" y="2570163"/>
          <p14:tracePt t="24858" x="4043363" y="2582863"/>
          <p14:tracePt t="24865" x="4056063" y="2593975"/>
          <p14:tracePt t="24872" x="4056063" y="2606675"/>
          <p14:tracePt t="24887" x="4068763" y="2619375"/>
          <p14:tracePt t="24901" x="4068763" y="2630488"/>
          <p14:tracePt t="24908" x="4068763" y="2643188"/>
          <p14:tracePt t="24915" x="4079875" y="2643188"/>
          <p14:tracePt t="24922" x="4092575" y="2655888"/>
          <p14:tracePt t="24944" x="4105275" y="2667000"/>
          <p14:tracePt t="24952" x="4116388" y="2667000"/>
          <p14:tracePt t="24966" x="4129088" y="2679700"/>
          <p14:tracePt t="24974" x="4141788" y="2679700"/>
          <p14:tracePt t="24988" x="4165600" y="2679700"/>
          <p14:tracePt t="25004" x="4178300" y="2679700"/>
          <p14:tracePt t="25010" x="4189413" y="2679700"/>
          <p14:tracePt t="25018" x="4202113" y="2679700"/>
          <p14:tracePt t="25025" x="4214813" y="2679700"/>
          <p14:tracePt t="25039" x="4225925" y="2679700"/>
          <p14:tracePt t="25047" x="4238625" y="2679700"/>
          <p14:tracePt t="25054" x="4251325" y="2679700"/>
          <p14:tracePt t="25061" x="4251325" y="2667000"/>
          <p14:tracePt t="25068" x="4275138" y="2655888"/>
          <p14:tracePt t="25083" x="4287838" y="2630488"/>
          <p14:tracePt t="25091" x="4298950" y="2606675"/>
          <p14:tracePt t="25098" x="4311650" y="2593975"/>
          <p14:tracePt t="25106" x="4324350" y="2570163"/>
          <p14:tracePt t="25113" x="4324350" y="2557463"/>
          <p14:tracePt t="25120" x="4335463" y="2546350"/>
          <p14:tracePt t="25134" x="4348163" y="2533650"/>
          <p14:tracePt t="25142" x="4360863" y="2520950"/>
          <p14:tracePt t="25165" x="4371975" y="2509838"/>
          <p14:tracePt t="25171" x="4371975" y="2497138"/>
          <p14:tracePt t="25187" x="4384675" y="2497138"/>
          <p14:tracePt t="25194" x="4397375" y="2497138"/>
          <p14:tracePt t="25202" x="4397375" y="2484438"/>
          <p14:tracePt t="25209" x="4408488" y="2484438"/>
          <p14:tracePt t="25223" x="4421188" y="2473325"/>
          <p14:tracePt t="25245" x="4433888" y="2473325"/>
          <p14:tracePt t="25259" x="4445000" y="2473325"/>
          <p14:tracePt t="25267" x="4457700" y="2473325"/>
          <p14:tracePt t="25288" x="4470400" y="2473325"/>
          <p14:tracePt t="25297" x="4481513" y="2473325"/>
          <p14:tracePt t="25304" x="4494213" y="2473325"/>
          <p14:tracePt t="25318" x="4506913" y="2473325"/>
          <p14:tracePt t="25333" x="4518025" y="2473325"/>
          <p14:tracePt t="25340" x="4530725" y="2473325"/>
          <p14:tracePt t="25347" x="4543425" y="2473325"/>
          <p14:tracePt t="25361" x="4554538" y="2473325"/>
          <p14:tracePt t="25368" x="4567238" y="2473325"/>
          <p14:tracePt t="25376" x="4579938" y="2484438"/>
          <p14:tracePt t="25385" x="4591050" y="2497138"/>
          <p14:tracePt t="25399" x="4603750" y="2509838"/>
          <p14:tracePt t="25405" x="4616450" y="2509838"/>
          <p14:tracePt t="25413" x="4627563" y="2520950"/>
          <p14:tracePt t="25428" x="4640263" y="2533650"/>
          <p14:tracePt t="25435" x="4640263" y="2546350"/>
          <p14:tracePt t="25443" x="4665663" y="2546350"/>
          <p14:tracePt t="25450" x="4665663" y="2557463"/>
          <p14:tracePt t="25457" x="4689475" y="2557463"/>
          <p14:tracePt t="25464" x="4689475" y="2570163"/>
          <p14:tracePt t="25471" x="4702175" y="2582863"/>
          <p14:tracePt t="25896" x="4713288" y="2582863"/>
          <p14:tracePt t="25917" x="4725988" y="2582863"/>
          <p14:tracePt t="25925" x="4738688" y="2582863"/>
          <p14:tracePt t="25939" x="4749800" y="2582863"/>
          <p14:tracePt t="25947" x="4762500" y="2582863"/>
          <p14:tracePt t="25962" x="4775200" y="2582863"/>
          <p14:tracePt t="25968" x="4786313" y="2582863"/>
          <p14:tracePt t="25976" x="4799013" y="2582863"/>
          <p14:tracePt t="25990" x="4811713" y="2582863"/>
          <p14:tracePt t="25997" x="4822825" y="2582863"/>
          <p14:tracePt t="26004" x="4822825" y="2570163"/>
          <p14:tracePt t="26013" x="4835525" y="2557463"/>
          <p14:tracePt t="26027" x="4859338" y="2533650"/>
          <p14:tracePt t="26035" x="4859338" y="2497138"/>
          <p14:tracePt t="26042" x="4859338" y="2484438"/>
          <p14:tracePt t="26049" x="4872038" y="2473325"/>
          <p14:tracePt t="26056" x="4872038" y="2447925"/>
          <p14:tracePt t="26063" x="4884738" y="2447925"/>
          <p14:tracePt t="26071" x="4884738" y="2436813"/>
          <p14:tracePt t="26078" x="4884738" y="2424113"/>
          <p14:tracePt t="26093" x="4884738" y="2411413"/>
          <p14:tracePt t="26100" x="4884738" y="2400300"/>
          <p14:tracePt t="26107" x="4895850" y="2400300"/>
          <p14:tracePt t="26122" x="4895850" y="2387600"/>
          <p14:tracePt t="26144" x="4908550" y="2387600"/>
          <p14:tracePt t="26159" x="4908550" y="2374900"/>
          <p14:tracePt t="26166" x="4932363" y="2374900"/>
          <p14:tracePt t="26181" x="4945063" y="2363788"/>
          <p14:tracePt t="26188" x="4957763" y="2363788"/>
          <p14:tracePt t="26196" x="4968875" y="2363788"/>
          <p14:tracePt t="26202" x="4981575" y="2363788"/>
          <p14:tracePt t="26209" x="4994275" y="2363788"/>
          <p14:tracePt t="26217" x="5005388" y="2363788"/>
          <p14:tracePt t="26223" x="5018088" y="2363788"/>
          <p14:tracePt t="26238" x="5041900" y="2363788"/>
          <p14:tracePt t="26247" x="5041900" y="2374900"/>
          <p14:tracePt t="26254" x="5054600" y="2374900"/>
          <p14:tracePt t="26261" x="5054600" y="2387600"/>
          <p14:tracePt t="26269" x="5067300" y="2387600"/>
          <p14:tracePt t="26276" x="5078413" y="2411413"/>
          <p14:tracePt t="26283" x="5091113" y="2424113"/>
          <p14:tracePt t="26289" x="5091113" y="2436813"/>
          <p14:tracePt t="26298" x="5114925" y="2447925"/>
          <p14:tracePt t="26312" x="5127625" y="2460625"/>
          <p14:tracePt t="26319" x="5127625" y="2473325"/>
          <p14:tracePt t="26327" x="5140325" y="2473325"/>
          <p14:tracePt t="26333" x="5151438" y="2484438"/>
          <p14:tracePt t="26348" x="5164138" y="2497138"/>
          <p14:tracePt t="26363" x="5176838" y="2497138"/>
          <p14:tracePt t="26378" x="5200650" y="2509838"/>
          <p14:tracePt t="26393" x="5213350" y="2520950"/>
          <p14:tracePt t="26407" x="5224463" y="2520950"/>
          <p14:tracePt t="26415" x="5237163" y="2520950"/>
          <p14:tracePt t="26421" x="5249863" y="2520950"/>
          <p14:tracePt t="26436" x="5260975" y="2520950"/>
          <p14:tracePt t="26444" x="5273675" y="2520950"/>
          <p14:tracePt t="26450" x="5286375" y="2520950"/>
          <p14:tracePt t="26465" x="5297488" y="2520950"/>
          <p14:tracePt t="26480" x="5310188" y="2520950"/>
          <p14:tracePt t="26488" x="5322888" y="2520950"/>
          <p14:tracePt t="26510" x="5334000" y="2520950"/>
          <p14:tracePt t="26516" x="5334000" y="2509838"/>
          <p14:tracePt t="26532" x="5346700" y="2509838"/>
          <p14:tracePt t="26546" x="5359400" y="2509838"/>
          <p14:tracePt t="26561" x="5370513" y="2509838"/>
          <p14:tracePt t="26567" x="5383213" y="2509838"/>
          <p14:tracePt t="26574" x="5395913" y="2509838"/>
          <p14:tracePt t="26582" x="5408613" y="2509838"/>
          <p14:tracePt t="26590" x="5419725" y="2509838"/>
          <p14:tracePt t="26598" x="5432425" y="2509838"/>
          <p14:tracePt t="26612" x="5445125" y="2509838"/>
          <p14:tracePt t="26619" x="5456238" y="2509838"/>
          <p14:tracePt t="26627" x="5468938" y="2509838"/>
          <p14:tracePt t="26641" x="5481638" y="2509838"/>
          <p14:tracePt t="26649" x="5492750" y="2509838"/>
          <p14:tracePt t="26663" x="5505450" y="2509838"/>
          <p14:tracePt t="26677" x="5518150" y="2520950"/>
          <p14:tracePt t="26698" x="5529263" y="2520950"/>
          <p14:tracePt t="26714" x="5541963" y="2520950"/>
          <p14:tracePt t="26721" x="5541963" y="2533650"/>
          <p14:tracePt t="26736" x="5554663" y="2533650"/>
          <p14:tracePt t="26751" x="5554663" y="2546350"/>
          <p14:tracePt t="26765" x="5565775" y="2546350"/>
          <p14:tracePt t="26788" x="5578475" y="2546350"/>
          <p14:tracePt t="26802" x="5578475" y="2557463"/>
          <p14:tracePt t="26819" x="5591175" y="2557463"/>
          <p14:tracePt t="26846" x="5602288" y="2557463"/>
          <p14:tracePt t="27599" x="5591175" y="2557463"/>
          <p14:tracePt t="27606" x="5578475" y="2557463"/>
          <p14:tracePt t="27613" x="5565775" y="2557463"/>
          <p14:tracePt t="27620" x="5541963" y="2557463"/>
          <p14:tracePt t="27627" x="5505450" y="2557463"/>
          <p14:tracePt t="27636" x="5468938" y="2557463"/>
          <p14:tracePt t="27643" x="5419725" y="2557463"/>
          <p14:tracePt t="27650" x="5370513" y="2557463"/>
          <p14:tracePt t="27657" x="5273675" y="2557463"/>
          <p14:tracePt t="27665" x="5187950" y="2557463"/>
          <p14:tracePt t="27671" x="5078413" y="2557463"/>
          <p14:tracePt t="27679" x="4908550" y="2557463"/>
          <p14:tracePt t="27686" x="4786313" y="2557463"/>
          <p14:tracePt t="27694" x="4591050" y="2557463"/>
          <p14:tracePt t="27701" x="4457700" y="2557463"/>
          <p14:tracePt t="27708" x="4298950" y="2557463"/>
          <p14:tracePt t="27716" x="4152900" y="2557463"/>
          <p14:tracePt t="27722" x="4019550" y="2570163"/>
          <p14:tracePt t="27729" x="3873500" y="2570163"/>
          <p14:tracePt t="27737" x="3787775" y="2570163"/>
          <p14:tracePt t="27745" x="3714750" y="2570163"/>
          <p14:tracePt t="27753" x="3665538" y="2570163"/>
          <p14:tracePt t="27760" x="3629025" y="2570163"/>
          <p14:tracePt t="27767" x="3592513" y="2570163"/>
          <p14:tracePt t="27774" x="3581400" y="2570163"/>
          <p14:tracePt t="27781" x="3544888" y="2582863"/>
          <p14:tracePt t="27788" x="3508375" y="2582863"/>
          <p14:tracePt t="27796" x="3482975" y="2593975"/>
          <p14:tracePt t="28250" x="3482975" y="2606675"/>
          <p14:tracePt t="28264" x="3482975" y="2619375"/>
          <p14:tracePt t="28270" x="3482975" y="2630488"/>
          <p14:tracePt t="28286" x="3482975" y="2643188"/>
          <p14:tracePt t="28293" x="3482975" y="2667000"/>
          <p14:tracePt t="28300" x="3471863" y="2692400"/>
          <p14:tracePt t="28307" x="3471863" y="2703513"/>
          <p14:tracePt t="28315" x="3459163" y="2716213"/>
          <p14:tracePt t="28327" x="3459163" y="2728913"/>
          <p14:tracePt t="28330" x="3459163" y="2740025"/>
          <p14:tracePt t="28336" x="3459163" y="2765425"/>
          <p14:tracePt t="28343" x="3459163" y="2776538"/>
          <p14:tracePt t="28351" x="3446463" y="2789238"/>
          <p14:tracePt t="28359" x="3446463" y="2801938"/>
          <p14:tracePt t="28381" x="3446463" y="2814638"/>
          <p14:tracePt t="28396" x="3446463" y="2825750"/>
          <p14:tracePt t="28403" x="3446463" y="2838450"/>
          <p14:tracePt t="28410" x="3435350" y="2838450"/>
          <p14:tracePt t="28418" x="3435350" y="2851150"/>
          <p14:tracePt t="28425" x="3435350" y="2862263"/>
          <p14:tracePt t="28432" x="3422650" y="2874963"/>
          <p14:tracePt t="28439" x="3422650" y="2887663"/>
          <p14:tracePt t="28447" x="3422650" y="2898775"/>
          <p14:tracePt t="28454" x="3422650" y="2911475"/>
          <p14:tracePt t="28467" x="3422650" y="2924175"/>
          <p14:tracePt t="28476" x="3422650" y="2947988"/>
          <p14:tracePt t="28490" x="3409950" y="2971800"/>
          <p14:tracePt t="28498" x="3398838" y="2997200"/>
          <p14:tracePt t="28505" x="3398838" y="3033713"/>
          <p14:tracePt t="28513" x="3398838" y="3070225"/>
          <p14:tracePt t="28520" x="3398838" y="3094038"/>
          <p14:tracePt t="28527" x="3398838" y="3143250"/>
          <p14:tracePt t="28535" x="3386138" y="3190875"/>
          <p14:tracePt t="28542" x="3386138" y="3276600"/>
          <p14:tracePt t="28549" x="3386138" y="3373438"/>
          <p14:tracePt t="28556" x="3386138" y="3435350"/>
          <p14:tracePt t="28564" x="3386138" y="3508375"/>
          <p14:tracePt t="28570" x="3386138" y="3568700"/>
          <p14:tracePt t="28577" x="3386138" y="3641725"/>
          <p14:tracePt t="28584" x="3386138" y="3678238"/>
          <p14:tracePt t="28593" x="3386138" y="3703638"/>
          <p14:tracePt t="28600" x="3386138" y="3727450"/>
          <p14:tracePt t="28607" x="3398838" y="3751263"/>
          <p14:tracePt t="28615" x="3398838" y="3763963"/>
          <p14:tracePt t="28864" x="3398838" y="3776663"/>
          <p14:tracePt t="28870" x="3398838" y="3800475"/>
          <p14:tracePt t="28878" x="3398838" y="3836988"/>
          <p14:tracePt t="28886" x="3398838" y="3886200"/>
          <p14:tracePt t="28892" x="3386138" y="3970338"/>
          <p14:tracePt t="28900" x="3373438" y="4117975"/>
          <p14:tracePt t="28906" x="3349625" y="4251325"/>
          <p14:tracePt t="28915" x="3325813" y="4603750"/>
          <p14:tracePt t="28922" x="3325813" y="4762500"/>
          <p14:tracePt t="28929" x="3300413" y="4981575"/>
          <p14:tracePt t="28937" x="3300413" y="5164138"/>
          <p14:tracePt t="28943" x="3289300" y="5322888"/>
          <p14:tracePt t="28950" x="3289300" y="5468938"/>
          <p14:tracePt t="28957" x="3289300" y="5567363"/>
          <p14:tracePt t="28966" x="3289300" y="5640388"/>
          <p14:tracePt t="28973" x="3289300" y="5688013"/>
          <p14:tracePt t="28980" x="3289300" y="5737225"/>
          <p14:tracePt t="28987" x="3289300" y="5761038"/>
          <p14:tracePt t="29266" x="3289300" y="5749925"/>
          <p14:tracePt t="29273" x="3289300" y="5737225"/>
          <p14:tracePt t="29280" x="3289300" y="5700713"/>
          <p14:tracePt t="29287" x="3289300" y="5676900"/>
          <p14:tracePt t="29295" x="3300413" y="5627688"/>
          <p14:tracePt t="29302" x="3300413" y="5567363"/>
          <p14:tracePt t="29309" x="3313113" y="5505450"/>
          <p14:tracePt t="29315" x="3313113" y="5395913"/>
          <p14:tracePt t="29324" x="3325813" y="5311775"/>
          <p14:tracePt t="29330" x="3325813" y="5213350"/>
          <p14:tracePt t="29337" x="3336925" y="5091113"/>
          <p14:tracePt t="29345" x="3336925" y="5043488"/>
          <p14:tracePt t="29354" x="3336925" y="4994275"/>
          <p14:tracePt t="29361" x="3336925" y="4970463"/>
          <p14:tracePt t="29367" x="3336925" y="4933950"/>
          <p14:tracePt t="29375" x="3349625" y="4908550"/>
          <p14:tracePt t="29382" x="3349625" y="4872038"/>
          <p14:tracePt t="29389" x="3349625" y="4860925"/>
          <p14:tracePt t="29397" x="3349625" y="4835525"/>
          <p14:tracePt t="29404" x="3349625" y="4824413"/>
          <p14:tracePt t="29426" x="3349625" y="4811713"/>
          <p14:tracePt t="29455" x="3362325" y="4799013"/>
          <p14:tracePt t="29477" x="3362325" y="4787900"/>
          <p14:tracePt t="29485" x="3373438" y="4787900"/>
          <p14:tracePt t="29499" x="3373438" y="4775200"/>
          <p14:tracePt t="29506" x="3386138" y="4775200"/>
          <p14:tracePt t="29514" x="3398838" y="4775200"/>
          <p14:tracePt t="29521" x="3409950" y="4775200"/>
          <p14:tracePt t="29537" x="3422650" y="4775200"/>
          <p14:tracePt t="29543" x="3435350" y="4775200"/>
          <p14:tracePt t="29550" x="3446463" y="4775200"/>
          <p14:tracePt t="29564" x="3471863" y="4775200"/>
          <p14:tracePt t="29571" x="3471863" y="4787900"/>
          <p14:tracePt t="29579" x="3482975" y="4787900"/>
          <p14:tracePt t="29595" x="3482975" y="4799013"/>
          <p14:tracePt t="29602" x="3495675" y="4799013"/>
          <p14:tracePt t="29609" x="3495675" y="4811713"/>
          <p14:tracePt t="29617" x="3508375" y="4811713"/>
          <p14:tracePt t="29623" x="3519488" y="4824413"/>
          <p14:tracePt t="29630" x="3532188" y="4835525"/>
          <p14:tracePt t="29637" x="3532188" y="4848225"/>
          <p14:tracePt t="29645" x="3544888" y="4860925"/>
          <p14:tracePt t="29653" x="3556000" y="4872038"/>
          <p14:tracePt t="29660" x="3568700" y="4884738"/>
          <p14:tracePt t="29667" x="3581400" y="4897438"/>
          <p14:tracePt t="29674" x="3581400" y="4908550"/>
          <p14:tracePt t="29681" x="3592513" y="4921250"/>
          <p14:tracePt t="29703" x="3605213" y="4933950"/>
          <p14:tracePt t="29718" x="3617913" y="4945063"/>
          <p14:tracePt t="29740" x="3629025" y="4957763"/>
          <p14:tracePt t="29770" x="3641725" y="4970463"/>
          <p14:tracePt t="29785" x="3641725" y="4981575"/>
          <p14:tracePt t="29813" x="3654425" y="4981575"/>
          <p14:tracePt t="29843" x="3665538" y="4981575"/>
          <p14:tracePt t="29850" x="3678238" y="4981575"/>
          <p14:tracePt t="29880" x="3690938" y="4981575"/>
          <p14:tracePt t="29894" x="3702050" y="4981575"/>
          <p14:tracePt t="29908" x="3714750" y="4970463"/>
          <p14:tracePt t="29915" x="3738563" y="4945063"/>
          <p14:tracePt t="29923" x="3738563" y="4933950"/>
          <p14:tracePt t="29929" x="3751263" y="4921250"/>
          <p14:tracePt t="29937" x="3751263" y="4908550"/>
          <p14:tracePt t="29945" x="3763963" y="4908550"/>
          <p14:tracePt t="29953" x="3775075" y="4884738"/>
          <p14:tracePt t="29967" x="3775075" y="4872038"/>
          <p14:tracePt t="29974" x="3787775" y="4872038"/>
          <p14:tracePt t="29981" x="3787775" y="4860925"/>
          <p14:tracePt t="29997" x="3800475" y="4848225"/>
          <p14:tracePt t="30004" x="3800475" y="4835525"/>
          <p14:tracePt t="30011" x="3811588" y="4835525"/>
          <p14:tracePt t="30018" x="3811588" y="4824413"/>
          <p14:tracePt t="30025" x="3824288" y="4824413"/>
          <p14:tracePt t="30040" x="3824288" y="4811713"/>
          <p14:tracePt t="30047" x="3836988" y="4811713"/>
          <p14:tracePt t="30077" x="3848100" y="4799013"/>
          <p14:tracePt t="30099" x="3860800" y="4799013"/>
          <p14:tracePt t="30113" x="3873500" y="4799013"/>
          <p14:tracePt t="30136" x="3884613" y="4799013"/>
          <p14:tracePt t="30149" x="3897313" y="4799013"/>
          <p14:tracePt t="30163" x="3910013" y="4799013"/>
          <p14:tracePt t="30170" x="3921125" y="4811713"/>
          <p14:tracePt t="30187" x="3933825" y="4835525"/>
          <p14:tracePt t="30194" x="3933825" y="4848225"/>
          <p14:tracePt t="30200" x="3946525" y="4860925"/>
          <p14:tracePt t="30208" x="3970338" y="4884738"/>
          <p14:tracePt t="30216" x="3970338" y="4897438"/>
          <p14:tracePt t="30223" x="3983038" y="4908550"/>
          <p14:tracePt t="30230" x="3983038" y="4921250"/>
          <p14:tracePt t="30237" x="3995738" y="4921250"/>
          <p14:tracePt t="30245" x="3995738" y="4933950"/>
          <p14:tracePt t="30252" x="3995738" y="4945063"/>
          <p14:tracePt t="30259" x="4006850" y="4945063"/>
          <p14:tracePt t="30266" x="4019550" y="4945063"/>
          <p14:tracePt t="30273" x="4019550" y="4957763"/>
          <p14:tracePt t="30289" x="4032250" y="4957763"/>
          <p14:tracePt t="30296" x="4032250" y="4970463"/>
          <p14:tracePt t="30310" x="4043363" y="4970463"/>
          <p14:tracePt t="30332" x="4056063" y="4970463"/>
          <p14:tracePt t="30339" x="4056063" y="4981575"/>
          <p14:tracePt t="30354" x="4068763" y="4981575"/>
          <p14:tracePt t="30383" x="4079875" y="4981575"/>
          <p14:tracePt t="30406" x="4092575" y="4981575"/>
          <p14:tracePt t="30420" x="4105275" y="4970463"/>
          <p14:tracePt t="30428" x="4116388" y="4957763"/>
          <p14:tracePt t="30435" x="4129088" y="4933950"/>
          <p14:tracePt t="30442" x="4129088" y="4921250"/>
          <p14:tracePt t="30449" x="4141788" y="4908550"/>
          <p14:tracePt t="30456" x="4152900" y="4884738"/>
          <p14:tracePt t="30471" x="4152900" y="4872038"/>
          <p14:tracePt t="30479" x="4165600" y="4872038"/>
          <p14:tracePt t="30486" x="4165600" y="4860925"/>
          <p14:tracePt t="30493" x="4165600" y="4848225"/>
          <p14:tracePt t="30507" x="4178300" y="4848225"/>
          <p14:tracePt t="30514" x="4178300" y="4835525"/>
          <p14:tracePt t="30545" x="4189413" y="4824413"/>
          <p14:tracePt t="30552" x="4202113" y="4824413"/>
          <p14:tracePt t="30573" x="4214813" y="4824413"/>
          <p14:tracePt t="30588" x="4225925" y="4811713"/>
          <p14:tracePt t="30610" x="4238625" y="4811713"/>
          <p14:tracePt t="30617" x="4251325" y="4811713"/>
          <p14:tracePt t="30639" x="4262438" y="4811713"/>
          <p14:tracePt t="30662" x="4275138" y="4811713"/>
          <p14:tracePt t="30690" x="4287838" y="4811713"/>
          <p14:tracePt t="30698" x="4298950" y="4811713"/>
          <p14:tracePt t="30727" x="4311650" y="4824413"/>
          <p14:tracePt t="30742" x="4324350" y="4835525"/>
          <p14:tracePt t="30748" x="4324350" y="4848225"/>
          <p14:tracePt t="30756" x="4324350" y="4860925"/>
          <p14:tracePt t="30763" x="4335463" y="4860925"/>
          <p14:tracePt t="30771" x="4348163" y="4872038"/>
          <p14:tracePt t="30785" x="4360863" y="4897438"/>
          <p14:tracePt t="30800" x="4371975" y="4908550"/>
          <p14:tracePt t="30807" x="4384675" y="4908550"/>
          <p14:tracePt t="30814" x="4397375" y="4908550"/>
          <p14:tracePt t="30821" x="4397375" y="4921250"/>
          <p14:tracePt t="30828" x="4408488" y="4933950"/>
          <p14:tracePt t="30836" x="4421188" y="4933950"/>
          <p14:tracePt t="30844" x="4433888" y="4945063"/>
          <p14:tracePt t="30851" x="4445000" y="4945063"/>
          <p14:tracePt t="30858" x="4457700" y="4945063"/>
          <p14:tracePt t="30866" x="4470400" y="4945063"/>
          <p14:tracePt t="30873" x="4470400" y="4957763"/>
          <p14:tracePt t="30879" x="4494213" y="4957763"/>
          <p14:tracePt t="31298" x="4494213" y="4945063"/>
          <p14:tracePt t="31305" x="4494213" y="4933950"/>
          <p14:tracePt t="31312" x="4494213" y="4921250"/>
          <p14:tracePt t="31320" x="4506913" y="4908550"/>
          <p14:tracePt t="31325" x="4506913" y="4884738"/>
          <p14:tracePt t="31334" x="4518025" y="4848225"/>
          <p14:tracePt t="31341" x="4530725" y="4835525"/>
          <p14:tracePt t="31348" x="4543425" y="4811713"/>
          <p14:tracePt t="31356" x="4543425" y="4799013"/>
          <p14:tracePt t="31363" x="4554538" y="4787900"/>
          <p14:tracePt t="31369" x="4554538" y="4775200"/>
          <p14:tracePt t="31377" x="4567238" y="4762500"/>
          <p14:tracePt t="31384" x="4579938" y="4751388"/>
          <p14:tracePt t="31400" x="4591050" y="4738688"/>
          <p14:tracePt t="31421" x="4603750" y="4738688"/>
          <p14:tracePt t="31429" x="4603750" y="4725988"/>
          <p14:tracePt t="31443" x="4616450" y="4725988"/>
          <p14:tracePt t="31457" x="4627563" y="4725988"/>
          <p14:tracePt t="31480" x="4640263" y="4725988"/>
          <p14:tracePt t="31501" x="4652963" y="4725988"/>
          <p14:tracePt t="31523" x="4665663" y="4725988"/>
          <p14:tracePt t="31531" x="4676775" y="4738688"/>
          <p14:tracePt t="31538" x="4689475" y="4738688"/>
          <p14:tracePt t="31546" x="4702175" y="4762500"/>
          <p14:tracePt t="31553" x="4713288" y="4775200"/>
          <p14:tracePt t="31560" x="4725988" y="4799013"/>
          <p14:tracePt t="31568" x="4725988" y="4811713"/>
          <p14:tracePt t="31574" x="4749800" y="4824413"/>
          <p14:tracePt t="31582" x="4749800" y="4835525"/>
          <p14:tracePt t="31597" x="4762500" y="4860925"/>
          <p14:tracePt t="31611" x="4775200" y="4884738"/>
          <p14:tracePt t="31618" x="4786313" y="4884738"/>
          <p14:tracePt t="31625" x="4799013" y="4908550"/>
          <p14:tracePt t="31634" x="4811713" y="4921250"/>
          <p14:tracePt t="31640" x="4811713" y="4933950"/>
          <p14:tracePt t="31654" x="4835525" y="4945063"/>
          <p14:tracePt t="31663" x="4835525" y="4957763"/>
          <p14:tracePt t="31670" x="4835525" y="4970463"/>
          <p14:tracePt t="31677" x="4848225" y="4970463"/>
          <p14:tracePt t="31685" x="4848225" y="4981575"/>
          <p14:tracePt t="31692" x="4859338" y="4981575"/>
          <p14:tracePt t="31699" x="4872038" y="4994275"/>
          <p14:tracePt t="31714" x="4884738" y="4994275"/>
          <p14:tracePt t="31728" x="4895850" y="5006975"/>
          <p14:tracePt t="31743" x="4908550" y="5006975"/>
          <p14:tracePt t="31757" x="4921250" y="5006975"/>
          <p14:tracePt t="31765" x="4932363" y="5006975"/>
          <p14:tracePt t="31773" x="4945063" y="5006975"/>
          <p14:tracePt t="31794" x="4968875" y="5006975"/>
          <p14:tracePt t="31808" x="4981575" y="5006975"/>
          <p14:tracePt t="31823" x="5005388" y="4994275"/>
          <p14:tracePt t="31831" x="5005388" y="4970463"/>
          <p14:tracePt t="31838" x="5018088" y="4970463"/>
          <p14:tracePt t="31844" x="5018088" y="4945063"/>
          <p14:tracePt t="31852" x="5041900" y="4921250"/>
          <p14:tracePt t="31860" x="5054600" y="4908550"/>
          <p14:tracePt t="31867" x="5054600" y="4884738"/>
          <p14:tracePt t="31874" x="5067300" y="4872038"/>
          <p14:tracePt t="31882" x="5067300" y="4860925"/>
          <p14:tracePt t="31889" x="5078413" y="4848225"/>
          <p14:tracePt t="31905" x="5091113" y="4835525"/>
          <p14:tracePt t="31911" x="5091113" y="4824413"/>
          <p14:tracePt t="31926" x="5103813" y="4811713"/>
          <p14:tracePt t="31940" x="5114925" y="4811713"/>
          <p14:tracePt t="31947" x="5127625" y="4799013"/>
          <p14:tracePt t="31954" x="5140325" y="4799013"/>
          <p14:tracePt t="31969" x="5164138" y="4787900"/>
          <p14:tracePt t="31977" x="5176838" y="4787900"/>
          <p14:tracePt t="31984" x="5187950" y="4775200"/>
          <p14:tracePt t="31991" x="5200650" y="4775200"/>
          <p14:tracePt t="32007" x="5224463" y="4775200"/>
          <p14:tracePt t="32021" x="5237163" y="4775200"/>
          <p14:tracePt t="32028" x="5249863" y="4775200"/>
          <p14:tracePt t="32043" x="5273675" y="4787900"/>
          <p14:tracePt t="32057" x="5297488" y="4799013"/>
          <p14:tracePt t="32071" x="5310188" y="4811713"/>
          <p14:tracePt t="32086" x="5322888" y="4811713"/>
          <p14:tracePt t="32094" x="5334000" y="4824413"/>
          <p14:tracePt t="32101" x="5346700" y="4835525"/>
          <p14:tracePt t="32116" x="5359400" y="4835525"/>
          <p14:tracePt t="32138" x="5370513" y="4848225"/>
          <p14:tracePt t="35324" x="5370513" y="4824413"/>
          <p14:tracePt t="35332" x="5359400" y="4799013"/>
          <p14:tracePt t="35339" x="5334000" y="4775200"/>
          <p14:tracePt t="35347" x="5322888" y="4738688"/>
          <p14:tracePt t="35353" x="5310188" y="4714875"/>
          <p14:tracePt t="35360" x="5297488" y="4702175"/>
          <p14:tracePt t="35368" x="5273675" y="4678363"/>
          <p14:tracePt t="35375" x="5260975" y="4652963"/>
          <p14:tracePt t="35382" x="5249863" y="4629150"/>
          <p14:tracePt t="35389" x="5237163" y="4616450"/>
          <p14:tracePt t="35398" x="5237163" y="4592638"/>
          <p14:tracePt t="35405" x="5224463" y="4592638"/>
          <p14:tracePt t="35412" x="5213350" y="4579938"/>
          <p14:tracePt t="35420" x="5213350" y="4567238"/>
          <p14:tracePt t="35426" x="5200650" y="4556125"/>
          <p14:tracePt t="35449" x="5187950" y="4543425"/>
          <p14:tracePt t="35463" x="5176838" y="4543425"/>
          <p14:tracePt t="35485" x="5164138" y="4543425"/>
          <p14:tracePt t="35492" x="5164138" y="4530725"/>
          <p14:tracePt t="35507" x="5151438" y="4530725"/>
          <p14:tracePt t="35515" x="5151438" y="4519613"/>
          <p14:tracePt t="35522" x="5140325" y="4519613"/>
          <p14:tracePt t="35537" x="5114925" y="4519613"/>
          <p14:tracePt t="35543" x="5103813" y="4519613"/>
          <p14:tracePt t="35551" x="5091113" y="4506913"/>
          <p14:tracePt t="35558" x="5067300" y="4506913"/>
          <p14:tracePt t="35566" x="5041900" y="4494213"/>
          <p14:tracePt t="35573" x="5018088" y="4494213"/>
          <p14:tracePt t="35580" x="4981575" y="4470400"/>
          <p14:tracePt t="35587" x="4921250" y="4446588"/>
          <p14:tracePt t="35595" x="4884738" y="4433888"/>
          <p14:tracePt t="35601" x="4835525" y="4397375"/>
          <p14:tracePt t="35609" x="4762500" y="4348163"/>
          <p14:tracePt t="35616" x="4689475" y="4300538"/>
          <p14:tracePt t="35623" x="4616450" y="4251325"/>
          <p14:tracePt t="35631" x="4530725" y="4191000"/>
          <p14:tracePt t="35639" x="4481513" y="4117975"/>
          <p14:tracePt t="35646" x="4421188" y="4068763"/>
          <p14:tracePt t="35653" x="4384675" y="4032250"/>
          <p14:tracePt t="35660" x="4360863" y="4006850"/>
          <p14:tracePt t="35668" x="4348163" y="3995738"/>
          <p14:tracePt t="35676" x="4324350" y="3983038"/>
          <p14:tracePt t="35939" x="4324350" y="3970338"/>
          <p14:tracePt t="35954" x="4298950" y="3959225"/>
          <p14:tracePt t="35961" x="4275138" y="3946525"/>
          <p14:tracePt t="35968" x="4238625" y="3933825"/>
          <p14:tracePt t="35974" x="4189413" y="3910013"/>
          <p14:tracePt t="35982" x="4105275" y="3860800"/>
          <p14:tracePt t="35989" x="4032250" y="3824288"/>
          <p14:tracePt t="35996" x="3983038" y="3800475"/>
          <p14:tracePt t="36004" x="3884613" y="3763963"/>
          <p14:tracePt t="36011" x="3800475" y="3740150"/>
          <p14:tracePt t="36019" x="3714750" y="3714750"/>
          <p14:tracePt t="36025" x="3654425" y="3703638"/>
          <p14:tracePt t="36034" x="3544888" y="3678238"/>
          <p14:tracePt t="36040" x="3495675" y="3678238"/>
          <p14:tracePt t="36048" x="3435350" y="3678238"/>
          <p14:tracePt t="36055" x="3409950" y="3678238"/>
          <p14:tracePt t="36063" x="3373438" y="3678238"/>
          <p14:tracePt t="36070" x="3362325" y="3678238"/>
          <p14:tracePt t="36077" x="3325813" y="3678238"/>
          <p14:tracePt t="36085" x="3313113" y="3678238"/>
          <p14:tracePt t="36099" x="3300413" y="3678238"/>
          <p14:tracePt t="36106" x="3289300" y="3678238"/>
          <p14:tracePt t="36121" x="3276600" y="3678238"/>
          <p14:tracePt t="36136" x="3276600" y="3690938"/>
          <p14:tracePt t="36143" x="3263900" y="3714750"/>
          <p14:tracePt t="36150" x="3263900" y="3727450"/>
          <p14:tracePt t="36157" x="3263900" y="3740150"/>
          <p14:tracePt t="36165" x="3263900" y="3751263"/>
          <p14:tracePt t="36173" x="3263900" y="3763963"/>
          <p14:tracePt t="36180" x="3263900" y="3776663"/>
          <p14:tracePt t="36187" x="3263900" y="3787775"/>
          <p14:tracePt t="36194" x="3263900" y="3800475"/>
          <p14:tracePt t="36201" x="3276600" y="3824288"/>
          <p14:tracePt t="36208" x="3289300" y="3836988"/>
          <p14:tracePt t="36217" x="3313113" y="3860800"/>
          <p14:tracePt t="36223" x="3325813" y="3873500"/>
          <p14:tracePt t="36230" x="3362325" y="3897313"/>
          <p14:tracePt t="36237" x="3386138" y="3910013"/>
          <p14:tracePt t="36245" x="3409950" y="3933825"/>
          <p14:tracePt t="36253" x="3422650" y="3946525"/>
          <p14:tracePt t="36259" x="3459163" y="3959225"/>
          <p14:tracePt t="36267" x="3495675" y="3970338"/>
          <p14:tracePt t="36274" x="3519488" y="3995738"/>
          <p14:tracePt t="36282" x="3568700" y="4006850"/>
          <p14:tracePt t="36289" x="3592513" y="4006850"/>
          <p14:tracePt t="36297" x="3629025" y="4019550"/>
          <p14:tracePt t="36304" x="3678238" y="4032250"/>
          <p14:tracePt t="36311" x="3714750" y="4032250"/>
          <p14:tracePt t="36318" x="3763963" y="4043363"/>
          <p14:tracePt t="36325" x="3800475" y="4043363"/>
          <p14:tracePt t="36333" x="3836988" y="4043363"/>
          <p14:tracePt t="36340" x="3873500" y="4043363"/>
          <p14:tracePt t="36347" x="3959225" y="4043363"/>
          <p14:tracePt t="36354" x="4006850" y="4043363"/>
          <p14:tracePt t="36362" x="4079875" y="4043363"/>
          <p14:tracePt t="36370" x="4129088" y="4043363"/>
          <p14:tracePt t="36376" x="4178300" y="4043363"/>
          <p14:tracePt t="36384" x="4262438" y="4043363"/>
          <p14:tracePt t="36391" x="4311650" y="4043363"/>
          <p14:tracePt t="36399" x="4360863" y="4043363"/>
          <p14:tracePt t="36407" x="4397375" y="4043363"/>
          <p14:tracePt t="36414" x="4445000" y="4043363"/>
          <p14:tracePt t="36420" x="4481513" y="4032250"/>
          <p14:tracePt t="36427" x="4530725" y="4006850"/>
          <p14:tracePt t="36436" x="4567238" y="4006850"/>
          <p14:tracePt t="36442" x="4579938" y="3995738"/>
          <p14:tracePt t="36450" x="4603750" y="3983038"/>
          <p14:tracePt t="36457" x="4627563" y="3983038"/>
          <p14:tracePt t="36463" x="4652963" y="3970338"/>
          <p14:tracePt t="36471" x="4676775" y="3959225"/>
          <p14:tracePt t="36479" x="4702175" y="3946525"/>
          <p14:tracePt t="36486" x="4725988" y="3946525"/>
          <p14:tracePt t="36493" x="4762500" y="3933825"/>
          <p14:tracePt t="36501" x="4775200" y="3922713"/>
          <p14:tracePt t="36509" x="4786313" y="3922713"/>
          <p14:tracePt t="36516" x="4811713" y="3910013"/>
          <p14:tracePt t="36524" x="4835525" y="3910013"/>
          <p14:tracePt t="36530" x="4859338" y="3897313"/>
          <p14:tracePt t="36538" x="4872038" y="3897313"/>
          <p14:tracePt t="36545" x="4895850" y="3886200"/>
          <p14:tracePt t="36559" x="4908550" y="3886200"/>
          <p14:tracePt t="36567" x="4921250" y="3886200"/>
          <p14:tracePt t="36573" x="4932363" y="3873500"/>
          <p14:tracePt t="36580" x="4957763" y="3873500"/>
          <p14:tracePt t="36596" x="4968875" y="3860800"/>
          <p14:tracePt t="37013" x="4981575" y="3860800"/>
          <p14:tracePt t="37020" x="4994275" y="3886200"/>
          <p14:tracePt t="37027" x="4994275" y="3910013"/>
          <p14:tracePt t="37035" x="5018088" y="3933825"/>
          <p14:tracePt t="37042" x="5018088" y="3946525"/>
          <p14:tracePt t="37050" x="5041900" y="3983038"/>
          <p14:tracePt t="37057" x="5054600" y="4006850"/>
          <p14:tracePt t="37064" x="5078413" y="4032250"/>
          <p14:tracePt t="37071" x="5091113" y="4056063"/>
          <p14:tracePt t="37078" x="5114925" y="4092575"/>
          <p14:tracePt t="37086" x="5127625" y="4117975"/>
          <p14:tracePt t="37093" x="5151438" y="4141788"/>
          <p14:tracePt t="37099" x="5176838" y="4165600"/>
          <p14:tracePt t="37107" x="5200650" y="4178300"/>
          <p14:tracePt t="37115" x="5224463" y="4202113"/>
          <p14:tracePt t="37123" x="5249863" y="4214813"/>
          <p14:tracePt t="37129" x="5286375" y="4238625"/>
          <p14:tracePt t="37137" x="5395913" y="4287838"/>
          <p14:tracePt t="37143" x="5481638" y="4337050"/>
          <p14:tracePt t="37152" x="5602288" y="4373563"/>
          <p14:tracePt t="37159" x="5688013" y="4397375"/>
          <p14:tracePt t="37167" x="5773738" y="4421188"/>
          <p14:tracePt t="37174" x="5870575" y="4457700"/>
          <p14:tracePt t="37181" x="6003925" y="4506913"/>
          <p14:tracePt t="37188" x="6102350" y="4530725"/>
          <p14:tracePt t="37195" x="6211888" y="4556125"/>
          <p14:tracePt t="37203" x="6297613" y="4579938"/>
          <p14:tracePt t="37210" x="6381750" y="4592638"/>
          <p14:tracePt t="37218" x="6540500" y="4629150"/>
          <p14:tracePt t="37224" x="6637338" y="4629150"/>
          <p14:tracePt t="37231" x="6783388" y="4652963"/>
          <p14:tracePt t="37238" x="6905625" y="4665663"/>
          <p14:tracePt t="37247" x="7004050" y="4665663"/>
          <p14:tracePt t="37254" x="7088188" y="4678363"/>
          <p14:tracePt t="37260" x="7197725" y="4689475"/>
          <p14:tracePt t="37269" x="7307263" y="4689475"/>
          <p14:tracePt t="37276" x="7429500" y="4689475"/>
          <p14:tracePt t="37283" x="7575550" y="4689475"/>
          <p14:tracePt t="37290" x="7661275" y="4678363"/>
          <p14:tracePt t="37298" x="7770813" y="4652963"/>
          <p14:tracePt t="37305" x="7867650" y="4629150"/>
          <p14:tracePt t="37312" x="7989888" y="4603750"/>
          <p14:tracePt t="37320" x="8123238" y="4592638"/>
          <p14:tracePt t="37327" x="8221663" y="4567238"/>
          <p14:tracePt t="37335" x="8355013" y="4556125"/>
          <p14:tracePt t="37341" x="8440738" y="4543425"/>
          <p14:tracePt t="37348" x="8586788" y="4530725"/>
          <p14:tracePt t="37355" x="8623300" y="4530725"/>
          <p14:tracePt t="37363" x="8672513" y="4530725"/>
          <p14:tracePt t="37626" x="8672513" y="4519613"/>
          <p14:tracePt t="37649" x="8683625" y="4506913"/>
          <p14:tracePt t="37656" x="8683625" y="4494213"/>
          <p14:tracePt t="37663" x="8683625" y="4483100"/>
          <p14:tracePt t="37671" x="8683625" y="4446588"/>
          <p14:tracePt t="37677" x="8683625" y="4421188"/>
          <p14:tracePt t="37686" x="8672513" y="4373563"/>
          <p14:tracePt t="37693" x="8659813" y="4337050"/>
          <p14:tracePt t="37700" x="8647113" y="4275138"/>
          <p14:tracePt t="37707" x="8623300" y="4227513"/>
          <p14:tracePt t="37714" x="8586788" y="4141788"/>
          <p14:tracePt t="37722" x="8550275" y="4056063"/>
          <p14:tracePt t="37728" x="8513763" y="3995738"/>
          <p14:tracePt t="37735" x="8440738" y="3873500"/>
          <p14:tracePt t="37743" x="8391525" y="3787775"/>
          <p14:tracePt t="37751" x="8355013" y="3727450"/>
          <p14:tracePt t="37758" x="8318500" y="3690938"/>
          <p14:tracePt t="37766" x="8258175" y="3630613"/>
          <p14:tracePt t="37774" x="8208963" y="3581400"/>
          <p14:tracePt t="37780" x="8135938" y="3532188"/>
          <p14:tracePt t="37788" x="8062913" y="3471863"/>
          <p14:tracePt t="37794" x="7977188" y="3422650"/>
          <p14:tracePt t="37802" x="7721600" y="3300413"/>
          <p14:tracePt t="37809" x="7551738" y="3227388"/>
          <p14:tracePt t="37817" x="7380288" y="3190875"/>
          <p14:tracePt t="37824" x="7234238" y="3143250"/>
          <p14:tracePt t="37831" x="7040563" y="3143250"/>
          <p14:tracePt t="37839" x="6858000" y="3130550"/>
          <p14:tracePt t="37845" x="6735763" y="3130550"/>
          <p14:tracePt t="37852" x="6553200" y="3130550"/>
          <p14:tracePt t="37860" x="6430963" y="3167063"/>
          <p14:tracePt t="37868" x="6334125" y="3179763"/>
          <p14:tracePt t="37876" x="6248400" y="3203575"/>
          <p14:tracePt t="37883" x="6151563" y="3227388"/>
          <p14:tracePt t="37890" x="6076950" y="3240088"/>
          <p14:tracePt t="37897" x="6016625" y="3263900"/>
          <p14:tracePt t="37905" x="5956300" y="3263900"/>
          <p14:tracePt t="37911" x="5930900" y="3289300"/>
          <p14:tracePt t="37919" x="5883275" y="3313113"/>
          <p14:tracePt t="37927" x="5857875" y="3325813"/>
          <p14:tracePt t="37934" x="5834063" y="3336925"/>
          <p14:tracePt t="37941" x="5810250" y="3349625"/>
          <p14:tracePt t="37948" x="5784850" y="3373438"/>
          <p14:tracePt t="37956" x="5761038" y="3386138"/>
          <p14:tracePt t="37962" x="5761038" y="3409950"/>
          <p14:tracePt t="37969" x="5737225" y="3422650"/>
          <p14:tracePt t="37976" x="5711825" y="3448050"/>
          <p14:tracePt t="37985" x="5700713" y="3459163"/>
          <p14:tracePt t="37992" x="5688013" y="3471863"/>
          <p14:tracePt t="38000" x="5675313" y="3484563"/>
          <p14:tracePt t="38008" x="5675313" y="3508375"/>
          <p14:tracePt t="38014" x="5675313" y="3521075"/>
          <p14:tracePt t="38021" x="5664200" y="3532188"/>
          <p14:tracePt t="38028" x="5664200" y="3557588"/>
          <p14:tracePt t="38036" x="5664200" y="3568700"/>
          <p14:tracePt t="38043" x="5664200" y="3581400"/>
          <p14:tracePt t="38050" x="5664200" y="3605213"/>
          <p14:tracePt t="38058" x="5664200" y="3630613"/>
          <p14:tracePt t="38064" x="5664200" y="3641725"/>
          <p14:tracePt t="38073" x="5664200" y="3667125"/>
          <p14:tracePt t="38079" x="5664200" y="3690938"/>
          <p14:tracePt t="38086" x="5688013" y="3714750"/>
          <p14:tracePt t="38093" x="5700713" y="3727450"/>
          <p14:tracePt t="38102" x="5700713" y="3740150"/>
          <p14:tracePt t="38109" x="5711825" y="3751263"/>
          <p14:tracePt t="38116" x="5724525" y="3763963"/>
          <p14:tracePt t="38124" x="5737225" y="3787775"/>
          <p14:tracePt t="38131" x="5748338" y="3787775"/>
          <p14:tracePt t="38138" x="5773738" y="3813175"/>
          <p14:tracePt t="38145" x="5797550" y="3824288"/>
          <p14:tracePt t="38153" x="5834063" y="3860800"/>
          <p14:tracePt t="38160" x="5857875" y="3873500"/>
          <p14:tracePt t="38168" x="5907088" y="3897313"/>
          <p14:tracePt t="38174" x="5919788" y="3910013"/>
          <p14:tracePt t="38182" x="5956300" y="3946525"/>
          <p14:tracePt t="38190" x="6016625" y="3970338"/>
          <p14:tracePt t="38196" x="6040438" y="3970338"/>
          <p14:tracePt t="38203" x="6138863" y="4006850"/>
          <p14:tracePt t="38211" x="6199188" y="4043363"/>
          <p14:tracePt t="38219" x="6261100" y="4056063"/>
          <p14:tracePt t="38226" x="6334125" y="4081463"/>
          <p14:tracePt t="38233" x="6407150" y="4092575"/>
          <p14:tracePt t="38240" x="6491288" y="4105275"/>
          <p14:tracePt t="38248" x="6589713" y="4117975"/>
          <p14:tracePt t="38255" x="6673850" y="4117975"/>
          <p14:tracePt t="38262" x="6759575" y="4117975"/>
          <p14:tracePt t="38270" x="6858000" y="4117975"/>
          <p14:tracePt t="38277" x="6894513" y="4117975"/>
          <p14:tracePt t="38285" x="6954838" y="4117975"/>
          <p14:tracePt t="38540" x="6931025" y="4105275"/>
          <p14:tracePt t="38548" x="6918325" y="4092575"/>
          <p14:tracePt t="38555" x="6894513" y="4081463"/>
          <p14:tracePt t="38563" x="6858000" y="4056063"/>
          <p14:tracePt t="38569" x="6821488" y="4019550"/>
          <p14:tracePt t="38576" x="6759575" y="3970338"/>
          <p14:tracePt t="38583" x="6699250" y="3922713"/>
          <p14:tracePt t="38591" x="6613525" y="3849688"/>
          <p14:tracePt t="38598" x="6516688" y="3776663"/>
          <p14:tracePt t="38607" x="6430963" y="3703638"/>
          <p14:tracePt t="38613" x="6334125" y="3617913"/>
          <p14:tracePt t="38621" x="6261100" y="3544888"/>
          <p14:tracePt t="38628" x="6199188" y="3484563"/>
          <p14:tracePt t="38635" x="6076950" y="3373438"/>
          <p14:tracePt t="38643" x="6003925" y="3300413"/>
          <p14:tracePt t="38650" x="5943600" y="3227388"/>
          <p14:tracePt t="38658" x="5883275" y="3167063"/>
          <p14:tracePt t="38664" x="5834063" y="3081338"/>
          <p14:tracePt t="38672" x="5773738" y="2971800"/>
          <p14:tracePt t="38679" x="5737225" y="2911475"/>
          <p14:tracePt t="38687" x="5700713" y="2825750"/>
          <p14:tracePt t="38693" x="5675313" y="2776538"/>
          <p14:tracePt t="38700" x="5651500" y="2703513"/>
          <p14:tracePt t="38707" x="5627688" y="2679700"/>
          <p14:tracePt t="38716" x="5614988" y="2630488"/>
          <p14:tracePt t="38723" x="5614988" y="2606675"/>
          <p14:tracePt t="38730" x="5602288" y="2582863"/>
          <p14:tracePt t="38737" x="5591175" y="2546350"/>
          <p14:tracePt t="38744" x="5578475" y="2520950"/>
          <p14:tracePt t="38752" x="5565775" y="2484438"/>
          <p14:tracePt t="38759" x="5565775" y="2460625"/>
          <p14:tracePt t="38766" x="5554663" y="2424113"/>
          <p14:tracePt t="38782" x="5554663" y="2411413"/>
          <p14:tracePt t="38789" x="5554663" y="2387600"/>
          <p14:tracePt t="38808" x="5541963" y="2374900"/>
          <p14:tracePt t="38810" x="5529263" y="2351088"/>
          <p14:tracePt t="38824" x="5529263" y="2327275"/>
          <p14:tracePt t="38832" x="5529263" y="2314575"/>
          <p14:tracePt t="38840" x="5529263" y="2301875"/>
          <p14:tracePt t="38847" x="5529263" y="2278063"/>
          <p14:tracePt t="38855" x="5529263" y="2265363"/>
          <p14:tracePt t="38862" x="5518150" y="2254250"/>
          <p14:tracePt t="38869" x="5518150" y="2241550"/>
          <p14:tracePt t="38876" x="5518150" y="2217738"/>
          <p14:tracePt t="38884" x="5505450" y="2217738"/>
          <p14:tracePt t="38891" x="5505450" y="2192338"/>
          <p14:tracePt t="38906" x="5505450" y="2179638"/>
          <p14:tracePt t="38920" x="5505450" y="2168525"/>
          <p14:tracePt t="38941" x="5505450" y="2155825"/>
          <p14:tracePt t="38971" x="5505450" y="2143125"/>
          <p14:tracePt t="39037" x="5505450" y="2155825"/>
          <p14:tracePt t="39045" x="5505450" y="2179638"/>
          <p14:tracePt t="39052" x="5505450" y="2205038"/>
          <p14:tracePt t="39059" x="5505450" y="2241550"/>
          <p14:tracePt t="39066" x="5518150" y="2254250"/>
          <p14:tracePt t="39073" x="5529263" y="2278063"/>
          <p14:tracePt t="39080" x="5529263" y="2301875"/>
          <p14:tracePt t="39088" x="5529263" y="2338388"/>
          <p14:tracePt t="39096" x="5541963" y="2363788"/>
          <p14:tracePt t="39103" x="5554663" y="2387600"/>
          <p14:tracePt t="39110" x="5565775" y="2411413"/>
          <p14:tracePt t="39117" x="5565775" y="2436813"/>
          <p14:tracePt t="39125" x="5565775" y="2460625"/>
          <p14:tracePt t="39133" x="5578475" y="2473325"/>
          <p14:tracePt t="39140" x="5591175" y="2484438"/>
          <p14:tracePt t="39147" x="5591175" y="2520950"/>
          <p14:tracePt t="39154" x="5591175" y="2533650"/>
          <p14:tracePt t="39161" x="5602288" y="2557463"/>
          <p14:tracePt t="39168" x="5614988" y="2570163"/>
          <p14:tracePt t="39176" x="5614988" y="2593975"/>
          <p14:tracePt t="39183" x="5627688" y="2619375"/>
          <p14:tracePt t="39190" x="5638800" y="2630488"/>
          <p14:tracePt t="39197" x="5638800" y="2643188"/>
          <p14:tracePt t="39205" x="5638800" y="2655888"/>
          <p14:tracePt t="39213" x="5651500" y="2667000"/>
          <p14:tracePt t="39220" x="5664200" y="2667000"/>
          <p14:tracePt t="39227" x="5664200" y="2679700"/>
          <p14:tracePt t="39235" x="5675313" y="2679700"/>
          <p14:tracePt t="39250" x="5675313" y="2692400"/>
          <p14:tracePt t="39257" x="5688013" y="2703513"/>
          <p14:tracePt t="39271" x="5700713" y="2703513"/>
          <p14:tracePt t="39278" x="5711825" y="2703513"/>
          <p14:tracePt t="39286" x="5711825" y="2716213"/>
          <p14:tracePt t="39299" x="5724525" y="2716213"/>
          <p14:tracePt t="39314" x="5737225" y="2716213"/>
          <p14:tracePt t="39329" x="5748338" y="2716213"/>
          <p14:tracePt t="39337" x="5761038" y="2716213"/>
          <p14:tracePt t="39351" x="5773738" y="2716213"/>
          <p14:tracePt t="39358" x="5784850" y="2716213"/>
          <p14:tracePt t="39367" x="5797550" y="2703513"/>
          <p14:tracePt t="39373" x="5810250" y="2692400"/>
          <p14:tracePt t="39381" x="5821363" y="2679700"/>
          <p14:tracePt t="39388" x="5834063" y="2655888"/>
          <p14:tracePt t="39395" x="5846763" y="2630488"/>
          <p14:tracePt t="39403" x="5846763" y="2619375"/>
          <p14:tracePt t="39410" x="5857875" y="2593975"/>
          <p14:tracePt t="39416" x="5870575" y="2593975"/>
          <p14:tracePt t="39424" x="5870575" y="2582863"/>
          <p14:tracePt t="39431" x="5894388" y="2557463"/>
          <p14:tracePt t="39447" x="5894388" y="2546350"/>
          <p14:tracePt t="39454" x="5907088" y="2533650"/>
          <p14:tracePt t="39461" x="5907088" y="2520950"/>
          <p14:tracePt t="39468" x="5919788" y="2509838"/>
          <p14:tracePt t="39475" x="5930900" y="2497138"/>
          <p14:tracePt t="39490" x="5943600" y="2484438"/>
          <p14:tracePt t="39505" x="5956300" y="2484438"/>
          <p14:tracePt t="39520" x="5967413" y="2473325"/>
          <p14:tracePt t="39534" x="5980113" y="2473325"/>
          <p14:tracePt t="39555" x="5992813" y="2473325"/>
          <p14:tracePt t="39585" x="6003925" y="2473325"/>
          <p14:tracePt t="39608" x="6016625" y="2473325"/>
          <p14:tracePt t="39614" x="6029325" y="2473325"/>
          <p14:tracePt t="39622" x="6029325" y="2484438"/>
          <p14:tracePt t="39629" x="6040438" y="2497138"/>
          <p14:tracePt t="39636" x="6040438" y="2520950"/>
          <p14:tracePt t="39643" x="6053138" y="2557463"/>
          <p14:tracePt t="39651" x="6053138" y="2582863"/>
          <p14:tracePt t="39658" x="6065838" y="2606675"/>
          <p14:tracePt t="39665" x="6076950" y="2630488"/>
          <p14:tracePt t="39673" x="6089650" y="2655888"/>
          <p14:tracePt t="39680" x="6089650" y="2679700"/>
          <p14:tracePt t="39688" x="6102350" y="2692400"/>
          <p14:tracePt t="39695" x="6102350" y="2703513"/>
          <p14:tracePt t="39702" x="6115050" y="2728913"/>
          <p14:tracePt t="39717" x="6126163" y="2740025"/>
          <p14:tracePt t="39725" x="6126163" y="2752725"/>
          <p14:tracePt t="39732" x="6126163" y="2765425"/>
          <p14:tracePt t="39738" x="6138863" y="2765425"/>
          <p14:tracePt t="39760" x="6138863" y="2776538"/>
          <p14:tracePt t="39768" x="6151563" y="2776538"/>
          <p14:tracePt t="39782" x="6162675" y="2776538"/>
          <p14:tracePt t="39808" x="6175375" y="2776538"/>
          <p14:tracePt t="39811" x="6188075" y="2776538"/>
          <p14:tracePt t="39819" x="6199188" y="2776538"/>
          <p14:tracePt t="39826" x="6211888" y="2776538"/>
          <p14:tracePt t="39834" x="6235700" y="2776538"/>
          <p14:tracePt t="39849" x="6261100" y="2776538"/>
          <p14:tracePt t="39856" x="6272213" y="2765425"/>
          <p14:tracePt t="39863" x="6284913" y="2752725"/>
          <p14:tracePt t="39870" x="6308725" y="2740025"/>
          <p14:tracePt t="39885" x="6321425" y="2728913"/>
          <p14:tracePt t="39891" x="6334125" y="2716213"/>
          <p14:tracePt t="39899" x="6345238" y="2703513"/>
          <p14:tracePt t="39907" x="6370638" y="2692400"/>
          <p14:tracePt t="39921" x="6381750" y="2679700"/>
          <p14:tracePt t="39928" x="6381750" y="2667000"/>
          <p14:tracePt t="39937" x="6407150" y="2667000"/>
          <p14:tracePt t="39950" x="6418263" y="2655888"/>
          <p14:tracePt t="39958" x="6443663" y="2655888"/>
          <p14:tracePt t="39966" x="6454775" y="2655888"/>
          <p14:tracePt t="39973" x="6467475" y="2655888"/>
          <p14:tracePt t="39980" x="6491288" y="2655888"/>
          <p14:tracePt t="39987" x="6516688" y="2655888"/>
          <p14:tracePt t="39994" x="6527800" y="2655888"/>
          <p14:tracePt t="40001" x="6540500" y="2655888"/>
          <p14:tracePt t="40008" x="6564313" y="2667000"/>
          <p14:tracePt t="40015" x="6577013" y="2679700"/>
          <p14:tracePt t="40024" x="6600825" y="2692400"/>
          <p14:tracePt t="40031" x="6613525" y="2692400"/>
          <p14:tracePt t="40038" x="6626225" y="2716213"/>
          <p14:tracePt t="40046" x="6637338" y="2716213"/>
          <p14:tracePt t="40053" x="6650038" y="2728913"/>
          <p14:tracePt t="40060" x="6662738" y="2728913"/>
          <p14:tracePt t="40433" x="6662738" y="2740025"/>
          <p14:tracePt t="40440" x="6673850" y="2740025"/>
          <p14:tracePt t="40447" x="6686550" y="2752725"/>
          <p14:tracePt t="40455" x="6699250" y="2752725"/>
          <p14:tracePt t="40462" x="6710363" y="2765425"/>
          <p14:tracePt t="40469" x="6723063" y="2776538"/>
          <p14:tracePt t="40477" x="6746875" y="2776538"/>
          <p14:tracePt t="40491" x="6759575" y="2776538"/>
          <p14:tracePt t="40498" x="6783388" y="2789238"/>
          <p14:tracePt t="40506" x="6796088" y="2789238"/>
          <p14:tracePt t="40514" x="6808788" y="2789238"/>
          <p14:tracePt t="40521" x="6832600" y="2789238"/>
          <p14:tracePt t="40528" x="6845300" y="2801938"/>
          <p14:tracePt t="40536" x="6858000" y="2814638"/>
          <p14:tracePt t="40542" x="6869113" y="2814638"/>
          <p14:tracePt t="40550" x="6894513" y="2814638"/>
          <p14:tracePt t="40565" x="6918325" y="2814638"/>
          <p14:tracePt t="40579" x="6931025" y="2814638"/>
          <p14:tracePt t="40587" x="6954838" y="2814638"/>
          <p14:tracePt t="40601" x="6978650" y="2814638"/>
          <p14:tracePt t="40608" x="6991350" y="2814638"/>
          <p14:tracePt t="40615" x="7004050" y="2801938"/>
          <p14:tracePt t="40623" x="7027863" y="2789238"/>
          <p14:tracePt t="40630" x="7040563" y="2776538"/>
          <p14:tracePt t="40638" x="7051675" y="2752725"/>
          <p14:tracePt t="40644" x="7064375" y="2740025"/>
          <p14:tracePt t="40653" x="7077075" y="2728913"/>
          <p14:tracePt t="40659" x="7077075" y="2716213"/>
          <p14:tracePt t="40667" x="7088188" y="2703513"/>
          <p14:tracePt t="40674" x="7100888" y="2703513"/>
          <p14:tracePt t="40682" x="7100888" y="2692400"/>
          <p14:tracePt t="40689" x="7113588" y="2692400"/>
          <p14:tracePt t="40704" x="7124700" y="2679700"/>
          <p14:tracePt t="40719" x="7137400" y="2679700"/>
          <p14:tracePt t="40725" x="7150100" y="2679700"/>
          <p14:tracePt t="40732" x="7161213" y="2679700"/>
          <p14:tracePt t="40747" x="7186613" y="2679700"/>
          <p14:tracePt t="40755" x="7197725" y="2679700"/>
          <p14:tracePt t="40761" x="7210425" y="2679700"/>
          <p14:tracePt t="40770" x="7234238" y="2679700"/>
          <p14:tracePt t="40777" x="7259638" y="2679700"/>
          <p14:tracePt t="40784" x="7270750" y="2679700"/>
          <p14:tracePt t="40792" x="7283450" y="2692400"/>
          <p14:tracePt t="40798" x="7307263" y="2703513"/>
          <p14:tracePt t="40805" x="7319963" y="2728913"/>
          <p14:tracePt t="40813" x="7343775" y="2752725"/>
          <p14:tracePt t="40820" x="7343775" y="2765425"/>
          <p14:tracePt t="40828" x="7356475" y="2776538"/>
          <p14:tracePt t="40834" x="7380288" y="2801938"/>
          <p14:tracePt t="40842" x="7380288" y="2814638"/>
          <p14:tracePt t="40850" x="7392988" y="2838450"/>
          <p14:tracePt t="40857" x="7405688" y="2851150"/>
          <p14:tracePt t="40864" x="7405688" y="2862263"/>
          <p14:tracePt t="40872" x="7416800" y="2862263"/>
          <p14:tracePt t="40878" x="7416800" y="2874963"/>
          <p14:tracePt t="40887" x="7429500" y="2874963"/>
          <p14:tracePt t="40894" x="7429500" y="2887663"/>
          <p14:tracePt t="40908" x="7442200" y="2887663"/>
          <p14:tracePt t="40916" x="7442200" y="2898775"/>
          <p14:tracePt t="40923" x="7453313" y="2911475"/>
          <p14:tracePt t="40937" x="7466013" y="2911475"/>
          <p14:tracePt t="40951" x="7478713" y="2924175"/>
          <p14:tracePt t="40982" x="7489825" y="2924175"/>
          <p14:tracePt t="40988" x="7502525" y="2924175"/>
          <p14:tracePt t="40995" x="7502525" y="2935288"/>
          <p14:tracePt t="41326" x="7515225" y="2935288"/>
          <p14:tracePt t="41332" x="7539038" y="2935288"/>
          <p14:tracePt t="41339" x="7564438" y="2924175"/>
          <p14:tracePt t="41346" x="7588250" y="2924175"/>
          <p14:tracePt t="41353" x="7624763" y="2924175"/>
          <p14:tracePt t="41361" x="7648575" y="2911475"/>
          <p14:tracePt t="41368" x="7673975" y="2898775"/>
          <p14:tracePt t="41375" x="7710488" y="2887663"/>
          <p14:tracePt t="41383" x="7747000" y="2887663"/>
          <p14:tracePt t="41390" x="7770813" y="2887663"/>
          <p14:tracePt t="41398" x="7807325" y="2874963"/>
          <p14:tracePt t="41405" x="7831138" y="2874963"/>
          <p14:tracePt t="41412" x="7856538" y="2862263"/>
          <p14:tracePt t="41420" x="7880350" y="2862263"/>
          <p14:tracePt t="41428" x="7916863" y="2862263"/>
          <p14:tracePt t="41435" x="7929563" y="2862263"/>
          <p14:tracePt t="41443" x="7940675" y="2862263"/>
          <p14:tracePt t="41448" x="7953375" y="2862263"/>
          <p14:tracePt t="41455" x="7989888" y="2862263"/>
          <p14:tracePt t="41464" x="8002588" y="2862263"/>
          <p14:tracePt t="41478" x="8026400" y="2862263"/>
          <p14:tracePt t="41492" x="8039100" y="2862263"/>
          <p14:tracePt t="41500" x="8062913" y="2862263"/>
          <p14:tracePt t="41508" x="8075613" y="2862263"/>
          <p14:tracePt t="41515" x="8086725" y="2874963"/>
          <p14:tracePt t="41522" x="8099425" y="2887663"/>
          <p14:tracePt t="41529" x="8112125" y="2887663"/>
          <p14:tracePt t="41537" x="8135938" y="2898775"/>
          <p14:tracePt t="41552" x="8148638" y="2911475"/>
          <p14:tracePt t="41559" x="8159750" y="2911475"/>
          <p14:tracePt t="41565" x="8172450" y="2924175"/>
          <p14:tracePt t="41572" x="8196263" y="2935288"/>
          <p14:tracePt t="41588" x="8208963" y="2935288"/>
          <p14:tracePt t="41595" x="8221663" y="2947988"/>
          <p14:tracePt t="41603" x="8232775" y="2947988"/>
          <p14:tracePt t="41609" x="8245475" y="2947988"/>
          <p14:tracePt t="41617" x="8258175" y="2947988"/>
          <p14:tracePt t="41625" x="8270875" y="2960688"/>
          <p14:tracePt t="41632" x="8281988" y="2960688"/>
          <p14:tracePt t="41645" x="8307388" y="2960688"/>
          <p14:tracePt t="41654" x="8318500" y="2960688"/>
          <p14:tracePt t="41660" x="8318500" y="2971800"/>
          <p14:tracePt t="41668" x="8343900" y="2971800"/>
          <p14:tracePt t="41682" x="8355013" y="2971800"/>
          <p14:tracePt t="41697" x="8367713" y="2971800"/>
          <p14:tracePt t="41705" x="8380413" y="2971800"/>
          <p14:tracePt t="41712" x="8391525" y="2971800"/>
          <p14:tracePt t="41727" x="8404225" y="2971800"/>
          <p14:tracePt t="41734" x="8416925" y="2971800"/>
          <p14:tracePt t="41742" x="8428038" y="2971800"/>
          <p14:tracePt t="41749" x="8428038" y="2960688"/>
          <p14:tracePt t="41756" x="8453438" y="2947988"/>
          <p14:tracePt t="41771" x="8477250" y="2935288"/>
          <p14:tracePt t="41786" x="8501063" y="2911475"/>
          <p14:tracePt t="41793" x="8513763" y="2911475"/>
          <p14:tracePt t="41799" x="8526463" y="2898775"/>
          <p14:tracePt t="41806" x="8537575" y="2898775"/>
          <p14:tracePt t="41814" x="8550275" y="2887663"/>
          <p14:tracePt t="41829" x="8574088" y="2887663"/>
          <p14:tracePt t="41837" x="8574088" y="2874963"/>
          <p14:tracePt t="41844" x="8586788" y="2874963"/>
          <p14:tracePt t="41851" x="8599488" y="2874963"/>
          <p14:tracePt t="41859" x="8610600" y="2874963"/>
          <p14:tracePt t="41866" x="8623300" y="2874963"/>
          <p14:tracePt t="41873" x="8636000" y="2874963"/>
          <p14:tracePt t="41880" x="8647113" y="2874963"/>
          <p14:tracePt t="41888" x="8659813" y="2874963"/>
          <p14:tracePt t="41895" x="8672513" y="2874963"/>
          <p14:tracePt t="41902" x="8683625" y="2874963"/>
          <p14:tracePt t="41909" x="8696325" y="2874963"/>
          <p14:tracePt t="41923" x="8720138" y="2874963"/>
          <p14:tracePt t="42187" x="8709025" y="2874963"/>
          <p14:tracePt t="42194" x="8683625" y="2874963"/>
          <p14:tracePt t="42201" x="8659813" y="2874963"/>
          <p14:tracePt t="42209" x="8610600" y="2887663"/>
          <p14:tracePt t="42217" x="8550275" y="2911475"/>
          <p14:tracePt t="42224" x="8501063" y="2935288"/>
          <p14:tracePt t="42231" x="8416925" y="2971800"/>
          <p14:tracePt t="42239" x="8281988" y="3021013"/>
          <p14:tracePt t="42246" x="8159750" y="3057525"/>
          <p14:tracePt t="42253" x="7989888" y="3130550"/>
          <p14:tracePt t="42259" x="7880350" y="3190875"/>
          <p14:tracePt t="42268" x="7661275" y="3276600"/>
          <p14:tracePt t="42276" x="7405688" y="3409950"/>
          <p14:tracePt t="42282" x="7100888" y="3521075"/>
          <p14:tracePt t="42290" x="6845300" y="3654425"/>
          <p14:tracePt t="42296" x="6600825" y="3751263"/>
          <p14:tracePt t="42303" x="6272213" y="3983038"/>
          <p14:tracePt t="42311" x="6016625" y="4129088"/>
          <p14:tracePt t="42319" x="5870575" y="4227513"/>
          <p14:tracePt t="42326" x="5748338" y="4324350"/>
          <p14:tracePt t="42334" x="5627688" y="4397375"/>
          <p14:tracePt t="42341" x="5529263" y="4483100"/>
          <p14:tracePt t="42348" x="5432425" y="4567238"/>
          <p14:tracePt t="42356" x="5310188" y="4702175"/>
          <p14:tracePt t="42362" x="5249863" y="4775200"/>
          <p14:tracePt t="42370" x="5151438" y="4872038"/>
          <p14:tracePt t="42377" x="5114925" y="4945063"/>
          <p14:tracePt t="42385" x="5078413" y="5018088"/>
          <p14:tracePt t="42393" x="5067300" y="5043488"/>
          <p14:tracePt t="42399" x="5041900" y="5103813"/>
          <p14:tracePt t="42407" x="5041900" y="5140325"/>
          <p14:tracePt t="42420" x="5041900" y="5164138"/>
          <p14:tracePt t="42428" x="5041900" y="5189538"/>
          <p14:tracePt t="42436" x="5041900" y="5200650"/>
          <p14:tracePt t="42641" x="5041900" y="5213350"/>
          <p14:tracePt t="42655" x="5041900" y="5226050"/>
          <p14:tracePt t="42662" x="5054600" y="5237163"/>
          <p14:tracePt t="42669" x="5067300" y="5237163"/>
          <p14:tracePt t="42676" x="5103813" y="5262563"/>
          <p14:tracePt t="42683" x="5127625" y="5273675"/>
          <p14:tracePt t="42692" x="5151438" y="5299075"/>
          <p14:tracePt t="42699" x="5176838" y="5311775"/>
          <p14:tracePt t="42706" x="5213350" y="5348288"/>
          <p14:tracePt t="42713" x="5237163" y="5359400"/>
          <p14:tracePt t="42721" x="5260975" y="5384800"/>
          <p14:tracePt t="42728" x="5286375" y="5408613"/>
          <p14:tracePt t="42735" x="5334000" y="5432425"/>
          <p14:tracePt t="42743" x="5370513" y="5457825"/>
          <p14:tracePt t="42750" x="5408613" y="5481638"/>
          <p14:tracePt t="42757" x="5445125" y="5494338"/>
          <p14:tracePt t="42764" x="5468938" y="5518150"/>
          <p14:tracePt t="42772" x="5492750" y="5530850"/>
          <p14:tracePt t="42779" x="5505450" y="5530850"/>
          <p14:tracePt t="42786" x="5541963" y="5541963"/>
          <p14:tracePt t="42793" x="5554663" y="5541963"/>
          <p14:tracePt t="42809" x="5591175" y="5541963"/>
          <p14:tracePt t="42816" x="5614988" y="5541963"/>
          <p14:tracePt t="42824" x="5627688" y="5541963"/>
          <p14:tracePt t="42830" x="5651500" y="5541963"/>
          <p14:tracePt t="42838" x="5675313" y="5530850"/>
          <p14:tracePt t="42845" x="5688013" y="5518150"/>
          <p14:tracePt t="42853" x="5711825" y="5494338"/>
          <p14:tracePt t="42860" x="5737225" y="5468938"/>
          <p14:tracePt t="42867" x="5761038" y="5421313"/>
          <p14:tracePt t="42875" x="5784850" y="5408613"/>
          <p14:tracePt t="42881" x="5797550" y="5384800"/>
          <p14:tracePt t="42889" x="5821363" y="5359400"/>
          <p14:tracePt t="42896" x="5846763" y="5335588"/>
          <p14:tracePt t="42903" x="5857875" y="5311775"/>
          <p14:tracePt t="42910" x="5883275" y="5299075"/>
          <p14:tracePt t="42926" x="5907088" y="5273675"/>
          <p14:tracePt t="42940" x="5919788" y="5273675"/>
          <p14:tracePt t="42956" x="5919788" y="5262563"/>
          <p14:tracePt t="42962" x="5930900" y="5262563"/>
          <p14:tracePt t="42979" x="5943600" y="5262563"/>
          <p14:tracePt t="42985" x="5956300" y="5262563"/>
          <p14:tracePt t="43000" x="5967413" y="5262563"/>
          <p14:tracePt t="43007" x="5980113" y="5262563"/>
          <p14:tracePt t="43020" x="5992813" y="5273675"/>
          <p14:tracePt t="43027" x="6003925" y="5286375"/>
          <p14:tracePt t="43034" x="6029325" y="5311775"/>
          <p14:tracePt t="43043" x="6040438" y="5322888"/>
          <p14:tracePt t="43049" x="6053138" y="5348288"/>
          <p14:tracePt t="43057" x="6065838" y="5359400"/>
          <p14:tracePt t="43064" x="6089650" y="5372100"/>
          <p14:tracePt t="43072" x="6102350" y="5395913"/>
          <p14:tracePt t="43087" x="6115050" y="5408613"/>
          <p14:tracePt t="43093" x="6115050" y="5421313"/>
          <p14:tracePt t="43422" x="6126163" y="5421313"/>
          <p14:tracePt t="43430" x="6138863" y="5421313"/>
          <p14:tracePt t="43436" x="6151563" y="5432425"/>
          <p14:tracePt t="43445" x="6162675" y="5445125"/>
          <p14:tracePt t="43451" x="6188075" y="5457825"/>
          <p14:tracePt t="43460" x="6211888" y="5468938"/>
          <p14:tracePt t="43467" x="6235700" y="5481638"/>
          <p14:tracePt t="43474" x="6261100" y="5505450"/>
          <p14:tracePt t="43481" x="6284913" y="5505450"/>
          <p14:tracePt t="43488" x="6321425" y="5518150"/>
          <p14:tracePt t="43496" x="6357938" y="5530850"/>
          <p14:tracePt t="43503" x="6370638" y="5530850"/>
          <p14:tracePt t="43510" x="6381750" y="5541963"/>
          <p14:tracePt t="43517" x="6418263" y="5541963"/>
          <p14:tracePt t="43525" x="6443663" y="5554663"/>
          <p14:tracePt t="43532" x="6467475" y="5554663"/>
          <p14:tracePt t="43540" x="6491288" y="5554663"/>
          <p14:tracePt t="43546" x="6503988" y="5554663"/>
          <p14:tracePt t="43553" x="6527800" y="5554663"/>
          <p14:tracePt t="43560" x="6553200" y="5554663"/>
          <p14:tracePt t="43568" x="6577013" y="5554663"/>
          <p14:tracePt t="43583" x="6600825" y="5554663"/>
          <p14:tracePt t="43591" x="6613525" y="5554663"/>
          <p14:tracePt t="43597" x="6626225" y="5554663"/>
          <p14:tracePt t="43606" x="6637338" y="5530850"/>
          <p14:tracePt t="43612" x="6650038" y="5530850"/>
          <p14:tracePt t="43620" x="6662738" y="5518150"/>
          <p14:tracePt t="43627" x="6673850" y="5518150"/>
          <p14:tracePt t="43635" x="6686550" y="5505450"/>
          <p14:tracePt t="43642" x="6686550" y="5494338"/>
          <p14:tracePt t="43649" x="6699250" y="5494338"/>
          <p14:tracePt t="43657" x="6710363" y="5481638"/>
          <p14:tracePt t="43663" x="6723063" y="5481638"/>
          <p14:tracePt t="43670" x="6735763" y="5481638"/>
          <p14:tracePt t="43677" x="6746875" y="5481638"/>
          <p14:tracePt t="43685" x="6759575" y="5481638"/>
          <p14:tracePt t="43694" x="6772275" y="5481638"/>
          <p14:tracePt t="43700" x="6783388" y="5481638"/>
          <p14:tracePt t="43708" x="6796088" y="5481638"/>
          <p14:tracePt t="43715" x="6821488" y="5481638"/>
          <p14:tracePt t="43722" x="6832600" y="5481638"/>
          <p14:tracePt t="43729" x="6845300" y="5481638"/>
          <p14:tracePt t="43736" x="6869113" y="5481638"/>
          <p14:tracePt t="43743" x="6881813" y="5494338"/>
          <p14:tracePt t="43751" x="6894513" y="5494338"/>
          <p14:tracePt t="43759" x="6931025" y="5518150"/>
          <p14:tracePt t="43766" x="6942138" y="5530850"/>
          <p14:tracePt t="43774" x="6967538" y="5541963"/>
          <p14:tracePt t="43780" x="6991350" y="5554663"/>
          <p14:tracePt t="43787" x="7004050" y="5578475"/>
          <p14:tracePt t="43794" x="7027863" y="5591175"/>
          <p14:tracePt t="43811" x="7077075" y="5627688"/>
          <p14:tracePt t="43817" x="7088188" y="5640388"/>
          <p14:tracePt t="43825" x="7124700" y="5651500"/>
          <p14:tracePt t="43831" x="7150100" y="5664200"/>
          <p14:tracePt t="43839" x="7173913" y="5688013"/>
          <p14:tracePt t="43846" x="7197725" y="5700713"/>
          <p14:tracePt t="43854" x="7223125" y="5713413"/>
          <p14:tracePt t="43860" x="7246938" y="5713413"/>
          <p14:tracePt t="43876" x="7259638" y="5713413"/>
          <p14:tracePt t="43882" x="7270750" y="5713413"/>
          <p14:tracePt t="43890" x="7283450" y="5713413"/>
          <p14:tracePt t="43911" x="7296150" y="5713413"/>
          <p14:tracePt t="44125" x="7307263" y="5713413"/>
          <p14:tracePt t="44132" x="7332663" y="5713413"/>
          <p14:tracePt t="44138" x="7369175" y="5713413"/>
          <p14:tracePt t="44146" x="7405688" y="5713413"/>
          <p14:tracePt t="44153" x="7442200" y="5713413"/>
          <p14:tracePt t="44160" x="7489825" y="5713413"/>
          <p14:tracePt t="44167" x="7539038" y="5713413"/>
          <p14:tracePt t="44174" x="7588250" y="5713413"/>
          <p14:tracePt t="44182" x="7648575" y="5713413"/>
          <p14:tracePt t="44190" x="7685088" y="5713413"/>
          <p14:tracePt t="44196" x="7710488" y="5713413"/>
          <p14:tracePt t="44205" x="7758113" y="5713413"/>
          <p14:tracePt t="44212" x="7783513" y="5713413"/>
          <p14:tracePt t="44219" x="7820025" y="5713413"/>
          <p14:tracePt t="44227" x="7843838" y="5713413"/>
          <p14:tracePt t="44234" x="7880350" y="5713413"/>
          <p14:tracePt t="44241" x="7904163" y="5713413"/>
          <p14:tracePt t="44248" x="7916863" y="5724525"/>
          <p14:tracePt t="44255" x="7953375" y="5724525"/>
          <p14:tracePt t="44263" x="7977188" y="5724525"/>
          <p14:tracePt t="44270" x="7989888" y="5737225"/>
          <p14:tracePt t="44277" x="8002588" y="5737225"/>
          <p14:tracePt t="44284" x="8026400" y="5737225"/>
          <p14:tracePt t="44291" x="8050213" y="5737225"/>
          <p14:tracePt t="44298" x="8075613" y="5749925"/>
          <p14:tracePt t="44307" x="8086725" y="5749925"/>
          <p14:tracePt t="44313" x="8099425" y="5749925"/>
          <p14:tracePt t="44321" x="8123238" y="5749925"/>
          <p14:tracePt t="44336" x="8135938" y="5749925"/>
          <p14:tracePt t="44344" x="8148638" y="5761038"/>
          <p14:tracePt t="44351" x="8159750" y="5761038"/>
          <p14:tracePt t="47120" x="8159750" y="5640388"/>
          <p14:tracePt t="47128" x="8159750" y="5614988"/>
          <p14:tracePt t="47135" x="8159750" y="5578475"/>
          <p14:tracePt t="47142" x="8148638" y="5554663"/>
          <p14:tracePt t="47149" x="8148638" y="5494338"/>
          <p14:tracePt t="47157" x="8135938" y="5335588"/>
          <p14:tracePt t="47164" x="8112125" y="5189538"/>
          <p14:tracePt t="47171" x="8075613" y="4787900"/>
          <p14:tracePt t="47178" x="8026400" y="4373563"/>
          <p14:tracePt t="47185" x="7966075" y="3873500"/>
          <p14:tracePt t="47193" x="7893050" y="3289300"/>
          <p14:tracePt t="47201" x="7794625" y="2679700"/>
          <p14:tracePt t="47208" x="7721600" y="2290763"/>
          <p14:tracePt t="47215" x="7637463" y="1876425"/>
          <p14:tracePt t="47223" x="7539038" y="1327150"/>
          <p14:tracePt t="47230" x="7489825" y="974725"/>
          <p14:tracePt t="47238" x="7442200" y="657225"/>
          <p14:tracePt t="47245" x="7429500" y="377825"/>
          <p14:tracePt t="47252" x="7416800" y="109538"/>
          <p14:tracePt t="48202" x="7259638" y="0"/>
          <p14:tracePt t="48210" x="7319963" y="85725"/>
          <p14:tracePt t="48216" x="7392988" y="206375"/>
          <p14:tracePt t="48224" x="7502525" y="401638"/>
          <p14:tracePt t="48231" x="7539038" y="463550"/>
          <p14:tracePt t="48238" x="7564438" y="5365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2"/>
          <p:cNvSpPr>
            <a:spLocks noChangeArrowheads="1"/>
          </p:cNvSpPr>
          <p:nvPr/>
        </p:nvSpPr>
        <p:spPr bwMode="auto">
          <a:xfrm>
            <a:off x="1752601" y="5733286"/>
            <a:ext cx="184731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AR" b="1" i="1" u="sng" baseline="-25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990850" y="5433472"/>
            <a:ext cx="2667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 err="1">
                <a:latin typeface="Arial" charset="0"/>
              </a:rPr>
              <a:t>Pplateau</a:t>
            </a:r>
            <a:r>
              <a:rPr lang="es-MX" altLang="es-AR" sz="1800" dirty="0">
                <a:latin typeface="Arial" charset="0"/>
              </a:rPr>
              <a:t> 30 PEEP 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>
                <a:latin typeface="Arial" charset="0"/>
              </a:rPr>
              <a:t>∆ </a:t>
            </a:r>
            <a:r>
              <a:rPr lang="es-MX" altLang="es-AR" sz="1800" dirty="0" err="1">
                <a:latin typeface="Arial" charset="0"/>
              </a:rPr>
              <a:t>Paw</a:t>
            </a:r>
            <a:r>
              <a:rPr lang="es-MX" altLang="es-AR" sz="1800" dirty="0">
                <a:latin typeface="Arial" charset="0"/>
              </a:rPr>
              <a:t> 30 ∆ </a:t>
            </a:r>
            <a:r>
              <a:rPr lang="es-MX" altLang="es-AR" sz="1800" dirty="0" err="1">
                <a:latin typeface="Arial" charset="0"/>
              </a:rPr>
              <a:t>PPl</a:t>
            </a:r>
            <a:r>
              <a:rPr lang="es-MX" altLang="es-AR" sz="1800" dirty="0">
                <a:latin typeface="Arial" charset="0"/>
              </a:rPr>
              <a:t> 0-5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>
                <a:latin typeface="Arial" charset="0"/>
              </a:rPr>
              <a:t>∆ </a:t>
            </a:r>
            <a:r>
              <a:rPr lang="es-MX" altLang="es-AR" sz="1800" dirty="0" err="1">
                <a:latin typeface="Arial" charset="0"/>
              </a:rPr>
              <a:t>Ptp</a:t>
            </a:r>
            <a:r>
              <a:rPr lang="es-MX" altLang="es-AR" sz="1800" dirty="0">
                <a:latin typeface="Arial" charset="0"/>
              </a:rPr>
              <a:t> 25</a:t>
            </a:r>
            <a:endParaRPr lang="es-AR" altLang="es-AR" sz="1800" dirty="0">
              <a:latin typeface="Arial" charset="0"/>
            </a:endParaRP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6359525" y="5433471"/>
            <a:ext cx="2667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 err="1">
                <a:latin typeface="Arial" charset="0"/>
              </a:rPr>
              <a:t>PPlateau</a:t>
            </a:r>
            <a:r>
              <a:rPr lang="es-MX" altLang="es-AR" sz="1800" dirty="0">
                <a:latin typeface="Arial" charset="0"/>
              </a:rPr>
              <a:t> 30 PEEP 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>
                <a:latin typeface="Arial" charset="0"/>
              </a:rPr>
              <a:t>∆ </a:t>
            </a:r>
            <a:r>
              <a:rPr lang="es-MX" altLang="es-AR" sz="1800" dirty="0" err="1">
                <a:latin typeface="Arial" charset="0"/>
              </a:rPr>
              <a:t>Paw</a:t>
            </a:r>
            <a:r>
              <a:rPr lang="es-MX" altLang="es-AR" sz="1800" dirty="0">
                <a:latin typeface="Arial" charset="0"/>
              </a:rPr>
              <a:t> 30 ∆ </a:t>
            </a:r>
            <a:r>
              <a:rPr lang="es-MX" altLang="es-AR" sz="1800" dirty="0" err="1">
                <a:latin typeface="Arial" charset="0"/>
              </a:rPr>
              <a:t>PPl</a:t>
            </a:r>
            <a:r>
              <a:rPr lang="es-MX" altLang="es-AR" sz="1800" dirty="0">
                <a:latin typeface="Arial" charset="0"/>
              </a:rPr>
              <a:t> 0-15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AR" sz="1800" dirty="0">
                <a:latin typeface="Arial" charset="0"/>
              </a:rPr>
              <a:t>∆</a:t>
            </a:r>
            <a:r>
              <a:rPr lang="es-MX" altLang="es-AR" sz="1800" dirty="0" err="1">
                <a:latin typeface="Arial" charset="0"/>
              </a:rPr>
              <a:t>Ptp</a:t>
            </a:r>
            <a:r>
              <a:rPr lang="es-MX" altLang="es-AR" sz="1800" dirty="0">
                <a:latin typeface="Arial" charset="0"/>
              </a:rPr>
              <a:t> 15</a:t>
            </a:r>
            <a:endParaRPr lang="es-AR" altLang="es-AR" sz="1800" dirty="0">
              <a:latin typeface="Arial" charset="0"/>
            </a:endParaRPr>
          </a:p>
        </p:txBody>
      </p:sp>
      <p:sp>
        <p:nvSpPr>
          <p:cNvPr id="36871" name="1 CuadroTexto"/>
          <p:cNvSpPr txBox="1">
            <a:spLocks noChangeArrowheads="1"/>
          </p:cNvSpPr>
          <p:nvPr/>
        </p:nvSpPr>
        <p:spPr bwMode="auto">
          <a:xfrm>
            <a:off x="6359525" y="6488112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AR" sz="1800" dirty="0" err="1">
                <a:latin typeface="+mj-lt"/>
              </a:rPr>
              <a:t>Gattinoni</a:t>
            </a:r>
            <a:r>
              <a:rPr lang="es-MX" altLang="es-AR" sz="1800" dirty="0">
                <a:latin typeface="+mj-lt"/>
              </a:rPr>
              <a:t> </a:t>
            </a:r>
            <a:r>
              <a:rPr lang="es-MX" altLang="es-AR" sz="1800" dirty="0" err="1">
                <a:latin typeface="+mj-lt"/>
              </a:rPr>
              <a:t>Crit</a:t>
            </a:r>
            <a:r>
              <a:rPr lang="es-MX" altLang="es-AR" sz="1800" dirty="0">
                <a:latin typeface="+mj-lt"/>
              </a:rPr>
              <a:t> Care 2004</a:t>
            </a:r>
            <a:endParaRPr lang="es-AR" altLang="es-AR" sz="1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64" y="1766620"/>
            <a:ext cx="6076950" cy="36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3704" y="223740"/>
            <a:ext cx="11224591" cy="1143000"/>
          </a:xfrm>
        </p:spPr>
        <p:txBody>
          <a:bodyPr>
            <a:normAutofit/>
          </a:bodyPr>
          <a:lstStyle/>
          <a:p>
            <a:pPr algn="ctr"/>
            <a:r>
              <a:rPr lang="es-AR" sz="3600" dirty="0"/>
              <a:t>Presión en la vía aérea </a:t>
            </a:r>
            <a:br>
              <a:rPr lang="es-AR" sz="3600" dirty="0"/>
            </a:br>
            <a:r>
              <a:rPr lang="es-AR" sz="3600" dirty="0"/>
              <a:t>y presión transpulmonar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D56CAA-79F3-F36E-3A6B-51941C3B0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48"/>
    </mc:Choice>
    <mc:Fallback xmlns="">
      <p:transition spd="slow" advTm="11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6" x="5870575" y="12700"/>
          <p14:tracePt t="2543" x="5870575" y="23813"/>
          <p14:tracePt t="2557" x="5870575" y="36513"/>
          <p14:tracePt t="2572" x="5870575" y="49213"/>
          <p14:tracePt t="2579" x="5870575" y="60325"/>
          <p14:tracePt t="2602" x="5870575" y="73025"/>
          <p14:tracePt t="2616" x="5870575" y="85725"/>
          <p14:tracePt t="2639" x="5870575" y="96838"/>
          <p14:tracePt t="2646" x="5870575" y="109538"/>
          <p14:tracePt t="2674" x="5870575" y="122238"/>
          <p14:tracePt t="2703" x="5870575" y="133350"/>
          <p14:tracePt t="2748" x="5870575" y="146050"/>
          <p14:tracePt t="2769" x="5870575" y="158750"/>
          <p14:tracePt t="2807" x="5870575" y="169863"/>
          <p14:tracePt t="22117" x="5870575" y="182563"/>
          <p14:tracePt t="22131" x="5857875" y="182563"/>
          <p14:tracePt t="22147" x="5846763" y="182563"/>
          <p14:tracePt t="22153" x="5834063" y="182563"/>
          <p14:tracePt t="22160" x="5821363" y="195263"/>
          <p14:tracePt t="22167" x="5797550" y="195263"/>
          <p14:tracePt t="22174" x="5773738" y="206375"/>
          <p14:tracePt t="22182" x="5748338" y="219075"/>
          <p14:tracePt t="22190" x="5737225" y="219075"/>
          <p14:tracePt t="22197" x="5700713" y="242888"/>
          <p14:tracePt t="22204" x="5675313" y="242888"/>
          <p14:tracePt t="22212" x="5651500" y="255588"/>
          <p14:tracePt t="22219" x="5627688" y="279400"/>
          <p14:tracePt t="22226" x="5602288" y="279400"/>
          <p14:tracePt t="22233" x="5565775" y="304800"/>
          <p14:tracePt t="22241" x="5541963" y="317500"/>
          <p14:tracePt t="22249" x="5529263" y="341313"/>
          <p14:tracePt t="22255" x="5492750" y="365125"/>
          <p14:tracePt t="22263" x="5468938" y="414338"/>
          <p14:tracePt t="22270" x="5445125" y="438150"/>
          <p14:tracePt t="22278" x="5445125" y="463550"/>
          <p14:tracePt t="22284" x="5419725" y="487363"/>
          <p14:tracePt t="22291" x="5395913" y="523875"/>
          <p14:tracePt t="22299" x="5395913" y="560388"/>
          <p14:tracePt t="22306" x="5395913" y="584200"/>
          <p14:tracePt t="22314" x="5383213" y="609600"/>
          <p14:tracePt t="22321" x="5383213" y="646113"/>
          <p14:tracePt t="22329" x="5383213" y="669925"/>
          <p14:tracePt t="22336" x="5383213" y="730250"/>
          <p14:tracePt t="22342" x="5383213" y="803275"/>
          <p14:tracePt t="22349" x="5383213" y="865188"/>
          <p14:tracePt t="22358" x="5383213" y="962025"/>
          <p14:tracePt t="22365" x="5383213" y="1011238"/>
          <p14:tracePt t="22372" x="5383213" y="1084263"/>
          <p14:tracePt t="22379" x="5383213" y="1144588"/>
          <p14:tracePt t="22387" x="5383213" y="1206500"/>
          <p14:tracePt t="22394" x="5383213" y="1290638"/>
          <p14:tracePt t="22401" x="5370513" y="1376363"/>
          <p14:tracePt t="22408" x="5370513" y="1473200"/>
          <p14:tracePt t="22415" x="5370513" y="1546225"/>
          <p14:tracePt t="22423" x="5370513" y="1608138"/>
          <p14:tracePt t="22431" x="5370513" y="1631950"/>
          <p14:tracePt t="22438" x="5370513" y="1657350"/>
          <p14:tracePt t="22445" x="5370513" y="1668463"/>
          <p14:tracePt t="22738" x="5370513" y="1681163"/>
          <p14:tracePt t="22745" x="5359400" y="1704975"/>
          <p14:tracePt t="22753" x="5359400" y="1741488"/>
          <p14:tracePt t="22760" x="5359400" y="1778000"/>
          <p14:tracePt t="22767" x="5359400" y="1814513"/>
          <p14:tracePt t="22774" x="5359400" y="1876425"/>
          <p14:tracePt t="22781" x="5359400" y="1949450"/>
          <p14:tracePt t="22788" x="5359400" y="2058988"/>
          <p14:tracePt t="22796" x="5370513" y="2155825"/>
          <p14:tracePt t="22804" x="5383213" y="2241550"/>
          <p14:tracePt t="22811" x="5395913" y="2363788"/>
          <p14:tracePt t="22818" x="5419725" y="2582863"/>
          <p14:tracePt t="22825" x="5432425" y="2765425"/>
          <p14:tracePt t="22833" x="5445125" y="2887663"/>
          <p14:tracePt t="22840" x="5481638" y="3167063"/>
          <p14:tracePt t="22847" x="5492750" y="3386138"/>
          <p14:tracePt t="22855" x="5505450" y="3544888"/>
          <p14:tracePt t="22862" x="5529263" y="3751263"/>
          <p14:tracePt t="22869" x="5554663" y="3959225"/>
          <p14:tracePt t="22877" x="5565775" y="4141788"/>
          <p14:tracePt t="22884" x="5591175" y="4324350"/>
          <p14:tracePt t="22891" x="5602288" y="4470400"/>
          <p14:tracePt t="22898" x="5627688" y="4592638"/>
          <p14:tracePt t="22913" x="5651500" y="4751388"/>
          <p14:tracePt t="22921" x="5675313" y="4835525"/>
          <p14:tracePt t="23308" x="5675313" y="4848225"/>
          <p14:tracePt t="23322" x="5675313" y="4872038"/>
          <p14:tracePt t="23330" x="5675313" y="4897438"/>
          <p14:tracePt t="23337" x="5664200" y="4933950"/>
          <p14:tracePt t="23344" x="5664200" y="4970463"/>
          <p14:tracePt t="23352" x="5651500" y="5030788"/>
          <p14:tracePt t="23359" x="5651500" y="5091113"/>
          <p14:tracePt t="23366" x="5651500" y="5140325"/>
          <p14:tracePt t="23374" x="5651500" y="5273675"/>
          <p14:tracePt t="23380" x="5651500" y="5372100"/>
          <p14:tracePt t="23387" x="5651500" y="5481638"/>
          <p14:tracePt t="23396" x="5651500" y="5651500"/>
          <p14:tracePt t="23403" x="5651500" y="5761038"/>
          <p14:tracePt t="23410" x="5664200" y="5945188"/>
          <p14:tracePt t="23417" x="5675313" y="6102350"/>
          <p14:tracePt t="23424" x="5688013" y="6237288"/>
          <p14:tracePt t="23432" x="5711825" y="6357938"/>
          <p14:tracePt t="23440" x="5737225" y="6443663"/>
          <p14:tracePt t="23447" x="5737225" y="6492875"/>
          <p14:tracePt t="23454" x="5761038" y="6553200"/>
          <p14:tracePt t="23782" x="5773738" y="6553200"/>
          <p14:tracePt t="23791" x="5773738" y="6529388"/>
          <p14:tracePt t="23797" x="5784850" y="6503988"/>
          <p14:tracePt t="23805" x="5784850" y="6467475"/>
          <p14:tracePt t="23812" x="5797550" y="6407150"/>
          <p14:tracePt t="23820" x="5797550" y="6357938"/>
          <p14:tracePt t="23827" x="5797550" y="6297613"/>
          <p14:tracePt t="23833" x="5797550" y="6175375"/>
          <p14:tracePt t="23842" x="5797550" y="6078538"/>
          <p14:tracePt t="23849" x="5797550" y="5992813"/>
          <p14:tracePt t="23856" x="5773738" y="5907088"/>
          <p14:tracePt t="23863" x="5748338" y="5822950"/>
          <p14:tracePt t="23871" x="5724525" y="5724525"/>
          <p14:tracePt t="23878" x="5688013" y="5603875"/>
          <p14:tracePt t="23884" x="5638800" y="5518150"/>
          <p14:tracePt t="23892" x="5602288" y="5421313"/>
          <p14:tracePt t="23899" x="5554663" y="5335588"/>
          <p14:tracePt t="23907" x="5505450" y="5273675"/>
          <p14:tracePt t="23914" x="5432425" y="5176838"/>
          <p14:tracePt t="23922" x="5370513" y="5103813"/>
          <p14:tracePt t="23930" x="5334000" y="5043488"/>
          <p14:tracePt t="23936" x="5273675" y="4994275"/>
          <p14:tracePt t="23944" x="5224463" y="4933950"/>
          <p14:tracePt t="23951" x="5151438" y="4884738"/>
          <p14:tracePt t="23959" x="5078413" y="4811713"/>
          <p14:tracePt t="23965" x="4968875" y="4751388"/>
          <p14:tracePt t="23973" x="4835525" y="4678363"/>
          <p14:tracePt t="23980" x="4725988" y="4603750"/>
          <p14:tracePt t="23988" x="4579938" y="4543425"/>
          <p14:tracePt t="23995" x="4481513" y="4494213"/>
          <p14:tracePt t="24002" x="4384675" y="4457700"/>
          <p14:tracePt t="24009" x="4214813" y="4384675"/>
          <p14:tracePt t="24016" x="4105275" y="4360863"/>
          <p14:tracePt t="24023" x="3970338" y="4324350"/>
          <p14:tracePt t="24031" x="3836988" y="4300538"/>
          <p14:tracePt t="24039" x="3751263" y="4287838"/>
          <p14:tracePt t="24047" x="3665538" y="4275138"/>
          <p14:tracePt t="24053" x="3532188" y="4264025"/>
          <p14:tracePt t="24061" x="3422650" y="4264025"/>
          <p14:tracePt t="24068" x="3313113" y="4264025"/>
          <p14:tracePt t="24075" x="3227388" y="4264025"/>
          <p14:tracePt t="24082" x="3094038" y="4264025"/>
          <p14:tracePt t="24090" x="3008313" y="4287838"/>
          <p14:tracePt t="24097" x="2959100" y="4300538"/>
          <p14:tracePt t="24104" x="2886075" y="4324350"/>
          <p14:tracePt t="24111" x="2838450" y="4337050"/>
          <p14:tracePt t="24119" x="2765425" y="4373563"/>
          <p14:tracePt t="24127" x="2728913" y="4373563"/>
          <p14:tracePt t="24133" x="2679700" y="4397375"/>
          <p14:tracePt t="24141" x="2655888" y="4410075"/>
          <p14:tracePt t="24147" x="2619375" y="4421188"/>
          <p14:tracePt t="24155" x="2606675" y="4446588"/>
          <p14:tracePt t="24163" x="2570163" y="4457700"/>
          <p14:tracePt t="24170" x="2570163" y="4470400"/>
          <p14:tracePt t="24178" x="2546350" y="4494213"/>
          <p14:tracePt t="24184" x="2546350" y="4519613"/>
          <p14:tracePt t="24193" x="2533650" y="4556125"/>
          <p14:tracePt t="24199" x="2533650" y="4579938"/>
          <p14:tracePt t="24207" x="2533650" y="4603750"/>
          <p14:tracePt t="24214" x="2533650" y="4640263"/>
          <p14:tracePt t="24222" x="2533650" y="4652963"/>
          <p14:tracePt t="24229" x="2533650" y="4678363"/>
          <p14:tracePt t="24236" x="2533650" y="4689475"/>
          <p14:tracePt t="24243" x="2533650" y="4714875"/>
          <p14:tracePt t="24250" x="2533650" y="4751388"/>
          <p14:tracePt t="24258" x="2546350" y="4762500"/>
          <p14:tracePt t="24264" x="2546350" y="4775200"/>
          <p14:tracePt t="24271" x="2557463" y="4799013"/>
          <p14:tracePt t="24279" x="2570163" y="4811713"/>
          <p14:tracePt t="24287" x="2582863" y="4835525"/>
          <p14:tracePt t="24294" x="2593975" y="4835525"/>
          <p14:tracePt t="24302" x="2606675" y="4848225"/>
          <p14:tracePt t="24309" x="2619375" y="4860925"/>
          <p14:tracePt t="24316" x="2643188" y="4872038"/>
          <p14:tracePt t="24324" x="2716213" y="4897438"/>
          <p14:tracePt t="24330" x="2765425" y="4908550"/>
          <p14:tracePt t="24339" x="2849563" y="4921250"/>
          <p14:tracePt t="24346" x="2947988" y="4933950"/>
          <p14:tracePt t="24353" x="3081338" y="4957763"/>
          <p14:tracePt t="24360" x="3227388" y="4981575"/>
          <p14:tracePt t="24367" x="3349625" y="4994275"/>
          <p14:tracePt t="24375" x="3544888" y="5018088"/>
          <p14:tracePt t="24381" x="3714750" y="5030788"/>
          <p14:tracePt t="24388" x="4043363" y="5067300"/>
          <p14:tracePt t="24396" x="4311650" y="5091113"/>
          <p14:tracePt t="24404" x="4543425" y="5091113"/>
          <p14:tracePt t="24411" x="4725988" y="5091113"/>
          <p14:tracePt t="24419" x="4968875" y="5091113"/>
          <p14:tracePt t="24425" x="5260975" y="5091113"/>
          <p14:tracePt t="24433" x="5529263" y="5091113"/>
          <p14:tracePt t="24441" x="5834063" y="5091113"/>
          <p14:tracePt t="24447" x="6102350" y="5091113"/>
          <p14:tracePt t="24455" x="6370638" y="5091113"/>
          <p14:tracePt t="24463" x="6564313" y="5091113"/>
          <p14:tracePt t="24470" x="6832600" y="5091113"/>
          <p14:tracePt t="24477" x="7113588" y="5103813"/>
          <p14:tracePt t="24484" x="7270750" y="5116513"/>
          <p14:tracePt t="24492" x="7502525" y="5164138"/>
          <p14:tracePt t="24498" x="7661275" y="5189538"/>
          <p14:tracePt t="24505" x="7953375" y="5262563"/>
          <p14:tracePt t="24513" x="8148638" y="5299075"/>
          <p14:tracePt t="24521" x="8318500" y="5359400"/>
          <p14:tracePt t="24528" x="8440738" y="5384800"/>
          <p14:tracePt t="24536" x="8599488" y="5432425"/>
          <p14:tracePt t="24543" x="8732838" y="5457825"/>
          <p14:tracePt t="24550" x="8782050" y="5481638"/>
          <p14:tracePt t="24558" x="8891588" y="5494338"/>
          <p14:tracePt t="24565" x="8951913" y="5494338"/>
          <p14:tracePt t="24966" x="8939213" y="5494338"/>
          <p14:tracePt t="24974" x="8915400" y="5494338"/>
          <p14:tracePt t="24981" x="8891588" y="5494338"/>
          <p14:tracePt t="24989" x="8866188" y="5494338"/>
          <p14:tracePt t="24996" x="8829675" y="5494338"/>
          <p14:tracePt t="25003" x="8793163" y="5481638"/>
          <p14:tracePt t="25010" x="8745538" y="5468938"/>
          <p14:tracePt t="25017" x="8683625" y="5457825"/>
          <p14:tracePt t="25025" x="8623300" y="5457825"/>
          <p14:tracePt t="25033" x="8550275" y="5445125"/>
          <p14:tracePt t="25040" x="8416925" y="5395913"/>
          <p14:tracePt t="25047" x="8281988" y="5372100"/>
          <p14:tracePt t="25054" x="8099425" y="5335588"/>
          <p14:tracePt t="25062" x="7783513" y="5273675"/>
          <p14:tracePt t="25069" x="7429500" y="5213350"/>
          <p14:tracePt t="25076" x="6978650" y="5153025"/>
          <p14:tracePt t="25083" x="6600825" y="5116513"/>
          <p14:tracePt t="25091" x="6126163" y="5043488"/>
          <p14:tracePt t="25097" x="5748338" y="5030788"/>
          <p14:tracePt t="25105" x="5213350" y="4981575"/>
          <p14:tracePt t="25113" x="4835525" y="4945063"/>
          <p14:tracePt t="25120" x="4397375" y="4921250"/>
          <p14:tracePt t="25127" x="4129088" y="4908550"/>
          <p14:tracePt t="25134" x="3787775" y="4884738"/>
          <p14:tracePt t="25141" x="3459163" y="4884738"/>
          <p14:tracePt t="25149" x="3154363" y="4884738"/>
          <p14:tracePt t="25157" x="2922588" y="4884738"/>
          <p14:tracePt t="25164" x="2765425" y="4884738"/>
          <p14:tracePt t="25172" x="2582863" y="4884738"/>
          <p14:tracePt t="25179" x="2447925" y="4908550"/>
          <p14:tracePt t="25186" x="2338388" y="4933950"/>
          <p14:tracePt t="25193" x="2228850" y="4970463"/>
          <p14:tracePt t="25200" x="2143125" y="4981575"/>
          <p14:tracePt t="25208" x="2095500" y="4994275"/>
          <p14:tracePt t="25215" x="2058988" y="5006975"/>
          <p14:tracePt t="25222" x="1973263" y="5043488"/>
          <p14:tracePt t="25230" x="1936750" y="5067300"/>
          <p14:tracePt t="25237" x="1912938" y="5080000"/>
          <p14:tracePt t="25245" x="1887538" y="5103813"/>
          <p14:tracePt t="25508" x="1887538" y="5116513"/>
          <p14:tracePt t="25515" x="1887538" y="5127625"/>
          <p14:tracePt t="25522" x="1887538" y="5140325"/>
          <p14:tracePt t="25529" x="1887538" y="5153025"/>
          <p14:tracePt t="25536" x="1887538" y="5176838"/>
          <p14:tracePt t="25544" x="1900238" y="5200650"/>
          <p14:tracePt t="25550" x="1924050" y="5226050"/>
          <p14:tracePt t="25559" x="1936750" y="5249863"/>
          <p14:tracePt t="25566" x="1960563" y="5273675"/>
          <p14:tracePt t="25573" x="1997075" y="5322888"/>
          <p14:tracePt t="25581" x="2022475" y="5348288"/>
          <p14:tracePt t="25588" x="2058988" y="5372100"/>
          <p14:tracePt t="25595" x="2082800" y="5395913"/>
          <p14:tracePt t="25602" x="2119313" y="5421313"/>
          <p14:tracePt t="25610" x="2143125" y="5457825"/>
          <p14:tracePt t="25617" x="2216150" y="5505450"/>
          <p14:tracePt t="25625" x="2314575" y="5567363"/>
          <p14:tracePt t="25631" x="2387600" y="5614988"/>
          <p14:tracePt t="25638" x="2471738" y="5676900"/>
          <p14:tracePt t="25645" x="2546350" y="5713413"/>
          <p14:tracePt t="25653" x="2619375" y="5749925"/>
          <p14:tracePt t="25661" x="2703513" y="5786438"/>
          <p14:tracePt t="25667" x="2776538" y="5822950"/>
          <p14:tracePt t="25675" x="2911475" y="5859463"/>
          <p14:tracePt t="25683" x="2995613" y="5895975"/>
          <p14:tracePt t="25690" x="3094038" y="5919788"/>
          <p14:tracePt t="25698" x="3240088" y="5945188"/>
          <p14:tracePt t="25705" x="3422650" y="5969000"/>
          <p14:tracePt t="25712" x="3568700" y="5981700"/>
          <p14:tracePt t="25719" x="3714750" y="5992813"/>
          <p14:tracePt t="25727" x="3897313" y="5992813"/>
          <p14:tracePt t="25734" x="4056063" y="5992813"/>
          <p14:tracePt t="25741" x="4238625" y="5992813"/>
          <p14:tracePt t="25747" x="4348163" y="5992813"/>
          <p14:tracePt t="25755" x="4433888" y="5992813"/>
          <p14:tracePt t="26012" x="4445000" y="5992813"/>
          <p14:tracePt t="26019" x="4457700" y="5992813"/>
          <p14:tracePt t="26026" x="4481513" y="5992813"/>
          <p14:tracePt t="26041" x="4506913" y="5981700"/>
          <p14:tracePt t="26048" x="4518025" y="5981700"/>
          <p14:tracePt t="26056" x="4530725" y="5969000"/>
          <p14:tracePt t="26063" x="4543425" y="5956300"/>
          <p14:tracePt t="26070" x="4554538" y="5945188"/>
          <p14:tracePt t="26078" x="4567238" y="5945188"/>
          <p14:tracePt t="26084" x="4567238" y="5932488"/>
          <p14:tracePt t="26092" x="4579938" y="5919788"/>
          <p14:tracePt t="26107" x="4579938" y="5907088"/>
          <p14:tracePt t="26114" x="4579938" y="5895975"/>
          <p14:tracePt t="26122" x="4591050" y="5883275"/>
          <p14:tracePt t="26129" x="4591050" y="5870575"/>
          <p14:tracePt t="26135" x="4591050" y="5846763"/>
          <p14:tracePt t="26142" x="4591050" y="5822950"/>
          <p14:tracePt t="26151" x="4579938" y="5797550"/>
          <p14:tracePt t="26158" x="4567238" y="5773738"/>
          <p14:tracePt t="26165" x="4554538" y="5761038"/>
          <p14:tracePt t="26182" x="4518025" y="5713413"/>
          <p14:tracePt t="26187" x="4494213" y="5688013"/>
          <p14:tracePt t="26195" x="4457700" y="5651500"/>
          <p14:tracePt t="26202" x="4408488" y="5603875"/>
          <p14:tracePt t="26210" x="4348163" y="5541963"/>
          <p14:tracePt t="26216" x="4287838" y="5494338"/>
          <p14:tracePt t="26224" x="4202113" y="5421313"/>
          <p14:tracePt t="26231" x="4129088" y="5372100"/>
          <p14:tracePt t="26239" x="4019550" y="5311775"/>
          <p14:tracePt t="26246" x="3933825" y="5273675"/>
          <p14:tracePt t="26252" x="3824288" y="5226050"/>
          <p14:tracePt t="26259" x="3617913" y="5153025"/>
          <p14:tracePt t="26267" x="3471863" y="5103813"/>
          <p14:tracePt t="26275" x="3336925" y="5080000"/>
          <p14:tracePt t="26283" x="3154363" y="5030788"/>
          <p14:tracePt t="26290" x="3008313" y="5018088"/>
          <p14:tracePt t="26298" x="2849563" y="5006975"/>
          <p14:tracePt t="26304" x="2716213" y="4994275"/>
          <p14:tracePt t="26312" x="2619375" y="4994275"/>
          <p14:tracePt t="26319" x="2520950" y="4994275"/>
          <p14:tracePt t="26326" x="2424113" y="4994275"/>
          <p14:tracePt t="26333" x="2362200" y="5006975"/>
          <p14:tracePt t="26341" x="2278063" y="5030788"/>
          <p14:tracePt t="26348" x="2241550" y="5030788"/>
          <p14:tracePt t="26355" x="2216150" y="5054600"/>
          <p14:tracePt t="26363" x="2192338" y="5067300"/>
          <p14:tracePt t="26369" x="2168525" y="5067300"/>
          <p14:tracePt t="26376" x="2143125" y="5091113"/>
          <p14:tracePt t="26392" x="2132013" y="5103813"/>
          <p14:tracePt t="26400" x="2119313" y="5116513"/>
          <p14:tracePt t="26414" x="2106613" y="5127625"/>
          <p14:tracePt t="26421" x="2106613" y="5140325"/>
          <p14:tracePt t="26429" x="2095500" y="5153025"/>
          <p14:tracePt t="26436" x="2095500" y="5176838"/>
          <p14:tracePt t="26443" x="2095500" y="5200650"/>
          <p14:tracePt t="26450" x="2095500" y="5213350"/>
          <p14:tracePt t="26458" x="2095500" y="5237163"/>
          <p14:tracePt t="26465" x="2095500" y="5249863"/>
          <p14:tracePt t="26472" x="2095500" y="5273675"/>
          <p14:tracePt t="26486" x="2106613" y="5311775"/>
          <p14:tracePt t="26493" x="2132013" y="5335588"/>
          <p14:tracePt t="26501" x="2143125" y="5348288"/>
          <p14:tracePt t="26509" x="2168525" y="5384800"/>
          <p14:tracePt t="26516" x="2179638" y="5408613"/>
          <p14:tracePt t="26523" x="2205038" y="5445125"/>
          <p14:tracePt t="26531" x="2228850" y="5468938"/>
          <p14:tracePt t="26538" x="2252663" y="5481638"/>
          <p14:tracePt t="26545" x="2278063" y="5505450"/>
          <p14:tracePt t="26552" x="2314575" y="5530850"/>
          <p14:tracePt t="26560" x="2351088" y="5554663"/>
          <p14:tracePt t="26567" x="2374900" y="5578475"/>
          <p14:tracePt t="26575" x="2447925" y="5614988"/>
          <p14:tracePt t="26581" x="2520950" y="5651500"/>
          <p14:tracePt t="26589" x="2593975" y="5676900"/>
          <p14:tracePt t="26597" x="2679700" y="5700713"/>
          <p14:tracePt t="26603" x="2776538" y="5737225"/>
          <p14:tracePt t="26610" x="2886075" y="5761038"/>
          <p14:tracePt t="26617" x="2959100" y="5773738"/>
          <p14:tracePt t="26626" x="3044825" y="5786438"/>
          <p14:tracePt t="26633" x="3130550" y="5786438"/>
          <p14:tracePt t="26641" x="3227388" y="5786438"/>
          <p14:tracePt t="26648" x="3313113" y="5797550"/>
          <p14:tracePt t="26654" x="3386138" y="5797550"/>
          <p14:tracePt t="26662" x="3482975" y="5797550"/>
          <p14:tracePt t="26669" x="3556000" y="5797550"/>
          <p14:tracePt t="26677" x="3629025" y="5797550"/>
          <p14:tracePt t="26684" x="3702050" y="5797550"/>
          <p14:tracePt t="26692" x="3811588" y="5797550"/>
          <p14:tracePt t="26698" x="3884613" y="5797550"/>
          <p14:tracePt t="26706" x="3946525" y="5797550"/>
          <p14:tracePt t="26714" x="3983038" y="5797550"/>
          <p14:tracePt t="26720" x="4032250" y="5797550"/>
          <p14:tracePt t="26727" x="4079875" y="5786438"/>
          <p14:tracePt t="26734" x="4129088" y="5761038"/>
          <p14:tracePt t="26743" x="4165600" y="5749925"/>
          <p14:tracePt t="26750" x="4202113" y="5737225"/>
          <p14:tracePt t="26757" x="4225925" y="5724525"/>
          <p14:tracePt t="26765" x="4251325" y="5713413"/>
          <p14:tracePt t="26772" x="4275138" y="5688013"/>
          <p14:tracePt t="26779" x="4287838" y="5676900"/>
          <p14:tracePt t="26786" x="4298950" y="5676900"/>
          <p14:tracePt t="26794" x="4311650" y="5664200"/>
          <p14:tracePt t="26801" x="4335463" y="5651500"/>
          <p14:tracePt t="26809" x="4348163" y="5640388"/>
          <p14:tracePt t="26815" x="4360863" y="5640388"/>
          <p14:tracePt t="26823" x="4371975" y="5614988"/>
          <p14:tracePt t="26837" x="4397375" y="5591175"/>
          <p14:tracePt t="26844" x="4421188" y="5578475"/>
          <p14:tracePt t="26851" x="4433888" y="5567363"/>
          <p14:tracePt t="26860" x="4445000" y="5541963"/>
          <p14:tracePt t="26867" x="4457700" y="5530850"/>
          <p14:tracePt t="26874" x="4470400" y="5518150"/>
          <p14:tracePt t="26882" x="4481513" y="5518150"/>
          <p14:tracePt t="26888" x="4481513" y="5505450"/>
          <p14:tracePt t="26896" x="4494213" y="5494338"/>
          <p14:tracePt t="26918" x="4494213" y="5481638"/>
          <p14:tracePt t="26932" x="4494213" y="5457825"/>
          <p14:tracePt t="26940" x="4481513" y="5445125"/>
          <p14:tracePt t="26948" x="4457700" y="5432425"/>
          <p14:tracePt t="26955" x="4408488" y="5395913"/>
          <p14:tracePt t="26962" x="4335463" y="5359400"/>
          <p14:tracePt t="26969" x="4275138" y="5335588"/>
          <p14:tracePt t="26975" x="4165600" y="5286375"/>
          <p14:tracePt t="26983" x="4043363" y="5262563"/>
          <p14:tracePt t="26990" x="3946525" y="5226050"/>
          <p14:tracePt t="26998" x="3836988" y="5213350"/>
          <p14:tracePt t="27006" x="3763963" y="5200650"/>
          <p14:tracePt t="27013" x="3678238" y="5189538"/>
          <p14:tracePt t="27020" x="3605213" y="5176838"/>
          <p14:tracePt t="27028" x="3544888" y="5176838"/>
          <p14:tracePt t="27034" x="3459163" y="5176838"/>
          <p14:tracePt t="27043" x="3398838" y="5176838"/>
          <p14:tracePt t="27050" x="3336925" y="5176838"/>
          <p14:tracePt t="27057" x="3289300" y="5176838"/>
          <p14:tracePt t="27065" x="3240088" y="5176838"/>
          <p14:tracePt t="27071" x="3203575" y="5189538"/>
          <p14:tracePt t="27079" x="3167063" y="5213350"/>
          <p14:tracePt t="27086" x="3141663" y="5237163"/>
          <p14:tracePt t="27092" x="3117850" y="5249863"/>
          <p14:tracePt t="27100" x="3094038" y="5273675"/>
          <p14:tracePt t="27107" x="3068638" y="5299075"/>
          <p14:tracePt t="27115" x="3068638" y="5311775"/>
          <p14:tracePt t="27123" x="3057525" y="5335588"/>
          <p14:tracePt t="27130" x="3044825" y="5335588"/>
          <p14:tracePt t="27137" x="3032125" y="5372100"/>
          <p14:tracePt t="27145" x="3032125" y="5395913"/>
          <p14:tracePt t="27151" x="3021013" y="5421313"/>
          <p14:tracePt t="27159" x="3021013" y="5457825"/>
          <p14:tracePt t="27167" x="3021013" y="5481638"/>
          <p14:tracePt t="27174" x="3021013" y="5494338"/>
          <p14:tracePt t="27182" x="3021013" y="5518150"/>
          <p14:tracePt t="27188" x="3021013" y="5554663"/>
          <p14:tracePt t="27196" x="3032125" y="5578475"/>
          <p14:tracePt t="27202" x="3032125" y="5591175"/>
          <p14:tracePt t="27209" x="3057525" y="5627688"/>
          <p14:tracePt t="27217" x="3068638" y="5651500"/>
          <p14:tracePt t="27225" x="3094038" y="5688013"/>
          <p14:tracePt t="27232" x="3105150" y="5713413"/>
          <p14:tracePt t="27240" x="3141663" y="5737225"/>
          <p14:tracePt t="27247" x="3154363" y="5761038"/>
          <p14:tracePt t="27254" x="3167063" y="5773738"/>
          <p14:tracePt t="27262" x="3190875" y="5797550"/>
          <p14:tracePt t="27268" x="3214688" y="5810250"/>
          <p14:tracePt t="27276" x="3240088" y="5834063"/>
          <p14:tracePt t="27284" x="3263900" y="5834063"/>
          <p14:tracePt t="27290" x="3300413" y="5846763"/>
          <p14:tracePt t="27298" x="3336925" y="5870575"/>
          <p14:tracePt t="27305" x="3373438" y="5870575"/>
          <p14:tracePt t="27312" x="3422650" y="5870575"/>
          <p14:tracePt t="27320" x="3446463" y="5870575"/>
          <p14:tracePt t="27326" x="3482975" y="5870575"/>
          <p14:tracePt t="27334" x="3532188" y="5870575"/>
          <p14:tracePt t="27341" x="3568700" y="5870575"/>
          <p14:tracePt t="27349" x="3605213" y="5870575"/>
          <p14:tracePt t="27357" x="3641725" y="5859463"/>
          <p14:tracePt t="27364" x="3665538" y="5846763"/>
          <p14:tracePt t="27371" x="3690938" y="5834063"/>
          <p14:tracePt t="27379" x="3727450" y="5822950"/>
          <p14:tracePt t="27385" x="3738563" y="5810250"/>
          <p14:tracePt t="27392" x="3763963" y="5797550"/>
          <p14:tracePt t="27400" x="3787775" y="5786438"/>
          <p14:tracePt t="27407" x="3800475" y="5786438"/>
          <p14:tracePt t="27415" x="3811588" y="5761038"/>
          <p14:tracePt t="27422" x="3824288" y="5761038"/>
          <p14:tracePt t="27430" x="3836988" y="5749925"/>
          <p14:tracePt t="27436" x="3848100" y="5737225"/>
          <p14:tracePt t="27443" x="3860800" y="5724525"/>
          <p14:tracePt t="27451" x="3873500" y="5724525"/>
          <p14:tracePt t="27459" x="3873500" y="5713413"/>
          <p14:tracePt t="27465" x="3884613" y="5700713"/>
          <p14:tracePt t="27502" x="3884613" y="5688013"/>
          <p14:tracePt t="27517" x="3884613" y="5676900"/>
          <p14:tracePt t="27532" x="3884613" y="5664200"/>
          <p14:tracePt t="27539" x="3884613" y="5651500"/>
          <p14:tracePt t="27546" x="3884613" y="5640388"/>
          <p14:tracePt t="27560" x="3884613" y="5627688"/>
          <p14:tracePt t="27575" x="3884613" y="5614988"/>
          <p14:tracePt t="27583" x="3884613" y="5603875"/>
          <p14:tracePt t="27598" x="3884613" y="5591175"/>
          <p14:tracePt t="27627" x="3884613" y="5578475"/>
          <p14:tracePt t="27656" x="3873500" y="5578475"/>
          <p14:tracePt t="27663" x="3860800" y="5567363"/>
          <p14:tracePt t="27670" x="3824288" y="5554663"/>
          <p14:tracePt t="27677" x="3800475" y="5554663"/>
          <p14:tracePt t="27685" x="3763963" y="5554663"/>
          <p14:tracePt t="27692" x="3727450" y="5554663"/>
          <p14:tracePt t="27699" x="3690938" y="5554663"/>
          <p14:tracePt t="27707" x="3665538" y="5554663"/>
          <p14:tracePt t="27715" x="3641725" y="5554663"/>
          <p14:tracePt t="27722" x="3605213" y="5554663"/>
          <p14:tracePt t="27729" x="3581400" y="5554663"/>
          <p14:tracePt t="27736" x="3556000" y="5554663"/>
          <p14:tracePt t="27744" x="3508375" y="5554663"/>
          <p14:tracePt t="27751" x="3482975" y="5554663"/>
          <p14:tracePt t="27758" x="3435350" y="5567363"/>
          <p14:tracePt t="27765" x="3422650" y="5567363"/>
          <p14:tracePt t="27773" x="3409950" y="5578475"/>
          <p14:tracePt t="27781" x="3386138" y="5591175"/>
          <p14:tracePt t="27787" x="3373438" y="5591175"/>
          <p14:tracePt t="27794" x="3362325" y="5603875"/>
          <p14:tracePt t="27801" x="3336925" y="5614988"/>
          <p14:tracePt t="27809" x="3325813" y="5627688"/>
          <p14:tracePt t="27816" x="3313113" y="5627688"/>
          <p14:tracePt t="27823" x="3313113" y="5640388"/>
          <p14:tracePt t="27832" x="3300413" y="5640388"/>
          <p14:tracePt t="27846" x="3300413" y="5651500"/>
          <p14:tracePt t="27852" x="3289300" y="5664200"/>
          <p14:tracePt t="27860" x="3276600" y="5676900"/>
          <p14:tracePt t="27875" x="3263900" y="5688013"/>
          <p14:tracePt t="27898" x="3263900" y="5700713"/>
          <p14:tracePt t="27904" x="3263900" y="5713413"/>
          <p14:tracePt t="27911" x="3263900" y="5724525"/>
          <p14:tracePt t="27934" x="3263900" y="5737225"/>
          <p14:tracePt t="27970" x="3276600" y="5749925"/>
          <p14:tracePt t="27978" x="3289300" y="5761038"/>
          <p14:tracePt t="27985" x="3325813" y="5761038"/>
          <p14:tracePt t="27992" x="3373438" y="5761038"/>
          <p14:tracePt t="27999" x="3409950" y="5773738"/>
          <p14:tracePt t="28007" x="3446463" y="5773738"/>
          <p14:tracePt t="28014" x="3482975" y="5786438"/>
          <p14:tracePt t="28021" x="3544888" y="5797550"/>
          <p14:tracePt t="28027" x="3592513" y="5797550"/>
          <p14:tracePt t="28035" x="3654425" y="5810250"/>
          <p14:tracePt t="28043" x="3714750" y="5822950"/>
          <p14:tracePt t="28050" x="3751263" y="5822950"/>
          <p14:tracePt t="28058" x="3775075" y="5822950"/>
          <p14:tracePt t="28065" x="3811588" y="5822950"/>
          <p14:tracePt t="28072" x="3848100" y="5822950"/>
          <p14:tracePt t="28080" x="3873500" y="5822950"/>
          <p14:tracePt t="28087" x="3897313" y="5822950"/>
          <p14:tracePt t="28094" x="3921125" y="5822950"/>
          <p14:tracePt t="28101" x="3946525" y="5822950"/>
          <p14:tracePt t="28109" x="3959225" y="5822950"/>
          <p14:tracePt t="28115" x="3970338" y="5822950"/>
          <p14:tracePt t="28124" x="3995738" y="5834063"/>
          <p14:tracePt t="28132" x="4019550" y="5834063"/>
          <p14:tracePt t="28138" x="4032250" y="5834063"/>
          <p14:tracePt t="28144" x="4043363" y="5834063"/>
          <p14:tracePt t="28152" x="4056063" y="5834063"/>
          <p14:tracePt t="28160" x="4068763" y="5834063"/>
          <p14:tracePt t="28168" x="4079875" y="5834063"/>
          <p14:tracePt t="28175" x="4105275" y="5846763"/>
          <p14:tracePt t="28190" x="4129088" y="5846763"/>
          <p14:tracePt t="28197" x="4141788" y="5846763"/>
          <p14:tracePt t="28204" x="4152900" y="5846763"/>
          <p14:tracePt t="28211" x="4165600" y="5846763"/>
          <p14:tracePt t="28218" x="4178300" y="5846763"/>
          <p14:tracePt t="28226" x="4178300" y="5859463"/>
          <p14:tracePt t="28233" x="4189413" y="5859463"/>
          <p14:tracePt t="31317" x="4202113" y="5859463"/>
          <p14:tracePt t="31324" x="4214813" y="5859463"/>
          <p14:tracePt t="31332" x="4225925" y="5859463"/>
          <p14:tracePt t="31338" x="4238625" y="5859463"/>
          <p14:tracePt t="31346" x="4251325" y="5859463"/>
          <p14:tracePt t="31353" x="4275138" y="5859463"/>
          <p14:tracePt t="31361" x="4311650" y="5859463"/>
          <p14:tracePt t="31367" x="4335463" y="5859463"/>
          <p14:tracePt t="31374" x="4360863" y="5859463"/>
          <p14:tracePt t="31381" x="4384675" y="5859463"/>
          <p14:tracePt t="31389" x="4408488" y="5859463"/>
          <p14:tracePt t="31397" x="4421188" y="5859463"/>
          <p14:tracePt t="31404" x="4445000" y="5859463"/>
          <p14:tracePt t="31411" x="4457700" y="5859463"/>
          <p14:tracePt t="31419" x="4470400" y="5859463"/>
          <p14:tracePt t="31426" x="4494213" y="5859463"/>
          <p14:tracePt t="31433" x="4506913" y="5846763"/>
          <p14:tracePt t="31441" x="4518025" y="5846763"/>
          <p14:tracePt t="31448" x="4543425" y="5846763"/>
          <p14:tracePt t="31455" x="4554538" y="5846763"/>
          <p14:tracePt t="31462" x="4567238" y="5846763"/>
          <p14:tracePt t="31469" x="4591050" y="5834063"/>
          <p14:tracePt t="31477" x="4603750" y="5834063"/>
          <p14:tracePt t="31485" x="4616450" y="5834063"/>
          <p14:tracePt t="31492" x="4627563" y="5834063"/>
          <p14:tracePt t="31498" x="4652963" y="5834063"/>
          <p14:tracePt t="31514" x="4676775" y="5822950"/>
          <p14:tracePt t="31521" x="4702175" y="5822950"/>
          <p14:tracePt t="31529" x="4713288" y="5810250"/>
          <p14:tracePt t="31536" x="4725988" y="5810250"/>
          <p14:tracePt t="31542" x="4749800" y="5810250"/>
          <p14:tracePt t="31550" x="4786313" y="5797550"/>
          <p14:tracePt t="31558" x="4811713" y="5797550"/>
          <p14:tracePt t="31565" x="4835525" y="5797550"/>
          <p14:tracePt t="31571" x="4848225" y="5797550"/>
          <p14:tracePt t="31580" x="4872038" y="5797550"/>
          <p14:tracePt t="31586" x="4895850" y="5797550"/>
          <p14:tracePt t="31594" x="4921250" y="5797550"/>
          <p14:tracePt t="31602" x="4932363" y="5786438"/>
          <p14:tracePt t="31609" x="4957763" y="5786438"/>
          <p14:tracePt t="31615" x="4981575" y="5786438"/>
          <p14:tracePt t="31622" x="5005388" y="5786438"/>
          <p14:tracePt t="31631" x="5018088" y="5786438"/>
          <p14:tracePt t="31638" x="5030788" y="5786438"/>
          <p14:tracePt t="31645" x="5054600" y="5786438"/>
          <p14:tracePt t="31652" x="5078413" y="5786438"/>
          <p14:tracePt t="31659" x="5091113" y="5786438"/>
          <p14:tracePt t="31667" x="5103813" y="5786438"/>
          <p14:tracePt t="31675" x="5114925" y="5786438"/>
          <p14:tracePt t="32025" x="5103813" y="5786438"/>
          <p14:tracePt t="32032" x="5078413" y="5786438"/>
          <p14:tracePt t="32040" x="5067300" y="5786438"/>
          <p14:tracePt t="32047" x="5041900" y="5786438"/>
          <p14:tracePt t="32054" x="5030788" y="5786438"/>
          <p14:tracePt t="32062" x="4994275" y="5786438"/>
          <p14:tracePt t="32069" x="4957763" y="5786438"/>
          <p14:tracePt t="32076" x="4932363" y="5786438"/>
          <p14:tracePt t="32084" x="4908550" y="5786438"/>
          <p14:tracePt t="32092" x="4872038" y="5786438"/>
          <p14:tracePt t="32098" x="4848225" y="5786438"/>
          <p14:tracePt t="32105" x="4811713" y="5786438"/>
          <p14:tracePt t="32112" x="4762500" y="5786438"/>
          <p14:tracePt t="32120" x="4713288" y="5786438"/>
          <p14:tracePt t="32128" x="4652963" y="5786438"/>
          <p14:tracePt t="32134" x="4591050" y="5786438"/>
          <p14:tracePt t="32143" x="4494213" y="5786438"/>
          <p14:tracePt t="32150" x="4421188" y="5786438"/>
          <p14:tracePt t="32157" x="4324350" y="5786438"/>
          <p14:tracePt t="32165" x="4202113" y="5786438"/>
          <p14:tracePt t="32171" x="4105275" y="5786438"/>
          <p14:tracePt t="32179" x="4032250" y="5786438"/>
          <p14:tracePt t="32186" x="3959225" y="5786438"/>
          <p14:tracePt t="32194" x="3873500" y="5786438"/>
          <p14:tracePt t="32201" x="3800475" y="5786438"/>
          <p14:tracePt t="32208" x="3727450" y="5786438"/>
          <p14:tracePt t="32214" x="3678238" y="5786438"/>
          <p14:tracePt t="32222" x="3592513" y="5773738"/>
          <p14:tracePt t="32229" x="3544888" y="5773738"/>
          <p14:tracePt t="32237" x="3508375" y="5773738"/>
          <p14:tracePt t="32244" x="3471863" y="5761038"/>
          <p14:tracePt t="32252" x="3435350" y="5761038"/>
          <p14:tracePt t="32259" x="3398838" y="5761038"/>
          <p14:tracePt t="32267" x="3362325" y="5749925"/>
          <p14:tracePt t="32274" x="3325813" y="5749925"/>
          <p14:tracePt t="32281" x="3313113" y="5749925"/>
          <p14:tracePt t="32288" x="3289300" y="5749925"/>
          <p14:tracePt t="32296" x="3276600" y="5749925"/>
          <p14:tracePt t="32303" x="3263900" y="5749925"/>
          <p14:tracePt t="32311" x="3252788" y="5749925"/>
          <p14:tracePt t="32325" x="3240088" y="5749925"/>
          <p14:tracePt t="32391" x="3227388" y="5749925"/>
          <p14:tracePt t="32413" x="3214688" y="5749925"/>
          <p14:tracePt t="32442" x="3203575" y="5749925"/>
          <p14:tracePt t="32537" x="3214688" y="5749925"/>
          <p14:tracePt t="32545" x="3227388" y="5749925"/>
          <p14:tracePt t="32551" x="3252788" y="5749925"/>
          <p14:tracePt t="32559" x="3276600" y="5749925"/>
          <p14:tracePt t="32565" x="3300413" y="5749925"/>
          <p14:tracePt t="32573" x="3336925" y="5749925"/>
          <p14:tracePt t="32580" x="3373438" y="5749925"/>
          <p14:tracePt t="32587" x="3422650" y="5749925"/>
          <p14:tracePt t="32595" x="3459163" y="5749925"/>
          <p14:tracePt t="32602" x="3482975" y="5749925"/>
          <p14:tracePt t="32610" x="3519488" y="5749925"/>
          <p14:tracePt t="32618" x="3556000" y="5749925"/>
          <p14:tracePt t="32624" x="3592513" y="5761038"/>
          <p14:tracePt t="32632" x="3641725" y="5773738"/>
          <p14:tracePt t="32639" x="3678238" y="5773738"/>
          <p14:tracePt t="32646" x="3727450" y="5786438"/>
          <p14:tracePt t="32654" x="3775075" y="5786438"/>
          <p14:tracePt t="32661" x="3824288" y="5797550"/>
          <p14:tracePt t="32669" x="3860800" y="5797550"/>
          <p14:tracePt t="32675" x="3946525" y="5822950"/>
          <p14:tracePt t="32684" x="4043363" y="5834063"/>
          <p14:tracePt t="32691" x="4129088" y="5834063"/>
          <p14:tracePt t="32698" x="4214813" y="5834063"/>
          <p14:tracePt t="32704" x="4298950" y="5846763"/>
          <p14:tracePt t="32711" x="4408488" y="5846763"/>
          <p14:tracePt t="32719" x="4518025" y="5846763"/>
          <p14:tracePt t="32727" x="4616450" y="5846763"/>
          <p14:tracePt t="32734" x="4689475" y="5846763"/>
          <p14:tracePt t="32742" x="4786313" y="5846763"/>
          <p14:tracePt t="32748" x="4848225" y="5846763"/>
          <p14:tracePt t="32756" x="4932363" y="5846763"/>
          <p14:tracePt t="32764" x="5018088" y="5846763"/>
          <p14:tracePt t="32770" x="5078413" y="5846763"/>
          <p14:tracePt t="32778" x="5151438" y="5846763"/>
          <p14:tracePt t="32784" x="5164138" y="5859463"/>
          <p14:tracePt t="32792" x="5200650" y="5859463"/>
          <p14:tracePt t="32799" x="5237163" y="5859463"/>
          <p14:tracePt t="33573" x="5187950" y="5859463"/>
          <p14:tracePt t="33581" x="5151438" y="5859463"/>
          <p14:tracePt t="33588" x="5114925" y="5859463"/>
          <p14:tracePt t="33597" x="5067300" y="5859463"/>
          <p14:tracePt t="33603" x="5018088" y="5859463"/>
          <p14:tracePt t="33612" x="4932363" y="5859463"/>
          <p14:tracePt t="33618" x="4895850" y="5859463"/>
          <p14:tracePt t="33626" x="4835525" y="5859463"/>
          <p14:tracePt t="33633" x="4702175" y="5859463"/>
          <p14:tracePt t="33641" x="4579938" y="5859463"/>
          <p14:tracePt t="33648" x="4457700" y="5859463"/>
          <p14:tracePt t="33654" x="4335463" y="5859463"/>
          <p14:tracePt t="33663" x="4214813" y="5859463"/>
          <p14:tracePt t="33670" x="4105275" y="5859463"/>
          <p14:tracePt t="33677" x="3946525" y="5846763"/>
          <p14:tracePt t="33685" x="3800475" y="5834063"/>
          <p14:tracePt t="33692" x="3678238" y="5822950"/>
          <p14:tracePt t="33699" x="3568700" y="5810250"/>
          <p14:tracePt t="33705" x="3482975" y="5797550"/>
          <p14:tracePt t="33712" x="3362325" y="5786438"/>
          <p14:tracePt t="33720" x="3300413" y="5786438"/>
          <p14:tracePt t="33728" x="3252788" y="5773738"/>
          <p14:tracePt t="33735" x="3214688" y="5773738"/>
          <p14:tracePt t="33742" x="3178175" y="5761038"/>
          <p14:tracePt t="33750" x="3167063" y="5761038"/>
          <p14:tracePt t="33765" x="3154363" y="5761038"/>
          <p14:tracePt t="33772" x="3141663" y="5761038"/>
          <p14:tracePt t="33801" x="3130550" y="5761038"/>
          <p14:tracePt t="33896" x="3141663" y="5761038"/>
          <p14:tracePt t="33904" x="3167063" y="5761038"/>
          <p14:tracePt t="33910" x="3214688" y="5761038"/>
          <p14:tracePt t="33919" x="3263900" y="5761038"/>
          <p14:tracePt t="33925" x="3325813" y="5761038"/>
          <p14:tracePt t="33933" x="3386138" y="5761038"/>
          <p14:tracePt t="33939" x="3422650" y="5761038"/>
          <p14:tracePt t="33946" x="3482975" y="5761038"/>
          <p14:tracePt t="33954" x="3556000" y="5761038"/>
          <p14:tracePt t="33962" x="3665538" y="5761038"/>
          <p14:tracePt t="33968" x="3751263" y="5773738"/>
          <p14:tracePt t="33977" x="3836988" y="5797550"/>
          <p14:tracePt t="33984" x="3897313" y="5810250"/>
          <p14:tracePt t="33991" x="3970338" y="5834063"/>
          <p14:tracePt t="33999" x="4079875" y="5859463"/>
          <p14:tracePt t="34005" x="4152900" y="5870575"/>
          <p14:tracePt t="34013" x="4262438" y="5895975"/>
          <p14:tracePt t="34020" x="4324350" y="5907088"/>
          <p14:tracePt t="34028" x="4408488" y="5932488"/>
          <p14:tracePt t="34035" x="4457700" y="5932488"/>
          <p14:tracePt t="34042" x="4579938" y="5945188"/>
          <p14:tracePt t="34050" x="4665663" y="5956300"/>
          <p14:tracePt t="34056" x="4762500" y="5956300"/>
          <p14:tracePt t="34063" x="4859338" y="5969000"/>
          <p14:tracePt t="34071" x="4921250" y="5969000"/>
          <p14:tracePt t="34079" x="5005388" y="5981700"/>
          <p14:tracePt t="34086" x="5054600" y="5981700"/>
          <p14:tracePt t="34093" x="5140325" y="5981700"/>
          <p14:tracePt t="34101" x="5187950" y="5981700"/>
          <p14:tracePt t="34108" x="5237163" y="5981700"/>
          <p14:tracePt t="34115" x="5273675" y="5981700"/>
          <p14:tracePt t="34122" x="5310188" y="5981700"/>
          <p14:tracePt t="34130" x="5346700" y="5981700"/>
          <p14:tracePt t="34137" x="5370513" y="5981700"/>
          <p14:tracePt t="34145" x="5395913" y="5981700"/>
          <p14:tracePt t="34152" x="5408613" y="5981700"/>
          <p14:tracePt t="34160" x="5419725" y="5981700"/>
          <p14:tracePt t="34173" x="5432425" y="5981700"/>
          <p14:tracePt t="34180" x="5456238" y="5981700"/>
          <p14:tracePt t="34195" x="5468938" y="5981700"/>
          <p14:tracePt t="34211" x="5481638" y="5981700"/>
          <p14:tracePt t="34218" x="5492750" y="5981700"/>
          <p14:tracePt t="38053" x="5481638" y="5981700"/>
          <p14:tracePt t="38069" x="5468938" y="5981700"/>
          <p14:tracePt t="38083" x="5456238" y="5981700"/>
          <p14:tracePt t="38089" x="5432425" y="5981700"/>
          <p14:tracePt t="38098" x="5419725" y="5981700"/>
          <p14:tracePt t="38104" x="5408613" y="5981700"/>
          <p14:tracePt t="38112" x="5370513" y="5969000"/>
          <p14:tracePt t="38120" x="5359400" y="5969000"/>
          <p14:tracePt t="38126" x="5346700" y="5969000"/>
          <p14:tracePt t="38134" x="5322888" y="5969000"/>
          <p14:tracePt t="38141" x="5297488" y="5956300"/>
          <p14:tracePt t="38149" x="5273675" y="5945188"/>
          <p14:tracePt t="38156" x="5249863" y="5945188"/>
          <p14:tracePt t="38163" x="5224463" y="5932488"/>
          <p14:tracePt t="38170" x="5200650" y="5932488"/>
          <p14:tracePt t="38178" x="5151438" y="5919788"/>
          <p14:tracePt t="38185" x="5140325" y="5919788"/>
          <p14:tracePt t="38193" x="5114925" y="5907088"/>
          <p14:tracePt t="38200" x="5091113" y="5895975"/>
          <p14:tracePt t="38206" x="5067300" y="5895975"/>
          <p14:tracePt t="38215" x="5005388" y="5883275"/>
          <p14:tracePt t="38223" x="4981575" y="5883275"/>
          <p14:tracePt t="38229" x="4945063" y="5870575"/>
          <p14:tracePt t="38237" x="4921250" y="5859463"/>
          <p14:tracePt t="38244" x="4884738" y="5859463"/>
          <p14:tracePt t="38251" x="4859338" y="5859463"/>
          <p14:tracePt t="38258" x="4835525" y="5846763"/>
          <p14:tracePt t="38265" x="4811713" y="5846763"/>
          <p14:tracePt t="38273" x="4786313" y="5846763"/>
          <p14:tracePt t="38279" x="4749800" y="5834063"/>
          <p14:tracePt t="38286" x="4725988" y="5834063"/>
          <p14:tracePt t="38295" x="4702175" y="5834063"/>
          <p14:tracePt t="38302" x="4689475" y="5834063"/>
          <p14:tracePt t="38309" x="4665663" y="5834063"/>
          <p14:tracePt t="38317" x="4627563" y="5834063"/>
          <p14:tracePt t="38323" x="4603750" y="5834063"/>
          <p14:tracePt t="38331" x="4579938" y="5834063"/>
          <p14:tracePt t="38339" x="4567238" y="5834063"/>
          <p14:tracePt t="38346" x="4554538" y="5834063"/>
          <p14:tracePt t="38353" x="4518025" y="5834063"/>
          <p14:tracePt t="38361" x="4494213" y="5834063"/>
          <p14:tracePt t="38368" x="4481513" y="5834063"/>
          <p14:tracePt t="38375" x="4445000" y="5834063"/>
          <p14:tracePt t="38382" x="4408488" y="5834063"/>
          <p14:tracePt t="38389" x="4384675" y="5834063"/>
          <p14:tracePt t="38396" x="4348163" y="5834063"/>
          <p14:tracePt t="38403" x="4324350" y="5834063"/>
          <p14:tracePt t="38411" x="4287838" y="5834063"/>
          <p14:tracePt t="38420" x="4262438" y="5834063"/>
          <p14:tracePt t="38426" x="4238625" y="5834063"/>
          <p14:tracePt t="38434" x="4165600" y="5834063"/>
          <p14:tracePt t="38441" x="4141788" y="5834063"/>
          <p14:tracePt t="38448" x="4105275" y="5834063"/>
          <p14:tracePt t="38455" x="4068763" y="5834063"/>
          <p14:tracePt t="38463" x="4032250" y="5834063"/>
          <p14:tracePt t="38470" x="3995738" y="5834063"/>
          <p14:tracePt t="38478" x="3946525" y="5834063"/>
          <p14:tracePt t="38484" x="3910013" y="5834063"/>
          <p14:tracePt t="38492" x="3860800" y="5834063"/>
          <p14:tracePt t="38500" x="3811588" y="5834063"/>
          <p14:tracePt t="38506" x="3751263" y="5834063"/>
          <p14:tracePt t="38513" x="3665538" y="5846763"/>
          <p14:tracePt t="38520" x="3592513" y="5846763"/>
          <p14:tracePt t="38529" x="3532188" y="5846763"/>
          <p14:tracePt t="38536" x="3482975" y="5859463"/>
          <p14:tracePt t="38543" x="3422650" y="5870575"/>
          <p14:tracePt t="38551" x="3362325" y="5883275"/>
          <p14:tracePt t="38557" x="3325813" y="5883275"/>
          <p14:tracePt t="38565" x="3289300" y="5883275"/>
          <p14:tracePt t="38572" x="3252788" y="5895975"/>
          <p14:tracePt t="38580" x="3214688" y="5895975"/>
          <p14:tracePt t="38587" x="3203575" y="5907088"/>
          <p14:tracePt t="38595" x="3190875" y="5907088"/>
          <p14:tracePt t="38602" x="3178175" y="5907088"/>
          <p14:tracePt t="38616" x="3154363" y="5907088"/>
          <p14:tracePt t="38629" x="3141663" y="5907088"/>
          <p14:tracePt t="38902" x="3141663" y="5919788"/>
          <p14:tracePt t="38916" x="3141663" y="5932488"/>
          <p14:tracePt t="38923" x="3141663" y="5945188"/>
          <p14:tracePt t="38929" x="3141663" y="5956300"/>
          <p14:tracePt t="38945" x="3141663" y="5981700"/>
          <p14:tracePt t="38959" x="3141663" y="5992813"/>
          <p14:tracePt t="38967" x="3141663" y="6005513"/>
          <p14:tracePt t="38974" x="3141663" y="6018213"/>
          <p14:tracePt t="38981" x="3154363" y="6029325"/>
          <p14:tracePt t="38989" x="3167063" y="6029325"/>
          <p14:tracePt t="38997" x="3167063" y="6054725"/>
          <p14:tracePt t="39003" x="3190875" y="6054725"/>
          <p14:tracePt t="39011" x="3203575" y="6091238"/>
          <p14:tracePt t="39018" x="3227388" y="6115050"/>
          <p14:tracePt t="39025" x="3263900" y="6127750"/>
          <p14:tracePt t="39033" x="3313113" y="6175375"/>
          <p14:tracePt t="39040" x="3386138" y="6211888"/>
          <p14:tracePt t="39048" x="3482975" y="6261100"/>
          <p14:tracePt t="39054" x="3605213" y="6310313"/>
          <p14:tracePt t="39062" x="3775075" y="6370638"/>
          <p14:tracePt t="39070" x="4006850" y="6419850"/>
          <p14:tracePt t="39076" x="4335463" y="6516688"/>
          <p14:tracePt t="39084" x="4725988" y="6602413"/>
          <p14:tracePt t="39091" x="5078413" y="6675438"/>
          <p14:tracePt t="39097" x="5445125" y="6761163"/>
          <p14:tracePt t="39105" x="5748338" y="6797675"/>
          <p14:tracePt t="39113" x="6076950" y="6845300"/>
          <p14:tracePt t="39463" x="6772275" y="6735763"/>
          <p14:tracePt t="39470" x="6735763" y="6675438"/>
          <p14:tracePt t="39479" x="6662738" y="6589713"/>
          <p14:tracePt t="39486" x="6600825" y="6529388"/>
          <p14:tracePt t="39493" x="6516688" y="6456363"/>
          <p14:tracePt t="39501" x="6418263" y="6370638"/>
          <p14:tracePt t="39508" x="6284913" y="6261100"/>
          <p14:tracePt t="39515" x="6029325" y="6054725"/>
          <p14:tracePt t="39523" x="5748338" y="5907088"/>
          <p14:tracePt t="39530" x="5591175" y="5810250"/>
          <p14:tracePt t="39537" x="5456238" y="5761038"/>
          <p14:tracePt t="39544" x="5260975" y="5688013"/>
          <p14:tracePt t="39552" x="5127625" y="5664200"/>
          <p14:tracePt t="39559" x="4994275" y="5640388"/>
          <p14:tracePt t="39566" x="4811713" y="5614988"/>
          <p14:tracePt t="39573" x="4738688" y="5603875"/>
          <p14:tracePt t="39580" x="4652963" y="5603875"/>
          <p14:tracePt t="39587" x="4627563" y="5603875"/>
          <p14:tracePt t="39595" x="4603750" y="5603875"/>
          <p14:tracePt t="39603" x="4591050" y="5603875"/>
          <p14:tracePt t="39610" x="4579938" y="5603875"/>
          <p14:tracePt t="39851" x="4567238" y="5603875"/>
          <p14:tracePt t="39865" x="4554538" y="5603875"/>
          <p14:tracePt t="39881" x="4543425" y="5603875"/>
          <p14:tracePt t="39887" x="4530725" y="5603875"/>
          <p14:tracePt t="39895" x="4506913" y="5603875"/>
          <p14:tracePt t="39902" x="4494213" y="5614988"/>
          <p14:tracePt t="39909" x="4481513" y="5614988"/>
          <p14:tracePt t="39917" x="4457700" y="5614988"/>
          <p14:tracePt t="39924" x="4433888" y="5627688"/>
          <p14:tracePt t="39931" x="4397375" y="5640388"/>
          <p14:tracePt t="39939" x="4371975" y="5651500"/>
          <p14:tracePt t="39946" x="4360863" y="5664200"/>
          <p14:tracePt t="39954" x="4324350" y="5676900"/>
          <p14:tracePt t="39960" x="4311650" y="5676900"/>
          <p14:tracePt t="39967" x="4298950" y="5688013"/>
          <p14:tracePt t="39975" x="4275138" y="5700713"/>
          <p14:tracePt t="39983" x="4262438" y="5713413"/>
          <p14:tracePt t="39990" x="4251325" y="5713413"/>
          <p14:tracePt t="39998" x="4251325" y="5724525"/>
          <p14:tracePt t="40004" x="4238625" y="5737225"/>
          <p14:tracePt t="40012" x="4225925" y="5749925"/>
          <p14:tracePt t="40020" x="4225925" y="5761038"/>
          <p14:tracePt t="40026" x="4225925" y="5773738"/>
          <p14:tracePt t="40034" x="4225925" y="5786438"/>
          <p14:tracePt t="40040" x="4225925" y="5797550"/>
          <p14:tracePt t="40048" x="4225925" y="5834063"/>
          <p14:tracePt t="40056" x="4225925" y="5859463"/>
          <p14:tracePt t="40063" x="4225925" y="5883275"/>
          <p14:tracePt t="40071" x="4251325" y="5919788"/>
          <p14:tracePt t="40077" x="4262438" y="5945188"/>
          <p14:tracePt t="40084" x="4298950" y="5981700"/>
          <p14:tracePt t="40091" x="4324350" y="6005513"/>
          <p14:tracePt t="40100" x="4348163" y="6029325"/>
          <p14:tracePt t="40106" x="4397375" y="6065838"/>
          <p14:tracePt t="40114" x="4470400" y="6127750"/>
          <p14:tracePt t="40121" x="4494213" y="6151563"/>
          <p14:tracePt t="40129" x="4567238" y="6188075"/>
          <p14:tracePt t="40136" x="4627563" y="6224588"/>
          <p14:tracePt t="40393" x="4640263" y="6237288"/>
          <p14:tracePt t="40400" x="4665663" y="6237288"/>
          <p14:tracePt t="40406" x="4689475" y="6237288"/>
          <p14:tracePt t="40414" x="4725988" y="6248400"/>
          <p14:tracePt t="40421" x="4749800" y="6248400"/>
          <p14:tracePt t="40429" x="4799013" y="6248400"/>
          <p14:tracePt t="40436" x="4835525" y="6248400"/>
          <p14:tracePt t="40442" x="4872038" y="6248400"/>
          <p14:tracePt t="40450" x="4895850" y="6248400"/>
          <p14:tracePt t="40457" x="4932363" y="6261100"/>
          <p14:tracePt t="40464" x="4968875" y="6261100"/>
          <p14:tracePt t="40471" x="5018088" y="6261100"/>
          <p14:tracePt t="40479" x="5054600" y="6261100"/>
          <p14:tracePt t="40488" x="5091113" y="6261100"/>
          <p14:tracePt t="40494" x="5114925" y="6261100"/>
          <p14:tracePt t="40502" x="5151438" y="6261100"/>
          <p14:tracePt t="40508" x="5176838" y="6261100"/>
          <p14:tracePt t="40516" x="5213350" y="6261100"/>
          <p14:tracePt t="40523" x="5249863" y="6261100"/>
          <p14:tracePt t="40531" x="5286375" y="6261100"/>
          <p14:tracePt t="40538" x="5322888" y="6261100"/>
          <p14:tracePt t="40545" x="5370513" y="6261100"/>
          <p14:tracePt t="40552" x="5395913" y="6261100"/>
          <p14:tracePt t="40560" x="5408613" y="6261100"/>
          <p14:tracePt t="40568" x="5432425" y="6261100"/>
          <p14:tracePt t="40574" x="5456238" y="6248400"/>
          <p14:tracePt t="40588" x="5468938" y="6237288"/>
          <p14:tracePt t="40596" x="5481638" y="6237288"/>
          <p14:tracePt t="40604" x="5492750" y="6237288"/>
          <p14:tracePt t="40619" x="5505450" y="6224588"/>
          <p14:tracePt t="40633" x="5505450" y="6211888"/>
          <p14:tracePt t="40640" x="5518150" y="6211888"/>
          <p14:tracePt t="40648" x="5518150" y="6188075"/>
          <p14:tracePt t="40654" x="5518150" y="6175375"/>
          <p14:tracePt t="40662" x="5529263" y="6164263"/>
          <p14:tracePt t="40670" x="5529263" y="6151563"/>
          <p14:tracePt t="40677" x="5529263" y="6138863"/>
          <p14:tracePt t="40685" x="5529263" y="6127750"/>
          <p14:tracePt t="40691" x="5529263" y="6115050"/>
          <p14:tracePt t="40706" x="5529263" y="6102350"/>
          <p14:tracePt t="40713" x="5529263" y="6091238"/>
          <p14:tracePt t="40721" x="5529263" y="6078538"/>
          <p14:tracePt t="40728" x="5518150" y="6054725"/>
          <p14:tracePt t="40735" x="5505450" y="6042025"/>
          <p14:tracePt t="40742" x="5492750" y="6018213"/>
          <p14:tracePt t="40750" x="5468938" y="6005513"/>
          <p14:tracePt t="40757" x="5456238" y="5992813"/>
          <p14:tracePt t="40765" x="5432425" y="5969000"/>
          <p14:tracePt t="40772" x="5419725" y="5956300"/>
          <p14:tracePt t="40779" x="5395913" y="5945188"/>
          <p14:tracePt t="40787" x="5383213" y="5932488"/>
          <p14:tracePt t="40794" x="5370513" y="5907088"/>
          <p14:tracePt t="40801" x="5334000" y="5895975"/>
          <p14:tracePt t="40808" x="5322888" y="5895975"/>
          <p14:tracePt t="40815" x="5297488" y="5870575"/>
          <p14:tracePt t="40822" x="5249863" y="5859463"/>
          <p14:tracePt t="40830" x="5213350" y="5846763"/>
          <p14:tracePt t="40838" x="5176838" y="5846763"/>
          <p14:tracePt t="40845" x="5127625" y="5834063"/>
          <p14:tracePt t="40852" x="5091113" y="5822950"/>
          <p14:tracePt t="40860" x="5054600" y="5822950"/>
          <p14:tracePt t="40867" x="5005388" y="5822950"/>
          <p14:tracePt t="40874" x="4968875" y="5822950"/>
          <p14:tracePt t="40882" x="4921250" y="5822950"/>
          <p14:tracePt t="40889" x="4884738" y="5822950"/>
          <p14:tracePt t="40905" x="4822825" y="5822950"/>
          <p14:tracePt t="40910" x="4811713" y="5822950"/>
          <p14:tracePt t="40918" x="4786313" y="5822950"/>
          <p14:tracePt t="40925" x="4775200" y="5822950"/>
          <p14:tracePt t="40933" x="4738688" y="5834063"/>
          <p14:tracePt t="40940" x="4725988" y="5834063"/>
          <p14:tracePt t="40946" x="4713288" y="5834063"/>
          <p14:tracePt t="40954" x="4689475" y="5846763"/>
          <p14:tracePt t="40962" x="4676775" y="5846763"/>
          <p14:tracePt t="40970" x="4665663" y="5859463"/>
          <p14:tracePt t="40976" x="4652963" y="5859463"/>
          <p14:tracePt t="40984" x="4652963" y="5870575"/>
          <p14:tracePt t="40991" x="4640263" y="5870575"/>
          <p14:tracePt t="40999" x="4627563" y="5883275"/>
          <p14:tracePt t="41005" x="4616450" y="5895975"/>
          <p14:tracePt t="41012" x="4603750" y="5907088"/>
          <p14:tracePt t="41021" x="4591050" y="5919788"/>
          <p14:tracePt t="41028" x="4591050" y="5932488"/>
          <p14:tracePt t="41035" x="4579938" y="5945188"/>
          <p14:tracePt t="41042" x="4567238" y="5956300"/>
          <p14:tracePt t="41049" x="4567238" y="5969000"/>
          <p14:tracePt t="41057" x="4567238" y="5981700"/>
          <p14:tracePt t="41063" x="4567238" y="6005513"/>
          <p14:tracePt t="41079" x="4567238" y="6018213"/>
          <p14:tracePt t="41093" x="4567238" y="6029325"/>
          <p14:tracePt t="41101" x="4567238" y="6054725"/>
          <p14:tracePt t="41115" x="4579938" y="6078538"/>
          <p14:tracePt t="41123" x="4591050" y="6102350"/>
          <p14:tracePt t="41130" x="4616450" y="6115050"/>
          <p14:tracePt t="41138" x="4627563" y="6127750"/>
          <p14:tracePt t="41145" x="4640263" y="6138863"/>
          <p14:tracePt t="41152" x="4652963" y="6164263"/>
          <p14:tracePt t="41159" x="4676775" y="6175375"/>
          <p14:tracePt t="41167" x="4702175" y="6188075"/>
          <p14:tracePt t="41173" x="4725988" y="6200775"/>
          <p14:tracePt t="41181" x="4762500" y="6211888"/>
          <p14:tracePt t="41188" x="4786313" y="6237288"/>
          <p14:tracePt t="41195" x="4811713" y="6237288"/>
          <p14:tracePt t="41203" x="4848225" y="6248400"/>
          <p14:tracePt t="41211" x="4872038" y="6248400"/>
          <p14:tracePt t="41218" x="4895850" y="6261100"/>
          <p14:tracePt t="41224" x="4908550" y="6261100"/>
          <p14:tracePt t="41232" x="4945063" y="6261100"/>
          <p14:tracePt t="41240" x="4968875" y="6261100"/>
          <p14:tracePt t="41247" x="5005388" y="6261100"/>
          <p14:tracePt t="41255" x="5030788" y="6261100"/>
          <p14:tracePt t="41262" x="5067300" y="6261100"/>
          <p14:tracePt t="41269" x="5091113" y="6261100"/>
          <p14:tracePt t="41276" x="5127625" y="6261100"/>
          <p14:tracePt t="41283" x="5140325" y="6261100"/>
          <p14:tracePt t="41291" x="5176838" y="6261100"/>
          <p14:tracePt t="41298" x="5200650" y="6261100"/>
          <p14:tracePt t="41305" x="5224463" y="6261100"/>
          <p14:tracePt t="41312" x="5273675" y="6261100"/>
          <p14:tracePt t="41319" x="5297488" y="6261100"/>
          <p14:tracePt t="41326" x="5346700" y="6261100"/>
          <p14:tracePt t="41334" x="5383213" y="6261100"/>
          <p14:tracePt t="41341" x="5408613" y="6261100"/>
          <p14:tracePt t="41349" x="5419725" y="6248400"/>
          <p14:tracePt t="41356" x="5432425" y="6248400"/>
          <p14:tracePt t="41364" x="5468938" y="6248400"/>
          <p14:tracePt t="41379" x="5481638" y="6237288"/>
          <p14:tracePt t="41386" x="5492750" y="6224588"/>
          <p14:tracePt t="41392" x="5505450" y="6224588"/>
          <p14:tracePt t="41407" x="5518150" y="6224588"/>
          <p14:tracePt t="41466" x="5518150" y="6211888"/>
          <p14:tracePt t="41481" x="5518150" y="6200775"/>
          <p14:tracePt t="41488" x="5518150" y="6188075"/>
          <p14:tracePt t="41495" x="5518150" y="6175375"/>
          <p14:tracePt t="41502" x="5518150" y="6151563"/>
          <p14:tracePt t="41510" x="5518150" y="6138863"/>
          <p14:tracePt t="41518" x="5505450" y="6127750"/>
          <p14:tracePt t="41524" x="5492750" y="6102350"/>
          <p14:tracePt t="41532" x="5468938" y="6091238"/>
          <p14:tracePt t="41538" x="5468938" y="6065838"/>
          <p14:tracePt t="41547" x="5445125" y="6054725"/>
          <p14:tracePt t="41553" x="5419725" y="6029325"/>
          <p14:tracePt t="41560" x="5395913" y="6018213"/>
          <p14:tracePt t="41567" x="5370513" y="5992813"/>
          <p14:tracePt t="41575" x="5334000" y="5981700"/>
          <p14:tracePt t="41583" x="5310188" y="5969000"/>
          <p14:tracePt t="41590" x="5260975" y="5956300"/>
          <p14:tracePt t="41598" x="5224463" y="5932488"/>
          <p14:tracePt t="41605" x="5187950" y="5919788"/>
          <p14:tracePt t="41613" x="5127625" y="5907088"/>
          <p14:tracePt t="41620" x="5091113" y="5907088"/>
          <p14:tracePt t="41627" x="5054600" y="5895975"/>
          <p14:tracePt t="41634" x="5018088" y="5895975"/>
          <p14:tracePt t="41641" x="4981575" y="5895975"/>
          <p14:tracePt t="41649" x="4895850" y="5895975"/>
          <p14:tracePt t="41656" x="4848225" y="5895975"/>
          <p14:tracePt t="41664" x="4775200" y="5895975"/>
          <p14:tracePt t="41670" x="4738688" y="5895975"/>
          <p14:tracePt t="41677" x="4689475" y="5895975"/>
          <p14:tracePt t="41684" x="4652963" y="5895975"/>
          <p14:tracePt t="41692" x="4627563" y="5895975"/>
          <p14:tracePt t="41700" x="4591050" y="5895975"/>
          <p14:tracePt t="41707" x="4579938" y="5895975"/>
          <p14:tracePt t="41715" x="4554538" y="5907088"/>
          <p14:tracePt t="41722" x="4543425" y="5919788"/>
          <p14:tracePt t="41730" x="4518025" y="5932488"/>
          <p14:tracePt t="41736" x="4494213" y="5945188"/>
          <p14:tracePt t="41743" x="4494213" y="5956300"/>
          <p14:tracePt t="41752" x="4470400" y="5969000"/>
          <p14:tracePt t="41766" x="4457700" y="5992813"/>
          <p14:tracePt t="41773" x="4445000" y="5992813"/>
          <p14:tracePt t="41781" x="4433888" y="6005513"/>
          <p14:tracePt t="41794" x="4408488" y="6029325"/>
          <p14:tracePt t="41817" x="4408488" y="6042025"/>
          <p14:tracePt t="41824" x="4397375" y="6054725"/>
          <p14:tracePt t="41839" x="4397375" y="6065838"/>
          <p14:tracePt t="41853" x="4397375" y="6078538"/>
          <p14:tracePt t="41860" x="4397375" y="6091238"/>
          <p14:tracePt t="41868" x="4397375" y="6102350"/>
          <p14:tracePt t="41875" x="4408488" y="6127750"/>
          <p14:tracePt t="41882" x="4433888" y="6138863"/>
          <p14:tracePt t="41890" x="4445000" y="6164263"/>
          <p14:tracePt t="41897" x="4457700" y="6164263"/>
          <p14:tracePt t="41905" x="4481513" y="6188075"/>
          <p14:tracePt t="41911" x="4494213" y="6200775"/>
          <p14:tracePt t="41918" x="4518025" y="6224588"/>
          <p14:tracePt t="41926" x="4554538" y="6224588"/>
          <p14:tracePt t="41934" x="4579938" y="6237288"/>
          <p14:tracePt t="41941" x="4603750" y="6248400"/>
          <p14:tracePt t="41949" x="4640263" y="6261100"/>
          <p14:tracePt t="41955" x="4665663" y="6261100"/>
          <p14:tracePt t="41963" x="4702175" y="6273800"/>
          <p14:tracePt t="41970" x="4738688" y="6273800"/>
          <p14:tracePt t="41978" x="4775200" y="6273800"/>
          <p14:tracePt t="41984" x="4822825" y="6273800"/>
          <p14:tracePt t="41991" x="4859338" y="6273800"/>
          <p14:tracePt t="42000" x="4895850" y="6273800"/>
          <p14:tracePt t="42007" x="4932363" y="6273800"/>
          <p14:tracePt t="42014" x="4957763" y="6273800"/>
          <p14:tracePt t="42020" x="4994275" y="6273800"/>
          <p14:tracePt t="42028" x="5030788" y="6273800"/>
          <p14:tracePt t="42036" x="5078413" y="6273800"/>
          <p14:tracePt t="42043" x="5103813" y="6273800"/>
          <p14:tracePt t="42051" x="5127625" y="6273800"/>
          <p14:tracePt t="42057" x="5151438" y="6273800"/>
          <p14:tracePt t="42065" x="5187950" y="6248400"/>
          <p14:tracePt t="42072" x="5213350" y="6248400"/>
          <p14:tracePt t="42080" x="5237163" y="6237288"/>
          <p14:tracePt t="42087" x="5249863" y="6237288"/>
          <p14:tracePt t="42095" x="5260975" y="6224588"/>
          <p14:tracePt t="42102" x="5286375" y="6211888"/>
          <p14:tracePt t="42109" x="5297488" y="6211888"/>
          <p14:tracePt t="42116" x="5322888" y="6200775"/>
          <p14:tracePt t="42131" x="5334000" y="6188075"/>
          <p14:tracePt t="42160" x="5346700" y="6188075"/>
          <p14:tracePt t="46706" x="5334000" y="6175375"/>
          <p14:tracePt t="46726" x="5322888" y="6164263"/>
          <p14:tracePt t="46734" x="5310188" y="6151563"/>
          <p14:tracePt t="46741" x="5297488" y="6151563"/>
          <p14:tracePt t="46749" x="5286375" y="6138863"/>
          <p14:tracePt t="46756" x="5273675" y="6127750"/>
          <p14:tracePt t="46763" x="5249863" y="6115050"/>
          <p14:tracePt t="46771" x="5213350" y="6091238"/>
          <p14:tracePt t="46777" x="5200650" y="6078538"/>
          <p14:tracePt t="46785" x="5151438" y="6065838"/>
          <p14:tracePt t="46792" x="5127625" y="6042025"/>
          <p14:tracePt t="46800" x="5091113" y="6029325"/>
          <p14:tracePt t="46807" x="5067300" y="6029325"/>
          <p14:tracePt t="46814" x="5005388" y="6005513"/>
          <p14:tracePt t="46821" x="4945063" y="5992813"/>
          <p14:tracePt t="46828" x="4908550" y="5992813"/>
          <p14:tracePt t="46835" x="4859338" y="5992813"/>
          <p14:tracePt t="46843" x="4822825" y="5992813"/>
          <p14:tracePt t="46851" x="4786313" y="5992813"/>
          <p14:tracePt t="46859" x="4749800" y="5992813"/>
          <p14:tracePt t="46865" x="4713288" y="5992813"/>
          <p14:tracePt t="46874" x="4689475" y="5992813"/>
          <p14:tracePt t="46880" x="4665663" y="5992813"/>
          <p14:tracePt t="46888" x="4640263" y="5992813"/>
          <p14:tracePt t="46894" x="4627563" y="5992813"/>
          <p14:tracePt t="46902" x="4603750" y="5992813"/>
          <p14:tracePt t="46909" x="4591050" y="5992813"/>
          <p14:tracePt t="46917" x="4579938" y="6005513"/>
          <p14:tracePt t="46924" x="4554538" y="6018213"/>
          <p14:tracePt t="46938" x="4530725" y="6029325"/>
          <p14:tracePt t="46952" x="4518025" y="6042025"/>
          <p14:tracePt t="46968" x="4506913" y="6042025"/>
          <p14:tracePt t="46974" x="4506913" y="6054725"/>
          <p14:tracePt t="46982" x="4494213" y="6054725"/>
          <p14:tracePt t="47005" x="4494213" y="6065838"/>
          <p14:tracePt t="47034" x="4494213" y="6078538"/>
          <p14:tracePt t="47040" x="4494213" y="6091238"/>
          <p14:tracePt t="47056" x="4494213" y="6102350"/>
          <p14:tracePt t="47069" x="4530725" y="6127750"/>
          <p14:tracePt t="47077" x="4567238" y="6138863"/>
          <p14:tracePt t="47085" x="4591050" y="6164263"/>
          <p14:tracePt t="47092" x="4627563" y="6175375"/>
          <p14:tracePt t="47100" x="4665663" y="6175375"/>
          <p14:tracePt t="47107" x="4689475" y="6188075"/>
          <p14:tracePt t="47114" x="4738688" y="6200775"/>
          <p14:tracePt t="47122" x="4775200" y="6211888"/>
          <p14:tracePt t="47128" x="4835525" y="6211888"/>
          <p14:tracePt t="47136" x="4884738" y="6224588"/>
          <p14:tracePt t="47143" x="4908550" y="6224588"/>
          <p14:tracePt t="47151" x="4968875" y="6224588"/>
          <p14:tracePt t="47157" x="5005388" y="6224588"/>
          <p14:tracePt t="47165" x="5041900" y="6224588"/>
          <p14:tracePt t="47173" x="5078413" y="6224588"/>
          <p14:tracePt t="47179" x="5114925" y="6224588"/>
          <p14:tracePt t="47186" x="5151438" y="6224588"/>
          <p14:tracePt t="47194" x="5176838" y="6224588"/>
          <p14:tracePt t="47202" x="5200650" y="6224588"/>
          <p14:tracePt t="47208" x="5224463" y="6224588"/>
          <p14:tracePt t="47216" x="5237163" y="6224588"/>
          <p14:tracePt t="47224" x="5249863" y="6224588"/>
          <p14:tracePt t="47231" x="5260975" y="6211888"/>
          <p14:tracePt t="47238" x="5273675" y="6211888"/>
          <p14:tracePt t="47246" x="5286375" y="6200775"/>
          <p14:tracePt t="47253" x="5297488" y="6200775"/>
          <p14:tracePt t="47268" x="5310188" y="6188075"/>
          <p14:tracePt t="47274" x="5322888" y="6188075"/>
          <p14:tracePt t="47282" x="5322888" y="6175375"/>
          <p14:tracePt t="47290" x="5334000" y="6175375"/>
          <p14:tracePt t="47303" x="5334000" y="6164263"/>
          <p14:tracePt t="47319" x="5346700" y="6164263"/>
          <p14:tracePt t="47333" x="5346700" y="6151563"/>
          <p14:tracePt t="47348" x="5346700" y="6138863"/>
          <p14:tracePt t="47362" x="5346700" y="6127750"/>
          <p14:tracePt t="47377" x="5346700" y="6115050"/>
          <p14:tracePt t="47399" x="5346700" y="6102350"/>
          <p14:tracePt t="47420" x="5346700" y="6091238"/>
          <p14:tracePt t="47435" x="5334000" y="6078538"/>
          <p14:tracePt t="47443" x="5334000" y="6065838"/>
          <p14:tracePt t="47450" x="5310188" y="6054725"/>
          <p14:tracePt t="47457" x="5286375" y="6042025"/>
          <p14:tracePt t="47465" x="5249863" y="6029325"/>
          <p14:tracePt t="47472" x="5213350" y="6018213"/>
          <p14:tracePt t="47479" x="5187950" y="6005513"/>
          <p14:tracePt t="47487" x="5140325" y="5992813"/>
          <p14:tracePt t="47494" x="5078413" y="5992813"/>
          <p14:tracePt t="47502" x="5030788" y="5981700"/>
          <p14:tracePt t="47509" x="4981575" y="5981700"/>
          <p14:tracePt t="47516" x="4945063" y="5969000"/>
          <p14:tracePt t="47523" x="4908550" y="5969000"/>
          <p14:tracePt t="47529" x="4872038" y="5969000"/>
          <p14:tracePt t="47537" x="4822825" y="5969000"/>
          <p14:tracePt t="47544" x="4799013" y="5969000"/>
          <p14:tracePt t="47552" x="4762500" y="5969000"/>
          <p14:tracePt t="47560" x="4738688" y="5969000"/>
          <p14:tracePt t="47567" x="4713288" y="5969000"/>
          <p14:tracePt t="47574" x="4689475" y="5969000"/>
          <p14:tracePt t="47582" x="4676775" y="5969000"/>
          <p14:tracePt t="47589" x="4640263" y="5969000"/>
          <p14:tracePt t="47604" x="4616450" y="5981700"/>
          <p14:tracePt t="47610" x="4603750" y="5992813"/>
          <p14:tracePt t="47618" x="4591050" y="5992813"/>
          <p14:tracePt t="47624" x="4591050" y="6005513"/>
          <p14:tracePt t="47633" x="4567238" y="6005513"/>
          <p14:tracePt t="47646" x="4567238" y="6018213"/>
          <p14:tracePt t="47654" x="4554538" y="6018213"/>
          <p14:tracePt t="47661" x="4554538" y="6029325"/>
          <p14:tracePt t="47706" x="4543425" y="6042025"/>
          <p14:tracePt t="47727" x="4530725" y="6042025"/>
          <p14:tracePt t="47735" x="4530725" y="6054725"/>
          <p14:tracePt t="47750" x="4530725" y="6065838"/>
          <p14:tracePt t="47763" x="4530725" y="6078538"/>
          <p14:tracePt t="47793" x="4530725" y="6091238"/>
          <p14:tracePt t="47815" x="4530725" y="6102350"/>
          <p14:tracePt t="47830" x="4530725" y="6115050"/>
          <p14:tracePt t="47838" x="4543425" y="6127750"/>
          <p14:tracePt t="47844" x="4554538" y="6138863"/>
          <p14:tracePt t="47852" x="4579938" y="6151563"/>
          <p14:tracePt t="47860" x="4591050" y="6175375"/>
          <p14:tracePt t="47867" x="4616450" y="6175375"/>
          <p14:tracePt t="47874" x="4652963" y="6188075"/>
          <p14:tracePt t="47880" x="4689475" y="6200775"/>
          <p14:tracePt t="47887" x="4725988" y="6211888"/>
          <p14:tracePt t="47895" x="4762500" y="6224588"/>
          <p14:tracePt t="47903" x="4799013" y="6224588"/>
          <p14:tracePt t="47910" x="4848225" y="6224588"/>
          <p14:tracePt t="47918" x="4895850" y="6237288"/>
          <p14:tracePt t="47925" x="4932363" y="6237288"/>
          <p14:tracePt t="47932" x="5018088" y="6237288"/>
          <p14:tracePt t="47940" x="5091113" y="6237288"/>
          <p14:tracePt t="47947" x="5176838" y="6237288"/>
          <p14:tracePt t="47954" x="5273675" y="6237288"/>
          <p14:tracePt t="47961" x="5322888" y="6237288"/>
          <p14:tracePt t="47969" x="5395913" y="6237288"/>
          <p14:tracePt t="47976" x="5432425" y="6237288"/>
          <p14:tracePt t="47983" x="5468938" y="6237288"/>
          <p14:tracePt t="47991" x="5492750" y="6237288"/>
          <p14:tracePt t="47997" x="5518150" y="6237288"/>
          <p14:tracePt t="51228" x="5505450" y="6237288"/>
          <p14:tracePt t="51235" x="5492750" y="6237288"/>
          <p14:tracePt t="51242" x="5481638" y="6248400"/>
          <p14:tracePt t="51250" x="5468938" y="6248400"/>
          <p14:tracePt t="51257" x="5456238" y="6248400"/>
          <p14:tracePt t="51264" x="5445125" y="6248400"/>
          <p14:tracePt t="51272" x="5419725" y="6248400"/>
          <p14:tracePt t="51279" x="5395913" y="6248400"/>
          <p14:tracePt t="51286" x="5370513" y="6248400"/>
          <p14:tracePt t="51293" x="5346700" y="6248400"/>
          <p14:tracePt t="51301" x="5322888" y="6248400"/>
          <p14:tracePt t="51309" x="5286375" y="6261100"/>
          <p14:tracePt t="51315" x="5260975" y="6261100"/>
          <p14:tracePt t="51323" x="5224463" y="6261100"/>
          <p14:tracePt t="51329" x="5187950" y="6261100"/>
          <p14:tracePt t="51336" x="5151438" y="6273800"/>
          <p14:tracePt t="51344" x="5140325" y="6273800"/>
          <p14:tracePt t="51352" x="5114925" y="6273800"/>
          <p14:tracePt t="51359" x="5103813" y="6273800"/>
          <p14:tracePt t="51367" x="5067300" y="6284913"/>
          <p14:tracePt t="51374" x="5041900" y="6284913"/>
          <p14:tracePt t="51381" x="5018088" y="6284913"/>
          <p14:tracePt t="51389" x="4994275" y="6284913"/>
          <p14:tracePt t="51395" x="4981575" y="6284913"/>
          <p14:tracePt t="51403" x="4945063" y="6284913"/>
          <p14:tracePt t="51410" x="4921250" y="6284913"/>
          <p14:tracePt t="51418" x="4895850" y="6284913"/>
          <p14:tracePt t="51424" x="4872038" y="6284913"/>
          <p14:tracePt t="51432" x="4835525" y="6284913"/>
          <p14:tracePt t="51440" x="4799013" y="6284913"/>
          <p14:tracePt t="51446" x="4762500" y="6284913"/>
          <p14:tracePt t="51453" x="4713288" y="6284913"/>
          <p14:tracePt t="51461" x="4676775" y="6273800"/>
          <p14:tracePt t="51469" x="4640263" y="6273800"/>
          <p14:tracePt t="51476" x="4616450" y="6261100"/>
          <p14:tracePt t="51484" x="4579938" y="6261100"/>
          <p14:tracePt t="51491" x="4543425" y="6261100"/>
          <p14:tracePt t="51498" x="4518025" y="6261100"/>
          <p14:tracePt t="51505" x="4481513" y="6261100"/>
          <p14:tracePt t="51512" x="4433888" y="6248400"/>
          <p14:tracePt t="51520" x="4397375" y="6248400"/>
          <p14:tracePt t="51526" x="4371975" y="6248400"/>
          <p14:tracePt t="51534" x="4335463" y="6248400"/>
          <p14:tracePt t="51543" x="4324350" y="6248400"/>
          <p14:tracePt t="51549" x="4298950" y="6248400"/>
          <p14:tracePt t="51556" x="4262438" y="6248400"/>
          <p14:tracePt t="51563" x="4225925" y="6248400"/>
          <p14:tracePt t="51570" x="4189413" y="6248400"/>
          <p14:tracePt t="51578" x="4165600" y="6248400"/>
          <p14:tracePt t="51586" x="4141788" y="6248400"/>
          <p14:tracePt t="51593" x="4116388" y="6248400"/>
          <p14:tracePt t="51601" x="4092575" y="6248400"/>
          <p14:tracePt t="51608" x="4079875" y="6248400"/>
          <p14:tracePt t="51615" x="4068763" y="6248400"/>
          <p14:tracePt t="51623" x="4043363" y="6261100"/>
          <p14:tracePt t="51629" x="4032250" y="6273800"/>
          <p14:tracePt t="51637" x="4019550" y="6273800"/>
          <p14:tracePt t="51644" x="4019550" y="6284913"/>
          <p14:tracePt t="51652" x="4006850" y="6284913"/>
          <p14:tracePt t="51659" x="4006850" y="6297613"/>
          <p14:tracePt t="51666" x="3983038" y="6297613"/>
          <p14:tracePt t="51680" x="3983038" y="6310313"/>
          <p14:tracePt t="51687" x="3970338" y="6321425"/>
          <p14:tracePt t="51702" x="3959225" y="6321425"/>
          <p14:tracePt t="51709" x="3959225" y="6334125"/>
          <p14:tracePt t="51718" x="3946525" y="6346825"/>
          <p14:tracePt t="51725" x="3946525" y="6357938"/>
          <p14:tracePt t="51732" x="3946525" y="6370638"/>
          <p14:tracePt t="51746" x="3946525" y="6394450"/>
          <p14:tracePt t="51753" x="3946525" y="6419850"/>
          <p14:tracePt t="51761" x="3946525" y="6430963"/>
          <p14:tracePt t="51776" x="3946525" y="6443663"/>
          <p14:tracePt t="51783" x="3946525" y="6456363"/>
          <p14:tracePt t="51791" x="3946525" y="6467475"/>
          <p14:tracePt t="51804" x="3959225" y="6480175"/>
          <p14:tracePt t="51820" x="3983038" y="6503988"/>
          <p14:tracePt t="51826" x="4006850" y="6503988"/>
          <p14:tracePt t="51834" x="4032250" y="6516688"/>
          <p14:tracePt t="51841" x="4056063" y="6529388"/>
          <p14:tracePt t="51849" x="4079875" y="6540500"/>
          <p14:tracePt t="51856" x="4116388" y="6553200"/>
          <p14:tracePt t="51862" x="4141788" y="6565900"/>
          <p14:tracePt t="51871" x="4189413" y="6578600"/>
          <p14:tracePt t="51878" x="4214813" y="6578600"/>
          <p14:tracePt t="51885" x="4275138" y="6589713"/>
          <p14:tracePt t="51892" x="4324350" y="6602413"/>
          <p14:tracePt t="51900" x="4360863" y="6615113"/>
          <p14:tracePt t="51907" x="4397375" y="6615113"/>
          <p14:tracePt t="51914" x="4445000" y="6615113"/>
          <p14:tracePt t="51921" x="4543425" y="6615113"/>
          <p14:tracePt t="51929" x="4627563" y="6615113"/>
          <p14:tracePt t="51936" x="4676775" y="6615113"/>
          <p14:tracePt t="51943" x="4725988" y="6615113"/>
          <p14:tracePt t="51951" x="4811713" y="6615113"/>
          <p14:tracePt t="51959" x="4848225" y="6615113"/>
          <p14:tracePt t="51966" x="4884738" y="6615113"/>
          <p14:tracePt t="51973" x="4932363" y="6615113"/>
          <p14:tracePt t="51979" x="4981575" y="6615113"/>
          <p14:tracePt t="51988" x="5018088" y="6615113"/>
          <p14:tracePt t="51995" x="5054600" y="6615113"/>
          <p14:tracePt t="52002" x="5091113" y="6615113"/>
          <p14:tracePt t="52010" x="5114925" y="6615113"/>
          <p14:tracePt t="52017" x="5140325" y="6615113"/>
          <p14:tracePt t="52024" x="5176838" y="6615113"/>
          <p14:tracePt t="52030" x="5187950" y="6615113"/>
          <p14:tracePt t="52038" x="5213350" y="6615113"/>
          <p14:tracePt t="52045" x="5224463" y="6615113"/>
          <p14:tracePt t="52053" x="5249863" y="6615113"/>
          <p14:tracePt t="52059" x="5260975" y="6615113"/>
          <p14:tracePt t="52068" x="5273675" y="6602413"/>
          <p14:tracePt t="52075" x="5286375" y="6602413"/>
          <p14:tracePt t="52082" x="5286375" y="6589713"/>
          <p14:tracePt t="52090" x="5297488" y="6589713"/>
          <p14:tracePt t="52096" x="5310188" y="6589713"/>
          <p14:tracePt t="52155" x="5310188" y="6578600"/>
          <p14:tracePt t="52162" x="5310188" y="6565900"/>
          <p14:tracePt t="52170" x="5310188" y="6553200"/>
          <p14:tracePt t="52178" x="5310188" y="6540500"/>
          <p14:tracePt t="52185" x="5310188" y="6529388"/>
          <p14:tracePt t="52193" x="5297488" y="6516688"/>
          <p14:tracePt t="52200" x="5286375" y="6492875"/>
          <p14:tracePt t="52207" x="5260975" y="6480175"/>
          <p14:tracePt t="52214" x="5249863" y="6467475"/>
          <p14:tracePt t="52222" x="5213350" y="6443663"/>
          <p14:tracePt t="52228" x="5164138" y="6419850"/>
          <p14:tracePt t="52236" x="5114925" y="6383338"/>
          <p14:tracePt t="52243" x="5091113" y="6370638"/>
          <p14:tracePt t="52251" x="5030788" y="6357938"/>
          <p14:tracePt t="52258" x="4981575" y="6334125"/>
          <p14:tracePt t="52264" x="4932363" y="6321425"/>
          <p14:tracePt t="52271" x="4822825" y="6297613"/>
          <p14:tracePt t="52279" x="4738688" y="6273800"/>
          <p14:tracePt t="52288" x="4676775" y="6273800"/>
          <p14:tracePt t="52295" x="4603750" y="6261100"/>
          <p14:tracePt t="52302" x="4518025" y="6261100"/>
          <p14:tracePt t="52310" x="4445000" y="6261100"/>
          <p14:tracePt t="52316" x="4360863" y="6261100"/>
          <p14:tracePt t="52324" x="4275138" y="6261100"/>
          <p14:tracePt t="52331" x="4225925" y="6261100"/>
          <p14:tracePt t="52339" x="4141788" y="6261100"/>
          <p14:tracePt t="52346" x="4092575" y="6273800"/>
          <p14:tracePt t="52353" x="4019550" y="6284913"/>
          <p14:tracePt t="52360" x="3970338" y="6284913"/>
          <p14:tracePt t="52368" x="3910013" y="6297613"/>
          <p14:tracePt t="52375" x="3848100" y="6310313"/>
          <p14:tracePt t="52381" x="3811588" y="6310313"/>
          <p14:tracePt t="52388" x="3775075" y="6321425"/>
          <p14:tracePt t="52396" x="3738563" y="6334125"/>
          <p14:tracePt t="52404" x="3714750" y="6346825"/>
          <p14:tracePt t="52412" x="3690938" y="6346825"/>
          <p14:tracePt t="52419" x="3665538" y="6357938"/>
          <p14:tracePt t="52426" x="3654425" y="6357938"/>
          <p14:tracePt t="52433" x="3641725" y="6370638"/>
          <p14:tracePt t="52441" x="3617913" y="6370638"/>
          <p14:tracePt t="52448" x="3605213" y="6383338"/>
          <p14:tracePt t="52455" x="3581400" y="6394450"/>
          <p14:tracePt t="52462" x="3568700" y="6394450"/>
          <p14:tracePt t="52477" x="3556000" y="6407150"/>
          <p14:tracePt t="52484" x="3544888" y="6419850"/>
          <p14:tracePt t="52492" x="3532188" y="6419850"/>
          <p14:tracePt t="52505" x="3519488" y="6430963"/>
          <p14:tracePt t="52572" x="3519488" y="6443663"/>
          <p14:tracePt t="52587" x="3519488" y="6456363"/>
          <p14:tracePt t="52602" x="3519488" y="6467475"/>
          <p14:tracePt t="52609" x="3532188" y="6480175"/>
          <p14:tracePt t="52615" x="3544888" y="6480175"/>
          <p14:tracePt t="52622" x="3581400" y="6503988"/>
          <p14:tracePt t="52630" x="3605213" y="6516688"/>
          <p14:tracePt t="52637" x="3654425" y="6516688"/>
          <p14:tracePt t="52645" x="3690938" y="6529388"/>
          <p14:tracePt t="52653" x="3738563" y="6529388"/>
          <p14:tracePt t="52660" x="3787775" y="6540500"/>
          <p14:tracePt t="52667" x="3824288" y="6540500"/>
          <p14:tracePt t="52675" x="3873500" y="6540500"/>
          <p14:tracePt t="52682" x="3921125" y="6540500"/>
          <p14:tracePt t="52689" x="3983038" y="6540500"/>
          <p14:tracePt t="52696" x="4043363" y="6540500"/>
          <p14:tracePt t="52704" x="4141788" y="6540500"/>
          <p14:tracePt t="52711" x="4189413" y="6540500"/>
          <p14:tracePt t="52718" x="4262438" y="6540500"/>
          <p14:tracePt t="52725" x="4324350" y="6540500"/>
          <p14:tracePt t="52732" x="4384675" y="6540500"/>
          <p14:tracePt t="52740" x="4470400" y="6540500"/>
          <p14:tracePt t="52747" x="4530725" y="6553200"/>
          <p14:tracePt t="52754" x="4603750" y="6553200"/>
          <p14:tracePt t="52762" x="4665663" y="6565900"/>
          <p14:tracePt t="52770" x="4713288" y="6565900"/>
          <p14:tracePt t="52777" x="4762500" y="6578600"/>
          <p14:tracePt t="52784" x="4811713" y="6589713"/>
          <p14:tracePt t="52792" x="4872038" y="6589713"/>
          <p14:tracePt t="52799" x="4921250" y="6589713"/>
          <p14:tracePt t="52806" x="4957763" y="6589713"/>
          <p14:tracePt t="52813" x="5005388" y="6589713"/>
          <p14:tracePt t="52821" x="5041900" y="6602413"/>
          <p14:tracePt t="52828" x="5067300" y="6602413"/>
          <p14:tracePt t="52835" x="5091113" y="6602413"/>
          <p14:tracePt t="52843" x="5103813" y="6602413"/>
          <p14:tracePt t="52850" x="5127625" y="6602413"/>
          <p14:tracePt t="52863" x="5151438" y="6602413"/>
          <p14:tracePt t="54713" x="5151438" y="6589713"/>
          <p14:tracePt t="54721" x="5151438" y="6578600"/>
          <p14:tracePt t="54728" x="5140325" y="6540500"/>
          <p14:tracePt t="54735" x="5127625" y="6503988"/>
          <p14:tracePt t="54742" x="5103813" y="6467475"/>
          <p14:tracePt t="54749" x="5091113" y="6430963"/>
          <p14:tracePt t="54756" x="5078413" y="6394450"/>
          <p14:tracePt t="54764" x="5067300" y="6334125"/>
          <p14:tracePt t="54770" x="5041900" y="6310313"/>
          <p14:tracePt t="54779" x="5018088" y="6237288"/>
          <p14:tracePt t="54786" x="4994275" y="6151563"/>
          <p14:tracePt t="54792" x="4968875" y="6078538"/>
          <p14:tracePt t="54801" x="4945063" y="5992813"/>
          <p14:tracePt t="54807" x="4921250" y="5932488"/>
          <p14:tracePt t="54815" x="4908550" y="5895975"/>
          <p14:tracePt t="54822" x="4884738" y="5859463"/>
          <p14:tracePt t="54830" x="4872038" y="5834063"/>
          <p14:tracePt t="54837" x="4835525" y="5797550"/>
          <p14:tracePt t="54844" x="4822825" y="5749925"/>
          <p14:tracePt t="54852" x="4799013" y="5724525"/>
          <p14:tracePt t="54859" x="4775200" y="5700713"/>
          <p14:tracePt t="54866" x="4738688" y="5664200"/>
          <p14:tracePt t="54874" x="4713288" y="5627688"/>
          <p14:tracePt t="54880" x="4689475" y="5603875"/>
          <p14:tracePt t="54889" x="4652963" y="5567363"/>
          <p14:tracePt t="54895" x="4640263" y="5541963"/>
          <p14:tracePt t="54902" x="4591050" y="5518150"/>
          <p14:tracePt t="54911" x="4567238" y="5481638"/>
          <p14:tracePt t="54918" x="4543425" y="5468938"/>
          <p14:tracePt t="54925" x="4506913" y="5445125"/>
          <p14:tracePt t="54931" x="4494213" y="5432425"/>
          <p14:tracePt t="54939" x="4481513" y="5408613"/>
          <p14:tracePt t="54946" x="4445000" y="5408613"/>
          <p14:tracePt t="54954" x="4421188" y="5384800"/>
          <p14:tracePt t="54961" x="4408488" y="5384800"/>
          <p14:tracePt t="54969" x="4384675" y="5384800"/>
          <p14:tracePt t="54976" x="4360863" y="5372100"/>
          <p14:tracePt t="54983" x="4324350" y="5372100"/>
          <p14:tracePt t="54990" x="4298950" y="5372100"/>
          <p14:tracePt t="54997" x="4287838" y="5372100"/>
          <p14:tracePt t="55005" x="4262438" y="5372100"/>
          <p14:tracePt t="55011" x="4251325" y="5372100"/>
          <p14:tracePt t="55019" x="4225925" y="5372100"/>
          <p14:tracePt t="55028" x="4214813" y="5372100"/>
          <p14:tracePt t="55034" x="4202113" y="5372100"/>
          <p14:tracePt t="55042" x="4178300" y="5372100"/>
          <p14:tracePt t="55056" x="4165600" y="5372100"/>
          <p14:tracePt t="55063" x="4152900" y="5372100"/>
          <p14:tracePt t="55071" x="4141788" y="5384800"/>
          <p14:tracePt t="55077" x="4116388" y="5384800"/>
          <p14:tracePt t="55085" x="4116388" y="5408613"/>
          <p14:tracePt t="55092" x="4092575" y="5408613"/>
          <p14:tracePt t="55100" x="4079875" y="5445125"/>
          <p14:tracePt t="55108" x="4068763" y="5468938"/>
          <p14:tracePt t="55114" x="4056063" y="5481638"/>
          <p14:tracePt t="55122" x="4043363" y="5518150"/>
          <p14:tracePt t="55128" x="4032250" y="5530850"/>
          <p14:tracePt t="55136" x="4032250" y="5541963"/>
          <p14:tracePt t="55144" x="4019550" y="5567363"/>
          <p14:tracePt t="55159" x="4019550" y="5578475"/>
          <p14:tracePt t="55166" x="4019550" y="5591175"/>
          <p14:tracePt t="55173" x="4019550" y="5603875"/>
          <p14:tracePt t="55180" x="4019550" y="5614988"/>
          <p14:tracePt t="55194" x="4019550" y="5640388"/>
          <p14:tracePt t="55202" x="4032250" y="5651500"/>
          <p14:tracePt t="55210" x="4043363" y="5664200"/>
          <p14:tracePt t="55217" x="4068763" y="5688013"/>
          <p14:tracePt t="55224" x="4092575" y="5700713"/>
          <p14:tracePt t="55231" x="4105275" y="5713413"/>
          <p14:tracePt t="55239" x="4141788" y="5724525"/>
          <p14:tracePt t="55246" x="4165600" y="5749925"/>
          <p14:tracePt t="55253" x="4202113" y="5761038"/>
          <p14:tracePt t="55261" x="4225925" y="5773738"/>
          <p14:tracePt t="55268" x="4251325" y="5773738"/>
          <p14:tracePt t="55275" x="4275138" y="5786438"/>
          <p14:tracePt t="55282" x="4324350" y="5797550"/>
          <p14:tracePt t="55290" x="4335463" y="5797550"/>
          <p14:tracePt t="55297" x="4360863" y="5797550"/>
          <p14:tracePt t="55305" x="4384675" y="5797550"/>
          <p14:tracePt t="55313" x="4397375" y="5797550"/>
          <p14:tracePt t="55320" x="4421188" y="5797550"/>
          <p14:tracePt t="55327" x="4433888" y="5797550"/>
          <p14:tracePt t="55334" x="4445000" y="5797550"/>
          <p14:tracePt t="55340" x="4457700" y="5797550"/>
          <p14:tracePt t="55348" x="4481513" y="5797550"/>
          <p14:tracePt t="55355" x="4494213" y="5797550"/>
          <p14:tracePt t="55363" x="4506913" y="5797550"/>
          <p14:tracePt t="55369" x="4518025" y="5797550"/>
          <p14:tracePt t="55378" x="4530725" y="5786438"/>
          <p14:tracePt t="55385" x="4543425" y="5786438"/>
          <p14:tracePt t="55392" x="4554538" y="5773738"/>
          <p14:tracePt t="55400" x="4567238" y="5773738"/>
          <p14:tracePt t="55407" x="4579938" y="5749925"/>
          <p14:tracePt t="55422" x="4591050" y="5724525"/>
          <p14:tracePt t="55429" x="4603750" y="5713413"/>
          <p14:tracePt t="55436" x="4603750" y="5700713"/>
          <p14:tracePt t="55444" x="4616450" y="5688013"/>
          <p14:tracePt t="55451" x="4616450" y="5676900"/>
          <p14:tracePt t="55458" x="4616450" y="5664200"/>
          <p14:tracePt t="55465" x="4616450" y="5651500"/>
          <p14:tracePt t="55472" x="4616450" y="5640388"/>
          <p14:tracePt t="55480" x="4616450" y="5614988"/>
          <p14:tracePt t="55486" x="4616450" y="5603875"/>
          <p14:tracePt t="55494" x="4616450" y="5591175"/>
          <p14:tracePt t="55502" x="4616450" y="5578475"/>
          <p14:tracePt t="55510" x="4616450" y="5567363"/>
          <p14:tracePt t="55516" x="4616450" y="5541963"/>
          <p14:tracePt t="55524" x="4616450" y="5530850"/>
          <p14:tracePt t="55531" x="4603750" y="5518150"/>
          <p14:tracePt t="55539" x="4591050" y="5505450"/>
          <p14:tracePt t="55553" x="4579938" y="5494338"/>
          <p14:tracePt t="55561" x="4579938" y="5481638"/>
          <p14:tracePt t="55568" x="4554538" y="5481638"/>
          <p14:tracePt t="55575" x="4554538" y="5468938"/>
          <p14:tracePt t="55582" x="4530725" y="5468938"/>
          <p14:tracePt t="55590" x="4506913" y="5457825"/>
          <p14:tracePt t="55597" x="4481513" y="5445125"/>
          <p14:tracePt t="55603" x="4457700" y="5445125"/>
          <p14:tracePt t="55611" x="4433888" y="5445125"/>
          <p14:tracePt t="55619" x="4397375" y="5445125"/>
          <p14:tracePt t="55626" x="4384675" y="5445125"/>
          <p14:tracePt t="55633" x="4360863" y="5445125"/>
          <p14:tracePt t="55641" x="4324350" y="5445125"/>
          <p14:tracePt t="55647" x="4298950" y="5445125"/>
          <p14:tracePt t="55655" x="4287838" y="5445125"/>
          <p14:tracePt t="55663" x="4275138" y="5445125"/>
          <p14:tracePt t="55670" x="4251325" y="5457825"/>
          <p14:tracePt t="55685" x="4225925" y="5468938"/>
          <p14:tracePt t="55692" x="4214813" y="5468938"/>
          <p14:tracePt t="55699" x="4202113" y="5494338"/>
          <p14:tracePt t="55707" x="4189413" y="5494338"/>
          <p14:tracePt t="55714" x="4178300" y="5518150"/>
          <p14:tracePt t="55720" x="4165600" y="5530850"/>
          <p14:tracePt t="55728" x="4152900" y="5541963"/>
          <p14:tracePt t="55736" x="4152900" y="5567363"/>
          <p14:tracePt t="55742" x="4141788" y="5578475"/>
          <p14:tracePt t="55750" x="4141788" y="5591175"/>
          <p14:tracePt t="55758" x="4141788" y="5614988"/>
          <p14:tracePt t="55764" x="4141788" y="5627688"/>
          <p14:tracePt t="55772" x="4141788" y="5640388"/>
          <p14:tracePt t="55780" x="4141788" y="5664200"/>
          <p14:tracePt t="55787" x="4141788" y="5688013"/>
          <p14:tracePt t="55794" x="4141788" y="5700713"/>
          <p14:tracePt t="55802" x="4152900" y="5713413"/>
          <p14:tracePt t="55809" x="4165600" y="5724525"/>
          <p14:tracePt t="55816" x="4178300" y="5737225"/>
          <p14:tracePt t="55824" x="4189413" y="5749925"/>
          <p14:tracePt t="55830" x="4214813" y="5761038"/>
          <p14:tracePt t="55837" x="4225925" y="5773738"/>
          <p14:tracePt t="55845" x="4251325" y="5786438"/>
          <p14:tracePt t="55853" x="4275138" y="5797550"/>
          <p14:tracePt t="55860" x="4298950" y="5810250"/>
          <p14:tracePt t="55867" x="4324350" y="5822950"/>
          <p14:tracePt t="55874" x="4335463" y="5822950"/>
          <p14:tracePt t="55881" x="4371975" y="5834063"/>
          <p14:tracePt t="55889" x="4397375" y="5846763"/>
          <p14:tracePt t="55911" x="4445000" y="5846763"/>
          <p14:tracePt t="55919" x="4457700" y="5846763"/>
          <p14:tracePt t="55932" x="4481513" y="5846763"/>
          <p14:tracePt t="55941" x="4494213" y="5846763"/>
          <p14:tracePt t="55947" x="4506913" y="5846763"/>
          <p14:tracePt t="55954" x="4518025" y="5846763"/>
          <p14:tracePt t="55970" x="4530725" y="5846763"/>
          <p14:tracePt t="55978" x="4543425" y="5846763"/>
          <p14:tracePt t="55984" x="4554538" y="5834063"/>
          <p14:tracePt t="55992" x="4567238" y="5810250"/>
          <p14:tracePt t="55998" x="4579938" y="5773738"/>
          <p14:tracePt t="56840" x="4567238" y="5773738"/>
          <p14:tracePt t="56862" x="4554538" y="5797550"/>
          <p14:tracePt t="56868" x="4554538" y="5810250"/>
          <p14:tracePt t="56875" x="4543425" y="5834063"/>
          <p14:tracePt t="56882" x="4543425" y="5870575"/>
          <p14:tracePt t="56889" x="4543425" y="5895975"/>
          <p14:tracePt t="56897" x="4543425" y="5932488"/>
          <p14:tracePt t="56912" x="4543425" y="5969000"/>
          <p14:tracePt t="56920" x="4543425" y="5981700"/>
          <p14:tracePt t="56927" x="4543425" y="6005513"/>
          <p14:tracePt t="56934" x="4543425" y="6029325"/>
          <p14:tracePt t="56942" x="4543425" y="6054725"/>
          <p14:tracePt t="56948" x="4543425" y="6078538"/>
          <p14:tracePt t="56956" x="4543425" y="6091238"/>
          <p14:tracePt t="56962" x="4543425" y="6115050"/>
          <p14:tracePt t="56971" x="4554538" y="6138863"/>
          <p14:tracePt t="56979" x="4554538" y="6151563"/>
          <p14:tracePt t="56985" x="4567238" y="6175375"/>
          <p14:tracePt t="56992" x="4579938" y="6188075"/>
          <p14:tracePt t="56999" x="4579938" y="6200775"/>
          <p14:tracePt t="57006" x="4591050" y="6211888"/>
          <p14:tracePt t="57014" x="4603750" y="6224588"/>
          <p14:tracePt t="57022" x="4616450" y="6248400"/>
          <p14:tracePt t="57029" x="4627563" y="6248400"/>
          <p14:tracePt t="57037" x="4640263" y="6273800"/>
          <p14:tracePt t="57044" x="4652963" y="6284913"/>
          <p14:tracePt t="57051" x="4652963" y="6297613"/>
          <p14:tracePt t="57059" x="4676775" y="6310313"/>
          <p14:tracePt t="57065" x="4689475" y="6334125"/>
          <p14:tracePt t="57073" x="4702175" y="6334125"/>
          <p14:tracePt t="57081" x="4738688" y="6357938"/>
          <p14:tracePt t="57086" x="4749800" y="6370638"/>
          <p14:tracePt t="57095" x="4775200" y="6383338"/>
          <p14:tracePt t="57102" x="4799013" y="6407150"/>
          <p14:tracePt t="57110" x="4835525" y="6407150"/>
          <p14:tracePt t="57116" x="4872038" y="6430963"/>
          <p14:tracePt t="57123" x="4908550" y="6456363"/>
          <p14:tracePt t="57131" x="4945063" y="6467475"/>
          <p14:tracePt t="57139" x="4981575" y="6480175"/>
          <p14:tracePt t="57145" x="5005388" y="6492875"/>
          <p14:tracePt t="57153" x="5041900" y="6492875"/>
          <p14:tracePt t="57161" x="5067300" y="6492875"/>
          <p14:tracePt t="57168" x="5091113" y="6492875"/>
          <p14:tracePt t="57175" x="5114925" y="6492875"/>
          <p14:tracePt t="57182" x="5151438" y="6492875"/>
          <p14:tracePt t="57190" x="5176838" y="6492875"/>
          <p14:tracePt t="57197" x="5200650" y="6492875"/>
          <p14:tracePt t="57205" x="5237163" y="6492875"/>
          <p14:tracePt t="57212" x="5249863" y="6480175"/>
          <p14:tracePt t="57219" x="5273675" y="6480175"/>
          <p14:tracePt t="57226" x="5297488" y="6480175"/>
          <p14:tracePt t="57233" x="5310188" y="6467475"/>
          <p14:tracePt t="57240" x="5322888" y="6443663"/>
          <p14:tracePt t="57248" x="5334000" y="6443663"/>
          <p14:tracePt t="57256" x="5346700" y="6430963"/>
          <p14:tracePt t="57263" x="5359400" y="6419850"/>
          <p14:tracePt t="57271" x="5370513" y="6407150"/>
          <p14:tracePt t="57278" x="5383213" y="6394450"/>
          <p14:tracePt t="57284" x="5395913" y="6370638"/>
          <p14:tracePt t="57292" x="5408613" y="6357938"/>
          <p14:tracePt t="57299" x="5419725" y="6346825"/>
          <p14:tracePt t="57307" x="5419725" y="6334125"/>
          <p14:tracePt t="57314" x="5432425" y="6310313"/>
          <p14:tracePt t="57322" x="5445125" y="6297613"/>
          <p14:tracePt t="57329" x="5445125" y="6273800"/>
          <p14:tracePt t="57336" x="5445125" y="6248400"/>
          <p14:tracePt t="57343" x="5445125" y="6237288"/>
          <p14:tracePt t="57350" x="5445125" y="6211888"/>
          <p14:tracePt t="57357" x="5445125" y="6188075"/>
          <p14:tracePt t="57364" x="5445125" y="6164263"/>
          <p14:tracePt t="57373" x="5445125" y="6138863"/>
          <p14:tracePt t="57379" x="5445125" y="6115050"/>
          <p14:tracePt t="57387" x="5445125" y="6091238"/>
          <p14:tracePt t="57395" x="5432425" y="6065838"/>
          <p14:tracePt t="57401" x="5408613" y="6042025"/>
          <p14:tracePt t="57409" x="5395913" y="6029325"/>
          <p14:tracePt t="57416" x="5359400" y="6005513"/>
          <p14:tracePt t="57424" x="5322888" y="5969000"/>
          <p14:tracePt t="57431" x="5297488" y="5945188"/>
          <p14:tracePt t="57439" x="5273675" y="5919788"/>
          <p14:tracePt t="57445" x="5249863" y="5907088"/>
          <p14:tracePt t="57452" x="5224463" y="5883275"/>
          <p14:tracePt t="57461" x="5187950" y="5870575"/>
          <p14:tracePt t="57467" x="5164138" y="5846763"/>
          <p14:tracePt t="57474" x="5140325" y="5834063"/>
          <p14:tracePt t="57481" x="5114925" y="5822950"/>
          <p14:tracePt t="57488" x="5078413" y="5797550"/>
          <p14:tracePt t="57496" x="5041900" y="5797550"/>
          <p14:tracePt t="57504" x="5005388" y="5797550"/>
          <p14:tracePt t="57512" x="4994275" y="5786438"/>
          <p14:tracePt t="57519" x="4957763" y="5786438"/>
          <p14:tracePt t="57526" x="4932363" y="5786438"/>
          <p14:tracePt t="57533" x="4908550" y="5786438"/>
          <p14:tracePt t="57541" x="4884738" y="5786438"/>
          <p14:tracePt t="57547" x="4848225" y="5786438"/>
          <p14:tracePt t="57555" x="4822825" y="5786438"/>
          <p14:tracePt t="57562" x="4799013" y="5786438"/>
          <p14:tracePt t="57570" x="4786313" y="5786438"/>
          <p14:tracePt t="57577" x="4762500" y="5786438"/>
          <p14:tracePt t="57584" x="4738688" y="5797550"/>
          <p14:tracePt t="57592" x="4725988" y="5822950"/>
          <p14:tracePt t="57598" x="4713288" y="5822950"/>
          <p14:tracePt t="57605" x="4702175" y="5846763"/>
          <p14:tracePt t="57613" x="4676775" y="5859463"/>
          <p14:tracePt t="57621" x="4665663" y="5895975"/>
          <p14:tracePt t="57629" x="4652963" y="5907088"/>
          <p14:tracePt t="57636" x="4652963" y="5932488"/>
          <p14:tracePt t="57643" x="4627563" y="5969000"/>
          <p14:tracePt t="57650" x="4627563" y="5992813"/>
          <p14:tracePt t="57658" x="4616450" y="6018213"/>
          <p14:tracePt t="57664" x="4616450" y="6042025"/>
          <p14:tracePt t="57672" x="4616450" y="6065838"/>
          <p14:tracePt t="57679" x="4616450" y="6078538"/>
          <p14:tracePt t="57686" x="4616450" y="6102350"/>
          <p14:tracePt t="57694" x="4616450" y="6115050"/>
          <p14:tracePt t="57701" x="4616450" y="6127750"/>
          <p14:tracePt t="57709" x="4627563" y="6151563"/>
          <p14:tracePt t="57722" x="4640263" y="6164263"/>
          <p14:tracePt t="57730" x="4652963" y="6175375"/>
          <p14:tracePt t="57738" x="4676775" y="6200775"/>
          <p14:tracePt t="57745" x="4689475" y="6211888"/>
          <p14:tracePt t="57752" x="4713288" y="6224588"/>
          <p14:tracePt t="57760" x="4738688" y="6237288"/>
          <p14:tracePt t="57767" x="4749800" y="6261100"/>
          <p14:tracePt t="57775" x="4786313" y="6273800"/>
          <p14:tracePt t="57782" x="4811713" y="6284913"/>
          <p14:tracePt t="57789" x="4859338" y="6297613"/>
          <p14:tracePt t="57796" x="4884738" y="6310313"/>
          <p14:tracePt t="57803" x="4932363" y="6321425"/>
          <p14:tracePt t="57812" x="4957763" y="6334125"/>
          <p14:tracePt t="57818" x="4994275" y="6334125"/>
          <p14:tracePt t="57825" x="5018088" y="6334125"/>
          <p14:tracePt t="57832" x="5041900" y="6334125"/>
          <p14:tracePt t="57839" x="5078413" y="6334125"/>
          <p14:tracePt t="57847" x="5114925" y="6334125"/>
          <p14:tracePt t="57855" x="5151438" y="6334125"/>
          <p14:tracePt t="57862" x="5176838" y="6334125"/>
          <p14:tracePt t="57869" x="5200650" y="6334125"/>
          <p14:tracePt t="57877" x="5224463" y="6334125"/>
          <p14:tracePt t="57884" x="5249863" y="6334125"/>
          <p14:tracePt t="57892" x="5273675" y="6334125"/>
          <p14:tracePt t="57898" x="5297488" y="6334125"/>
          <p14:tracePt t="57913" x="5334000" y="6310313"/>
          <p14:tracePt t="57921" x="5370513" y="6297613"/>
          <p14:tracePt t="57929" x="5383213" y="6284913"/>
          <p14:tracePt t="57934" x="5395913" y="6284913"/>
          <p14:tracePt t="57943" x="5419725" y="6273800"/>
          <p14:tracePt t="57956" x="5432425" y="6261100"/>
          <p14:tracePt t="57964" x="5432425" y="6248400"/>
          <p14:tracePt t="57972" x="5445125" y="6248400"/>
          <p14:tracePt t="57986" x="5445125" y="6237288"/>
          <p14:tracePt t="57994" x="5456238" y="6237288"/>
          <p14:tracePt t="58001" x="5456238" y="6224588"/>
          <p14:tracePt t="58009" x="5468938" y="6224588"/>
          <p14:tracePt t="58015" x="5468938" y="6200775"/>
          <p14:tracePt t="58023" x="5468938" y="6175375"/>
          <p14:tracePt t="58030" x="5468938" y="6164263"/>
          <p14:tracePt t="58037" x="5468938" y="6138863"/>
          <p14:tracePt t="58045" x="5456238" y="6115050"/>
          <p14:tracePt t="58052" x="5445125" y="6102350"/>
          <p14:tracePt t="58060" x="5432425" y="6091238"/>
          <p14:tracePt t="58066" x="5419725" y="6078538"/>
          <p14:tracePt t="58073" x="5408613" y="6065838"/>
          <p14:tracePt t="58081" x="5383213" y="6054725"/>
          <p14:tracePt t="58089" x="5359400" y="6042025"/>
          <p14:tracePt t="58096" x="5334000" y="6029325"/>
          <p14:tracePt t="58103" x="5310188" y="6005513"/>
          <p14:tracePt t="58111" x="5260975" y="6005513"/>
          <p14:tracePt t="58118" x="5237163" y="5992813"/>
          <p14:tracePt t="58125" x="5213350" y="5981700"/>
          <p14:tracePt t="58132" x="5187950" y="5969000"/>
          <p14:tracePt t="58139" x="5151438" y="5956300"/>
          <p14:tracePt t="58147" x="5127625" y="5956300"/>
          <p14:tracePt t="58154" x="5067300" y="5945188"/>
          <p14:tracePt t="58162" x="5030788" y="5945188"/>
          <p14:tracePt t="58169" x="4994275" y="5932488"/>
          <p14:tracePt t="58176" x="4968875" y="5932488"/>
          <p14:tracePt t="58182" x="4945063" y="5932488"/>
          <p14:tracePt t="58190" x="4908550" y="5932488"/>
          <p14:tracePt t="58198" x="4884738" y="5932488"/>
          <p14:tracePt t="58205" x="4859338" y="5932488"/>
          <p14:tracePt t="58212" x="4835525" y="5945188"/>
          <p14:tracePt t="58220" x="4811713" y="5945188"/>
          <p14:tracePt t="58228" x="4786313" y="5956300"/>
          <p14:tracePt t="58234" x="4775200" y="5969000"/>
          <p14:tracePt t="58242" x="4749800" y="5992813"/>
          <p14:tracePt t="58249" x="4738688" y="6018213"/>
          <p14:tracePt t="58257" x="4713288" y="6042025"/>
          <p14:tracePt t="58264" x="4702175" y="6091238"/>
          <p14:tracePt t="58272" x="4689475" y="6127750"/>
          <p14:tracePt t="58279" x="4676775" y="6164263"/>
          <p14:tracePt t="58286" x="4676775" y="6261100"/>
          <p14:tracePt t="58293" x="4676775" y="6357938"/>
          <p14:tracePt t="58301" x="4676775" y="6394450"/>
          <p14:tracePt t="60878" x="4689475" y="6407150"/>
          <p14:tracePt t="60894" x="4702175" y="6407150"/>
          <p14:tracePt t="60909" x="4725988" y="6419850"/>
          <p14:tracePt t="60916" x="4738688" y="6419850"/>
          <p14:tracePt t="60924" x="4749800" y="6430963"/>
          <p14:tracePt t="60930" x="4775200" y="6430963"/>
          <p14:tracePt t="60938" x="4799013" y="6430963"/>
          <p14:tracePt t="60945" x="4822825" y="6443663"/>
          <p14:tracePt t="60952" x="4848225" y="6443663"/>
          <p14:tracePt t="60960" x="4872038" y="6443663"/>
          <p14:tracePt t="60966" x="4895850" y="6456363"/>
          <p14:tracePt t="60974" x="4932363" y="6456363"/>
          <p14:tracePt t="60981" x="4945063" y="6467475"/>
          <p14:tracePt t="60988" x="4957763" y="6467475"/>
          <p14:tracePt t="60996" x="4981575" y="6467475"/>
          <p14:tracePt t="61003" x="5005388" y="6467475"/>
          <p14:tracePt t="61011" x="5018088" y="6467475"/>
          <p14:tracePt t="61018" x="5041900" y="6467475"/>
          <p14:tracePt t="61025" x="5067300" y="6480175"/>
          <p14:tracePt t="61033" x="5091113" y="6480175"/>
          <p14:tracePt t="61041" x="5127625" y="6480175"/>
          <p14:tracePt t="61047" x="5151438" y="6480175"/>
          <p14:tracePt t="61055" x="5176838" y="6480175"/>
          <p14:tracePt t="61063" x="5187950" y="6480175"/>
          <p14:tracePt t="61070" x="5200650" y="6480175"/>
          <p14:tracePt t="61077" x="5224463" y="6480175"/>
          <p14:tracePt t="61083" x="5237163" y="6480175"/>
          <p14:tracePt t="61092" x="5260975" y="6480175"/>
          <p14:tracePt t="61098" x="5286375" y="6480175"/>
          <p14:tracePt t="61105" x="5297488" y="6467475"/>
          <p14:tracePt t="61112" x="5310188" y="6467475"/>
          <p14:tracePt t="61121" x="5310188" y="6456363"/>
          <p14:tracePt t="61128" x="5322888" y="6456363"/>
          <p14:tracePt t="61143" x="5334000" y="6443663"/>
          <p14:tracePt t="61187" x="5346700" y="6430963"/>
          <p14:tracePt t="61222" x="5346700" y="6419850"/>
          <p14:tracePt t="61237" x="5346700" y="6407150"/>
          <p14:tracePt t="61252" x="5334000" y="6394450"/>
          <p14:tracePt t="61260" x="5310188" y="6394450"/>
          <p14:tracePt t="61266" x="5286375" y="6383338"/>
          <p14:tracePt t="61274" x="5249863" y="6370638"/>
          <p14:tracePt t="61281" x="5224463" y="6357938"/>
          <p14:tracePt t="61289" x="5164138" y="6357938"/>
          <p14:tracePt t="61297" x="5127625" y="6346825"/>
          <p14:tracePt t="61303" x="5091113" y="6346825"/>
          <p14:tracePt t="61311" x="5054600" y="6346825"/>
          <p14:tracePt t="61317" x="5018088" y="6346825"/>
          <p14:tracePt t="61325" x="4957763" y="6346825"/>
          <p14:tracePt t="61333" x="4908550" y="6346825"/>
          <p14:tracePt t="61339" x="4872038" y="6346825"/>
          <p14:tracePt t="61347" x="4848225" y="6346825"/>
          <p14:tracePt t="61354" x="4811713" y="6346825"/>
          <p14:tracePt t="61362" x="4786313" y="6346825"/>
          <p14:tracePt t="61369" x="4762500" y="6357938"/>
          <p14:tracePt t="61376" x="4738688" y="6370638"/>
          <p14:tracePt t="61383" x="4725988" y="6370638"/>
          <p14:tracePt t="61392" x="4702175" y="6383338"/>
          <p14:tracePt t="63473" x="4702175" y="6394450"/>
          <p14:tracePt t="63481" x="4749800" y="6407150"/>
          <p14:tracePt t="63488" x="4786313" y="6407150"/>
          <p14:tracePt t="63495" x="4884738" y="6430963"/>
          <p14:tracePt t="63502" x="4994275" y="6443663"/>
          <p14:tracePt t="63510" x="5151438" y="6480175"/>
          <p14:tracePt t="63517" x="5334000" y="6492875"/>
          <p14:tracePt t="63525" x="5870575" y="6503988"/>
          <p14:tracePt t="63531" x="6272213" y="6529388"/>
          <p14:tracePt t="63539" x="6869113" y="6553200"/>
          <p14:tracePt t="63547" x="7332663" y="6553200"/>
          <p14:tracePt t="63553" x="7831138" y="6553200"/>
          <p14:tracePt t="63560" x="8331200" y="6553200"/>
          <p14:tracePt t="63567" x="8696325" y="6540500"/>
          <p14:tracePt t="63575" x="9013825" y="6503988"/>
          <p14:tracePt t="63583" x="9256713" y="6492875"/>
          <p14:tracePt t="63591" x="9402763" y="6492875"/>
          <p14:tracePt t="63598" x="9463088" y="6492875"/>
          <p14:tracePt t="63604" x="9525000" y="6492875"/>
          <p14:tracePt t="63948" x="9536113" y="6492875"/>
          <p14:tracePt t="63956" x="9536113" y="6480175"/>
          <p14:tracePt t="63963" x="9548813" y="6467475"/>
          <p14:tracePt t="63977" x="9548813" y="6443663"/>
          <p14:tracePt t="63985" x="9548813" y="6419850"/>
          <p14:tracePt t="63991" x="9548813" y="6383338"/>
          <p14:tracePt t="64000" x="9548813" y="6357938"/>
          <p14:tracePt t="64007" x="9536113" y="6334125"/>
          <p14:tracePt t="64015" x="9525000" y="6297613"/>
          <p14:tracePt t="64022" x="9499600" y="6237288"/>
          <p14:tracePt t="64029" x="9463088" y="6200775"/>
          <p14:tracePt t="64036" x="9451975" y="6175375"/>
          <p14:tracePt t="64044" x="9402763" y="6127750"/>
          <p14:tracePt t="64050" x="9390063" y="6102350"/>
          <p14:tracePt t="64058" x="9329738" y="6054725"/>
          <p14:tracePt t="64065" x="9293225" y="6018213"/>
          <p14:tracePt t="64072" x="9196388" y="5945188"/>
          <p14:tracePt t="64080" x="9159875" y="5895975"/>
          <p14:tracePt t="64087" x="9097963" y="5846763"/>
          <p14:tracePt t="64093" x="9024938" y="5797550"/>
          <p14:tracePt t="64101" x="8939213" y="5724525"/>
          <p14:tracePt t="64108" x="8866188" y="5676900"/>
          <p14:tracePt t="64115" x="8769350" y="5640388"/>
          <p14:tracePt t="64124" x="8672513" y="5567363"/>
          <p14:tracePt t="64132" x="8586788" y="5530850"/>
          <p14:tracePt t="64138" x="8501063" y="5505450"/>
          <p14:tracePt t="64146" x="8391525" y="5468938"/>
          <p14:tracePt t="64152" x="8245475" y="5421313"/>
          <p14:tracePt t="64160" x="8062913" y="5372100"/>
          <p14:tracePt t="64167" x="7929563" y="5335588"/>
          <p14:tracePt t="64175" x="7734300" y="5273675"/>
          <p14:tracePt t="64182" x="7600950" y="5249863"/>
          <p14:tracePt t="64190" x="7466013" y="5237163"/>
          <p14:tracePt t="64197" x="7307263" y="5226050"/>
          <p14:tracePt t="64204" x="7173913" y="5200650"/>
          <p14:tracePt t="64211" x="7004050" y="5200650"/>
          <p14:tracePt t="64218" x="6869113" y="5200650"/>
          <p14:tracePt t="64226" x="6723063" y="5213350"/>
          <p14:tracePt t="64233" x="6577013" y="5237163"/>
          <p14:tracePt t="64241" x="6430963" y="5262563"/>
          <p14:tracePt t="64249" x="6308725" y="5286375"/>
          <p14:tracePt t="64255" x="6199188" y="5322888"/>
          <p14:tracePt t="64262" x="6065838" y="5372100"/>
          <p14:tracePt t="64270" x="5943600" y="5421313"/>
          <p14:tracePt t="64277" x="5846763" y="5445125"/>
          <p14:tracePt t="64284" x="5748338" y="5481638"/>
          <p14:tracePt t="64292" x="5651500" y="5518150"/>
          <p14:tracePt t="64299" x="5591175" y="5554663"/>
          <p14:tracePt t="64307" x="5554663" y="5578475"/>
          <p14:tracePt t="64314" x="5529263" y="5603875"/>
          <p14:tracePt t="64321" x="5505450" y="5627688"/>
          <p14:tracePt t="64329" x="5468938" y="5651500"/>
          <p14:tracePt t="64335" x="5456238" y="5676900"/>
          <p14:tracePt t="64342" x="5419725" y="5713413"/>
          <p14:tracePt t="64350" x="5419725" y="5749925"/>
          <p14:tracePt t="64358" x="5395913" y="5773738"/>
          <p14:tracePt t="64365" x="5383213" y="5797550"/>
          <p14:tracePt t="64372" x="5370513" y="5822950"/>
          <p14:tracePt t="64379" x="5370513" y="5846763"/>
          <p14:tracePt t="64387" x="5370513" y="5907088"/>
          <p14:tracePt t="64394" x="5370513" y="5969000"/>
          <p14:tracePt t="64401" x="5370513" y="6029325"/>
          <p14:tracePt t="64409" x="5370513" y="6115050"/>
          <p14:tracePt t="64415" x="5370513" y="6138863"/>
          <p14:tracePt t="64424" x="5395913" y="6200775"/>
          <p14:tracePt t="64431" x="5395913" y="6237288"/>
          <p14:tracePt t="64438" x="5432425" y="6284913"/>
          <p14:tracePt t="64445" x="5468938" y="6334125"/>
          <p14:tracePt t="64452" x="5492750" y="6394450"/>
          <p14:tracePt t="64459" x="5529263" y="6443663"/>
          <p14:tracePt t="64467" x="5565775" y="6480175"/>
          <p14:tracePt t="64474" x="5614988" y="6516688"/>
          <p14:tracePt t="64482" x="5664200" y="6553200"/>
          <p14:tracePt t="64489" x="5748338" y="6615113"/>
          <p14:tracePt t="64496" x="5857875" y="6651625"/>
          <p14:tracePt t="64503" x="5956300" y="6688138"/>
          <p14:tracePt t="64511" x="6076950" y="6724650"/>
          <p14:tracePt t="64518" x="6175375" y="6748463"/>
          <p14:tracePt t="64526" x="6272213" y="6784975"/>
          <p14:tracePt t="64532" x="6381750" y="6808788"/>
          <p14:tracePt t="64731" x="10352088" y="6711950"/>
          <p14:tracePt t="64737" x="10437813" y="6626225"/>
          <p14:tracePt t="64745" x="10536238" y="6516688"/>
          <p14:tracePt t="64752" x="10609263" y="6407150"/>
          <p14:tracePt t="64760" x="10669588" y="6273800"/>
          <p14:tracePt t="64766" x="10693400" y="6211888"/>
          <p14:tracePt t="64774" x="10729913" y="6091238"/>
          <p14:tracePt t="64782" x="10729913" y="6018213"/>
          <p14:tracePt t="64789" x="10729913" y="5895975"/>
          <p14:tracePt t="64796" x="10729913" y="5797550"/>
          <p14:tracePt t="64802" x="10693400" y="5676900"/>
          <p14:tracePt t="64810" x="10645775" y="5591175"/>
          <p14:tracePt t="64818" x="10596563" y="5481638"/>
          <p14:tracePt t="64824" x="10523538" y="5395913"/>
          <p14:tracePt t="64832" x="10463213" y="5286375"/>
          <p14:tracePt t="64840" x="10388600" y="5213350"/>
          <p14:tracePt t="64847" x="10291763" y="5127625"/>
          <p14:tracePt t="64854" x="10145713" y="4994275"/>
          <p14:tracePt t="64862" x="10012363" y="4897438"/>
          <p14:tracePt t="64868" x="9890125" y="4835525"/>
          <p14:tracePt t="64876" x="9694863" y="4725988"/>
          <p14:tracePt t="64884" x="9499600" y="4629150"/>
          <p14:tracePt t="64891" x="9269413" y="4556125"/>
          <p14:tracePt t="64899" x="9074150" y="4494213"/>
          <p14:tracePt t="64905" x="8891588" y="4446588"/>
          <p14:tracePt t="64912" x="8636000" y="4373563"/>
          <p14:tracePt t="64919" x="8355013" y="4337050"/>
          <p14:tracePt t="64928" x="8099425" y="4300538"/>
          <p14:tracePt t="64935" x="7940675" y="4287838"/>
          <p14:tracePt t="64941" x="7648575" y="4287838"/>
          <p14:tracePt t="64948" x="7442200" y="4287838"/>
          <p14:tracePt t="64957" x="7234238" y="4287838"/>
          <p14:tracePt t="64964" x="7064375" y="4324350"/>
          <p14:tracePt t="64971" x="6918325" y="4360863"/>
          <p14:tracePt t="64979" x="6759575" y="4397375"/>
          <p14:tracePt t="64985" x="6589713" y="4446588"/>
          <p14:tracePt t="64993" x="6430963" y="4483100"/>
          <p14:tracePt t="65000" x="6321425" y="4519613"/>
          <p14:tracePt t="65008" x="6211888" y="4556125"/>
          <p14:tracePt t="65015" x="6138863" y="4579938"/>
          <p14:tracePt t="65022" x="6053138" y="4652963"/>
          <p14:tracePt t="65030" x="5980113" y="4689475"/>
          <p14:tracePt t="65037" x="5919788" y="4725988"/>
          <p14:tracePt t="65045" x="5857875" y="4775200"/>
          <p14:tracePt t="65051" x="5834063" y="4824413"/>
          <p14:tracePt t="65058" x="5797550" y="4848225"/>
          <p14:tracePt t="65065" x="5784850" y="4872038"/>
          <p14:tracePt t="65074" x="5761038" y="4908550"/>
          <p14:tracePt t="65081" x="5748338" y="4945063"/>
          <p14:tracePt t="65088" x="5737225" y="4981575"/>
          <p14:tracePt t="65095" x="5724525" y="5030788"/>
          <p14:tracePt t="65102" x="5724525" y="5080000"/>
          <p14:tracePt t="65110" x="5724525" y="5176838"/>
          <p14:tracePt t="65118" x="5724525" y="5213350"/>
          <p14:tracePt t="65124" x="5724525" y="5262563"/>
          <p14:tracePt t="65132" x="5724525" y="5299075"/>
          <p14:tracePt t="65140" x="5748338" y="5359400"/>
          <p14:tracePt t="65147" x="5761038" y="5395913"/>
          <p14:tracePt t="65154" x="5784850" y="5457825"/>
          <p14:tracePt t="65162" x="5821363" y="5530850"/>
          <p14:tracePt t="65168" x="5846763" y="5567363"/>
          <p14:tracePt t="65175" x="5870575" y="5627688"/>
          <p14:tracePt t="65182" x="5907088" y="5676900"/>
          <p14:tracePt t="65191" x="5930900" y="5700713"/>
          <p14:tracePt t="65198" x="5967413" y="5737225"/>
          <p14:tracePt t="65205" x="6003925" y="5797550"/>
          <p14:tracePt t="65212" x="6040438" y="5834063"/>
          <p14:tracePt t="65219" x="6115050" y="5907088"/>
          <p14:tracePt t="65227" x="6151563" y="5969000"/>
          <p14:tracePt t="65234" x="6188075" y="6018213"/>
          <p14:tracePt t="65242" x="6248400" y="6078538"/>
          <p14:tracePt t="65249" x="6284913" y="6102350"/>
          <p14:tracePt t="65256" x="6345238" y="6164263"/>
          <p14:tracePt t="65263" x="6418263" y="6211888"/>
          <p14:tracePt t="65271" x="6516688" y="6261100"/>
          <p14:tracePt t="65279" x="6613525" y="6334125"/>
          <p14:tracePt t="65285" x="6699250" y="6370638"/>
          <p14:tracePt t="65292" x="6931025" y="6480175"/>
          <p14:tracePt t="65299" x="7173913" y="6589713"/>
          <p14:tracePt t="65308" x="7416800" y="6688138"/>
          <p14:tracePt t="65315" x="7575550" y="6748463"/>
          <p14:tracePt t="65322" x="7783513" y="6808788"/>
          <p14:tracePt t="66352" x="8939213" y="6772275"/>
          <p14:tracePt t="66360" x="8939213" y="6626225"/>
          <p14:tracePt t="66366" x="8939213" y="6553200"/>
          <p14:tracePt t="66373" x="8915400" y="6443663"/>
          <p14:tracePt t="66382" x="8855075" y="6273800"/>
          <p14:tracePt t="66389" x="8818563" y="6175375"/>
          <p14:tracePt t="66396" x="8782050" y="6042025"/>
          <p14:tracePt t="66402" x="8732838" y="5945188"/>
          <p14:tracePt t="66411" x="8647113" y="5786438"/>
          <p14:tracePt t="66417" x="8599488" y="5713413"/>
          <p14:tracePt t="66425" x="8489950" y="5591175"/>
          <p14:tracePt t="66433" x="8428038" y="5518150"/>
          <p14:tracePt t="66439" x="8367713" y="5457825"/>
          <p14:tracePt t="66446" x="8307388" y="5395913"/>
          <p14:tracePt t="66453" x="8232775" y="5335588"/>
          <p14:tracePt t="66462" x="8148638" y="5286375"/>
          <p14:tracePt t="66469" x="8050213" y="5249863"/>
          <p14:tracePt t="66476" x="7904163" y="5176838"/>
          <p14:tracePt t="66484" x="7807325" y="5140325"/>
          <p14:tracePt t="66491" x="7685088" y="5103813"/>
          <p14:tracePt t="66499" x="7600950" y="5091113"/>
          <p14:tracePt t="66506" x="7489825" y="5054600"/>
          <p14:tracePt t="66513" x="7380288" y="5043488"/>
          <p14:tracePt t="66520" x="7270750" y="5030788"/>
          <p14:tracePt t="66528" x="7186613" y="5030788"/>
          <p14:tracePt t="66534" x="7124700" y="5030788"/>
          <p14:tracePt t="66542" x="7051675" y="5030788"/>
          <p14:tracePt t="66549" x="7004050" y="5043488"/>
          <p14:tracePt t="66556" x="6954838" y="5054600"/>
          <p14:tracePt t="66563" x="6881813" y="5080000"/>
          <p14:tracePt t="66570" x="6821488" y="5103813"/>
          <p14:tracePt t="66579" x="6772275" y="5116513"/>
          <p14:tracePt t="66586" x="6735763" y="5127625"/>
          <p14:tracePt t="66593" x="6686550" y="5153025"/>
          <p14:tracePt t="66601" x="6650038" y="5164138"/>
          <p14:tracePt t="66608" x="6626225" y="5176838"/>
          <p14:tracePt t="66615" x="6600825" y="5200650"/>
          <p14:tracePt t="66622" x="6577013" y="5200650"/>
          <p14:tracePt t="66630" x="6553200" y="5226050"/>
          <p14:tracePt t="66636" x="6540500" y="5237163"/>
          <p14:tracePt t="66645" x="6516688" y="5249863"/>
          <p14:tracePt t="66652" x="6516688" y="5262563"/>
          <p14:tracePt t="66659" x="6491288" y="5286375"/>
          <p14:tracePt t="66666" x="6480175" y="5299075"/>
          <p14:tracePt t="66673" x="6454775" y="5322888"/>
          <p14:tracePt t="66680" x="6443663" y="5335588"/>
          <p14:tracePt t="66688" x="6430963" y="5348288"/>
          <p14:tracePt t="66696" x="6418263" y="5372100"/>
          <p14:tracePt t="66702" x="6407150" y="5372100"/>
          <p14:tracePt t="66711" x="6394450" y="5395913"/>
          <p14:tracePt t="66717" x="6381750" y="5395913"/>
          <p14:tracePt t="66724" x="6381750" y="5421313"/>
          <p14:tracePt t="66733" x="6357938" y="5421313"/>
          <p14:tracePt t="66739" x="6357938" y="5445125"/>
          <p14:tracePt t="66754" x="6345238" y="5457825"/>
          <p14:tracePt t="66768" x="6345238" y="5468938"/>
          <p14:tracePt t="66783" x="6345238" y="5481638"/>
          <p14:tracePt t="66790" x="6345238" y="5494338"/>
          <p14:tracePt t="66805" x="6345238" y="5505450"/>
          <p14:tracePt t="66812" x="6345238" y="5518150"/>
          <p14:tracePt t="66827" x="6345238" y="5530850"/>
          <p14:tracePt t="66835" x="6345238" y="5541963"/>
          <p14:tracePt t="66841" x="6357938" y="5554663"/>
          <p14:tracePt t="66850" x="6370638" y="5567363"/>
          <p14:tracePt t="66856" x="6381750" y="5591175"/>
          <p14:tracePt t="66864" x="6407150" y="5603875"/>
          <p14:tracePt t="66871" x="6443663" y="5627688"/>
          <p14:tracePt t="66879" x="6467475" y="5640388"/>
          <p14:tracePt t="66885" x="6503988" y="5651500"/>
          <p14:tracePt t="66900" x="6626225" y="5688013"/>
          <p14:tracePt t="66906" x="6686550" y="5688013"/>
          <p14:tracePt t="66914" x="6735763" y="5700713"/>
          <p14:tracePt t="66921" x="6832600" y="5724525"/>
          <p14:tracePt t="66930" x="6918325" y="5724525"/>
          <p14:tracePt t="66936" x="6991350" y="5737225"/>
          <p14:tracePt t="66944" x="7064375" y="5737225"/>
          <p14:tracePt t="66951" x="7100888" y="5737225"/>
          <p14:tracePt t="66959" x="7150100" y="5737225"/>
          <p14:tracePt t="67330" x="7137400" y="5749925"/>
          <p14:tracePt t="67338" x="7124700" y="5749925"/>
          <p14:tracePt t="67353" x="7100888" y="5749925"/>
          <p14:tracePt t="67360" x="7088188" y="5761038"/>
          <p14:tracePt t="67368" x="7077075" y="5761038"/>
          <p14:tracePt t="67375" x="7051675" y="5773738"/>
          <p14:tracePt t="67390" x="7040563" y="5786438"/>
          <p14:tracePt t="67397" x="7015163" y="5797550"/>
          <p14:tracePt t="67412" x="6991350" y="5797550"/>
          <p14:tracePt t="67426" x="6978650" y="5797550"/>
          <p14:tracePt t="67441" x="6978650" y="5810250"/>
          <p14:tracePt t="67463" x="6967538" y="5810250"/>
          <p14:tracePt t="67478" x="6967538" y="5822950"/>
          <p14:tracePt t="67484" x="6967538" y="5834063"/>
          <p14:tracePt t="67500" x="6967538" y="5846763"/>
          <p14:tracePt t="67514" x="6967538" y="5859463"/>
          <p14:tracePt t="67521" x="6991350" y="5870575"/>
          <p14:tracePt t="67529" x="7004050" y="5883275"/>
          <p14:tracePt t="67536" x="7015163" y="5895975"/>
          <p14:tracePt t="67543" x="7051675" y="5907088"/>
          <p14:tracePt t="67550" x="7088188" y="5932488"/>
          <p14:tracePt t="67558" x="7124700" y="5932488"/>
          <p14:tracePt t="67565" x="7150100" y="5945188"/>
          <p14:tracePt t="67572" x="7186613" y="5956300"/>
          <p14:tracePt t="67579" x="7223125" y="5969000"/>
          <p14:tracePt t="67586" x="7296150" y="5969000"/>
          <p14:tracePt t="67594" x="7343775" y="5969000"/>
          <p14:tracePt t="67602" x="7380288" y="5969000"/>
          <p14:tracePt t="67609" x="7429500" y="5969000"/>
          <p14:tracePt t="67617" x="7466013" y="5969000"/>
          <p14:tracePt t="67623" x="7502525" y="5969000"/>
          <p14:tracePt t="67631" x="7539038" y="5969000"/>
          <p14:tracePt t="67638" x="7575550" y="5969000"/>
          <p14:tracePt t="67645" x="7612063" y="5969000"/>
          <p14:tracePt t="67653" x="7637463" y="5969000"/>
          <p14:tracePt t="67660" x="7661275" y="5969000"/>
          <p14:tracePt t="67667" x="7685088" y="5956300"/>
          <p14:tracePt t="67674" x="7710488" y="5956300"/>
          <p14:tracePt t="67682" x="7734300" y="5956300"/>
          <p14:tracePt t="67689" x="7747000" y="5945188"/>
          <p14:tracePt t="67695" x="7758113" y="5932488"/>
          <p14:tracePt t="67703" x="7794625" y="5932488"/>
          <p14:tracePt t="67711" x="7794625" y="5919788"/>
          <p14:tracePt t="67719" x="7820025" y="5907088"/>
          <p14:tracePt t="67726" x="7831138" y="5907088"/>
          <p14:tracePt t="67733" x="7843838" y="5895975"/>
          <p14:tracePt t="67741" x="7856538" y="5883275"/>
          <p14:tracePt t="67748" x="7867650" y="5870575"/>
          <p14:tracePt t="67755" x="7893050" y="5846763"/>
          <p14:tracePt t="67763" x="7893050" y="5822950"/>
          <p14:tracePt t="67769" x="7916863" y="5822950"/>
          <p14:tracePt t="67777" x="7916863" y="5797550"/>
          <p14:tracePt t="67784" x="7929563" y="5773738"/>
          <p14:tracePt t="67791" x="7940675" y="5761038"/>
          <p14:tracePt t="67800" x="7940675" y="5749925"/>
          <p14:tracePt t="67806" x="7953375" y="5737225"/>
          <p14:tracePt t="67814" x="7953375" y="5724525"/>
          <p14:tracePt t="67820" x="7953375" y="5700713"/>
          <p14:tracePt t="67827" x="7953375" y="5688013"/>
          <p14:tracePt t="67835" x="7953375" y="5676900"/>
          <p14:tracePt t="67842" x="7953375" y="5651500"/>
          <p14:tracePt t="67850" x="7953375" y="5640388"/>
          <p14:tracePt t="67857" x="7953375" y="5614988"/>
          <p14:tracePt t="67865" x="7953375" y="5603875"/>
          <p14:tracePt t="67872" x="7940675" y="5591175"/>
          <p14:tracePt t="67879" x="7940675" y="5578475"/>
          <p14:tracePt t="67886" x="7916863" y="5567363"/>
          <p14:tracePt t="67900" x="7916863" y="5554663"/>
          <p14:tracePt t="67901" x="7904163" y="5554663"/>
          <p14:tracePt t="67908" x="7893050" y="5530850"/>
          <p14:tracePt t="67916" x="7880350" y="5530850"/>
          <p14:tracePt t="67922" x="7867650" y="5518150"/>
          <p14:tracePt t="67931" x="7856538" y="5505450"/>
          <p14:tracePt t="67937" x="7843838" y="5505450"/>
          <p14:tracePt t="67944" x="7831138" y="5505450"/>
          <p14:tracePt t="67952" x="7820025" y="5494338"/>
          <p14:tracePt t="67958" x="7794625" y="5494338"/>
          <p14:tracePt t="67967" x="7783513" y="5481638"/>
          <p14:tracePt t="67974" x="7770813" y="5481638"/>
          <p14:tracePt t="67982" x="7747000" y="5481638"/>
          <p14:tracePt t="67989" x="7734300" y="5481638"/>
          <p14:tracePt t="67996" x="7721600" y="5481638"/>
          <p14:tracePt t="68003" x="7710488" y="5481638"/>
          <p14:tracePt t="68011" x="7673975" y="5481638"/>
          <p14:tracePt t="68018" x="7661275" y="5481638"/>
          <p14:tracePt t="68025" x="7648575" y="5481638"/>
          <p14:tracePt t="68032" x="7624763" y="5494338"/>
          <p14:tracePt t="68040" x="7612063" y="5494338"/>
          <p14:tracePt t="68048" x="7600950" y="5494338"/>
          <p14:tracePt t="68054" x="7575550" y="5505450"/>
          <p14:tracePt t="68061" x="7575550" y="5518150"/>
          <p14:tracePt t="68069" x="7564438" y="5518150"/>
          <p14:tracePt t="68075" x="7551738" y="5518150"/>
          <p14:tracePt t="68084" x="7551738" y="5530850"/>
          <p14:tracePt t="68091" x="7539038" y="5541963"/>
          <p14:tracePt t="68099" x="7526338" y="5554663"/>
          <p14:tracePt t="68105" x="7526338" y="5567363"/>
          <p14:tracePt t="68113" x="7515225" y="5578475"/>
          <p14:tracePt t="68120" x="7502525" y="5603875"/>
          <p14:tracePt t="68128" x="7502525" y="5614988"/>
          <p14:tracePt t="68135" x="7502525" y="5627688"/>
          <p14:tracePt t="68142" x="7502525" y="5640388"/>
          <p14:tracePt t="68150" x="7502525" y="5651500"/>
          <p14:tracePt t="68157" x="7502525" y="5664200"/>
          <p14:tracePt t="68164" x="7502525" y="5688013"/>
          <p14:tracePt t="68171" x="7502525" y="5700713"/>
          <p14:tracePt t="68178" x="7502525" y="5713413"/>
          <p14:tracePt t="68186" x="7502525" y="5737225"/>
          <p14:tracePt t="68192" x="7515225" y="5761038"/>
          <p14:tracePt t="68208" x="7515225" y="5786438"/>
          <p14:tracePt t="68215" x="7526338" y="5786438"/>
          <p14:tracePt t="68222" x="7539038" y="5797550"/>
          <p14:tracePt t="68230" x="7551738" y="5810250"/>
          <p14:tracePt t="68244" x="7575550" y="5822950"/>
          <p14:tracePt t="68252" x="7575550" y="5834063"/>
          <p14:tracePt t="68259" x="7588250" y="5834063"/>
          <p14:tracePt t="68274" x="7612063" y="5846763"/>
          <p14:tracePt t="68288" x="7624763" y="5859463"/>
          <p14:tracePt t="68295" x="7648575" y="5870575"/>
          <p14:tracePt t="68303" x="7673975" y="5870575"/>
          <p14:tracePt t="68309" x="7697788" y="5870575"/>
          <p14:tracePt t="68317" x="7721600" y="5883275"/>
          <p14:tracePt t="68324" x="7747000" y="5883275"/>
          <p14:tracePt t="68332" x="7783513" y="5883275"/>
          <p14:tracePt t="68339" x="7807325" y="5883275"/>
          <p14:tracePt t="68347" x="7831138" y="5883275"/>
          <p14:tracePt t="68353" x="7856538" y="5883275"/>
          <p14:tracePt t="68361" x="7893050" y="5883275"/>
          <p14:tracePt t="68369" x="7904163" y="5883275"/>
          <p14:tracePt t="68376" x="7929563" y="5883275"/>
          <p14:tracePt t="70108" x="7929563" y="5895975"/>
          <p14:tracePt t="70130" x="7929563" y="5907088"/>
          <p14:tracePt t="70136" x="7929563" y="5919788"/>
          <p14:tracePt t="70158" x="7929563" y="5932488"/>
          <p14:tracePt t="70165" x="7929563" y="5945188"/>
          <p14:tracePt t="70187" x="7929563" y="5969000"/>
          <p14:tracePt t="70203" x="7929563" y="5981700"/>
          <p14:tracePt t="70217" x="7929563" y="5992813"/>
          <p14:tracePt t="70224" x="7929563" y="6005513"/>
          <p14:tracePt t="70239" x="7929563" y="6018213"/>
          <p14:tracePt t="70246" x="7929563" y="6029325"/>
          <p14:tracePt t="70261" x="7929563" y="6054725"/>
          <p14:tracePt t="70274" x="7929563" y="6065838"/>
          <p14:tracePt t="70282" x="7929563" y="6091238"/>
          <p14:tracePt t="70298" x="7929563" y="6115050"/>
          <p14:tracePt t="70312" x="7929563" y="6127750"/>
          <p14:tracePt t="70319" x="7929563" y="6138863"/>
          <p14:tracePt t="70327" x="7940675" y="6151563"/>
          <p14:tracePt t="70334" x="7953375" y="6164263"/>
          <p14:tracePt t="70349" x="7953375" y="6188075"/>
          <p14:tracePt t="70355" x="7977188" y="6188075"/>
          <p14:tracePt t="70363" x="7977188" y="6200775"/>
          <p14:tracePt t="70370" x="7989888" y="6211888"/>
          <p14:tracePt t="70378" x="8013700" y="6224588"/>
          <p14:tracePt t="70385" x="8026400" y="6224588"/>
          <p14:tracePt t="70391" x="8050213" y="6248400"/>
          <p14:tracePt t="70399" x="8086725" y="6261100"/>
          <p14:tracePt t="70407" x="8112125" y="6261100"/>
          <p14:tracePt t="70415" x="8135938" y="6284913"/>
          <p14:tracePt t="70421" x="8159750" y="6284913"/>
          <p14:tracePt t="70429" x="8185150" y="6297613"/>
          <p14:tracePt t="70436" x="8221663" y="6297613"/>
          <p14:tracePt t="70444" x="8258175" y="6310313"/>
          <p14:tracePt t="70451" x="8281988" y="6321425"/>
          <p14:tracePt t="70458" x="8307388" y="6321425"/>
          <p14:tracePt t="70465" x="8331200" y="6334125"/>
          <p14:tracePt t="70472" x="8355013" y="6334125"/>
          <p14:tracePt t="70480" x="8380413" y="6334125"/>
          <p14:tracePt t="70487" x="8391525" y="6334125"/>
          <p14:tracePt t="70495" x="8416925" y="6334125"/>
          <p14:tracePt t="70501" x="8428038" y="6334125"/>
          <p14:tracePt t="70508" x="8453438" y="6334125"/>
          <p14:tracePt t="70515" x="8464550" y="6334125"/>
          <p14:tracePt t="70523" x="8489950" y="6334125"/>
          <p14:tracePt t="70532" x="8501063" y="6334125"/>
          <p14:tracePt t="70538" x="8526463" y="6334125"/>
          <p14:tracePt t="70546" x="8537575" y="6334125"/>
          <p14:tracePt t="70553" x="8550275" y="6334125"/>
          <p14:tracePt t="70561" x="8562975" y="6334125"/>
          <p14:tracePt t="70568" x="8586788" y="6334125"/>
          <p14:tracePt t="70575" x="8599488" y="6334125"/>
          <p14:tracePt t="70582" x="8610600" y="6334125"/>
          <p14:tracePt t="70589" x="8623300" y="6321425"/>
          <p14:tracePt t="70597" x="8636000" y="6321425"/>
          <p14:tracePt t="70604" x="8636000" y="6310313"/>
          <p14:tracePt t="70612" x="8659813" y="6297613"/>
          <p14:tracePt t="70625" x="8672513" y="6284913"/>
          <p14:tracePt t="70632" x="8683625" y="6284913"/>
          <p14:tracePt t="70640" x="8696325" y="6273800"/>
          <p14:tracePt t="70648" x="8696325" y="6261100"/>
          <p14:tracePt t="70655" x="8709025" y="6261100"/>
          <p14:tracePt t="70662" x="8720138" y="6248400"/>
          <p14:tracePt t="70670" x="8732838" y="6237288"/>
          <p14:tracePt t="70677" x="8732838" y="6224588"/>
          <p14:tracePt t="70692" x="8745538" y="6211888"/>
          <p14:tracePt t="70700" x="8745538" y="6200775"/>
          <p14:tracePt t="70706" x="8756650" y="6188075"/>
          <p14:tracePt t="70714" x="8756650" y="6175375"/>
          <p14:tracePt t="70721" x="8769350" y="6164263"/>
          <p14:tracePt t="70729" x="8769350" y="6138863"/>
          <p14:tracePt t="70735" x="8769350" y="6127750"/>
          <p14:tracePt t="70742" x="8769350" y="6115050"/>
          <p14:tracePt t="70749" x="8769350" y="6102350"/>
          <p14:tracePt t="70757" x="8769350" y="6091238"/>
          <p14:tracePt t="70765" x="8769350" y="6065838"/>
          <p14:tracePt t="70780" x="8769350" y="6054725"/>
          <p14:tracePt t="70787" x="8769350" y="6042025"/>
          <p14:tracePt t="70795" x="8769350" y="6029325"/>
          <p14:tracePt t="70801" x="8769350" y="6018213"/>
          <p14:tracePt t="70816" x="8769350" y="6005513"/>
          <p14:tracePt t="70823" x="8756650" y="6005513"/>
          <p14:tracePt t="70831" x="8745538" y="5992813"/>
          <p14:tracePt t="70838" x="8732838" y="5981700"/>
          <p14:tracePt t="70845" x="8720138" y="5969000"/>
          <p14:tracePt t="70853" x="8709025" y="5945188"/>
          <p14:tracePt t="70859" x="8672513" y="5932488"/>
          <p14:tracePt t="70866" x="8636000" y="5907088"/>
          <p14:tracePt t="70874" x="8599488" y="5895975"/>
          <p14:tracePt t="70882" x="8574088" y="5883275"/>
          <p14:tracePt t="70888" x="8550275" y="5870575"/>
          <p14:tracePt t="70896" x="8489950" y="5859463"/>
          <p14:tracePt t="70904" x="8464550" y="5846763"/>
          <p14:tracePt t="70912" x="8416925" y="5834063"/>
          <p14:tracePt t="70918" x="8380413" y="5822950"/>
          <p14:tracePt t="70926" x="8343900" y="5822950"/>
          <p14:tracePt t="70933" x="8281988" y="5810250"/>
          <p14:tracePt t="70940" x="8258175" y="5810250"/>
          <p14:tracePt t="70948" x="8221663" y="5810250"/>
          <p14:tracePt t="70954" x="8196263" y="5797550"/>
          <p14:tracePt t="70962" x="8159750" y="5797550"/>
          <p14:tracePt t="70970" x="8135938" y="5797550"/>
          <p14:tracePt t="70976" x="8099425" y="5797550"/>
          <p14:tracePt t="70983" x="8075613" y="5797550"/>
          <p14:tracePt t="70991" x="8050213" y="5797550"/>
          <p14:tracePt t="70999" x="8026400" y="5797550"/>
          <p14:tracePt t="71006" x="8002588" y="5797550"/>
          <p14:tracePt t="71013" x="7977188" y="5797550"/>
          <p14:tracePt t="71020" x="7966075" y="5797550"/>
          <p14:tracePt t="71028" x="7940675" y="5797550"/>
          <p14:tracePt t="71035" x="7916863" y="5810250"/>
          <p14:tracePt t="71042" x="7893050" y="5822950"/>
          <p14:tracePt t="71050" x="7880350" y="5822950"/>
          <p14:tracePt t="71057" x="7856538" y="5834063"/>
          <p14:tracePt t="71065" x="7843838" y="5859463"/>
          <p14:tracePt t="71071" x="7820025" y="5859463"/>
          <p14:tracePt t="71080" x="7794625" y="5883275"/>
          <p14:tracePt t="71087" x="7783513" y="5883275"/>
          <p14:tracePt t="71093" x="7770813" y="5895975"/>
          <p14:tracePt t="71100" x="7747000" y="5907088"/>
          <p14:tracePt t="71116" x="7747000" y="5919788"/>
          <p14:tracePt t="71135" x="7734300" y="5932488"/>
          <p14:tracePt t="71137" x="7734300" y="5945188"/>
          <p14:tracePt t="71144" x="7721600" y="5956300"/>
          <p14:tracePt t="71159" x="7721600" y="5969000"/>
          <p14:tracePt t="71167" x="7721600" y="5981700"/>
          <p14:tracePt t="71174" x="7721600" y="5992813"/>
          <p14:tracePt t="71182" x="7721600" y="6005513"/>
          <p14:tracePt t="71188" x="7721600" y="6018213"/>
          <p14:tracePt t="71196" x="7721600" y="6042025"/>
          <p14:tracePt t="71209" x="7734300" y="6054725"/>
          <p14:tracePt t="71217" x="7734300" y="6091238"/>
          <p14:tracePt t="71225" x="7747000" y="6102350"/>
          <p14:tracePt t="71232" x="7758113" y="6115050"/>
          <p14:tracePt t="71239" x="7770813" y="6127750"/>
          <p14:tracePt t="71247" x="7783513" y="6138863"/>
          <p14:tracePt t="71254" x="7783513" y="6164263"/>
          <p14:tracePt t="71262" x="7807325" y="6175375"/>
          <p14:tracePt t="71269" x="7820025" y="6188075"/>
          <p14:tracePt t="71276" x="7831138" y="6211888"/>
          <p14:tracePt t="71290" x="7856538" y="6237288"/>
          <p14:tracePt t="71299" x="7893050" y="6248400"/>
          <p14:tracePt t="71305" x="7916863" y="6261100"/>
          <p14:tracePt t="71313" x="7953375" y="6273800"/>
          <p14:tracePt t="71321" x="7966075" y="6273800"/>
          <p14:tracePt t="71326" x="8013700" y="6284913"/>
          <p14:tracePt t="71334" x="8062913" y="6297613"/>
          <p14:tracePt t="71342" x="8112125" y="6297613"/>
          <p14:tracePt t="71350" x="8148638" y="6297613"/>
          <p14:tracePt t="71357" x="8185150" y="6297613"/>
          <p14:tracePt t="71363" x="8221663" y="6297613"/>
          <p14:tracePt t="71371" x="8258175" y="6297613"/>
          <p14:tracePt t="71378" x="8281988" y="6297613"/>
          <p14:tracePt t="71385" x="8318500" y="6297613"/>
          <p14:tracePt t="71393" x="8343900" y="6297613"/>
          <p14:tracePt t="71401" x="8380413" y="6297613"/>
          <p14:tracePt t="71408" x="8416925" y="6297613"/>
          <p14:tracePt t="71415" x="8453438" y="6297613"/>
          <p14:tracePt t="71422" x="8477250" y="6297613"/>
          <p14:tracePt t="71430" x="8501063" y="6297613"/>
          <p14:tracePt t="71437" x="8526463" y="6297613"/>
          <p14:tracePt t="71443" x="8550275" y="6297613"/>
          <p14:tracePt t="71451" x="8586788" y="6297613"/>
          <p14:tracePt t="71460" x="8623300" y="6284913"/>
          <p14:tracePt t="71467" x="8636000" y="6284913"/>
          <p14:tracePt t="75974" x="8610600" y="6284913"/>
          <p14:tracePt t="75981" x="8599488" y="6284913"/>
          <p14:tracePt t="75988" x="8586788" y="6284913"/>
          <p14:tracePt t="75995" x="8550275" y="6284913"/>
          <p14:tracePt t="76002" x="8526463" y="6284913"/>
          <p14:tracePt t="76010" x="8489950" y="6284913"/>
          <p14:tracePt t="76018" x="8453438" y="6284913"/>
          <p14:tracePt t="76025" x="8428038" y="6284913"/>
          <p14:tracePt t="76033" x="8355013" y="6297613"/>
          <p14:tracePt t="76039" x="8318500" y="6297613"/>
          <p14:tracePt t="76047" x="8258175" y="6297613"/>
          <p14:tracePt t="76054" x="8221663" y="6310313"/>
          <p14:tracePt t="76062" x="8172450" y="6321425"/>
          <p14:tracePt t="76069" x="8050213" y="6334125"/>
          <p14:tracePt t="76077" x="7977188" y="6346825"/>
          <p14:tracePt t="76083" x="7856538" y="6370638"/>
          <p14:tracePt t="76090" x="7747000" y="6383338"/>
          <p14:tracePt t="76098" x="7661275" y="6394450"/>
          <p14:tracePt t="76105" x="7588250" y="6419850"/>
          <p14:tracePt t="76112" x="7489825" y="6430963"/>
          <p14:tracePt t="76121" x="7429500" y="6443663"/>
          <p14:tracePt t="76128" x="7369175" y="6467475"/>
          <p14:tracePt t="76134" x="7296150" y="6467475"/>
          <p14:tracePt t="76142" x="7234238" y="6480175"/>
          <p14:tracePt t="76150" x="7173913" y="6480175"/>
          <p14:tracePt t="76156" x="7124700" y="6492875"/>
          <p14:tracePt t="76164" x="7077075" y="6503988"/>
          <p14:tracePt t="76171" x="7027863" y="6516688"/>
          <p14:tracePt t="76179" x="6978650" y="6529388"/>
          <p14:tracePt t="76186" x="6942138" y="6529388"/>
          <p14:tracePt t="76193" x="6905625" y="6540500"/>
          <p14:tracePt t="76201" x="6869113" y="6540500"/>
          <p14:tracePt t="76208" x="6832600" y="6540500"/>
          <p14:tracePt t="76214" x="6821488" y="6540500"/>
          <p14:tracePt t="76222" x="6796088" y="6540500"/>
          <p14:tracePt t="76229" x="6796088" y="6553200"/>
          <p14:tracePt t="76237" x="6783388" y="6553200"/>
          <p14:tracePt t="76252" x="6772275" y="6553200"/>
          <p14:tracePt t="76259" x="6772275" y="6565900"/>
          <p14:tracePt t="76295" x="6759575" y="6565900"/>
          <p14:tracePt t="76303" x="6759575" y="6578600"/>
          <p14:tracePt t="76318" x="6746875" y="6578600"/>
          <p14:tracePt t="76331" x="6746875" y="6589713"/>
          <p14:tracePt t="76346" x="6746875" y="6602413"/>
          <p14:tracePt t="76354" x="6746875" y="6615113"/>
          <p14:tracePt t="76376" x="6746875" y="6626225"/>
          <p14:tracePt t="76390" x="6759575" y="6626225"/>
          <p14:tracePt t="76398" x="7040563" y="6711950"/>
          <p14:tracePt t="76404" x="7064375" y="6724650"/>
          <p14:tracePt t="76412" x="7100888" y="6735763"/>
          <p14:tracePt t="76421" x="7137400" y="6748463"/>
          <p14:tracePt t="76427" x="7197725" y="6748463"/>
          <p14:tracePt t="76435" x="7296150" y="6761163"/>
          <p14:tracePt t="76441" x="7380288" y="6772275"/>
          <p14:tracePt t="76448" x="7478713" y="6784975"/>
          <p14:tracePt t="76455" x="7564438" y="6797675"/>
          <p14:tracePt t="76462" x="7661275" y="6808788"/>
          <p14:tracePt t="76471" x="7770813" y="6821488"/>
          <p14:tracePt t="76478" x="7856538" y="6821488"/>
          <p14:tracePt t="76484" x="7929563" y="6821488"/>
          <p14:tracePt t="76493" x="8026400" y="6834188"/>
          <p14:tracePt t="76500" x="8086725" y="6834188"/>
          <p14:tracePt t="76507" x="8159750" y="6834188"/>
          <p14:tracePt t="76514" x="8258175" y="6834188"/>
          <p14:tracePt t="76522" x="8318500" y="6834188"/>
          <p14:tracePt t="76530" x="8380413" y="6834188"/>
          <p14:tracePt t="76537" x="8440738" y="6834188"/>
          <p14:tracePt t="76545" x="8489950" y="6834188"/>
          <p14:tracePt t="76552" x="8526463" y="6834188"/>
          <p14:tracePt t="76558" x="8550275" y="6834188"/>
          <p14:tracePt t="76565" x="8586788" y="6834188"/>
          <p14:tracePt t="76573" x="8636000" y="6834188"/>
          <p14:tracePt t="76579" x="8659813" y="6834188"/>
          <p14:tracePt t="76587" x="8683625" y="6834188"/>
          <p14:tracePt t="76595" x="8696325" y="6834188"/>
          <p14:tracePt t="76602" x="8720138" y="6834188"/>
          <p14:tracePt t="76617" x="8745538" y="6834188"/>
          <p14:tracePt t="76974" x="8732838" y="6834188"/>
          <p14:tracePt t="76982" x="8720138" y="6834188"/>
          <p14:tracePt t="76989" x="8709025" y="6821488"/>
          <p14:tracePt t="76997" x="8672513" y="6821488"/>
          <p14:tracePt t="77004" x="8647113" y="6821488"/>
          <p14:tracePt t="77012" x="8599488" y="6821488"/>
          <p14:tracePt t="77019" x="8574088" y="6821488"/>
          <p14:tracePt t="77026" x="8537575" y="6808788"/>
          <p14:tracePt t="77033" x="8489950" y="6797675"/>
          <p14:tracePt t="77040" x="8428038" y="6784975"/>
          <p14:tracePt t="77048" x="8380413" y="6784975"/>
          <p14:tracePt t="77054" x="8331200" y="6772275"/>
          <p14:tracePt t="77071" x="8099425" y="6735763"/>
          <p14:tracePt t="77077" x="8002588" y="6724650"/>
          <p14:tracePt t="77085" x="7929563" y="6699250"/>
          <p14:tracePt t="77091" x="7867650" y="6699250"/>
          <p14:tracePt t="77098" x="7758113" y="6688138"/>
          <p14:tracePt t="77106" x="7673975" y="6662738"/>
          <p14:tracePt t="77114" x="7624763" y="6651625"/>
          <p14:tracePt t="77121" x="7575550" y="6651625"/>
          <p14:tracePt t="77129" x="7502525" y="6638925"/>
          <p14:tracePt t="77135" x="7478713" y="6638925"/>
          <p14:tracePt t="77142" x="7442200" y="6626225"/>
          <p14:tracePt t="77150" x="7416800" y="6626225"/>
          <p14:tracePt t="77157" x="7405688" y="6626225"/>
          <p14:tracePt t="77165" x="7380288" y="6626225"/>
          <p14:tracePt t="77172" x="7369175" y="6626225"/>
          <p14:tracePt t="77180" x="7356475" y="6626225"/>
          <p14:tracePt t="77187" x="7356475" y="6615113"/>
          <p14:tracePt t="77194" x="7343775" y="6615113"/>
          <p14:tracePt t="77215" x="7332663" y="6615113"/>
          <p14:tracePt t="77238" x="7319963" y="6615113"/>
          <p14:tracePt t="77312" x="7343775" y="6602413"/>
          <p14:tracePt t="77319" x="7356475" y="6602413"/>
          <p14:tracePt t="77326" x="7380288" y="6589713"/>
          <p14:tracePt t="77333" x="7416800" y="6578600"/>
          <p14:tracePt t="77340" x="7442200" y="6578600"/>
          <p14:tracePt t="77347" x="7478713" y="6578600"/>
          <p14:tracePt t="77354" x="7515225" y="6565900"/>
          <p14:tracePt t="77362" x="7551738" y="6553200"/>
          <p14:tracePt t="77369" x="7588250" y="6553200"/>
          <p14:tracePt t="77377" x="7637463" y="6553200"/>
          <p14:tracePt t="77384" x="7673975" y="6553200"/>
          <p14:tracePt t="77390" x="7710488" y="6553200"/>
          <p14:tracePt t="77399" x="7734300" y="6553200"/>
          <p14:tracePt t="77910" x="7747000" y="6565900"/>
          <p14:tracePt t="77918" x="7747000" y="6578600"/>
          <p14:tracePt t="77924" x="7770813" y="6578600"/>
          <p14:tracePt t="77932" x="7783513" y="6589713"/>
          <p14:tracePt t="77939" x="7807325" y="6602413"/>
          <p14:tracePt t="77947" x="7831138" y="6626225"/>
          <p14:tracePt t="77953" x="7843838" y="6626225"/>
          <p14:tracePt t="77960" x="7867650" y="6651625"/>
          <p14:tracePt t="77968" x="7893050" y="6662738"/>
          <p14:tracePt t="77976" x="7916863" y="6662738"/>
          <p14:tracePt t="77983" x="7929563" y="6675438"/>
          <p14:tracePt t="77990" x="7953375" y="6675438"/>
          <p14:tracePt t="77998" x="7977188" y="6688138"/>
          <p14:tracePt t="78005" x="7989888" y="6688138"/>
          <p14:tracePt t="78012" x="8026400" y="6699250"/>
          <p14:tracePt t="78020" x="8050213" y="6699250"/>
          <p14:tracePt t="78027" x="8075613" y="6699250"/>
          <p14:tracePt t="78035" x="8112125" y="6699250"/>
          <p14:tracePt t="78041" x="8148638" y="6699250"/>
          <p14:tracePt t="78049" x="8172450" y="6699250"/>
          <p14:tracePt t="78056" x="8185150" y="6699250"/>
          <p14:tracePt t="78064" x="8208963" y="6699250"/>
          <p14:tracePt t="78071" x="8232775" y="6699250"/>
          <p14:tracePt t="78078" x="8258175" y="6688138"/>
          <p14:tracePt t="78086" x="8281988" y="6675438"/>
          <p14:tracePt t="78092" x="8294688" y="6675438"/>
          <p14:tracePt t="78099" x="8318500" y="6662738"/>
          <p14:tracePt t="78107" x="8318500" y="6651625"/>
          <p14:tracePt t="78114" x="8331200" y="6651625"/>
          <p14:tracePt t="78122" x="8343900" y="6651625"/>
          <p14:tracePt t="78137" x="8355013" y="6638925"/>
          <p14:tracePt t="78152" x="8367713" y="6638925"/>
          <p14:tracePt t="78158" x="8367713" y="6626225"/>
          <p14:tracePt t="78173" x="8380413" y="6615113"/>
          <p14:tracePt t="78181" x="8380413" y="6602413"/>
          <p14:tracePt t="78188" x="8380413" y="6578600"/>
          <p14:tracePt t="78195" x="8380413" y="6553200"/>
          <p14:tracePt t="78202" x="8380413" y="6529388"/>
          <p14:tracePt t="78209" x="8380413" y="6492875"/>
          <p14:tracePt t="78216" x="8380413" y="6456363"/>
          <p14:tracePt t="78224" x="8367713" y="6443663"/>
          <p14:tracePt t="78232" x="8355013" y="6407150"/>
          <p14:tracePt t="78238" x="8343900" y="6383338"/>
          <p14:tracePt t="78246" x="8318500" y="6357938"/>
          <p14:tracePt t="78254" x="8307388" y="6334125"/>
          <p14:tracePt t="78261" x="8294688" y="6321425"/>
          <p14:tracePt t="78268" x="8281988" y="6310313"/>
          <p14:tracePt t="78275" x="8270875" y="6297613"/>
          <p14:tracePt t="78283" x="8258175" y="6284913"/>
          <p14:tracePt t="78290" x="8245475" y="6273800"/>
          <p14:tracePt t="78305" x="8232775" y="6261100"/>
          <p14:tracePt t="78312" x="8221663" y="6261100"/>
          <p14:tracePt t="78320" x="8208963" y="6248400"/>
          <p14:tracePt t="78326" x="8196263" y="6248400"/>
          <p14:tracePt t="78333" x="8185150" y="6237288"/>
          <p14:tracePt t="78341" x="8172450" y="6237288"/>
          <p14:tracePt t="78349" x="8148638" y="6237288"/>
          <p14:tracePt t="78355" x="8135938" y="6237288"/>
          <p14:tracePt t="78363" x="8112125" y="6237288"/>
          <p14:tracePt t="78371" x="8099425" y="6237288"/>
          <p14:tracePt t="78378" x="8075613" y="6237288"/>
          <p14:tracePt t="78385" x="8062913" y="6237288"/>
          <p14:tracePt t="78391" x="8050213" y="6237288"/>
          <p14:tracePt t="78400" x="8026400" y="6237288"/>
          <p14:tracePt t="78407" x="8013700" y="6248400"/>
          <p14:tracePt t="78415" x="8002588" y="6261100"/>
          <p14:tracePt t="78421" x="7977188" y="6273800"/>
          <p14:tracePt t="78429" x="7966075" y="6273800"/>
          <p14:tracePt t="78436" x="7940675" y="6284913"/>
          <p14:tracePt t="78443" x="7940675" y="6297613"/>
          <p14:tracePt t="78451" x="7929563" y="6297613"/>
          <p14:tracePt t="78457" x="7929563" y="6310313"/>
          <p14:tracePt t="78464" x="7916863" y="6310313"/>
          <p14:tracePt t="78472" x="7916863" y="6334125"/>
          <p14:tracePt t="78480" x="7904163" y="6334125"/>
          <p14:tracePt t="78488" x="7893050" y="6346825"/>
          <p14:tracePt t="78494" x="7893050" y="6357938"/>
          <p14:tracePt t="78502" x="7893050" y="6370638"/>
          <p14:tracePt t="78509" x="7880350" y="6394450"/>
          <p14:tracePt t="78517" x="7880350" y="6419850"/>
          <p14:tracePt t="78524" x="7880350" y="6430963"/>
          <p14:tracePt t="78532" x="7880350" y="6443663"/>
          <p14:tracePt t="78538" x="7880350" y="6467475"/>
          <p14:tracePt t="78546" x="7880350" y="6480175"/>
          <p14:tracePt t="78560" x="7880350" y="6503988"/>
          <p14:tracePt t="78574" x="7880350" y="6529388"/>
          <p14:tracePt t="78581" x="7904163" y="6565900"/>
          <p14:tracePt t="78597" x="7916863" y="6578600"/>
          <p14:tracePt t="78605" x="7929563" y="6589713"/>
          <p14:tracePt t="78612" x="7929563" y="6602413"/>
          <p14:tracePt t="78969" x="7940675" y="6602413"/>
          <p14:tracePt t="78983" x="7940675" y="6589713"/>
          <p14:tracePt t="78991" x="7940675" y="6578600"/>
          <p14:tracePt t="78999" x="7940675" y="6565900"/>
          <p14:tracePt t="79005" x="7953375" y="6553200"/>
          <p14:tracePt t="79014" x="7966075" y="6529388"/>
          <p14:tracePt t="79022" x="7966075" y="6492875"/>
          <p14:tracePt t="79028" x="7977188" y="6480175"/>
          <p14:tracePt t="79035" x="7989888" y="6456363"/>
          <p14:tracePt t="79042" x="8002588" y="6419850"/>
          <p14:tracePt t="79050" x="8013700" y="6346825"/>
          <p14:tracePt t="79056" x="8013700" y="6310313"/>
          <p14:tracePt t="79065" x="8026400" y="6261100"/>
          <p14:tracePt t="79072" x="8050213" y="6200775"/>
          <p14:tracePt t="79079" x="8062913" y="6138863"/>
          <p14:tracePt t="79087" x="8075613" y="6102350"/>
          <p14:tracePt t="79093" x="8086725" y="6042025"/>
          <p14:tracePt t="79100" x="8086725" y="5992813"/>
          <p14:tracePt t="79108" x="8086725" y="5956300"/>
          <p14:tracePt t="79115" x="8086725" y="5907088"/>
          <p14:tracePt t="79123" x="8086725" y="5870575"/>
          <p14:tracePt t="79131" x="8086725" y="5834063"/>
          <p14:tracePt t="79138" x="8086725" y="5810250"/>
          <p14:tracePt t="79145" x="8062913" y="5773738"/>
          <p14:tracePt t="79152" x="8039100" y="5713413"/>
          <p14:tracePt t="79172" x="8013700" y="5603875"/>
          <p14:tracePt t="79174" x="7989888" y="5578475"/>
          <p14:tracePt t="79182" x="7977188" y="5530850"/>
          <p14:tracePt t="79189" x="7966075" y="5505450"/>
          <p14:tracePt t="79196" x="7940675" y="5468938"/>
          <p14:tracePt t="79204" x="7929563" y="5432425"/>
          <p14:tracePt t="79210" x="7916863" y="5421313"/>
          <p14:tracePt t="79217" x="7904163" y="5395913"/>
          <p14:tracePt t="79225" x="7880350" y="5372100"/>
          <p14:tracePt t="79233" x="7867650" y="5359400"/>
          <p14:tracePt t="79241" x="7843838" y="5335588"/>
          <p14:tracePt t="79248" x="7831138" y="5322888"/>
          <p14:tracePt t="79255" x="7807325" y="5299075"/>
          <p14:tracePt t="79262" x="7770813" y="5286375"/>
          <p14:tracePt t="79270" x="7747000" y="5262563"/>
          <p14:tracePt t="79276" x="7734300" y="5262563"/>
          <p14:tracePt t="79284" x="7710488" y="5237163"/>
          <p14:tracePt t="79291" x="7685088" y="5237163"/>
          <p14:tracePt t="79299" x="7661275" y="5213350"/>
          <p14:tracePt t="79305" x="7648575" y="5213350"/>
          <p14:tracePt t="79313" x="7612063" y="5200650"/>
          <p14:tracePt t="79321" x="7600950" y="5200650"/>
          <p14:tracePt t="79327" x="7588250" y="5200650"/>
          <p14:tracePt t="79334" x="7564438" y="5189538"/>
          <p14:tracePt t="79341" x="7551738" y="5189538"/>
          <p14:tracePt t="79350" x="7539038" y="5189538"/>
          <p14:tracePt t="79364" x="7526338" y="5189538"/>
          <p14:tracePt t="79372" x="7515225" y="5189538"/>
          <p14:tracePt t="79379" x="7502525" y="5189538"/>
          <p14:tracePt t="79386" x="7489825" y="5189538"/>
          <p14:tracePt t="79400" x="7466013" y="5189538"/>
          <p14:tracePt t="79408" x="7466013" y="5200650"/>
          <p14:tracePt t="79415" x="7453313" y="5200650"/>
          <p14:tracePt t="79422" x="7442200" y="5213350"/>
          <p14:tracePt t="79430" x="7429500" y="5226050"/>
          <p14:tracePt t="79438" x="7416800" y="5237163"/>
          <p14:tracePt t="79443" x="7405688" y="5262563"/>
          <p14:tracePt t="79451" x="7380288" y="5273675"/>
          <p14:tracePt t="79458" x="7369175" y="5286375"/>
          <p14:tracePt t="79467" x="7369175" y="5311775"/>
          <p14:tracePt t="79473" x="7356475" y="5311775"/>
          <p14:tracePt t="79481" x="7356475" y="5335588"/>
          <p14:tracePt t="79489" x="7343775" y="5359400"/>
          <p14:tracePt t="79495" x="7343775" y="5372100"/>
          <p14:tracePt t="79503" x="7343775" y="5384800"/>
          <p14:tracePt t="79510" x="7343775" y="5395913"/>
          <p14:tracePt t="79518" x="7343775" y="5421313"/>
          <p14:tracePt t="79525" x="7343775" y="5432425"/>
          <p14:tracePt t="79532" x="7343775" y="5445125"/>
          <p14:tracePt t="79540" x="7343775" y="5457825"/>
          <p14:tracePt t="79547" x="7343775" y="5468938"/>
          <p14:tracePt t="79555" x="7343775" y="5481638"/>
          <p14:tracePt t="79560" x="7356475" y="5494338"/>
          <p14:tracePt t="79568" x="7369175" y="5505450"/>
          <p14:tracePt t="79575" x="7380288" y="5530850"/>
          <p14:tracePt t="79583" x="7392988" y="5541963"/>
          <p14:tracePt t="79591" x="7405688" y="5567363"/>
          <p14:tracePt t="79598" x="7416800" y="5591175"/>
          <p14:tracePt t="79605" x="7429500" y="5603875"/>
          <p14:tracePt t="79612" x="7442200" y="5614988"/>
          <p14:tracePt t="79620" x="7453313" y="5627688"/>
          <p14:tracePt t="79627" x="7478713" y="5651500"/>
          <p14:tracePt t="79635" x="7489825" y="5664200"/>
          <p14:tracePt t="79642" x="7502525" y="5676900"/>
          <p14:tracePt t="79649" x="7526338" y="5700713"/>
          <p14:tracePt t="79656" x="7539038" y="5713413"/>
          <p14:tracePt t="79664" x="7564438" y="5724525"/>
          <p14:tracePt t="79672" x="7575550" y="5737225"/>
          <p14:tracePt t="79677" x="7600950" y="5749925"/>
          <p14:tracePt t="79685" x="7624763" y="5761038"/>
          <p14:tracePt t="79692" x="7648575" y="5773738"/>
          <p14:tracePt t="79701" x="7673975" y="5773738"/>
          <p14:tracePt t="79708" x="7685088" y="5773738"/>
          <p14:tracePt t="79714" x="7710488" y="5786438"/>
          <p14:tracePt t="79725" x="7734300" y="5786438"/>
          <p14:tracePt t="79730" x="7758113" y="5786438"/>
          <p14:tracePt t="79738" x="7770813" y="5786438"/>
          <p14:tracePt t="79744" x="7783513" y="5786438"/>
          <p14:tracePt t="79752" x="7820025" y="5786438"/>
          <p14:tracePt t="79759" x="7843838" y="5786438"/>
          <p14:tracePt t="79767" x="7867650" y="5786438"/>
          <p14:tracePt t="79774" x="7880350" y="5761038"/>
          <p14:tracePt t="79781" x="7904163" y="5761038"/>
          <p14:tracePt t="79790" x="7916863" y="5749925"/>
          <p14:tracePt t="79796" x="7929563" y="5749925"/>
          <p14:tracePt t="79802" x="7953375" y="5737225"/>
          <p14:tracePt t="79816" x="7966075" y="5724525"/>
          <p14:tracePt t="79824" x="7977188" y="5724525"/>
          <p14:tracePt t="79831" x="7989888" y="5713413"/>
          <p14:tracePt t="79846" x="8002588" y="5700713"/>
          <p14:tracePt t="79861" x="8002588" y="5688013"/>
          <p14:tracePt t="79869" x="8013700" y="5688013"/>
          <p14:tracePt t="79875" x="8013700" y="5676900"/>
          <p14:tracePt t="79883" x="8026400" y="5664200"/>
          <p14:tracePt t="79891" x="8026400" y="5651500"/>
          <p14:tracePt t="79906" x="8026400" y="5640388"/>
          <p14:tracePt t="79912" x="8026400" y="5627688"/>
          <p14:tracePt t="79920" x="8026400" y="5614988"/>
          <p14:tracePt t="79926" x="8026400" y="5603875"/>
          <p14:tracePt t="79941" x="8026400" y="5591175"/>
          <p14:tracePt t="79948" x="8026400" y="5578475"/>
          <p14:tracePt t="79956" x="8026400" y="5567363"/>
          <p14:tracePt t="79963" x="8013700" y="5567363"/>
          <p14:tracePt t="79971" x="8013700" y="5554663"/>
          <p14:tracePt t="79978" x="8013700" y="5541963"/>
          <p14:tracePt t="79985" x="8002588" y="5530850"/>
          <p14:tracePt t="80000" x="7989888" y="5518150"/>
          <p14:tracePt t="80014" x="7977188" y="5505450"/>
          <p14:tracePt t="80021" x="7966075" y="5494338"/>
          <p14:tracePt t="80036" x="7953375" y="5481638"/>
          <p14:tracePt t="80050" x="7929563" y="5481638"/>
          <p14:tracePt t="80058" x="7916863" y="5468938"/>
          <p14:tracePt t="80065" x="7893050" y="5457825"/>
          <p14:tracePt t="80072" x="7880350" y="5457825"/>
          <p14:tracePt t="80081" x="7856538" y="5457825"/>
          <p14:tracePt t="80088" x="7820025" y="5457825"/>
          <p14:tracePt t="80095" x="7794625" y="5457825"/>
          <p14:tracePt t="80102" x="7758113" y="5457825"/>
          <p14:tracePt t="80109" x="7747000" y="5457825"/>
          <p14:tracePt t="80116" x="7721600" y="5457825"/>
          <p14:tracePt t="80125" x="7710488" y="5457825"/>
          <p14:tracePt t="80131" x="7697788" y="5457825"/>
          <p14:tracePt t="80139" x="7685088" y="5457825"/>
          <p14:tracePt t="80146" x="7661275" y="5468938"/>
          <p14:tracePt t="80153" x="7648575" y="5468938"/>
          <p14:tracePt t="80161" x="7637463" y="5481638"/>
          <p14:tracePt t="80167" x="7624763" y="5494338"/>
          <p14:tracePt t="80175" x="7612063" y="5505450"/>
          <p14:tracePt t="80182" x="7600950" y="5505450"/>
          <p14:tracePt t="80190" x="7600950" y="5518150"/>
          <p14:tracePt t="80197" x="7588250" y="5530850"/>
          <p14:tracePt t="80205" x="7575550" y="5541963"/>
          <p14:tracePt t="80219" x="7564438" y="5567363"/>
          <p14:tracePt t="80226" x="7564438" y="5591175"/>
          <p14:tracePt t="80234" x="7551738" y="5614988"/>
          <p14:tracePt t="80241" x="7551738" y="5627688"/>
          <p14:tracePt t="80248" x="7551738" y="5640388"/>
          <p14:tracePt t="80256" x="7551738" y="5651500"/>
          <p14:tracePt t="80263" x="7551738" y="5664200"/>
          <p14:tracePt t="80271" x="7551738" y="5676900"/>
          <p14:tracePt t="80277" x="7551738" y="5700713"/>
          <p14:tracePt t="80284" x="7551738" y="5713413"/>
          <p14:tracePt t="80291" x="7551738" y="5724525"/>
          <p14:tracePt t="80299" x="7551738" y="5749925"/>
          <p14:tracePt t="80306" x="7564438" y="5761038"/>
          <p14:tracePt t="80314" x="7575550" y="5786438"/>
          <p14:tracePt t="80322" x="7588250" y="5797550"/>
          <p14:tracePt t="80329" x="7600950" y="5810250"/>
          <p14:tracePt t="80336" x="7600950" y="5822950"/>
          <p14:tracePt t="80342" x="7624763" y="5834063"/>
          <p14:tracePt t="80351" x="7637463" y="5859463"/>
          <p14:tracePt t="80357" x="7661275" y="5859463"/>
          <p14:tracePt t="80365" x="7685088" y="5883275"/>
          <p14:tracePt t="80373" x="7710488" y="5883275"/>
          <p14:tracePt t="81199" x="7710488" y="5895975"/>
          <p14:tracePt t="81205" x="7721600" y="5907088"/>
          <p14:tracePt t="81213" x="7734300" y="5932488"/>
          <p14:tracePt t="81221" x="7734300" y="5945188"/>
          <p14:tracePt t="81227" x="7758113" y="5956300"/>
          <p14:tracePt t="81234" x="7758113" y="5981700"/>
          <p14:tracePt t="81242" x="7783513" y="5992813"/>
          <p14:tracePt t="81248" x="7783513" y="6018213"/>
          <p14:tracePt t="81256" x="7807325" y="6029325"/>
          <p14:tracePt t="81264" x="7820025" y="6042025"/>
          <p14:tracePt t="81272" x="7843838" y="6065838"/>
          <p14:tracePt t="81278" x="7843838" y="6078538"/>
          <p14:tracePt t="81286" x="7867650" y="6102350"/>
          <p14:tracePt t="81292" x="7880350" y="6102350"/>
          <p14:tracePt t="81301" x="7904163" y="6127750"/>
          <p14:tracePt t="81307" x="7929563" y="6138863"/>
          <p14:tracePt t="81315" x="7966075" y="6164263"/>
          <p14:tracePt t="81322" x="7977188" y="6175375"/>
          <p14:tracePt t="81330" x="8013700" y="6188075"/>
          <p14:tracePt t="81337" x="8039100" y="6211888"/>
          <p14:tracePt t="81344" x="8062913" y="6224588"/>
          <p14:tracePt t="81351" x="8099425" y="6237288"/>
          <p14:tracePt t="81358" x="8123238" y="6248400"/>
          <p14:tracePt t="81365" x="8159750" y="6248400"/>
          <p14:tracePt t="81373" x="8196263" y="6261100"/>
          <p14:tracePt t="81381" x="8221663" y="6273800"/>
          <p14:tracePt t="81388" x="8245475" y="6273800"/>
          <p14:tracePt t="81395" x="8258175" y="6273800"/>
          <p14:tracePt t="81402" x="8294688" y="6273800"/>
          <p14:tracePt t="81410" x="8331200" y="6284913"/>
          <p14:tracePt t="81417" x="8355013" y="6284913"/>
          <p14:tracePt t="81424" x="8380413" y="6284913"/>
          <p14:tracePt t="81432" x="8416925" y="6297613"/>
          <p14:tracePt t="81440" x="8428038" y="6297613"/>
          <p14:tracePt t="81447" x="8453438" y="6297613"/>
          <p14:tracePt t="81453" x="8489950" y="6310313"/>
          <p14:tracePt t="81461" x="8513763" y="6310313"/>
          <p14:tracePt t="81469" x="8550275" y="6310313"/>
          <p14:tracePt t="81475" x="8574088" y="6310313"/>
          <p14:tracePt t="81483" x="8610600" y="6310313"/>
          <p14:tracePt t="81489" x="8636000" y="6310313"/>
          <p14:tracePt t="81497" x="8659813" y="6310313"/>
          <p14:tracePt t="81505" x="8683625" y="6310313"/>
          <p14:tracePt t="81512" x="8696325" y="6310313"/>
          <p14:tracePt t="81520" x="8720138" y="6310313"/>
          <p14:tracePt t="81526" x="8745538" y="6297613"/>
          <p14:tracePt t="81534" x="8756650" y="6284913"/>
          <p14:tracePt t="81542" x="8782050" y="6273800"/>
          <p14:tracePt t="81549" x="8793163" y="6261100"/>
          <p14:tracePt t="81556" x="8818563" y="6248400"/>
          <p14:tracePt t="81563" x="8829675" y="6237288"/>
          <p14:tracePt t="81571" x="8842375" y="6237288"/>
          <p14:tracePt t="81578" x="8842375" y="6224588"/>
          <p14:tracePt t="81585" x="8855075" y="6224588"/>
          <p14:tracePt t="81592" x="8855075" y="6211888"/>
          <p14:tracePt t="81600" x="8866188" y="6200775"/>
          <p14:tracePt t="81607" x="8866188" y="6188075"/>
          <p14:tracePt t="81621" x="8866188" y="6175375"/>
          <p14:tracePt t="81629" x="8866188" y="6164263"/>
          <p14:tracePt t="81636" x="8866188" y="6151563"/>
          <p14:tracePt t="81651" x="8866188" y="6138863"/>
          <p14:tracePt t="81658" x="8866188" y="6115050"/>
          <p14:tracePt t="81665" x="8842375" y="6078538"/>
          <p14:tracePt t="81673" x="8842375" y="6065838"/>
          <p14:tracePt t="81680" x="8818563" y="6029325"/>
          <p14:tracePt t="81688" x="8805863" y="6018213"/>
          <p14:tracePt t="81695" x="8782050" y="5992813"/>
          <p14:tracePt t="81702" x="8745538" y="5969000"/>
          <p14:tracePt t="81709" x="8732838" y="5956300"/>
          <p14:tracePt t="81717" x="8709025" y="5932488"/>
          <p14:tracePt t="81723" x="8672513" y="5919788"/>
          <p14:tracePt t="81730" x="8647113" y="5895975"/>
          <p14:tracePt t="81738" x="8636000" y="5883275"/>
          <p14:tracePt t="81746" x="8599488" y="5859463"/>
          <p14:tracePt t="81753" x="8574088" y="5846763"/>
          <p14:tracePt t="81760" x="8537575" y="5834063"/>
          <p14:tracePt t="81768" x="8513763" y="5822950"/>
          <p14:tracePt t="81775" x="8477250" y="5822950"/>
          <p14:tracePt t="81782" x="8440738" y="5810250"/>
          <p14:tracePt t="81790" x="8416925" y="5810250"/>
          <p14:tracePt t="81797" x="8380413" y="5810250"/>
          <p14:tracePt t="81805" x="8343900" y="5810250"/>
          <p14:tracePt t="81812" x="8318500" y="5810250"/>
          <p14:tracePt t="81819" x="8294688" y="5810250"/>
          <p14:tracePt t="81825" x="8270875" y="5810250"/>
          <p14:tracePt t="81834" x="8245475" y="5810250"/>
          <p14:tracePt t="81840" x="8221663" y="5810250"/>
          <p14:tracePt t="81847" x="8196263" y="5810250"/>
          <p14:tracePt t="81855" x="8159750" y="5810250"/>
          <p14:tracePt t="81863" x="8135938" y="5810250"/>
          <p14:tracePt t="81870" x="8112125" y="5822950"/>
          <p14:tracePt t="81877" x="8099425" y="5822950"/>
          <p14:tracePt t="81885" x="8062913" y="5846763"/>
          <p14:tracePt t="81892" x="8050213" y="5859463"/>
          <p14:tracePt t="81900" x="8039100" y="5859463"/>
          <p14:tracePt t="81906" x="8013700" y="5870575"/>
          <p14:tracePt t="81914" x="8013700" y="5883275"/>
          <p14:tracePt t="81921" x="7989888" y="5883275"/>
          <p14:tracePt t="81928" x="7977188" y="5907088"/>
          <p14:tracePt t="81936" x="7966075" y="5907088"/>
          <p14:tracePt t="81942" x="7966075" y="5919788"/>
          <p14:tracePt t="81951" x="7953375" y="5919788"/>
          <p14:tracePt t="81957" x="7940675" y="5932488"/>
          <p14:tracePt t="81964" x="7929563" y="5945188"/>
          <p14:tracePt t="81972" x="7916863" y="5956300"/>
          <p14:tracePt t="81980" x="7916863" y="5969000"/>
          <p14:tracePt t="81987" x="7904163" y="5981700"/>
          <p14:tracePt t="81994" x="7893050" y="5992813"/>
          <p14:tracePt t="82002" x="7893050" y="6005513"/>
          <p14:tracePt t="82009" x="7893050" y="6029325"/>
          <p14:tracePt t="82016" x="7893050" y="6042025"/>
          <p14:tracePt t="82023" x="7893050" y="6054725"/>
          <p14:tracePt t="82031" x="7893050" y="6065838"/>
          <p14:tracePt t="82038" x="7893050" y="6078538"/>
          <p14:tracePt t="82045" x="7893050" y="6091238"/>
          <p14:tracePt t="82053" x="7893050" y="6102350"/>
          <p14:tracePt t="82059" x="7893050" y="6115050"/>
          <p14:tracePt t="82074" x="7904163" y="6164263"/>
          <p14:tracePt t="82081" x="7916863" y="6175375"/>
          <p14:tracePt t="82090" x="7929563" y="6188075"/>
          <p14:tracePt t="82097" x="7940675" y="6211888"/>
          <p14:tracePt t="82104" x="7966075" y="6224588"/>
          <p14:tracePt t="82111" x="7977188" y="6248400"/>
          <p14:tracePt t="82119" x="8002588" y="6261100"/>
          <p14:tracePt t="82125" x="8050213" y="6284913"/>
          <p14:tracePt t="82133" x="8086725" y="6297613"/>
          <p14:tracePt t="82140" x="8112125" y="6321425"/>
          <p14:tracePt t="82149" x="8159750" y="6346825"/>
          <p14:tracePt t="82155" x="8208963" y="6346825"/>
          <p14:tracePt t="82162" x="8318500" y="6370638"/>
          <p14:tracePt t="82169" x="8404225" y="6383338"/>
          <p14:tracePt t="82176" x="8501063" y="6394450"/>
          <p14:tracePt t="82184" x="8586788" y="6407150"/>
          <p14:tracePt t="82191" x="8683625" y="6407150"/>
          <p14:tracePt t="82198" x="8793163" y="6407150"/>
          <p14:tracePt t="82207" x="8829675" y="6407150"/>
          <p14:tracePt t="82214" x="8866188" y="6407150"/>
          <p14:tracePt t="83565" x="8855075" y="6407150"/>
          <p14:tracePt t="83580" x="8842375" y="6407150"/>
          <p14:tracePt t="83587" x="8829675" y="6407150"/>
          <p14:tracePt t="83602" x="8818563" y="6407150"/>
          <p14:tracePt t="83609" x="8793163" y="6407150"/>
          <p14:tracePt t="83615" x="8782050" y="6407150"/>
          <p14:tracePt t="83623" x="8769350" y="6407150"/>
          <p14:tracePt t="83630" x="8732838" y="6407150"/>
          <p14:tracePt t="83639" x="8696325" y="6394450"/>
          <p14:tracePt t="83644" x="8683625" y="6394450"/>
          <p14:tracePt t="83653" x="8647113" y="6383338"/>
          <p14:tracePt t="83660" x="8623300" y="6370638"/>
          <p14:tracePt t="83668" x="8599488" y="6357938"/>
          <p14:tracePt t="83674" x="8562975" y="6357938"/>
          <p14:tracePt t="83682" x="8526463" y="6346825"/>
          <p14:tracePt t="83690" x="8501063" y="6334125"/>
          <p14:tracePt t="83697" x="8477250" y="6321425"/>
          <p14:tracePt t="83704" x="8440738" y="6321425"/>
          <p14:tracePt t="83710" x="8416925" y="6321425"/>
          <p14:tracePt t="83719" x="8380413" y="6310313"/>
          <p14:tracePt t="83726" x="8343900" y="6310313"/>
          <p14:tracePt t="83732" x="8318500" y="6297613"/>
          <p14:tracePt t="83739" x="8294688" y="6297613"/>
          <p14:tracePt t="83747" x="8258175" y="6297613"/>
          <p14:tracePt t="83755" x="8232775" y="6297613"/>
          <p14:tracePt t="83762" x="8196263" y="6284913"/>
          <p14:tracePt t="83770" x="8159750" y="6284913"/>
          <p14:tracePt t="83777" x="8135938" y="6284913"/>
          <p14:tracePt t="83785" x="8099425" y="6284913"/>
          <p14:tracePt t="83791" x="8086725" y="6284913"/>
          <p14:tracePt t="83799" x="8050213" y="6284913"/>
          <p14:tracePt t="83807" x="8026400" y="6284913"/>
          <p14:tracePt t="83813" x="8013700" y="6284913"/>
          <p14:tracePt t="83821" x="8002588" y="6284913"/>
          <p14:tracePt t="83828" x="7977188" y="6284913"/>
          <p14:tracePt t="83835" x="7953375" y="6284913"/>
          <p14:tracePt t="83842" x="7940675" y="6284913"/>
          <p14:tracePt t="83849" x="7929563" y="6284913"/>
          <p14:tracePt t="83857" x="7904163" y="6284913"/>
          <p14:tracePt t="83872" x="7893050" y="6284913"/>
          <p14:tracePt t="83879" x="7880350" y="6284913"/>
          <p14:tracePt t="83887" x="7867650" y="6284913"/>
          <p14:tracePt t="83907" x="7843838" y="6284913"/>
          <p14:tracePt t="83909" x="7831138" y="6297613"/>
          <p14:tracePt t="83916" x="7820025" y="6310313"/>
          <p14:tracePt t="83930" x="7794625" y="6310313"/>
          <p14:tracePt t="83938" x="7794625" y="6321425"/>
          <p14:tracePt t="83945" x="7783513" y="6321425"/>
          <p14:tracePt t="83952" x="7783513" y="6334125"/>
          <p14:tracePt t="83966" x="7770813" y="6334125"/>
          <p14:tracePt t="83974" x="7758113" y="6346825"/>
          <p14:tracePt t="83981" x="7758113" y="6357938"/>
          <p14:tracePt t="83996" x="7758113" y="6370638"/>
          <p14:tracePt t="84004" x="7758113" y="6383338"/>
          <p14:tracePt t="84010" x="7758113" y="6394450"/>
          <p14:tracePt t="84018" x="7758113" y="6419850"/>
          <p14:tracePt t="84032" x="7758113" y="6443663"/>
          <p14:tracePt t="84041" x="7758113" y="6456363"/>
          <p14:tracePt t="84047" x="7758113" y="6480175"/>
          <p14:tracePt t="84055" x="7758113" y="6492875"/>
          <p14:tracePt t="84061" x="7758113" y="6503988"/>
          <p14:tracePt t="84070" x="7758113" y="6516688"/>
          <p14:tracePt t="84083" x="7758113" y="6529388"/>
          <p14:tracePt t="84090" x="7758113" y="6540500"/>
          <p14:tracePt t="84098" x="7758113" y="6553200"/>
          <p14:tracePt t="84105" x="7758113" y="6565900"/>
          <p14:tracePt t="84113" x="7770813" y="6565900"/>
          <p14:tracePt t="84121" x="7770813" y="6578600"/>
          <p14:tracePt t="84127" x="7783513" y="6589713"/>
          <p14:tracePt t="84143" x="7807325" y="6602413"/>
          <p14:tracePt t="84150" x="7820025" y="6615113"/>
          <p14:tracePt t="84157" x="7831138" y="6626225"/>
          <p14:tracePt t="84164" x="7843838" y="6638925"/>
          <p14:tracePt t="84172" x="7856538" y="6651625"/>
          <p14:tracePt t="84179" x="7880350" y="6651625"/>
          <p14:tracePt t="84186" x="7893050" y="6662738"/>
          <p14:tracePt t="84193" x="7904163" y="6675438"/>
          <p14:tracePt t="84200" x="7929563" y="6688138"/>
          <p14:tracePt t="84207" x="7953375" y="6688138"/>
          <p14:tracePt t="84215" x="7966075" y="6688138"/>
          <p14:tracePt t="84222" x="7977188" y="6699250"/>
          <p14:tracePt t="84230" x="8002588" y="6699250"/>
          <p14:tracePt t="84237" x="8013700" y="6699250"/>
          <p14:tracePt t="84244" x="8039100" y="6699250"/>
          <p14:tracePt t="84252" x="8062913" y="6699250"/>
          <p14:tracePt t="84259" x="8075613" y="6699250"/>
          <p14:tracePt t="84266" x="8086725" y="6699250"/>
          <p14:tracePt t="84274" x="8112125" y="6699250"/>
          <p14:tracePt t="84281" x="8123238" y="6699250"/>
          <p14:tracePt t="84295" x="8148638" y="6699250"/>
          <p14:tracePt t="84310" x="8159750" y="6699250"/>
          <p14:tracePt t="84317" x="8172450" y="6688138"/>
          <p14:tracePt t="84324" x="8185150" y="6688138"/>
          <p14:tracePt t="84331" x="8196263" y="6662738"/>
          <p14:tracePt t="84347" x="8208963" y="6638925"/>
          <p14:tracePt t="84354" x="8221663" y="6615113"/>
          <p14:tracePt t="84361" x="8221663" y="6602413"/>
          <p14:tracePt t="84369" x="8232775" y="6578600"/>
          <p14:tracePt t="84376" x="8245475" y="6553200"/>
          <p14:tracePt t="84383" x="8258175" y="6540500"/>
          <p14:tracePt t="84391" x="8258175" y="6529388"/>
          <p14:tracePt t="84398" x="8258175" y="6503988"/>
          <p14:tracePt t="84405" x="8258175" y="6492875"/>
          <p14:tracePt t="84413" x="8258175" y="6480175"/>
          <p14:tracePt t="84419" x="8258175" y="6467475"/>
          <p14:tracePt t="84434" x="8258175" y="6443663"/>
          <p14:tracePt t="84440" x="8258175" y="6430963"/>
          <p14:tracePt t="84457" x="8245475" y="6407150"/>
          <p14:tracePt t="84463" x="8232775" y="6394450"/>
          <p14:tracePt t="84471" x="8221663" y="6383338"/>
          <p14:tracePt t="84478" x="8208963" y="6370638"/>
          <p14:tracePt t="84486" x="8196263" y="6357938"/>
          <p14:tracePt t="84493" x="8172450" y="6346825"/>
          <p14:tracePt t="84500" x="8148638" y="6334125"/>
          <p14:tracePt t="84508" x="8135938" y="6321425"/>
          <p14:tracePt t="84515" x="8123238" y="6321425"/>
          <p14:tracePt t="84522" x="8099425" y="6310313"/>
          <p14:tracePt t="84529" x="8086725" y="6310313"/>
          <p14:tracePt t="84537" x="8062913" y="6297613"/>
          <p14:tracePt t="84544" x="8050213" y="6297613"/>
          <p14:tracePt t="84550" x="8026400" y="6297613"/>
          <p14:tracePt t="84558" x="8013700" y="6297613"/>
          <p14:tracePt t="84565" x="7989888" y="6297613"/>
          <p14:tracePt t="84574" x="7966075" y="6297613"/>
          <p14:tracePt t="84580" x="7953375" y="6297613"/>
          <p14:tracePt t="84588" x="7929563" y="6310313"/>
          <p14:tracePt t="84595" x="7916863" y="6310313"/>
          <p14:tracePt t="84603" x="7904163" y="6334125"/>
          <p14:tracePt t="84609" x="7893050" y="6334125"/>
          <p14:tracePt t="84617" x="7880350" y="6346825"/>
          <p14:tracePt t="84625" x="7867650" y="6370638"/>
          <p14:tracePt t="89761" x="7856538" y="6370638"/>
          <p14:tracePt t="89768" x="7831138" y="6370638"/>
          <p14:tracePt t="89775" x="7807325" y="6370638"/>
          <p14:tracePt t="89783" x="7794625" y="6370638"/>
          <p14:tracePt t="89790" x="7770813" y="6370638"/>
          <p14:tracePt t="89797" x="7747000" y="6370638"/>
          <p14:tracePt t="89805" x="7710488" y="6370638"/>
          <p14:tracePt t="89812" x="7685088" y="6370638"/>
          <p14:tracePt t="89819" x="7637463" y="6357938"/>
          <p14:tracePt t="89826" x="7600950" y="6346825"/>
          <p14:tracePt t="89833" x="7564438" y="6346825"/>
          <p14:tracePt t="89840" x="7526338" y="6334125"/>
          <p14:tracePt t="89848" x="7502525" y="6334125"/>
          <p14:tracePt t="89855" x="7478713" y="6334125"/>
          <p14:tracePt t="89863" x="7453313" y="6334125"/>
          <p14:tracePt t="89870" x="7416800" y="6334125"/>
          <p14:tracePt t="89877" x="7380288" y="6334125"/>
          <p14:tracePt t="89885" x="7356475" y="6334125"/>
          <p14:tracePt t="89892" x="7332663" y="6334125"/>
          <p14:tracePt t="89910" x="7296150" y="6334125"/>
          <p14:tracePt t="89914" x="7270750" y="6334125"/>
          <p14:tracePt t="89922" x="7259638" y="6334125"/>
          <p14:tracePt t="89928" x="7246938" y="6334125"/>
          <p14:tracePt t="89936" x="7234238" y="6334125"/>
          <p14:tracePt t="89943" x="7210425" y="6334125"/>
          <p14:tracePt t="89949" x="7197725" y="6334125"/>
          <p14:tracePt t="89957" x="7186613" y="6334125"/>
          <p14:tracePt t="89964" x="7161213" y="6346825"/>
          <p14:tracePt t="89972" x="7150100" y="6346825"/>
          <p14:tracePt t="89980" x="7137400" y="6346825"/>
          <p14:tracePt t="89987" x="7124700" y="6346825"/>
          <p14:tracePt t="89994" x="7113588" y="6357938"/>
          <p14:tracePt t="90002" x="7100888" y="6357938"/>
          <p14:tracePt t="90010" x="7088188" y="6370638"/>
          <p14:tracePt t="90016" x="7077075" y="6370638"/>
          <p14:tracePt t="90024" x="7064375" y="6370638"/>
          <p14:tracePt t="90031" x="7051675" y="6383338"/>
          <p14:tracePt t="90038" x="7040563" y="6383338"/>
          <p14:tracePt t="90045" x="7027863" y="6394450"/>
          <p14:tracePt t="90053" x="7015163" y="6394450"/>
          <p14:tracePt t="90060" x="6978650" y="6394450"/>
          <p14:tracePt t="90066" x="6967538" y="6394450"/>
          <p14:tracePt t="90073" x="6942138" y="6407150"/>
          <p14:tracePt t="90081" x="6931025" y="6419850"/>
          <p14:tracePt t="90090" x="6894513" y="6419850"/>
          <p14:tracePt t="90096" x="6858000" y="6419850"/>
          <p14:tracePt t="90104" x="6821488" y="6419850"/>
          <p14:tracePt t="90111" x="6783388" y="6419850"/>
          <p14:tracePt t="90119" x="6735763" y="6419850"/>
          <p14:tracePt t="90126" x="6673850" y="6419850"/>
          <p14:tracePt t="90133" x="6613525" y="6419850"/>
          <p14:tracePt t="90141" x="6577013" y="6419850"/>
          <p14:tracePt t="90147" x="6480175" y="6419850"/>
          <p14:tracePt t="90154" x="6370638" y="6419850"/>
          <p14:tracePt t="90163" x="6272213" y="6419850"/>
          <p14:tracePt t="90170" x="6162675" y="6419850"/>
          <p14:tracePt t="90177" x="6089650" y="6419850"/>
          <p14:tracePt t="90183" x="5992813" y="6419850"/>
          <p14:tracePt t="90190" x="5907088" y="6430963"/>
          <p14:tracePt t="90199" x="5857875" y="6443663"/>
          <p14:tracePt t="90206" x="5810250" y="6456363"/>
          <p14:tracePt t="90213" x="5784850" y="6456363"/>
          <p14:tracePt t="90221" x="5724525" y="6467475"/>
          <p14:tracePt t="90227" x="5711825" y="6480175"/>
          <p14:tracePt t="90235" x="5700713" y="6480175"/>
          <p14:tracePt t="90243" x="5688013" y="6480175"/>
          <p14:tracePt t="91040" x="5675313" y="6480175"/>
          <p14:tracePt t="91047" x="5675313" y="6467475"/>
          <p14:tracePt t="91054" x="5664200" y="6456363"/>
          <p14:tracePt t="91061" x="5664200" y="6443663"/>
          <p14:tracePt t="91068" x="5651500" y="6443663"/>
          <p14:tracePt t="91074" x="5638800" y="6419850"/>
          <p14:tracePt t="91082" x="5627688" y="6407150"/>
          <p14:tracePt t="91090" x="5627688" y="6394450"/>
          <p14:tracePt t="91097" x="5602288" y="6383338"/>
          <p14:tracePt t="91104" x="5591175" y="6357938"/>
          <p14:tracePt t="91113" x="5565775" y="6321425"/>
          <p14:tracePt t="91120" x="5554663" y="6310313"/>
          <p14:tracePt t="91127" x="5529263" y="6284913"/>
          <p14:tracePt t="91134" x="5505450" y="6237288"/>
          <p14:tracePt t="91142" x="5481638" y="6211888"/>
          <p14:tracePt t="91148" x="5445125" y="6188075"/>
          <p14:tracePt t="91156" x="5419725" y="6138863"/>
          <p14:tracePt t="91163" x="5383213" y="6115050"/>
          <p14:tracePt t="91171" x="5322888" y="6054725"/>
          <p14:tracePt t="91177" x="5286375" y="6005513"/>
          <p14:tracePt t="91184" x="5213350" y="5945188"/>
          <p14:tracePt t="91191" x="5114925" y="5883275"/>
          <p14:tracePt t="91199" x="5041900" y="5822950"/>
          <p14:tracePt t="91207" x="4957763" y="5773738"/>
          <p14:tracePt t="91214" x="4921250" y="5737225"/>
          <p14:tracePt t="91222" x="4822825" y="5688013"/>
          <p14:tracePt t="91229" x="4762500" y="5664200"/>
          <p14:tracePt t="91236" x="4652963" y="5627688"/>
          <p14:tracePt t="91244" x="4567238" y="5603875"/>
          <p14:tracePt t="91251" x="4481513" y="5578475"/>
          <p14:tracePt t="91258" x="4433888" y="5567363"/>
          <p14:tracePt t="91266" x="4360863" y="5541963"/>
          <p14:tracePt t="91273" x="4311650" y="5530850"/>
          <p14:tracePt t="91280" x="4275138" y="5530850"/>
          <p14:tracePt t="91288" x="4214813" y="5530850"/>
          <p14:tracePt t="91294" x="4165600" y="5530850"/>
          <p14:tracePt t="91301" x="4129088" y="5518150"/>
          <p14:tracePt t="91308" x="4079875" y="5518150"/>
          <p14:tracePt t="91315" x="4043363" y="5518150"/>
          <p14:tracePt t="91324" x="4019550" y="5518150"/>
          <p14:tracePt t="91331" x="3995738" y="5518150"/>
          <p14:tracePt t="91338" x="3970338" y="5518150"/>
          <p14:tracePt t="91346" x="3946525" y="5518150"/>
          <p14:tracePt t="91353" x="3933825" y="5518150"/>
          <p14:tracePt t="91361" x="3921125" y="5518150"/>
          <p14:tracePt t="91368" x="3897313" y="5518150"/>
          <p14:tracePt t="91375" x="3884613" y="5518150"/>
          <p14:tracePt t="91382" x="3873500" y="5518150"/>
          <p14:tracePt t="91390" x="3860800" y="5518150"/>
          <p14:tracePt t="91397" x="3836988" y="5530850"/>
          <p14:tracePt t="91403" x="3824288" y="5530850"/>
          <p14:tracePt t="91412" x="3811588" y="5530850"/>
          <p14:tracePt t="91425" x="3800475" y="5530850"/>
          <p14:tracePt t="91432" x="3800475" y="5541963"/>
          <p14:tracePt t="91441" x="3787775" y="5541963"/>
          <p14:tracePt t="91463" x="3775075" y="5541963"/>
          <p14:tracePt t="91477" x="3775075" y="5554663"/>
          <p14:tracePt t="91507" x="3775075" y="5567363"/>
          <p14:tracePt t="91522" x="3775075" y="5578475"/>
          <p14:tracePt t="91535" x="3775075" y="5591175"/>
          <p14:tracePt t="91542" x="3775075" y="5603875"/>
          <p14:tracePt t="91565" x="3775075" y="5614988"/>
          <p14:tracePt t="91580" x="3775075" y="5627688"/>
          <p14:tracePt t="91587" x="3787775" y="5627688"/>
          <p14:tracePt t="91594" x="3811588" y="5640388"/>
          <p14:tracePt t="91602" x="3836988" y="5664200"/>
          <p14:tracePt t="91609" x="3848100" y="5664200"/>
          <p14:tracePt t="91616" x="3873500" y="5676900"/>
          <p14:tracePt t="91624" x="3921125" y="5688013"/>
          <p14:tracePt t="91630" x="3933825" y="5700713"/>
          <p14:tracePt t="91638" x="3959225" y="5700713"/>
          <p14:tracePt t="91645" x="3970338" y="5700713"/>
          <p14:tracePt t="91653" x="4006850" y="5713413"/>
          <p14:tracePt t="91659" x="4019550" y="5724525"/>
          <p14:tracePt t="91666" x="4043363" y="5724525"/>
          <p14:tracePt t="91674" x="4068763" y="5737225"/>
          <p14:tracePt t="91682" x="4079875" y="5749925"/>
          <p14:tracePt t="91689" x="4105275" y="5749925"/>
          <p14:tracePt t="91696" x="4116388" y="5761038"/>
          <p14:tracePt t="91703" x="4152900" y="5773738"/>
          <p14:tracePt t="91711" x="4178300" y="5786438"/>
          <p14:tracePt t="91719" x="4202113" y="5786438"/>
          <p14:tracePt t="91726" x="4214813" y="5786438"/>
          <p14:tracePt t="91733" x="4238625" y="5786438"/>
          <p14:tracePt t="91741" x="4262438" y="5797550"/>
          <p14:tracePt t="91747" x="4262438" y="5810250"/>
          <p14:tracePt t="91755" x="4287838" y="5810250"/>
          <p14:tracePt t="91762" x="4311650" y="5810250"/>
          <p14:tracePt t="91770" x="4335463" y="5810250"/>
          <p14:tracePt t="91776" x="4348163" y="5810250"/>
          <p14:tracePt t="91783" x="4360863" y="5810250"/>
          <p14:tracePt t="91792" x="4384675" y="5810250"/>
          <p14:tracePt t="91799" x="4397375" y="5810250"/>
          <p14:tracePt t="91806" x="4421188" y="5810250"/>
          <p14:tracePt t="91813" x="4433888" y="5810250"/>
          <p14:tracePt t="91821" x="4457700" y="5810250"/>
          <p14:tracePt t="91828" x="4470400" y="5810250"/>
          <p14:tracePt t="91835" x="4481513" y="5810250"/>
          <p14:tracePt t="91842" x="4506913" y="5810250"/>
          <p14:tracePt t="91858" x="4518025" y="5797550"/>
          <p14:tracePt t="91864" x="4530725" y="5797550"/>
          <p14:tracePt t="91872" x="4543425" y="5797550"/>
          <p14:tracePt t="91880" x="4543425" y="5786438"/>
          <p14:tracePt t="91887" x="4554538" y="5786438"/>
          <p14:tracePt t="91893" x="4554538" y="5773738"/>
          <p14:tracePt t="91912" x="4567238" y="5761038"/>
          <p14:tracePt t="91915" x="4567238" y="5749925"/>
          <p14:tracePt t="91930" x="4567238" y="5737225"/>
          <p14:tracePt t="91938" x="4567238" y="5724525"/>
          <p14:tracePt t="91952" x="4567238" y="5713413"/>
          <p14:tracePt t="91959" x="4567238" y="5700713"/>
          <p14:tracePt t="91967" x="4567238" y="5676900"/>
          <p14:tracePt t="91974" x="4567238" y="5651500"/>
          <p14:tracePt t="91981" x="4567238" y="5640388"/>
          <p14:tracePt t="91989" x="4567238" y="5627688"/>
          <p14:tracePt t="91996" x="4567238" y="5614988"/>
          <p14:tracePt t="92003" x="4567238" y="5603875"/>
          <p14:tracePt t="92010" x="4567238" y="5591175"/>
          <p14:tracePt t="92017" x="4567238" y="5578475"/>
          <p14:tracePt t="92032" x="4567238" y="5567363"/>
          <p14:tracePt t="92040" x="4567238" y="5554663"/>
          <p14:tracePt t="92047" x="4554538" y="5554663"/>
          <p14:tracePt t="92055" x="4530725" y="5541963"/>
          <p14:tracePt t="92061" x="4518025" y="5530850"/>
          <p14:tracePt t="92069" x="4494213" y="5518150"/>
          <p14:tracePt t="92077" x="4470400" y="5505450"/>
          <p14:tracePt t="92084" x="4433888" y="5505450"/>
          <p14:tracePt t="92091" x="4421188" y="5505450"/>
          <p14:tracePt t="92098" x="4397375" y="5505450"/>
          <p14:tracePt t="92106" x="4371975" y="5494338"/>
          <p14:tracePt t="92113" x="4335463" y="5494338"/>
          <p14:tracePt t="92120" x="4311650" y="5494338"/>
          <p14:tracePt t="92127" x="4287838" y="5494338"/>
          <p14:tracePt t="92134" x="4262438" y="5494338"/>
          <p14:tracePt t="92142" x="4251325" y="5494338"/>
          <p14:tracePt t="92150" x="4225925" y="5494338"/>
          <p14:tracePt t="92157" x="4214813" y="5494338"/>
          <p14:tracePt t="92164" x="4202113" y="5494338"/>
          <p14:tracePt t="92172" x="4189413" y="5505450"/>
          <p14:tracePt t="92186" x="4165600" y="5518150"/>
          <p14:tracePt t="92194" x="4165600" y="5530850"/>
          <p14:tracePt t="92201" x="4152900" y="5554663"/>
          <p14:tracePt t="92208" x="4141788" y="5567363"/>
          <p14:tracePt t="92215" x="4141788" y="5591175"/>
          <p14:tracePt t="92222" x="4141788" y="5614988"/>
          <p14:tracePt t="92230" x="4141788" y="5640388"/>
          <p14:tracePt t="92236" x="4141788" y="5651500"/>
          <p14:tracePt t="92244" x="4141788" y="5664200"/>
          <p14:tracePt t="92251" x="4141788" y="5688013"/>
          <p14:tracePt t="92259" x="4141788" y="5700713"/>
          <p14:tracePt t="92267" x="4152900" y="5713413"/>
          <p14:tracePt t="92274" x="4178300" y="5713413"/>
          <p14:tracePt t="92281" x="4178300" y="5737225"/>
          <p14:tracePt t="92288" x="4189413" y="5737225"/>
          <p14:tracePt t="92589" x="4202113" y="5737225"/>
          <p14:tracePt t="92595" x="4238625" y="5761038"/>
          <p14:tracePt t="92602" x="4298950" y="5773738"/>
          <p14:tracePt t="92610" x="4348163" y="5786438"/>
          <p14:tracePt t="92617" x="4421188" y="5810250"/>
          <p14:tracePt t="92624" x="4543425" y="5859463"/>
          <p14:tracePt t="92631" x="4725988" y="5895975"/>
          <p14:tracePt t="92638" x="4859338" y="5919788"/>
          <p14:tracePt t="92645" x="5018088" y="5945188"/>
          <p14:tracePt t="92654" x="5249863" y="5992813"/>
          <p14:tracePt t="92661" x="5468938" y="6029325"/>
          <p14:tracePt t="92668" x="5724525" y="6065838"/>
          <p14:tracePt t="92676" x="5943600" y="6091238"/>
          <p14:tracePt t="92683" x="6224588" y="6127750"/>
          <p14:tracePt t="92690" x="6430963" y="6138863"/>
          <p14:tracePt t="92697" x="6613525" y="6151563"/>
          <p14:tracePt t="92705" x="6845300" y="6188075"/>
          <p14:tracePt t="92713" x="6978650" y="6188075"/>
          <p14:tracePt t="92720" x="7137400" y="6200775"/>
          <p14:tracePt t="92727" x="7246938" y="6211888"/>
          <p14:tracePt t="92734" x="7356475" y="6211888"/>
          <p14:tracePt t="92742" x="7489825" y="6211888"/>
          <p14:tracePt t="92748" x="7539038" y="6211888"/>
          <p14:tracePt t="92756" x="7588250" y="6211888"/>
          <p14:tracePt t="92939" x="7600950" y="6211888"/>
          <p14:tracePt t="92961" x="7612063" y="6211888"/>
          <p14:tracePt t="92968" x="7624763" y="6200775"/>
          <p14:tracePt t="92975" x="7637463" y="6200775"/>
          <p14:tracePt t="92982" x="7661275" y="6188075"/>
          <p14:tracePt t="92990" x="7673975" y="6175375"/>
          <p14:tracePt t="92997" x="7685088" y="6164263"/>
          <p14:tracePt t="93005" x="7721600" y="6151563"/>
          <p14:tracePt t="93011" x="7734300" y="6138863"/>
          <p14:tracePt t="93018" x="7747000" y="6115050"/>
          <p14:tracePt t="93025" x="7770813" y="6102350"/>
          <p14:tracePt t="93033" x="7783513" y="6091238"/>
          <p14:tracePt t="93040" x="7807325" y="6065838"/>
          <p14:tracePt t="93047" x="7820025" y="6054725"/>
          <p14:tracePt t="93056" x="7843838" y="6029325"/>
          <p14:tracePt t="93063" x="7843838" y="6005513"/>
          <p14:tracePt t="93070" x="7856538" y="5992813"/>
          <p14:tracePt t="93078" x="7867650" y="5969000"/>
          <p14:tracePt t="93084" x="7867650" y="5945188"/>
          <p14:tracePt t="93092" x="7867650" y="5919788"/>
          <p14:tracePt t="93099" x="7880350" y="5895975"/>
          <p14:tracePt t="93107" x="7880350" y="5870575"/>
          <p14:tracePt t="93113" x="7880350" y="5846763"/>
          <p14:tracePt t="93122" x="7880350" y="5810250"/>
          <p14:tracePt t="93128" x="7880350" y="5773738"/>
          <p14:tracePt t="93135" x="7880350" y="5749925"/>
          <p14:tracePt t="93142" x="7880350" y="5737225"/>
          <p14:tracePt t="93151" x="7880350" y="5713413"/>
          <p14:tracePt t="93158" x="7880350" y="5700713"/>
          <p14:tracePt t="93165" x="7880350" y="5664200"/>
          <p14:tracePt t="93172" x="7880350" y="5640388"/>
          <p14:tracePt t="93180" x="7867650" y="5627688"/>
          <p14:tracePt t="93187" x="7867650" y="5614988"/>
          <p14:tracePt t="93194" x="7856538" y="5603875"/>
          <p14:tracePt t="93202" x="7856538" y="5591175"/>
          <p14:tracePt t="93209" x="7843838" y="5578475"/>
          <p14:tracePt t="93216" x="7843838" y="5567363"/>
          <p14:tracePt t="93224" x="7831138" y="5554663"/>
          <p14:tracePt t="93231" x="7820025" y="5554663"/>
          <p14:tracePt t="93239" x="7820025" y="5541963"/>
          <p14:tracePt t="93245" x="7807325" y="5541963"/>
          <p14:tracePt t="93252" x="7794625" y="5530850"/>
          <p14:tracePt t="93259" x="7794625" y="5518150"/>
          <p14:tracePt t="93267" x="7770813" y="5518150"/>
          <p14:tracePt t="93275" x="7758113" y="5505450"/>
          <p14:tracePt t="93281" x="7747000" y="5505450"/>
          <p14:tracePt t="93290" x="7721600" y="5494338"/>
          <p14:tracePt t="93296" x="7697788" y="5494338"/>
          <p14:tracePt t="93304" x="7673975" y="5494338"/>
          <p14:tracePt t="93312" x="7648575" y="5494338"/>
          <p14:tracePt t="93319" x="7624763" y="5494338"/>
          <p14:tracePt t="93326" x="7600950" y="5494338"/>
          <p14:tracePt t="93332" x="7575550" y="5494338"/>
          <p14:tracePt t="93341" x="7564438" y="5494338"/>
          <p14:tracePt t="93347" x="7551738" y="5494338"/>
          <p14:tracePt t="93355" x="7539038" y="5494338"/>
          <p14:tracePt t="93362" x="7539038" y="5505450"/>
          <p14:tracePt t="93369" x="7526338" y="5505450"/>
          <p14:tracePt t="93376" x="7515225" y="5505450"/>
          <p14:tracePt t="93384" x="7515225" y="5518150"/>
          <p14:tracePt t="93392" x="7502525" y="5541963"/>
          <p14:tracePt t="93399" x="7502525" y="5554663"/>
          <p14:tracePt t="93406" x="7489825" y="5578475"/>
          <p14:tracePt t="93413" x="7489825" y="5603875"/>
          <p14:tracePt t="93421" x="7489825" y="5614988"/>
          <p14:tracePt t="93428" x="7489825" y="5627688"/>
          <p14:tracePt t="93436" x="7489825" y="5640388"/>
          <p14:tracePt t="93442" x="7502525" y="5676900"/>
          <p14:tracePt t="93449" x="7515225" y="5688013"/>
          <p14:tracePt t="93458" x="7515225" y="5700713"/>
          <p14:tracePt t="93464" x="7526338" y="5737225"/>
          <p14:tracePt t="93472" x="7539038" y="5749925"/>
          <p14:tracePt t="93478" x="7551738" y="5761038"/>
          <p14:tracePt t="93486" x="7564438" y="5786438"/>
          <p14:tracePt t="93493" x="7575550" y="5797550"/>
          <p14:tracePt t="93501" x="7588250" y="5822950"/>
          <p14:tracePt t="93515" x="7612063" y="5834063"/>
          <p14:tracePt t="93530" x="7624763" y="5846763"/>
          <p14:tracePt t="93538" x="7648575" y="5859463"/>
          <p14:tracePt t="93545" x="7648575" y="5870575"/>
          <p14:tracePt t="93553" x="7673975" y="5870575"/>
          <p14:tracePt t="93560" x="7697788" y="5883275"/>
          <p14:tracePt t="93567" x="7710488" y="5883275"/>
          <p14:tracePt t="93575" x="7721600" y="5895975"/>
          <p14:tracePt t="93581" x="7747000" y="5895975"/>
          <p14:tracePt t="93589" x="7770813" y="5895975"/>
          <p14:tracePt t="93595" x="7783513" y="5895975"/>
          <p14:tracePt t="93602" x="7794625" y="5895975"/>
          <p14:tracePt t="93610" x="7820025" y="5895975"/>
          <p14:tracePt t="93618" x="7831138" y="5895975"/>
          <p14:tracePt t="93633" x="7856538" y="5895975"/>
          <p14:tracePt t="93647" x="7867650" y="5895975"/>
          <p14:tracePt t="93655" x="7880350" y="5895975"/>
          <p14:tracePt t="93662" x="7893050" y="5895975"/>
          <p14:tracePt t="93669" x="7904163" y="5895975"/>
          <p14:tracePt t="93684" x="7916863" y="5883275"/>
          <p14:tracePt t="93692" x="7929563" y="5870575"/>
          <p14:tracePt t="93706" x="7940675" y="5870575"/>
          <p14:tracePt t="97001" x="7929563" y="5870575"/>
          <p14:tracePt t="97008" x="7916863" y="5870575"/>
          <p14:tracePt t="97015" x="7880350" y="5870575"/>
          <p14:tracePt t="97023" x="7856538" y="5870575"/>
          <p14:tracePt t="97030" x="7831138" y="5883275"/>
          <p14:tracePt t="97037" x="7794625" y="5883275"/>
          <p14:tracePt t="97045" x="7734300" y="5907088"/>
          <p14:tracePt t="97052" x="7673975" y="5919788"/>
          <p14:tracePt t="97059" x="7575550" y="5945188"/>
          <p14:tracePt t="97066" x="7466013" y="5969000"/>
          <p14:tracePt t="97074" x="7307263" y="6005513"/>
          <p14:tracePt t="97082" x="7186613" y="6029325"/>
          <p14:tracePt t="97089" x="7040563" y="6078538"/>
          <p14:tracePt t="97095" x="6845300" y="6127750"/>
          <p14:tracePt t="97102" x="6516688" y="6224588"/>
          <p14:tracePt t="97109" x="6308725" y="6297613"/>
          <p14:tracePt t="97117" x="6040438" y="6383338"/>
          <p14:tracePt t="97124" x="5883275" y="6419850"/>
          <p14:tracePt t="97132" x="5724525" y="6492875"/>
          <p14:tracePt t="97140" x="5614988" y="6540500"/>
          <p14:tracePt t="97147" x="5529263" y="6565900"/>
          <p14:tracePt t="97154" x="5419725" y="6602413"/>
          <p14:tracePt t="97162" x="5346700" y="6626225"/>
          <p14:tracePt t="97168" x="5310188" y="6638925"/>
          <p14:tracePt t="97176" x="5286375" y="6651625"/>
          <p14:tracePt t="97183" x="5260975" y="6651625"/>
          <p14:tracePt t="97410" x="5249863" y="6651625"/>
          <p14:tracePt t="97417" x="5237163" y="6651625"/>
          <p14:tracePt t="97425" x="5224463" y="6651625"/>
          <p14:tracePt t="97432" x="5200650" y="6651625"/>
          <p14:tracePt t="97440" x="5187950" y="6651625"/>
          <p14:tracePt t="97448" x="5151438" y="6651625"/>
          <p14:tracePt t="97454" x="5103813" y="6651625"/>
          <p14:tracePt t="97460" x="5054600" y="6638925"/>
          <p14:tracePt t="97468" x="4994275" y="6626225"/>
          <p14:tracePt t="97475" x="4921250" y="6615113"/>
          <p14:tracePt t="97483" x="4872038" y="6615113"/>
          <p14:tracePt t="97489" x="4811713" y="6602413"/>
          <p14:tracePt t="97496" x="4749800" y="6602413"/>
          <p14:tracePt t="97504" x="4652963" y="6565900"/>
          <p14:tracePt t="97512" x="4567238" y="6553200"/>
          <p14:tracePt t="97519" x="4518025" y="6553200"/>
          <p14:tracePt t="97527" x="4445000" y="6553200"/>
          <p14:tracePt t="97533" x="4408488" y="6553200"/>
          <p14:tracePt t="97542" x="4371975" y="6553200"/>
          <p14:tracePt t="97549" x="4348163" y="6540500"/>
          <p14:tracePt t="97556" x="4324350" y="6540500"/>
          <p14:tracePt t="97563" x="4298950" y="6540500"/>
          <p14:tracePt t="97571" x="4287838" y="6540500"/>
          <p14:tracePt t="97578" x="4275138" y="6540500"/>
          <p14:tracePt t="97592" x="4262438" y="6540500"/>
          <p14:tracePt t="97629" x="4251325" y="6540500"/>
          <p14:tracePt t="97724" x="4262438" y="6540500"/>
          <p14:tracePt t="97730" x="4287838" y="6529388"/>
          <p14:tracePt t="97738" x="4324350" y="6529388"/>
          <p14:tracePt t="97745" x="4360863" y="6529388"/>
          <p14:tracePt t="97753" x="4384675" y="6529388"/>
          <p14:tracePt t="97760" x="4421188" y="6516688"/>
          <p14:tracePt t="97768" x="4457700" y="6516688"/>
          <p14:tracePt t="97775" x="4506913" y="6516688"/>
          <p14:tracePt t="97782" x="4554538" y="6516688"/>
          <p14:tracePt t="97790" x="4616450" y="6516688"/>
          <p14:tracePt t="97797" x="4652963" y="6516688"/>
          <p14:tracePt t="97805" x="4702175" y="6516688"/>
          <p14:tracePt t="97812" x="4749800" y="6516688"/>
          <p14:tracePt t="97819" x="4859338" y="6516688"/>
          <p14:tracePt t="97826" x="4957763" y="6516688"/>
          <p14:tracePt t="97833" x="5067300" y="6516688"/>
          <p14:tracePt t="97841" x="5151438" y="6516688"/>
          <p14:tracePt t="97847" x="5249863" y="6516688"/>
          <p14:tracePt t="97854" x="5383213" y="6516688"/>
          <p14:tracePt t="97863" x="5492750" y="6516688"/>
          <p14:tracePt t="97870" x="5591175" y="6516688"/>
          <p14:tracePt t="97878" x="5675313" y="6516688"/>
          <p14:tracePt t="97885" x="5761038" y="6516688"/>
          <p14:tracePt t="97892" x="5857875" y="6529388"/>
          <p14:tracePt t="97899" x="5943600" y="6540500"/>
          <p14:tracePt t="97907" x="6040438" y="6553200"/>
          <p14:tracePt t="97913" x="6126163" y="6578600"/>
          <p14:tracePt t="97922" x="6211888" y="6602413"/>
          <p14:tracePt t="97928" x="6284913" y="6615113"/>
          <p14:tracePt t="97936" x="6381750" y="6638925"/>
          <p14:tracePt t="97943" x="6480175" y="6651625"/>
          <p14:tracePt t="97950" x="6577013" y="6675438"/>
          <p14:tracePt t="97958" x="6662738" y="6688138"/>
          <p14:tracePt t="97964" x="6735763" y="6688138"/>
          <p14:tracePt t="97971" x="6796088" y="6699250"/>
          <p14:tracePt t="97980" x="6869113" y="6699250"/>
          <p14:tracePt t="97987" x="6918325" y="6699250"/>
          <p14:tracePt t="97994" x="6967538" y="6699250"/>
          <p14:tracePt t="98002" x="7015163" y="6699250"/>
          <p14:tracePt t="98009" x="7051675" y="6699250"/>
          <p14:tracePt t="98016" x="7100888" y="6699250"/>
          <p14:tracePt t="98024" x="7124700" y="6699250"/>
          <p14:tracePt t="98030" x="7161213" y="6699250"/>
          <p14:tracePt t="98038" x="7186613" y="6699250"/>
          <p14:tracePt t="98046" x="7197725" y="6699250"/>
          <p14:tracePt t="98052" x="7210425" y="6699250"/>
          <p14:tracePt t="98060" x="7223125" y="6688138"/>
          <p14:tracePt t="98067" x="7234238" y="6688138"/>
          <p14:tracePt t="98081" x="7246938" y="6688138"/>
          <p14:tracePt t="98088" x="7259638" y="6688138"/>
          <p14:tracePt t="98096" x="7270750" y="6688138"/>
          <p14:tracePt t="98111" x="7283450" y="6688138"/>
          <p14:tracePt t="98118" x="7296150" y="6688138"/>
          <p14:tracePt t="98126" x="7307263" y="6688138"/>
          <p14:tracePt t="98133" x="7319963" y="6688138"/>
          <p14:tracePt t="98141" x="7332663" y="6688138"/>
          <p14:tracePt t="98147" x="7343775" y="6688138"/>
          <p14:tracePt t="98163" x="7369175" y="6688138"/>
          <p14:tracePt t="98177" x="7380288" y="6688138"/>
          <p14:tracePt t="98184" x="7392988" y="6688138"/>
          <p14:tracePt t="98198" x="7405688" y="6688138"/>
          <p14:tracePt t="98205" x="7416800" y="6688138"/>
          <p14:tracePt t="98221" x="7429500" y="6688138"/>
          <p14:tracePt t="98235" x="7442200" y="6688138"/>
          <p14:tracePt t="98258" x="7453313" y="6688138"/>
          <p14:tracePt t="98264" x="7466013" y="6688138"/>
          <p14:tracePt t="98280" x="7478713" y="6688138"/>
          <p14:tracePt t="98301" x="7489825" y="6688138"/>
          <p14:tracePt t="98345" x="7502525" y="6688138"/>
          <p14:tracePt t="98396" x="7489825" y="6688138"/>
          <p14:tracePt t="98404" x="7442200" y="6688138"/>
          <p14:tracePt t="98411" x="7405688" y="6688138"/>
          <p14:tracePt t="98417" x="7356475" y="6688138"/>
          <p14:tracePt t="98425" x="7270750" y="6688138"/>
          <p14:tracePt t="98432" x="7223125" y="6688138"/>
          <p14:tracePt t="98439" x="7137400" y="6675438"/>
          <p14:tracePt t="98447" x="7077075" y="6662738"/>
          <p14:tracePt t="98454" x="6954838" y="6638925"/>
          <p14:tracePt t="98461" x="6845300" y="6626225"/>
          <p14:tracePt t="98469" x="6735763" y="6615113"/>
          <p14:tracePt t="98477" x="6662738" y="6602413"/>
          <p14:tracePt t="98483" x="6540500" y="6589713"/>
          <p14:tracePt t="98492" x="6443663" y="6578600"/>
          <p14:tracePt t="98498" x="6370638" y="6565900"/>
          <p14:tracePt t="98506" x="6272213" y="6565900"/>
          <p14:tracePt t="98514" x="6188075" y="6553200"/>
          <p14:tracePt t="98520" x="6126163" y="6553200"/>
          <p14:tracePt t="98528" x="6040438" y="6553200"/>
          <p14:tracePt t="98535" x="5992813" y="6553200"/>
          <p14:tracePt t="98542" x="5907088" y="6553200"/>
          <p14:tracePt t="98549" x="5870575" y="6553200"/>
          <p14:tracePt t="98556" x="5810250" y="6553200"/>
          <p14:tracePt t="98564" x="5773738" y="6553200"/>
          <p14:tracePt t="98572" x="5737225" y="6553200"/>
          <p14:tracePt t="98579" x="5700713" y="6553200"/>
          <p14:tracePt t="98586" x="5664200" y="6553200"/>
          <p14:tracePt t="98593" x="5627688" y="6553200"/>
          <p14:tracePt t="98600" x="5565775" y="6553200"/>
          <p14:tracePt t="98608" x="5518150" y="6553200"/>
          <p14:tracePt t="98615" x="5481638" y="6553200"/>
          <p14:tracePt t="98623" x="5432425" y="6553200"/>
          <p14:tracePt t="98630" x="5383213" y="6553200"/>
          <p14:tracePt t="98637" x="5334000" y="6553200"/>
          <p14:tracePt t="98645" x="5273675" y="6553200"/>
          <p14:tracePt t="98652" x="5200650" y="6553200"/>
          <p14:tracePt t="98659" x="5140325" y="6553200"/>
          <p14:tracePt t="98666" x="5067300" y="6553200"/>
          <p14:tracePt t="98673" x="4994275" y="6553200"/>
          <p14:tracePt t="98680" x="4932363" y="6553200"/>
          <p14:tracePt t="98689" x="4884738" y="6553200"/>
          <p14:tracePt t="98696" x="4835525" y="6553200"/>
          <p14:tracePt t="98702" x="4786313" y="6553200"/>
          <p14:tracePt t="98711" x="4749800" y="6553200"/>
          <p14:tracePt t="98717" x="4702175" y="6553200"/>
          <p14:tracePt t="98724" x="4676775" y="6553200"/>
          <p14:tracePt t="98733" x="4652963" y="6553200"/>
          <p14:tracePt t="98740" x="4627563" y="6553200"/>
          <p14:tracePt t="98747" x="4603750" y="6565900"/>
          <p14:tracePt t="98754" x="4591050" y="6565900"/>
          <p14:tracePt t="98761" x="4579938" y="6565900"/>
          <p14:tracePt t="98769" x="4543425" y="6565900"/>
          <p14:tracePt t="98776" x="4530725" y="6565900"/>
          <p14:tracePt t="98783" x="4506913" y="6565900"/>
          <p14:tracePt t="98790" x="4481513" y="6578600"/>
          <p14:tracePt t="98797" x="4457700" y="6578600"/>
          <p14:tracePt t="98805" x="4421188" y="6589713"/>
          <p14:tracePt t="98812" x="4408488" y="6589713"/>
          <p14:tracePt t="98820" x="4384675" y="6589713"/>
          <p14:tracePt t="98827" x="4371975" y="6589713"/>
          <p14:tracePt t="98834" x="4348163" y="6589713"/>
          <p14:tracePt t="98842" x="4324350" y="6589713"/>
          <p14:tracePt t="98856" x="4311650" y="6589713"/>
          <p14:tracePt t="98871" x="4298950" y="6589713"/>
          <p14:tracePt t="98879" x="4287838" y="6589713"/>
          <p14:tracePt t="98922" x="4275138" y="6589713"/>
          <p14:tracePt t="98973" x="4287838" y="6589713"/>
          <p14:tracePt t="98981" x="4311650" y="6589713"/>
          <p14:tracePt t="98988" x="4348163" y="6589713"/>
          <p14:tracePt t="98995" x="4397375" y="6589713"/>
          <p14:tracePt t="99002" x="4445000" y="6589713"/>
          <p14:tracePt t="99010" x="4494213" y="6589713"/>
          <p14:tracePt t="99017" x="4530725" y="6589713"/>
          <p14:tracePt t="99024" x="4616450" y="6589713"/>
          <p14:tracePt t="99031" x="4676775" y="6589713"/>
          <p14:tracePt t="99038" x="4775200" y="6589713"/>
          <p14:tracePt t="99047" x="4859338" y="6589713"/>
          <p14:tracePt t="99054" x="4957763" y="6589713"/>
          <p14:tracePt t="99061" x="5054600" y="6589713"/>
          <p14:tracePt t="99068" x="5140325" y="6589713"/>
          <p14:tracePt t="99075" x="5213350" y="6589713"/>
          <p14:tracePt t="99083" x="5297488" y="6589713"/>
          <p14:tracePt t="99090" x="5395913" y="6589713"/>
          <p14:tracePt t="99097" x="5468938" y="6602413"/>
          <p14:tracePt t="99105" x="5565775" y="6615113"/>
          <p14:tracePt t="99112" x="5664200" y="6626225"/>
          <p14:tracePt t="99119" x="5748338" y="6626225"/>
          <p14:tracePt t="99127" x="5846763" y="6626225"/>
          <p14:tracePt t="99133" x="5943600" y="6638925"/>
          <p14:tracePt t="99142" x="6076950" y="6638925"/>
          <p14:tracePt t="99148" x="6151563" y="6638925"/>
          <p14:tracePt t="99155" x="6272213" y="6638925"/>
          <p14:tracePt t="99163" x="6334125" y="6638925"/>
          <p14:tracePt t="99171" x="6407150" y="6638925"/>
          <p14:tracePt t="99178" x="6467475" y="6638925"/>
          <p14:tracePt t="99184" x="6527800" y="6626225"/>
          <p14:tracePt t="99193" x="6589713" y="6626225"/>
          <p14:tracePt t="99200" x="6637338" y="6626225"/>
          <p14:tracePt t="99207" x="6686550" y="6626225"/>
          <p14:tracePt t="99214" x="6710363" y="6626225"/>
          <p14:tracePt t="99222" x="6772275" y="6615113"/>
          <p14:tracePt t="99229" x="6796088" y="6615113"/>
          <p14:tracePt t="99236" x="6845300" y="6615113"/>
          <p14:tracePt t="99243" x="6881813" y="6615113"/>
          <p14:tracePt t="99250" x="6931025" y="6615113"/>
          <p14:tracePt t="99259" x="6967538" y="6615113"/>
          <p14:tracePt t="99264" x="7015163" y="6615113"/>
          <p14:tracePt t="99272" x="7064375" y="6602413"/>
          <p14:tracePt t="99281" x="7088188" y="6602413"/>
          <p14:tracePt t="99288" x="7113588" y="6602413"/>
          <p14:tracePt t="99295" x="7137400" y="6602413"/>
          <p14:tracePt t="99302" x="7161213" y="6602413"/>
          <p14:tracePt t="99310" x="7173913" y="6602413"/>
          <p14:tracePt t="99317" x="7186613" y="6602413"/>
          <p14:tracePt t="99324" x="7210425" y="6602413"/>
          <p14:tracePt t="99331" x="7223125" y="6602413"/>
          <p14:tracePt t="99346" x="7246938" y="6602413"/>
          <p14:tracePt t="99360" x="7259638" y="6602413"/>
          <p14:tracePt t="99367" x="7270750" y="6602413"/>
          <p14:tracePt t="99375" x="7283450" y="6602413"/>
          <p14:tracePt t="99389" x="7296150" y="6602413"/>
          <p14:tracePt t="99404" x="7307263" y="6602413"/>
          <p14:tracePt t="99419" x="7319963" y="6602413"/>
          <p14:tracePt t="99426" x="7332663" y="6602413"/>
          <p14:tracePt t="99448" x="7343775" y="6602413"/>
          <p14:tracePt t="99506" x="7356475" y="6602413"/>
          <p14:tracePt t="99617" x="7332663" y="6602413"/>
          <p14:tracePt t="99624" x="7307263" y="6602413"/>
          <p14:tracePt t="99633" x="7283450" y="6615113"/>
          <p14:tracePt t="99638" x="7270750" y="6615113"/>
          <p14:tracePt t="99645" x="7246938" y="6615113"/>
          <p14:tracePt t="99652" x="7223125" y="6615113"/>
          <p14:tracePt t="99660" x="7186613" y="6615113"/>
          <p14:tracePt t="99667" x="7161213" y="6615113"/>
          <p14:tracePt t="99675" x="7113588" y="6615113"/>
          <p14:tracePt t="99683" x="7088188" y="6615113"/>
          <p14:tracePt t="99690" x="7051675" y="6615113"/>
          <p14:tracePt t="99697" x="7027863" y="6615113"/>
          <p14:tracePt t="99704" x="7004050" y="6615113"/>
          <p14:tracePt t="99711" x="6967538" y="6615113"/>
          <p14:tracePt t="99718" x="6931025" y="6615113"/>
          <p14:tracePt t="99726" x="6881813" y="6615113"/>
          <p14:tracePt t="99733" x="6832600" y="6615113"/>
          <p14:tracePt t="99741" x="6796088" y="6615113"/>
          <p14:tracePt t="99747" x="6759575" y="6615113"/>
          <p14:tracePt t="99754" x="6710363" y="6615113"/>
          <p14:tracePt t="99761" x="6662738" y="6615113"/>
          <p14:tracePt t="99769" x="6600825" y="6615113"/>
          <p14:tracePt t="99777" x="6540500" y="6615113"/>
          <p14:tracePt t="99784" x="6480175" y="6615113"/>
          <p14:tracePt t="99792" x="6381750" y="6615113"/>
          <p14:tracePt t="99799" x="6308725" y="6615113"/>
          <p14:tracePt t="99806" x="6211888" y="6615113"/>
          <p14:tracePt t="99814" x="6126163" y="6615113"/>
          <p14:tracePt t="99821" x="6029325" y="6615113"/>
          <p14:tracePt t="99829" x="5943600" y="6615113"/>
          <p14:tracePt t="99835" x="5883275" y="6615113"/>
          <p14:tracePt t="99843" x="5810250" y="6626225"/>
          <p14:tracePt t="99850" x="5711825" y="6626225"/>
          <p14:tracePt t="99858" x="5651500" y="6638925"/>
          <p14:tracePt t="99864" x="5578475" y="6638925"/>
          <p14:tracePt t="99871" x="5505450" y="6638925"/>
          <p14:tracePt t="99878" x="5445125" y="6651625"/>
          <p14:tracePt t="99898" x="5346700" y="6662738"/>
          <p14:tracePt t="99901" x="5322888" y="6662738"/>
          <p14:tracePt t="99909" x="5260975" y="6675438"/>
          <p14:tracePt t="99915" x="5224463" y="6675438"/>
          <p14:tracePt t="99923" x="5176838" y="6675438"/>
          <p14:tracePt t="99931" x="5140325" y="6675438"/>
          <p14:tracePt t="99938" x="5103813" y="6675438"/>
          <p14:tracePt t="99945" x="5054600" y="6675438"/>
          <p14:tracePt t="99952" x="5018088" y="6675438"/>
          <p14:tracePt t="99960" x="4994275" y="6675438"/>
          <p14:tracePt t="99967" x="4968875" y="6675438"/>
          <p14:tracePt t="99975" x="4932363" y="6675438"/>
          <p14:tracePt t="99981" x="4908550" y="6675438"/>
          <p14:tracePt t="99988" x="4872038" y="6675438"/>
          <p14:tracePt t="99995" x="4822825" y="6675438"/>
          <p14:tracePt t="100002" x="4799013" y="6675438"/>
          <p14:tracePt t="100011" x="4775200" y="6675438"/>
          <p14:tracePt t="100017" x="4749800" y="6675438"/>
          <p14:tracePt t="100025" x="4725988" y="6675438"/>
          <p14:tracePt t="100033" x="4702175" y="6675438"/>
          <p14:tracePt t="100040" x="4689475" y="6675438"/>
          <p14:tracePt t="100048" x="4676775" y="6675438"/>
          <p14:tracePt t="100054" x="4665663" y="6675438"/>
          <p14:tracePt t="100069" x="4652963" y="6675438"/>
          <p14:tracePt t="100077" x="4640263" y="6675438"/>
          <p14:tracePt t="100098" x="4627563" y="6675438"/>
          <p14:tracePt t="100128" x="4616450" y="6675438"/>
          <p14:tracePt t="100224" x="4640263" y="6675438"/>
          <p14:tracePt t="100230" x="4689475" y="6675438"/>
          <p14:tracePt t="100237" x="4725988" y="6662738"/>
          <p14:tracePt t="100244" x="4775200" y="6651625"/>
          <p14:tracePt t="100251" x="4848225" y="6638925"/>
          <p14:tracePt t="100258" x="4908550" y="6638925"/>
          <p14:tracePt t="100266" x="4994275" y="6626225"/>
          <p14:tracePt t="100274" x="5041900" y="6626225"/>
          <p14:tracePt t="100281" x="5127625" y="6626225"/>
          <p14:tracePt t="100288" x="5237163" y="6626225"/>
          <p14:tracePt t="100296" x="5334000" y="6626225"/>
          <p14:tracePt t="100303" x="5432425" y="6626225"/>
          <p14:tracePt t="100311" x="5529263" y="6626225"/>
          <p14:tracePt t="100317" x="5602288" y="6626225"/>
          <p14:tracePt t="100325" x="5675313" y="6638925"/>
          <p14:tracePt t="100332" x="5737225" y="6651625"/>
          <p14:tracePt t="100340" x="5784850" y="6662738"/>
          <p14:tracePt t="100348" x="5857875" y="6688138"/>
          <p14:tracePt t="100353" x="5919788" y="6699250"/>
          <p14:tracePt t="100360" x="5992813" y="6711950"/>
          <p14:tracePt t="100368" x="6065838" y="6711950"/>
          <p14:tracePt t="100376" x="6102350" y="6711950"/>
          <p14:tracePt t="100384" x="6162675" y="6724650"/>
          <p14:tracePt t="100391" x="6211888" y="6724650"/>
          <p14:tracePt t="100398" x="6284913" y="6724650"/>
          <p14:tracePt t="100405" x="6357938" y="6724650"/>
          <p14:tracePt t="100413" x="6407150" y="6724650"/>
          <p14:tracePt t="100420" x="6480175" y="6724650"/>
          <p14:tracePt t="100427" x="6527800" y="6724650"/>
          <p14:tracePt t="100434" x="6564313" y="6724650"/>
          <p14:tracePt t="100442" x="6613525" y="6724650"/>
          <p14:tracePt t="100449" x="6650038" y="6724650"/>
          <p14:tracePt t="100457" x="6686550" y="6724650"/>
          <p14:tracePt t="100464" x="6723063" y="6724650"/>
          <p14:tracePt t="100470" x="6759575" y="6724650"/>
          <p14:tracePt t="100477" x="6772275" y="6724650"/>
          <p14:tracePt t="100486" x="6796088" y="6724650"/>
          <p14:tracePt t="100493" x="6808788" y="6724650"/>
          <p14:tracePt t="100500" x="6821488" y="6724650"/>
          <p14:tracePt t="100508" x="6845300" y="6724650"/>
          <p14:tracePt t="100515" x="6858000" y="6724650"/>
          <p14:tracePt t="100521" x="6881813" y="6724650"/>
          <p14:tracePt t="100530" x="6894513" y="6724650"/>
          <p14:tracePt t="100536" x="6905625" y="6724650"/>
          <p14:tracePt t="100544" x="6918325" y="6724650"/>
          <p14:tracePt t="100551" x="6931025" y="6724650"/>
          <p14:tracePt t="100559" x="6942138" y="6724650"/>
          <p14:tracePt t="100573" x="6954838" y="6724650"/>
          <p14:tracePt t="100587" x="6967538" y="6724650"/>
          <p14:tracePt t="100881" x="6954838" y="6724650"/>
          <p14:tracePt t="100889" x="6931025" y="6724650"/>
          <p14:tracePt t="100894" x="6918325" y="6724650"/>
          <p14:tracePt t="100902" x="6894513" y="6724650"/>
          <p14:tracePt t="100909" x="6869113" y="6724650"/>
          <p14:tracePt t="100916" x="6845300" y="6724650"/>
          <p14:tracePt t="100924" x="6821488" y="6724650"/>
          <p14:tracePt t="100932" x="6796088" y="6724650"/>
          <p14:tracePt t="100938" x="6783388" y="6724650"/>
          <p14:tracePt t="100946" x="6759575" y="6724650"/>
          <p14:tracePt t="100952" x="6735763" y="6724650"/>
          <p14:tracePt t="100961" x="6686550" y="6724650"/>
          <p14:tracePt t="100967" x="6650038" y="6724650"/>
          <p14:tracePt t="100974" x="6613525" y="6724650"/>
          <p14:tracePt t="100981" x="6577013" y="6724650"/>
          <p14:tracePt t="100990" x="6540500" y="6724650"/>
          <p14:tracePt t="100998" x="6527800" y="6724650"/>
          <p14:tracePt t="101004" x="6491288" y="6724650"/>
          <p14:tracePt t="101012" x="6454775" y="6724650"/>
          <p14:tracePt t="101019" x="6418263" y="6724650"/>
          <p14:tracePt t="101026" x="6370638" y="6711950"/>
          <p14:tracePt t="101033" x="6345238" y="6711950"/>
          <p14:tracePt t="101041" x="6308725" y="6699250"/>
          <p14:tracePt t="101048" x="6284913" y="6688138"/>
          <p14:tracePt t="101056" x="6248400" y="6688138"/>
          <p14:tracePt t="101063" x="6224588" y="6688138"/>
          <p14:tracePt t="101070" x="6211888" y="6688138"/>
          <p14:tracePt t="101078" x="6199188" y="6675438"/>
          <p14:tracePt t="101084" x="6188075" y="6675438"/>
          <p14:tracePt t="101091" x="6175375" y="6675438"/>
          <p14:tracePt t="101098" x="6162675" y="6675438"/>
          <p14:tracePt t="101115" x="6151563" y="6675438"/>
          <p14:tracePt t="101129" x="6138863" y="6675438"/>
          <p14:tracePt t="106199" x="6138863" y="6662738"/>
          <p14:tracePt t="106206" x="6138863" y="6651625"/>
          <p14:tracePt t="106214" x="6138863" y="6626225"/>
          <p14:tracePt t="106220" x="6138863" y="6615113"/>
          <p14:tracePt t="106228" x="6138863" y="6589713"/>
          <p14:tracePt t="106234" x="6151563" y="6553200"/>
          <p14:tracePt t="106243" x="6162675" y="6492875"/>
          <p14:tracePt t="106251" x="6175375" y="6443663"/>
          <p14:tracePt t="106257" x="6188075" y="6370638"/>
          <p14:tracePt t="106264" x="6199188" y="6273800"/>
          <p14:tracePt t="106271" x="6224588" y="6115050"/>
          <p14:tracePt t="106278" x="6248400" y="5945188"/>
          <p14:tracePt t="106286" x="6261100" y="5773738"/>
          <p14:tracePt t="106293" x="6272213" y="5676900"/>
          <p14:tracePt t="106301" x="6272213" y="5578475"/>
          <p14:tracePt t="106309" x="6272213" y="5481638"/>
          <p14:tracePt t="106315" x="6272213" y="5395913"/>
          <p14:tracePt t="106323" x="6272213" y="5311775"/>
          <p14:tracePt t="106330" x="6272213" y="5226050"/>
          <p14:tracePt t="106337" x="6272213" y="5176838"/>
          <p14:tracePt t="106345" x="6272213" y="5164138"/>
          <p14:tracePt t="106352" x="6272213" y="5140325"/>
          <p14:tracePt t="106886" x="6261100" y="5116513"/>
          <p14:tracePt t="106895" x="6248400" y="5103813"/>
          <p14:tracePt t="106901" x="6248400" y="5067300"/>
          <p14:tracePt t="106908" x="6235700" y="4994275"/>
          <p14:tracePt t="106916" x="6224588" y="4908550"/>
          <p14:tracePt t="106922" x="6199188" y="4762500"/>
          <p14:tracePt t="106929" x="6162675" y="4579938"/>
          <p14:tracePt t="106936" x="6126163" y="4202113"/>
          <p14:tracePt t="106943" x="6065838" y="3727450"/>
          <p14:tracePt t="106951" x="6016625" y="3313113"/>
          <p14:tracePt t="106959" x="6016625" y="3044825"/>
          <p14:tracePt t="106966" x="6016625" y="2716213"/>
          <p14:tracePt t="106973" x="6016625" y="2387600"/>
          <p14:tracePt t="106981" x="6040438" y="2070100"/>
          <p14:tracePt t="106987" x="6065838" y="1803400"/>
          <p14:tracePt t="106995" x="6076950" y="1558925"/>
          <p14:tracePt t="107002" x="6089650" y="1389063"/>
          <p14:tracePt t="107010" x="6102350" y="1217613"/>
          <p14:tracePt t="107018" x="6102350" y="1133475"/>
          <p14:tracePt t="107024" x="6102350" y="1035050"/>
          <p14:tracePt t="107032" x="6102350" y="998538"/>
          <p14:tracePt t="107038" x="6102350" y="950913"/>
          <p14:tracePt t="107412" x="6126163" y="925513"/>
          <p14:tracePt t="107419" x="6126163" y="889000"/>
          <p14:tracePt t="107426" x="6138863" y="865188"/>
          <p14:tracePt t="107433" x="6151563" y="839788"/>
          <p14:tracePt t="107440" x="6162675" y="815975"/>
          <p14:tracePt t="107449" x="6175375" y="792163"/>
          <p14:tracePt t="107455" x="6199188" y="742950"/>
          <p14:tracePt t="107462" x="6211888" y="693738"/>
          <p14:tracePt t="107470" x="6248400" y="646113"/>
          <p14:tracePt t="107477" x="6284913" y="560388"/>
          <p14:tracePt t="107485" x="6321425" y="474663"/>
          <p14:tracePt t="107492" x="6357938" y="401638"/>
          <p14:tracePt t="107499" x="6381750" y="354013"/>
          <p14:tracePt t="107507" x="6430963" y="292100"/>
          <p14:tracePt t="107514" x="6454775" y="231775"/>
          <p14:tracePt t="107521" x="6454775" y="206375"/>
          <p14:tracePt t="107529" x="6491288" y="169863"/>
          <p14:tracePt t="107535" x="6491288" y="146050"/>
          <p14:tracePt t="107542" x="6516688" y="122238"/>
          <p14:tracePt t="107549" x="6527800" y="109538"/>
          <p14:tracePt t="107558" x="6527800" y="96838"/>
          <p14:tracePt t="107572" x="6527800" y="85725"/>
          <p14:tracePt t="107580" x="6540500" y="85725"/>
          <p14:tracePt t="107595" x="6540500" y="73025"/>
          <p14:tracePt t="107609" x="6540500" y="60325"/>
          <p14:tracePt t="107631" x="6540500" y="49213"/>
          <p14:tracePt t="107646" x="6553200" y="36513"/>
          <p14:tracePt t="107659" x="6553200" y="12700"/>
          <p14:tracePt t="107674" x="6553200" y="0"/>
          <p14:tracePt t="107814" x="6527800" y="122238"/>
          <p14:tracePt t="107821" x="6491288" y="268288"/>
          <p14:tracePt t="107829" x="6491288" y="401638"/>
          <p14:tracePt t="107835" x="6480175" y="500063"/>
          <p14:tracePt t="107843" x="6480175" y="719138"/>
          <p14:tracePt t="107851" x="6480175" y="1060450"/>
          <p14:tracePt t="107857" x="6480175" y="1290638"/>
          <p14:tracePt t="107865" x="6480175" y="1681163"/>
          <p14:tracePt t="107871" x="6480175" y="2082800"/>
          <p14:tracePt t="107880" x="6480175" y="2509838"/>
          <p14:tracePt t="107886" x="6491288" y="2887663"/>
          <p14:tracePt t="107893" x="6491288" y="3252788"/>
          <p14:tracePt t="107902" x="6491288" y="3641725"/>
          <p14:tracePt t="107908" x="6491288" y="4006850"/>
          <p14:tracePt t="107916" x="6491288" y="4214813"/>
          <p14:tracePt t="110100" x="6480175" y="4214813"/>
          <p14:tracePt t="110107" x="6467475" y="4202113"/>
          <p14:tracePt t="110115" x="6443663" y="4178300"/>
          <p14:tracePt t="110122" x="6407150" y="4129088"/>
          <p14:tracePt t="110130" x="6345238" y="4068763"/>
          <p14:tracePt t="110137" x="6308725" y="4019550"/>
          <p14:tracePt t="110144" x="6272213" y="3959225"/>
          <p14:tracePt t="110151" x="6199188" y="3860800"/>
          <p14:tracePt t="110158" x="6138863" y="3763963"/>
          <p14:tracePt t="110166" x="6089650" y="3654425"/>
          <p14:tracePt t="110173" x="6053138" y="3581400"/>
          <p14:tracePt t="110180" x="5980113" y="3448050"/>
          <p14:tracePt t="110188" x="5930900" y="3300413"/>
          <p14:tracePt t="110195" x="5883275" y="3179763"/>
          <p14:tracePt t="110203" x="5857875" y="3094038"/>
          <p14:tracePt t="110210" x="5821363" y="2984500"/>
          <p14:tracePt t="110218" x="5797550" y="2874963"/>
          <p14:tracePt t="110224" x="5784850" y="2801938"/>
          <p14:tracePt t="110232" x="5784850" y="2667000"/>
          <p14:tracePt t="110239" x="5784850" y="2533650"/>
          <p14:tracePt t="110246" x="5784850" y="2436813"/>
          <p14:tracePt t="110254" x="5784850" y="2351088"/>
          <p14:tracePt t="110261" x="5810250" y="2265363"/>
          <p14:tracePt t="110268" x="5834063" y="2168525"/>
          <p14:tracePt t="110276" x="5870575" y="2046288"/>
          <p14:tracePt t="110283" x="5919788" y="1936750"/>
          <p14:tracePt t="110289" x="5967413" y="1851025"/>
          <p14:tracePt t="110297" x="6029325" y="1730375"/>
          <p14:tracePt t="110305" x="6065838" y="1668463"/>
          <p14:tracePt t="110312" x="6115050" y="1595438"/>
          <p14:tracePt t="110319" x="6151563" y="1535113"/>
          <p14:tracePt t="110327" x="6199188" y="1449388"/>
          <p14:tracePt t="110335" x="6235700" y="1389063"/>
          <p14:tracePt t="110341" x="6261100" y="1339850"/>
          <p14:tracePt t="110348" x="6261100" y="1316038"/>
          <p14:tracePt t="110355" x="6284913" y="1266825"/>
          <p14:tracePt t="110364" x="6297613" y="1254125"/>
          <p14:tracePt t="110370" x="6297613" y="1243013"/>
          <p14:tracePt t="110378" x="6308725" y="1217613"/>
          <p14:tracePt t="110385" x="6321425" y="1206500"/>
          <p14:tracePt t="110392" x="6321425" y="1193800"/>
          <p14:tracePt t="110407" x="6334125" y="1181100"/>
          <p14:tracePt t="110422" x="6334125" y="1169988"/>
          <p14:tracePt t="110436" x="6345238" y="1169988"/>
          <p14:tracePt t="110444" x="6357938" y="1157288"/>
          <p14:tracePt t="110451" x="6357938" y="1144588"/>
          <p14:tracePt t="110458" x="6370638" y="1120775"/>
          <p14:tracePt t="110466" x="6381750" y="1084263"/>
          <p14:tracePt t="110473" x="6394450" y="1047750"/>
          <p14:tracePt t="110480" x="6394450" y="1011238"/>
          <p14:tracePt t="110488" x="6407150" y="974725"/>
          <p14:tracePt t="110495" x="6418263" y="925513"/>
          <p14:tracePt t="110503" x="6443663" y="792163"/>
          <p14:tracePt t="110509" x="6454775" y="693738"/>
          <p14:tracePt t="110517" x="6467475" y="609600"/>
          <p14:tracePt t="110524" x="6480175" y="547688"/>
          <p14:tracePt t="110530" x="6480175" y="511175"/>
          <p14:tracePt t="110538" x="6480175" y="450850"/>
          <p14:tracePt t="110545" x="6480175" y="438150"/>
          <p14:tracePt t="110553" x="6480175" y="414338"/>
          <p14:tracePt t="110560" x="6480175" y="401638"/>
          <p14:tracePt t="110568" x="6480175" y="390525"/>
          <p14:tracePt t="110883" x="6480175" y="365125"/>
          <p14:tracePt t="110889" x="6480175" y="354013"/>
          <p14:tracePt t="110897" x="6467475" y="328613"/>
          <p14:tracePt t="110904" x="6443663" y="292100"/>
          <p14:tracePt t="110920" x="6430963" y="231775"/>
          <p14:tracePt t="110925" x="6407150" y="195263"/>
          <p14:tracePt t="110932" x="6394450" y="158750"/>
          <p14:tracePt t="110940" x="6394450" y="146050"/>
          <p14:tracePt t="110948" x="6394450" y="109538"/>
          <p14:tracePt t="110955" x="6381750" y="96838"/>
          <p14:tracePt t="110962" x="6370638" y="73025"/>
          <p14:tracePt t="110969" x="6357938" y="49213"/>
          <p14:tracePt t="110977" x="6345238" y="36513"/>
          <p14:tracePt t="110985" x="6345238" y="23813"/>
          <p14:tracePt t="110992" x="6334125" y="0"/>
          <p14:tracePt t="112345" x="6869113" y="182563"/>
          <p14:tracePt t="112345" x="6894513" y="304800"/>
          <p14:tracePt t="112345" x="6931025" y="463550"/>
          <p14:tracePt t="112345" x="6967538" y="633413"/>
          <p14:tracePt t="112345" x="6991350" y="766763"/>
          <p14:tracePt t="112345" x="7015163" y="865188"/>
          <p14:tracePt t="112345" x="7040563" y="962025"/>
          <p14:tracePt t="112345" x="7088188" y="1108075"/>
          <p14:tracePt t="112345" x="7124700" y="1266825"/>
          <p14:tracePt t="112345" x="7137400" y="1339850"/>
          <p14:tracePt t="112345" x="7173913" y="1449388"/>
          <p14:tracePt t="112345" x="7186613" y="1485900"/>
          <p14:tracePt t="112345" x="7197725" y="1535113"/>
          <p14:tracePt t="112345" x="7223125" y="1595438"/>
          <p14:tracePt t="112345" x="7234238" y="1620838"/>
          <p14:tracePt t="112345" x="7246938" y="1657350"/>
          <p14:tracePt t="112345" x="7246938" y="1644650"/>
          <p14:tracePt t="112345" x="7246938" y="1620838"/>
          <p14:tracePt t="112345" x="7246938" y="1571625"/>
          <p14:tracePt t="112345" x="7246938" y="1535113"/>
          <p14:tracePt t="112345" x="7234238" y="1509713"/>
          <p14:tracePt t="112345" x="7234238" y="1462088"/>
          <p14:tracePt t="112345" x="7223125" y="1376363"/>
          <p14:tracePt t="112345" x="7210425" y="1254125"/>
          <p14:tracePt t="112345" x="7173913" y="1120775"/>
          <p14:tracePt t="112345" x="7100888" y="865188"/>
          <p14:tracePt t="112345" x="7004050" y="523875"/>
          <p14:tracePt t="112345" x="6869113" y="60325"/>
          <p14:tracePt t="112345" x="4811713" y="0"/>
          <p14:tracePt t="112345" x="4932363" y="96838"/>
          <p14:tracePt t="112345" x="5067300" y="182563"/>
          <p14:tracePt t="112345" x="5213350" y="255588"/>
          <p14:tracePt t="112345" x="5260975" y="292100"/>
          <p14:tracePt t="112345" x="5286375" y="304800"/>
          <p14:tracePt t="112345" x="5322888" y="304800"/>
          <p14:tracePt t="112345" x="5359400" y="317500"/>
          <p14:tracePt t="112345" x="5408613" y="328613"/>
          <p14:tracePt t="112345" x="5468938" y="354013"/>
          <p14:tracePt t="112345" x="5518150" y="377825"/>
          <p14:tracePt t="112345" x="5591175" y="401638"/>
          <p14:tracePt t="112345" x="5688013" y="427038"/>
          <p14:tracePt t="112345" x="5797550" y="463550"/>
          <p14:tracePt t="112345" x="5894388" y="487363"/>
          <p14:tracePt t="112345" x="6003925" y="500063"/>
          <p14:tracePt t="112345" x="6126163" y="511175"/>
          <p14:tracePt t="112345" x="6211888" y="523875"/>
          <p14:tracePt t="112345" x="6308725" y="523875"/>
          <p14:tracePt t="112345" x="6407150" y="523875"/>
          <p14:tracePt t="112345" x="6516688" y="523875"/>
          <p14:tracePt t="112345" x="6600825" y="523875"/>
          <p14:tracePt t="112345" x="6662738" y="523875"/>
          <p14:tracePt t="112345" x="6723063" y="500063"/>
          <p14:tracePt t="112345" x="6759575" y="500063"/>
          <p14:tracePt t="112345" x="6821488" y="474663"/>
          <p14:tracePt t="112345" x="6858000" y="438150"/>
          <p14:tracePt t="112345" x="6881813" y="427038"/>
          <p14:tracePt t="112345" x="6905625" y="401638"/>
          <p14:tracePt t="112345" x="6918325" y="390525"/>
          <p14:tracePt t="112345" x="6942138" y="377825"/>
          <p14:tracePt t="112345" x="6954838" y="341313"/>
          <p14:tracePt t="112345" x="6954838" y="304800"/>
          <p14:tracePt t="112345" x="6954838" y="268288"/>
          <p14:tracePt t="112345" x="6954838" y="219075"/>
          <p14:tracePt t="112345" x="6954838" y="133350"/>
          <p14:tracePt t="112345" x="6931025" y="492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981199" y="223740"/>
            <a:ext cx="8229600" cy="1143000"/>
          </a:xfrm>
        </p:spPr>
        <p:txBody>
          <a:bodyPr/>
          <a:lstStyle/>
          <a:p>
            <a:pPr algn="ctr"/>
            <a:r>
              <a:rPr lang="es-MX" altLang="es-AR" sz="3600" dirty="0"/>
              <a:t>Gradiente gravitacional de la </a:t>
            </a:r>
            <a:r>
              <a:rPr lang="es-MX" altLang="es-AR" sz="3600" dirty="0" err="1"/>
              <a:t>Ppl</a:t>
            </a:r>
            <a:endParaRPr lang="es-AR" altLang="es-AR" sz="3600" dirty="0"/>
          </a:p>
        </p:txBody>
      </p:sp>
      <p:pic>
        <p:nvPicPr>
          <p:cNvPr id="9219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8" y="1590480"/>
            <a:ext cx="6546764" cy="49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173816-C6E1-7445-BC52-CCE3A0CC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5"/>
    </mc:Choice>
    <mc:Fallback xmlns="">
      <p:transition spd="slow" advTm="1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6" x="4311650" y="73025"/>
          <p14:tracePt t="5374" x="4506913" y="255588"/>
          <p14:tracePt t="5381" x="4640263" y="401638"/>
          <p14:tracePt t="5388" x="4895850" y="742950"/>
          <p14:tracePt t="5395" x="5114925" y="1047750"/>
          <p14:tracePt t="5402" x="5249863" y="1193800"/>
          <p14:tracePt t="5409" x="5370513" y="1316038"/>
          <p14:tracePt t="5417" x="5529263" y="1485900"/>
          <p14:tracePt t="5425" x="5578475" y="1546225"/>
          <p14:tracePt t="5432" x="5711825" y="1730375"/>
          <p14:tracePt t="5440" x="5810250" y="1839913"/>
          <p14:tracePt t="5447" x="5834063" y="1887538"/>
          <p14:tracePt t="5453" x="5846763" y="1887538"/>
          <p14:tracePt t="5732" x="5846763" y="1900238"/>
          <p14:tracePt t="5739" x="5834063" y="1936750"/>
          <p14:tracePt t="5746" x="5797550" y="1985963"/>
          <p14:tracePt t="5753" x="5761038" y="2046288"/>
          <p14:tracePt t="5761" x="5737225" y="2082800"/>
          <p14:tracePt t="5768" x="5700713" y="2143125"/>
          <p14:tracePt t="5775" x="5614988" y="2241550"/>
          <p14:tracePt t="5782" x="5554663" y="2338388"/>
          <p14:tracePt t="5789" x="5481638" y="2436813"/>
          <p14:tracePt t="5796" x="5432425" y="2520950"/>
          <p14:tracePt t="5804" x="5383213" y="2593975"/>
          <p14:tracePt t="5812" x="5346700" y="2630488"/>
          <p14:tracePt t="5819" x="5310188" y="2692400"/>
          <p14:tracePt t="5827" x="5273675" y="2765425"/>
          <p14:tracePt t="5834" x="5237163" y="2825750"/>
          <p14:tracePt t="5842" x="5224463" y="2887663"/>
          <p14:tracePt t="5849" x="5213350" y="2935288"/>
          <p14:tracePt t="5856" x="5200650" y="3008313"/>
          <p14:tracePt t="5863" x="5200650" y="3057525"/>
          <p14:tracePt t="5870" x="5200650" y="3117850"/>
          <p14:tracePt t="5878" x="5200650" y="3203575"/>
          <p14:tracePt t="5885" x="5200650" y="3252788"/>
          <p14:tracePt t="5893" x="5200650" y="3300413"/>
          <p14:tracePt t="5899" x="5224463" y="3325813"/>
          <p14:tracePt t="5906" x="5237163" y="3336925"/>
          <p14:tracePt t="5913" x="5237163" y="3362325"/>
          <p14:tracePt t="5921" x="5273675" y="3398838"/>
          <p14:tracePt t="6294" x="5260975" y="3398838"/>
          <p14:tracePt t="6301" x="5249863" y="3398838"/>
          <p14:tracePt t="6308" x="5224463" y="3398838"/>
          <p14:tracePt t="6316" x="5187950" y="3398838"/>
          <p14:tracePt t="6324" x="5151438" y="3398838"/>
          <p14:tracePt t="6331" x="5114925" y="3386138"/>
          <p14:tracePt t="6338" x="5054600" y="3373438"/>
          <p14:tracePt t="6345" x="5005388" y="3362325"/>
          <p14:tracePt t="6352" x="4957763" y="3349625"/>
          <p14:tracePt t="6360" x="4872038" y="3336925"/>
          <p14:tracePt t="6367" x="4762500" y="3313113"/>
          <p14:tracePt t="6375" x="4676775" y="3289300"/>
          <p14:tracePt t="6382" x="4616450" y="3276600"/>
          <p14:tracePt t="6389" x="4543425" y="3263900"/>
          <p14:tracePt t="6397" x="4470400" y="3240088"/>
          <p14:tracePt t="6403" x="4421188" y="3240088"/>
          <p14:tracePt t="6410" x="4360863" y="3227388"/>
          <p14:tracePt t="6418" x="4324350" y="3216275"/>
          <p14:tracePt t="6425" x="4287838" y="3216275"/>
          <p14:tracePt t="6433" x="4251325" y="3216275"/>
          <p14:tracePt t="6448" x="4238625" y="3216275"/>
          <p14:tracePt t="6469" x="4225925" y="3216275"/>
          <p14:tracePt t="6534" x="4225925" y="3203575"/>
          <p14:tracePt t="6542" x="4238625" y="3203575"/>
          <p14:tracePt t="6549" x="4262438" y="3190875"/>
          <p14:tracePt t="6558" x="4311650" y="3190875"/>
          <p14:tracePt t="6565" x="4384675" y="3179763"/>
          <p14:tracePt t="6571" x="4433888" y="3167063"/>
          <p14:tracePt t="6579" x="4530725" y="3167063"/>
          <p14:tracePt t="6586" x="4603750" y="3154363"/>
          <p14:tracePt t="6594" x="4762500" y="3154363"/>
          <p14:tracePt t="6601" x="4884738" y="3143250"/>
          <p14:tracePt t="6616" x="5151438" y="3143250"/>
          <p14:tracePt t="6623" x="5273675" y="3143250"/>
          <p14:tracePt t="6630" x="5408613" y="3143250"/>
          <p14:tracePt t="6637" x="5541963" y="3143250"/>
          <p14:tracePt t="6644" x="5675313" y="3143250"/>
          <p14:tracePt t="6651" x="5773738" y="3143250"/>
          <p14:tracePt t="6659" x="5870575" y="3143250"/>
          <p14:tracePt t="6667" x="5943600" y="3143250"/>
          <p14:tracePt t="6674" x="6003925" y="3143250"/>
          <p14:tracePt t="6682" x="6040438" y="3143250"/>
          <p14:tracePt t="6689" x="6076950" y="3143250"/>
          <p14:tracePt t="6696" x="6115050" y="3143250"/>
          <p14:tracePt t="6703" x="6138863" y="3143250"/>
          <p14:tracePt t="6711" x="6175375" y="3143250"/>
          <p14:tracePt t="6718" x="6199188" y="3143250"/>
          <p14:tracePt t="6725" x="6235700" y="3143250"/>
          <p14:tracePt t="6732" x="6248400" y="3143250"/>
          <p14:tracePt t="6741" x="6284913" y="3130550"/>
          <p14:tracePt t="6748" x="6308725" y="3130550"/>
          <p14:tracePt t="6754" x="6345238" y="3130550"/>
          <p14:tracePt t="6761" x="6394450" y="3130550"/>
          <p14:tracePt t="6768" x="6430963" y="3130550"/>
          <p14:tracePt t="6775" x="6454775" y="3117850"/>
          <p14:tracePt t="6784" x="6480175" y="3117850"/>
          <p14:tracePt t="6791" x="6516688" y="3117850"/>
          <p14:tracePt t="7091" x="6516688" y="3106738"/>
          <p14:tracePt t="7098" x="6527800" y="3081338"/>
          <p14:tracePt t="7105" x="6540500" y="3057525"/>
          <p14:tracePt t="7113" x="6553200" y="3044825"/>
          <p14:tracePt t="7119" x="6577013" y="3008313"/>
          <p14:tracePt t="7127" x="6589713" y="2984500"/>
          <p14:tracePt t="7134" x="6600825" y="2960688"/>
          <p14:tracePt t="7142" x="6626225" y="2947988"/>
          <p14:tracePt t="7148" x="6637338" y="2924175"/>
          <p14:tracePt t="7155" x="6662738" y="2887663"/>
          <p14:tracePt t="7163" x="6673850" y="2874963"/>
          <p14:tracePt t="7171" x="6686550" y="2851150"/>
          <p14:tracePt t="7185" x="6710363" y="2825750"/>
          <p14:tracePt t="7199" x="6710363" y="2814638"/>
          <p14:tracePt t="7228" x="6723063" y="2801938"/>
          <p14:tracePt t="7236" x="6723063" y="2789238"/>
          <p14:tracePt t="7251" x="6723063" y="2776538"/>
          <p14:tracePt t="7265" x="6723063" y="2765425"/>
          <p14:tracePt t="7272" x="6723063" y="2752725"/>
          <p14:tracePt t="7281" x="6723063" y="2740025"/>
          <p14:tracePt t="7288" x="6723063" y="2716213"/>
          <p14:tracePt t="7295" x="6710363" y="2692400"/>
          <p14:tracePt t="7302" x="6699250" y="2679700"/>
          <p14:tracePt t="7310" x="6686550" y="2655888"/>
          <p14:tracePt t="7317" x="6673850" y="2643188"/>
          <p14:tracePt t="7324" x="6662738" y="2619375"/>
          <p14:tracePt t="7332" x="6637338" y="2606675"/>
          <p14:tracePt t="7339" x="6600825" y="2582863"/>
          <p14:tracePt t="7346" x="6564313" y="2557463"/>
          <p14:tracePt t="7353" x="6503988" y="2520950"/>
          <p14:tracePt t="7361" x="6454775" y="2484438"/>
          <p14:tracePt t="7367" x="6357938" y="2436813"/>
          <p14:tracePt t="7375" x="6211888" y="2374900"/>
          <p14:tracePt t="7382" x="6089650" y="2314575"/>
          <p14:tracePt t="7389" x="5980113" y="2265363"/>
          <p14:tracePt t="7397" x="5821363" y="2217738"/>
          <p14:tracePt t="7405" x="5688013" y="2168525"/>
          <p14:tracePt t="7412" x="5541963" y="2119313"/>
          <p14:tracePt t="7418" x="5395913" y="2058988"/>
          <p14:tracePt t="7426" x="5260975" y="2009775"/>
          <p14:tracePt t="7434" x="5140325" y="1973263"/>
          <p14:tracePt t="7441" x="5041900" y="1936750"/>
          <p14:tracePt t="7448" x="4932363" y="1900238"/>
          <p14:tracePt t="7455" x="4822825" y="1876425"/>
          <p14:tracePt t="7463" x="4738688" y="1863725"/>
          <p14:tracePt t="7470" x="4640263" y="1851025"/>
          <p14:tracePt t="7477" x="4554538" y="1839913"/>
          <p14:tracePt t="7485" x="4481513" y="1839913"/>
          <p14:tracePt t="7492" x="4433888" y="1839913"/>
          <p14:tracePt t="7499" x="4397375" y="1839913"/>
          <p14:tracePt t="7506" x="4348163" y="1839913"/>
          <p14:tracePt t="7515" x="4287838" y="1839913"/>
          <p14:tracePt t="7522" x="4251325" y="1839913"/>
          <p14:tracePt t="7528" x="4178300" y="1876425"/>
          <p14:tracePt t="7536" x="4129088" y="1887538"/>
          <p14:tracePt t="7544" x="4092575" y="1900238"/>
          <p14:tracePt t="7551" x="4056063" y="1912938"/>
          <p14:tracePt t="7558" x="4019550" y="1936750"/>
          <p14:tracePt t="7566" x="3995738" y="1949450"/>
          <p14:tracePt t="7573" x="3970338" y="1960563"/>
          <p14:tracePt t="7580" x="3970338" y="1973263"/>
          <p14:tracePt t="7587" x="3959225" y="1973263"/>
          <p14:tracePt t="7595" x="3946525" y="1985963"/>
          <p14:tracePt t="7602" x="3933825" y="1985963"/>
          <p14:tracePt t="7616" x="3910013" y="2022475"/>
          <p14:tracePt t="7623" x="3897313" y="2033588"/>
          <p14:tracePt t="7632" x="3884613" y="2058988"/>
          <p14:tracePt t="7638" x="3884613" y="2070100"/>
          <p14:tracePt t="7645" x="3873500" y="2082800"/>
          <p14:tracePt t="7652" x="3873500" y="2106613"/>
          <p14:tracePt t="7661" x="3873500" y="2119313"/>
          <p14:tracePt t="7668" x="3873500" y="2132013"/>
          <p14:tracePt t="7675" x="3873500" y="2143125"/>
          <p14:tracePt t="7683" x="3873500" y="2155825"/>
          <p14:tracePt t="7690" x="3873500" y="2168525"/>
          <p14:tracePt t="7697" x="3873500" y="2192338"/>
          <p14:tracePt t="7704" x="3884613" y="2217738"/>
          <p14:tracePt t="7712" x="3897313" y="2228850"/>
          <p14:tracePt t="7719" x="3910013" y="2254250"/>
          <p14:tracePt t="7725" x="3933825" y="2290763"/>
          <p14:tracePt t="7732" x="3946525" y="2301875"/>
          <p14:tracePt t="7740" x="3995738" y="2338388"/>
          <p14:tracePt t="7748" x="4019550" y="2351088"/>
          <p14:tracePt t="7755" x="4056063" y="2374900"/>
          <p14:tracePt t="7763" x="4105275" y="2400300"/>
          <p14:tracePt t="7770" x="4152900" y="2447925"/>
          <p14:tracePt t="7777" x="4262438" y="2520950"/>
          <p14:tracePt t="7785" x="4335463" y="2570163"/>
          <p14:tracePt t="7792" x="4421188" y="2606675"/>
          <p14:tracePt t="7800" x="4494213" y="2655888"/>
          <p14:tracePt t="7807" x="4579938" y="2692400"/>
          <p14:tracePt t="7814" x="4652963" y="2716213"/>
          <p14:tracePt t="7821" x="4762500" y="2752725"/>
          <p14:tracePt t="7828" x="4872038" y="2776538"/>
          <p14:tracePt t="7835" x="4968875" y="2801938"/>
          <p14:tracePt t="7843" x="5054600" y="2814638"/>
          <p14:tracePt t="7849" x="5176838" y="2825750"/>
          <p14:tracePt t="7856" x="5346700" y="2838450"/>
          <p14:tracePt t="7864" x="5492750" y="2851150"/>
          <p14:tracePt t="7872" x="5664200" y="2862263"/>
          <p14:tracePt t="7879" x="5773738" y="2862263"/>
          <p14:tracePt t="7886" x="5919788" y="2874963"/>
          <p14:tracePt t="7894" x="6076950" y="2874963"/>
          <p14:tracePt t="7901" x="6224588" y="2874963"/>
          <p14:tracePt t="7908" x="6370638" y="2874963"/>
          <p14:tracePt t="7916" x="6503988" y="2898775"/>
          <p14:tracePt t="7924" x="6600825" y="2898775"/>
          <p14:tracePt t="7931" x="6710363" y="2911475"/>
          <p14:tracePt t="7938" x="6808788" y="2911475"/>
          <p14:tracePt t="7945" x="6905625" y="2911475"/>
          <p14:tracePt t="7952" x="6991350" y="2911475"/>
          <p14:tracePt t="7960" x="7064375" y="2911475"/>
          <p14:tracePt t="7966" x="7100888" y="2911475"/>
          <p14:tracePt t="7973" x="7137400" y="2911475"/>
          <p14:tracePt t="7981" x="7161213" y="2911475"/>
          <p14:tracePt t="7989" x="7197725" y="2911475"/>
          <p14:tracePt t="7996" x="7223125" y="2911475"/>
          <p14:tracePt t="8004" x="7246938" y="2911475"/>
          <p14:tracePt t="8742" x="7223125" y="2911475"/>
          <p14:tracePt t="8749" x="7210425" y="2911475"/>
          <p14:tracePt t="8756" x="7186613" y="2911475"/>
          <p14:tracePt t="8763" x="7161213" y="2911475"/>
          <p14:tracePt t="8770" x="7124700" y="2911475"/>
          <p14:tracePt t="8778" x="7077075" y="2911475"/>
          <p14:tracePt t="8785" x="7027863" y="2911475"/>
          <p14:tracePt t="8793" x="6942138" y="2911475"/>
          <p14:tracePt t="8800" x="6869113" y="2898775"/>
          <p14:tracePt t="8808" x="6710363" y="2887663"/>
          <p14:tracePt t="8815" x="6600825" y="2862263"/>
          <p14:tracePt t="8822" x="6443663" y="2825750"/>
          <p14:tracePt t="8829" x="6297613" y="2801938"/>
          <p14:tracePt t="8836" x="6089650" y="2776538"/>
          <p14:tracePt t="8844" x="5846763" y="2740025"/>
          <p14:tracePt t="8852" x="5651500" y="2692400"/>
          <p14:tracePt t="8858" x="5419725" y="2643188"/>
          <p14:tracePt t="8866" x="5164138" y="2593975"/>
          <p14:tracePt t="8872" x="5005388" y="2557463"/>
          <p14:tracePt t="8879" x="4786313" y="2509838"/>
          <p14:tracePt t="8887" x="4640263" y="2484438"/>
          <p14:tracePt t="8895" x="4530725" y="2460625"/>
          <p14:tracePt t="8902" x="4433888" y="2447925"/>
          <p14:tracePt t="8910" x="4324350" y="2424113"/>
          <p14:tracePt t="8916" x="4238625" y="2400300"/>
          <p14:tracePt t="8925" x="4141788" y="2387600"/>
          <p14:tracePt t="8932" x="4105275" y="2387600"/>
          <p14:tracePt t="8939" x="4068763" y="2374900"/>
          <p14:tracePt t="8946" x="4032250" y="2374900"/>
          <p14:tracePt t="8953" x="4019550" y="2374900"/>
          <p14:tracePt t="8961" x="3995738" y="2374900"/>
          <p14:tracePt t="8967" x="3983038" y="2374900"/>
          <p14:tracePt t="8984" x="3970338" y="2374900"/>
          <p14:tracePt t="8989" x="3959225" y="2374900"/>
          <p14:tracePt t="9019" x="3946525" y="2374900"/>
          <p14:tracePt t="9085" x="3959225" y="2374900"/>
          <p14:tracePt t="9093" x="3970338" y="2374900"/>
          <p14:tracePt t="9100" x="4006850" y="2374900"/>
          <p14:tracePt t="9106" x="4032250" y="2374900"/>
          <p14:tracePt t="9113" x="4068763" y="2374900"/>
          <p14:tracePt t="9121" x="4105275" y="2374900"/>
          <p14:tracePt t="9128" x="4129088" y="2374900"/>
          <p14:tracePt t="9136" x="4165600" y="2374900"/>
          <p14:tracePt t="9144" x="4214813" y="2374900"/>
          <p14:tracePt t="9150" x="4251325" y="2374900"/>
          <p14:tracePt t="9158" x="4324350" y="2374900"/>
          <p14:tracePt t="9166" x="4371975" y="2374900"/>
          <p14:tracePt t="9173" x="4421188" y="2374900"/>
          <p14:tracePt t="9180" x="4554538" y="2363788"/>
          <p14:tracePt t="9187" x="4665663" y="2363788"/>
          <p14:tracePt t="9195" x="4799013" y="2363788"/>
          <p14:tracePt t="9202" x="4895850" y="2351088"/>
          <p14:tracePt t="9209" x="5127625" y="2338388"/>
          <p14:tracePt t="9217" x="5297488" y="2314575"/>
          <p14:tracePt t="9223" x="5505450" y="2301875"/>
          <p14:tracePt t="9230" x="5664200" y="2290763"/>
          <p14:tracePt t="9238" x="5821363" y="2278063"/>
          <p14:tracePt t="9246" x="6003925" y="2265363"/>
          <p14:tracePt t="9253" x="6162675" y="2265363"/>
          <p14:tracePt t="9261" x="6381750" y="2265363"/>
          <p14:tracePt t="9267" x="6503988" y="2254250"/>
          <p14:tracePt t="9276" x="6699250" y="2254250"/>
          <p14:tracePt t="9283" x="6845300" y="2254250"/>
          <p14:tracePt t="9289" x="6991350" y="2254250"/>
          <p14:tracePt t="9297" x="7161213" y="2254250"/>
          <p14:tracePt t="9304" x="7259638" y="2254250"/>
          <p14:tracePt t="9312" x="7380288" y="2254250"/>
          <p14:tracePt t="9319" x="7489825" y="2254250"/>
          <p14:tracePt t="9326" x="7637463" y="2278063"/>
          <p14:tracePt t="9332" x="7758113" y="2314575"/>
          <p14:tracePt t="9340" x="7893050" y="2351088"/>
          <p14:tracePt t="9347" x="7989888" y="2363788"/>
          <p14:tracePt t="9355" x="8075613" y="2400300"/>
          <p14:tracePt t="9363" x="8099425" y="2400300"/>
          <p14:tracePt t="9369" x="8123238" y="2411413"/>
          <p14:tracePt t="9377" x="8172450" y="2424113"/>
          <p14:tracePt t="10662" x="8148638" y="2436813"/>
          <p14:tracePt t="10670" x="8099425" y="2436813"/>
          <p14:tracePt t="10678" x="8062913" y="2447925"/>
          <p14:tracePt t="10684" x="8013700" y="2447925"/>
          <p14:tracePt t="10692" x="7940675" y="2460625"/>
          <p14:tracePt t="10700" x="7880350" y="2460625"/>
          <p14:tracePt t="10706" x="7831138" y="2473325"/>
          <p14:tracePt t="10713" x="7648575" y="2484438"/>
          <p14:tracePt t="10721" x="7502525" y="2497138"/>
          <p14:tracePt t="10728" x="7392988" y="2509838"/>
          <p14:tracePt t="10736" x="7283450" y="2520950"/>
          <p14:tracePt t="10743" x="7161213" y="2533650"/>
          <p14:tracePt t="10751" x="6931025" y="2570163"/>
          <p14:tracePt t="10758" x="6796088" y="2582863"/>
          <p14:tracePt t="10765" x="6650038" y="2606675"/>
          <p14:tracePt t="10772" x="6467475" y="2630488"/>
          <p14:tracePt t="10780" x="6308725" y="2655888"/>
          <p14:tracePt t="10787" x="6138863" y="2692400"/>
          <p14:tracePt t="10795" x="5956300" y="2716213"/>
          <p14:tracePt t="10802" x="5821363" y="2740025"/>
          <p14:tracePt t="10809" x="5688013" y="2789238"/>
          <p14:tracePt t="10817" x="5541963" y="2825750"/>
          <p14:tracePt t="10823" x="5408613" y="2862263"/>
          <p14:tracePt t="10830" x="5187950" y="2924175"/>
          <p14:tracePt t="10837" x="5078413" y="2984500"/>
          <p14:tracePt t="10846" x="4981575" y="3033713"/>
          <p14:tracePt t="10853" x="4872038" y="3081338"/>
          <p14:tracePt t="10860" x="4799013" y="3130550"/>
          <p14:tracePt t="10867" x="4702175" y="3190875"/>
          <p14:tracePt t="10875" x="4616450" y="3252788"/>
          <p14:tracePt t="10882" x="4554538" y="3289300"/>
          <p14:tracePt t="10889" x="4506913" y="3325813"/>
          <p14:tracePt t="10897" x="4470400" y="3362325"/>
          <p14:tracePt t="10903" x="4445000" y="3373438"/>
          <p14:tracePt t="10912" x="4408488" y="3409950"/>
          <p14:tracePt t="10918" x="4371975" y="3471863"/>
          <p14:tracePt t="10926" x="4324350" y="3581400"/>
          <p14:tracePt t="10934" x="4287838" y="3654425"/>
          <p14:tracePt t="10940" x="4262438" y="3740150"/>
          <p14:tracePt t="10947" x="4214813" y="3897313"/>
          <p14:tracePt t="10954" x="4178300" y="4068763"/>
          <p14:tracePt t="10962" x="4129088" y="4251325"/>
          <p14:tracePt t="10969" x="4116388" y="4384675"/>
          <p14:tracePt t="10977" x="4056063" y="4665663"/>
          <p14:tracePt t="10984" x="4043363" y="4824413"/>
          <p14:tracePt t="10991" x="4019550" y="4957763"/>
          <p14:tracePt t="10999" x="4006850" y="5018088"/>
          <p14:tracePt t="11006" x="4006850" y="5080000"/>
          <p14:tracePt t="11292" x="3995738" y="5091113"/>
          <p14:tracePt t="11306" x="3983038" y="5103813"/>
          <p14:tracePt t="11313" x="3983038" y="5116513"/>
          <p14:tracePt t="11320" x="3970338" y="5116513"/>
          <p14:tracePt t="11327" x="3970338" y="5140325"/>
          <p14:tracePt t="11334" x="3959225" y="5140325"/>
          <p14:tracePt t="11342" x="3959225" y="5153025"/>
          <p14:tracePt t="11350" x="3959225" y="5176838"/>
          <p14:tracePt t="11364" x="3959225" y="5189538"/>
          <p14:tracePt t="11371" x="3959225" y="5200650"/>
          <p14:tracePt t="11379" x="3959225" y="5213350"/>
          <p14:tracePt t="11393" x="3959225" y="5226050"/>
          <p14:tracePt t="11401" x="3959225" y="5249863"/>
          <p14:tracePt t="11415" x="3959225" y="5273675"/>
          <p14:tracePt t="11423" x="3970338" y="5273675"/>
          <p14:tracePt t="11430" x="3983038" y="5286375"/>
          <p14:tracePt t="11438" x="3995738" y="5299075"/>
          <p14:tracePt t="11444" x="4006850" y="5311775"/>
          <p14:tracePt t="11451" x="4019550" y="5322888"/>
          <p14:tracePt t="11458" x="4032250" y="5335588"/>
          <p14:tracePt t="11467" x="4056063" y="5359400"/>
          <p14:tracePt t="11474" x="4068763" y="5372100"/>
          <p14:tracePt t="11481" x="4105275" y="5372100"/>
          <p14:tracePt t="11488" x="4141788" y="5395913"/>
          <p14:tracePt t="11495" x="4165600" y="5408613"/>
          <p14:tracePt t="11503" x="4202113" y="5408613"/>
          <p14:tracePt t="11511" x="4238625" y="5408613"/>
          <p14:tracePt t="11518" x="4262438" y="5421313"/>
          <p14:tracePt t="11525" x="4298950" y="5421313"/>
          <p14:tracePt t="11533" x="4348163" y="5421313"/>
          <p14:tracePt t="11540" x="4408488" y="5432425"/>
          <p14:tracePt t="11547" x="4457700" y="5432425"/>
          <p14:tracePt t="11554" x="4494213" y="5432425"/>
          <p14:tracePt t="11562" x="4543425" y="5432425"/>
          <p14:tracePt t="11568" x="4603750" y="5445125"/>
          <p14:tracePt t="11575" x="4725988" y="5445125"/>
          <p14:tracePt t="11584" x="4822825" y="5457825"/>
          <p14:tracePt t="11591" x="4872038" y="5457825"/>
          <p14:tracePt t="11598" x="4957763" y="5468938"/>
          <p14:tracePt t="11605" x="5041900" y="5481638"/>
          <p14:tracePt t="11618" x="5127625" y="5494338"/>
          <p14:tracePt t="11620" x="5224463" y="5494338"/>
          <p14:tracePt t="11628" x="5322888" y="5505450"/>
          <p14:tracePt t="11635" x="5383213" y="5518150"/>
          <p14:tracePt t="11641" x="5518150" y="5518150"/>
          <p14:tracePt t="11649" x="5614988" y="5518150"/>
          <p14:tracePt t="11656" x="5711825" y="5530850"/>
          <p14:tracePt t="11663" x="5834063" y="5541963"/>
          <p14:tracePt t="11670" x="5907088" y="5554663"/>
          <p14:tracePt t="11678" x="6076950" y="5567363"/>
          <p14:tracePt t="11685" x="6188075" y="5578475"/>
          <p14:tracePt t="11692" x="6334125" y="5591175"/>
          <p14:tracePt t="11701" x="6454775" y="5603875"/>
          <p14:tracePt t="11707" x="6553200" y="5614988"/>
          <p14:tracePt t="11715" x="6650038" y="5627688"/>
          <p14:tracePt t="11722" x="6735763" y="5627688"/>
          <p14:tracePt t="11730" x="6808788" y="5651500"/>
          <p14:tracePt t="11736" x="6858000" y="5651500"/>
          <p14:tracePt t="11744" x="6905625" y="5664200"/>
          <p14:tracePt t="11751" x="6954838" y="5664200"/>
          <p14:tracePt t="11759" x="6967538" y="5676900"/>
          <p14:tracePt t="11767" x="7004050" y="5676900"/>
          <p14:tracePt t="11773" x="7015163" y="5676900"/>
          <p14:tracePt t="11781" x="7027863" y="5676900"/>
          <p14:tracePt t="12176" x="7004050" y="5676900"/>
          <p14:tracePt t="12183" x="6991350" y="5676900"/>
          <p14:tracePt t="12190" x="6967538" y="5676900"/>
          <p14:tracePt t="12198" x="6931025" y="5676900"/>
          <p14:tracePt t="12205" x="6905625" y="5676900"/>
          <p14:tracePt t="12211" x="6869113" y="5676900"/>
          <p14:tracePt t="12218" x="6821488" y="5676900"/>
          <p14:tracePt t="12226" x="6772275" y="5676900"/>
          <p14:tracePt t="12233" x="6699250" y="5676900"/>
          <p14:tracePt t="12241" x="6613525" y="5676900"/>
          <p14:tracePt t="12248" x="6467475" y="5676900"/>
          <p14:tracePt t="12255" x="6308725" y="5676900"/>
          <p14:tracePt t="12263" x="6151563" y="5676900"/>
          <p14:tracePt t="12270" x="5967413" y="5664200"/>
          <p14:tracePt t="12278" x="5711825" y="5627688"/>
          <p14:tracePt t="12285" x="5541963" y="5614988"/>
          <p14:tracePt t="12293" x="5334000" y="5578475"/>
          <p14:tracePt t="12300" x="5200650" y="5567363"/>
          <p14:tracePt t="12306" x="5103813" y="5554663"/>
          <p14:tracePt t="12314" x="4968875" y="5541963"/>
          <p14:tracePt t="12321" x="4872038" y="5530850"/>
          <p14:tracePt t="12329" x="4786313" y="5518150"/>
          <p14:tracePt t="12335" x="4738688" y="5505450"/>
          <p14:tracePt t="12342" x="4702175" y="5505450"/>
          <p14:tracePt t="12351" x="4676775" y="5505450"/>
          <p14:tracePt t="12358" x="4652963" y="5505450"/>
          <p14:tracePt t="12366" x="4627563" y="5505450"/>
          <p14:tracePt t="12373" x="4616450" y="5505450"/>
          <p14:tracePt t="12380" x="4603750" y="5505450"/>
          <p14:tracePt t="12395" x="4591050" y="5505450"/>
          <p14:tracePt t="12409" x="4579938" y="5505450"/>
          <p14:tracePt t="12423" x="4567238" y="5505450"/>
          <p14:tracePt t="12438" x="4554538" y="5505450"/>
          <p14:tracePt t="12561" x="4567238" y="5505450"/>
          <p14:tracePt t="12569" x="4591050" y="5505450"/>
          <p14:tracePt t="12576" x="4627563" y="5505450"/>
          <p14:tracePt t="12583" x="4689475" y="5505450"/>
          <p14:tracePt t="12591" x="4749800" y="5505450"/>
          <p14:tracePt t="12598" x="4822825" y="5505450"/>
          <p14:tracePt t="12606" x="4884738" y="5505450"/>
          <p14:tracePt t="12619" x="4932363" y="5505450"/>
          <p14:tracePt t="12621" x="4981575" y="5505450"/>
          <p14:tracePt t="12627" x="5127625" y="5505450"/>
          <p14:tracePt t="12635" x="5224463" y="5505450"/>
          <p14:tracePt t="12642" x="5322888" y="5505450"/>
          <p14:tracePt t="12649" x="5408613" y="5505450"/>
          <p14:tracePt t="12656" x="5505450" y="5505450"/>
          <p14:tracePt t="12664" x="5591175" y="5518150"/>
          <p14:tracePt t="12671" x="5711825" y="5530850"/>
          <p14:tracePt t="12678" x="5821363" y="5530850"/>
          <p14:tracePt t="12686" x="5919788" y="5541963"/>
          <p14:tracePt t="12693" x="6003925" y="5541963"/>
          <p14:tracePt t="12700" x="6102350" y="5541963"/>
          <p14:tracePt t="12708" x="6199188" y="5554663"/>
          <p14:tracePt t="12715" x="6284913" y="5554663"/>
          <p14:tracePt t="12722" x="6370638" y="5554663"/>
          <p14:tracePt t="12730" x="6430963" y="5554663"/>
          <p14:tracePt t="12738" x="6480175" y="5567363"/>
          <p14:tracePt t="12744" x="6527800" y="5567363"/>
          <p14:tracePt t="12752" x="6564313" y="5567363"/>
          <p14:tracePt t="12759" x="6600825" y="5578475"/>
          <p14:tracePt t="12766" x="6626225" y="55784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666</Words>
  <Application>Microsoft Office PowerPoint</Application>
  <PresentationFormat>Panorámica</PresentationFormat>
  <Paragraphs>173</Paragraphs>
  <Slides>34</Slides>
  <Notes>2</Notes>
  <HiddenSlides>0</HiddenSlides>
  <MMClips>34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Presión pleural y presión esofágica</vt:lpstr>
      <vt:lpstr>Variaciones en la presión pleural</vt:lpstr>
      <vt:lpstr>Presión en la vía aérea  y presión transpulmonar</vt:lpstr>
      <vt:lpstr>Gradiente gravitacional de la Ppl</vt:lpstr>
      <vt:lpstr>Diferencias regionales en PTP</vt:lpstr>
      <vt:lpstr>Gradiente gravitacional de la Ppl</vt:lpstr>
      <vt:lpstr>Presentación de PowerPoint</vt:lpstr>
      <vt:lpstr>Medición Pes Características del balón</vt:lpstr>
      <vt:lpstr>Dispositivos para monitoreo de Pes</vt:lpstr>
      <vt:lpstr>Colocación del balón esofágico</vt:lpstr>
      <vt:lpstr>Colocación del balón esofágico</vt:lpstr>
      <vt:lpstr>Colocación del balón esofágico Oscilaciones cardíacas</vt:lpstr>
      <vt:lpstr>Colocación del balón esofágico Maniobra de Baydur</vt:lpstr>
      <vt:lpstr>Colocación del balón esofágico Compresión torácica</vt:lpstr>
      <vt:lpstr>Colocación del balón esofágico Radiografía de tórax</vt:lpstr>
      <vt:lpstr>Calibración del balón</vt:lpstr>
      <vt:lpstr>Presentación de PowerPoint</vt:lpstr>
      <vt:lpstr>Cálculo de elastancia del SR,  del tórax y del pulmón</vt:lpstr>
      <vt:lpstr>Cálculo de Ptp: Método de sustracción o del valor absoluto </vt:lpstr>
      <vt:lpstr>Cálculo de Ptp: Método derivado de la elastancia del SR</vt:lpstr>
      <vt:lpstr>Cálculo de Ptp durante la VM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[escribe aquí la información del expositor. Por ejemplo: Especialidad   Miembro del comite Coordinador UTI Hospital Otros datos de relevancia]</dc:title>
  <dc:subject/>
  <dc:creator>Ber</dc:creator>
  <dc:description/>
  <cp:lastModifiedBy>JOSE MAURICIO LANDEROS SERENDERO</cp:lastModifiedBy>
  <cp:revision>22</cp:revision>
  <dcterms:created xsi:type="dcterms:W3CDTF">2020-01-17T14:42:04Z</dcterms:created>
  <dcterms:modified xsi:type="dcterms:W3CDTF">2023-11-27T16:04:07Z</dcterms:modified>
  <dc:language>es-AR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9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