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447" r:id="rId4"/>
    <p:sldId id="380" r:id="rId5"/>
    <p:sldId id="345" r:id="rId6"/>
    <p:sldId id="448" r:id="rId7"/>
    <p:sldId id="346" r:id="rId8"/>
    <p:sldId id="347" r:id="rId9"/>
    <p:sldId id="348" r:id="rId10"/>
    <p:sldId id="343" r:id="rId11"/>
    <p:sldId id="389" r:id="rId12"/>
    <p:sldId id="309" r:id="rId13"/>
    <p:sldId id="279" r:id="rId14"/>
    <p:sldId id="349" r:id="rId15"/>
    <p:sldId id="333" r:id="rId16"/>
    <p:sldId id="334" r:id="rId17"/>
    <p:sldId id="335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3B3"/>
    <a:srgbClr val="16584A"/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8C8B7-BC27-494D-8871-374FCFDAB824}" type="datetimeFigureOut">
              <a:rPr lang="es-AR" smtClean="0"/>
              <a:t>4/12/2023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0EE3C-70A7-492C-92E7-92D3ABEB2B5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076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DE0EF7A-35BE-462A-8E61-38CD39B3510B}" type="slidenum">
              <a:rPr lang="es-ES" smtClean="0"/>
              <a:pPr eaLnBrk="1" hangingPunct="1"/>
              <a:t>7</a:t>
            </a:fld>
            <a:endParaRPr lang="es-ES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8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15D4FC6-2681-48D2-AD26-E96C2DB13050}" type="slidenum">
              <a:rPr lang="es-ES" smtClean="0"/>
              <a:pPr eaLnBrk="1" hangingPunct="1"/>
              <a:t>12</a:t>
            </a:fld>
            <a:endParaRPr lang="es-ES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1200" dirty="0">
                <a:latin typeface="Times New Roman" pitchFamily="18" charset="0"/>
              </a:rPr>
              <a:t>Monitorización no invasiva del CO2 espirado durante el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1200" dirty="0">
                <a:latin typeface="Times New Roman" pitchFamily="18" charset="0"/>
              </a:rPr>
              <a:t>     ciclo respiratorio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20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sz="1200" b="1" dirty="0" err="1">
                <a:solidFill>
                  <a:schemeClr val="tx2"/>
                </a:solidFill>
                <a:latin typeface="Times New Roman" pitchFamily="18" charset="0"/>
              </a:rPr>
              <a:t>Capnograma</a:t>
            </a:r>
            <a:r>
              <a:rPr lang="es-ES" sz="1200" dirty="0">
                <a:latin typeface="Times New Roman" pitchFamily="18" charset="0"/>
              </a:rPr>
              <a:t>: Representación gráfica del nivel de CO2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1200" dirty="0">
                <a:latin typeface="Times New Roman" pitchFamily="18" charset="0"/>
              </a:rPr>
              <a:t>     espirado </a:t>
            </a:r>
          </a:p>
          <a:p>
            <a:pPr eaLnBrk="1" hangingPunct="1">
              <a:lnSpc>
                <a:spcPct val="80000"/>
              </a:lnSpc>
            </a:pPr>
            <a:endParaRPr lang="es-ES" sz="1200" dirty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sz="1200" dirty="0">
                <a:latin typeface="Times New Roman" pitchFamily="18" charset="0"/>
              </a:rPr>
              <a:t>Los cambios en el </a:t>
            </a:r>
            <a:r>
              <a:rPr lang="es-ES" sz="1200" dirty="0" err="1">
                <a:latin typeface="Times New Roman" pitchFamily="18" charset="0"/>
              </a:rPr>
              <a:t>capnograma</a:t>
            </a:r>
            <a:r>
              <a:rPr lang="es-ES" sz="1200" dirty="0">
                <a:latin typeface="Times New Roman" pitchFamily="18" charset="0"/>
              </a:rPr>
              <a:t> normal sugieren cambios en la condición del paciente.</a:t>
            </a:r>
          </a:p>
          <a:p>
            <a:pPr eaLnBrk="1" hangingPunct="1">
              <a:lnSpc>
                <a:spcPct val="80000"/>
              </a:lnSpc>
            </a:pPr>
            <a:r>
              <a:rPr lang="es-AR" sz="1200" dirty="0">
                <a:latin typeface="Times New Roman" pitchFamily="18" charset="0"/>
              </a:rPr>
              <a:t>El CO2 exhalado depende de la producción en las células, el transporte y su eliminación en los pulmones.</a:t>
            </a:r>
            <a:endParaRPr lang="es-ES" sz="1200" dirty="0">
              <a:latin typeface="Times New Roman" pitchFamily="18" charset="0"/>
            </a:endParaRPr>
          </a:p>
          <a:p>
            <a:pPr eaLnBrk="1" hangingPunct="1"/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C342-D40C-4901-81CE-E8B844F00E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18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  <p:sldLayoutId id="214748368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bezzi.marc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4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Módulo 5</a:t>
            </a:r>
          </a:p>
          <a:p>
            <a:r>
              <a:rPr lang="es-ES" sz="4800" b="1" dirty="0">
                <a:cs typeface="K2D" panose="00000500000000000000"/>
              </a:rPr>
              <a:t>Utilidad de la </a:t>
            </a:r>
            <a:r>
              <a:rPr lang="es-ES" sz="4800" b="1" dirty="0" err="1">
                <a:cs typeface="K2D" panose="00000500000000000000"/>
              </a:rPr>
              <a:t>Capnografía</a:t>
            </a:r>
            <a:r>
              <a:rPr lang="es-ES" sz="4800" b="1" dirty="0">
                <a:cs typeface="K2D" panose="00000500000000000000"/>
              </a:rPr>
              <a:t> como herramienta de Monitoreo</a:t>
            </a:r>
          </a:p>
          <a:p>
            <a:r>
              <a:rPr lang="es-ES" sz="4800" b="1" dirty="0">
                <a:cs typeface="K2D" panose="00000500000000000000"/>
              </a:rPr>
              <a:t>Clase 2</a:t>
            </a:r>
            <a:endParaRPr lang="es-AR" sz="4800" b="1" dirty="0">
              <a:cs typeface="K2D" panose="0000050000000000000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A6A90A-D3E1-9983-17EC-076B36E1C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9"/>
    </mc:Choice>
    <mc:Fallback xmlns="">
      <p:transition spd="slow" advTm="1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47" y="2455862"/>
            <a:ext cx="9281906" cy="358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A8FA7A-A720-F07B-C7D3-3357368BF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Capnógrafos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4BDCEB4-9AA4-BE56-F200-975DD288BC9F}"/>
              </a:ext>
            </a:extLst>
          </p:cNvPr>
          <p:cNvSpPr/>
          <p:nvPr/>
        </p:nvSpPr>
        <p:spPr>
          <a:xfrm>
            <a:off x="1455047" y="2455862"/>
            <a:ext cx="1806768" cy="46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>
                <a:solidFill>
                  <a:schemeClr val="tx1"/>
                </a:solidFill>
              </a:rPr>
              <a:t>Mainstream</a:t>
            </a:r>
            <a:endParaRPr lang="es-AR" b="1" i="1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5C300F5-40A1-CE7E-451B-B99F36B9C29B}"/>
              </a:ext>
            </a:extLst>
          </p:cNvPr>
          <p:cNvSpPr/>
          <p:nvPr/>
        </p:nvSpPr>
        <p:spPr>
          <a:xfrm>
            <a:off x="6725357" y="2458137"/>
            <a:ext cx="1806768" cy="46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 err="1">
                <a:solidFill>
                  <a:schemeClr val="tx1"/>
                </a:solidFill>
              </a:rPr>
              <a:t>Sidestream</a:t>
            </a:r>
            <a:endParaRPr lang="es-AR" b="1" i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4B6BED-D756-E5D9-D21A-FEBCDE2E1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6"/>
    </mc:Choice>
    <mc:Fallback xmlns="">
      <p:transition spd="slow" advTm="4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2152549D-FC98-24A5-85A2-D94CACFE0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es-AR" dirty="0"/>
              <a:t>Capnogramas</a:t>
            </a:r>
          </a:p>
        </p:txBody>
      </p:sp>
      <p:pic>
        <p:nvPicPr>
          <p:cNvPr id="243716" name="Picture 4">
            <a:extLst>
              <a:ext uri="{FF2B5EF4-FFF2-40B4-BE49-F238E27FC236}">
                <a16:creationId xmlns:a16="http://schemas.microsoft.com/office/drawing/2014/main" id="{461DDA32-B9FF-643C-60D5-4727389B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r="13333" b="6667"/>
          <a:stretch>
            <a:fillRect/>
          </a:stretch>
        </p:blipFill>
        <p:spPr bwMode="auto">
          <a:xfrm>
            <a:off x="2440129" y="1520297"/>
            <a:ext cx="6706737" cy="47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7" name="Line 5">
            <a:extLst>
              <a:ext uri="{FF2B5EF4-FFF2-40B4-BE49-F238E27FC236}">
                <a16:creationId xmlns:a16="http://schemas.microsoft.com/office/drawing/2014/main" id="{F03E745D-C177-BD17-D32C-ECAA9E3687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39284" y="3428999"/>
            <a:ext cx="890516" cy="76200"/>
          </a:xfrm>
          <a:prstGeom prst="line">
            <a:avLst/>
          </a:prstGeom>
          <a:noFill/>
          <a:ln w="38100">
            <a:solidFill>
              <a:srgbClr val="41D3B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43718" name="Line 6">
            <a:extLst>
              <a:ext uri="{FF2B5EF4-FFF2-40B4-BE49-F238E27FC236}">
                <a16:creationId xmlns:a16="http://schemas.microsoft.com/office/drawing/2014/main" id="{A3C57D24-9B9C-33D8-DC6F-1CE533AB5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0447" y="5363570"/>
            <a:ext cx="1084998" cy="40943"/>
          </a:xfrm>
          <a:prstGeom prst="line">
            <a:avLst/>
          </a:prstGeom>
          <a:noFill/>
          <a:ln w="38100">
            <a:solidFill>
              <a:srgbClr val="41D3B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AR"/>
          </a:p>
        </p:txBody>
      </p:sp>
      <p:sp>
        <p:nvSpPr>
          <p:cNvPr id="243719" name="Rectangle 7">
            <a:extLst>
              <a:ext uri="{FF2B5EF4-FFF2-40B4-BE49-F238E27FC236}">
                <a16:creationId xmlns:a16="http://schemas.microsoft.com/office/drawing/2014/main" id="{1249C7CD-0330-D218-7B7E-5840B9F9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7922" y="3201794"/>
            <a:ext cx="13978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266700" indent="-2667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s-AR" dirty="0" err="1">
                <a:solidFill>
                  <a:schemeClr val="bg1"/>
                </a:solidFill>
              </a:rPr>
              <a:t>Convencional</a:t>
            </a:r>
            <a:endParaRPr lang="de-CH" altLang="es-AR" dirty="0">
              <a:solidFill>
                <a:schemeClr val="bg1"/>
              </a:solidFill>
            </a:endParaRPr>
          </a:p>
        </p:txBody>
      </p:sp>
      <p:sp>
        <p:nvSpPr>
          <p:cNvPr id="243720" name="Rectangle 8">
            <a:extLst>
              <a:ext uri="{FF2B5EF4-FFF2-40B4-BE49-F238E27FC236}">
                <a16:creationId xmlns:a16="http://schemas.microsoft.com/office/drawing/2014/main" id="{B6BB4250-6515-F0E9-7F7B-4AB6060BC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7922" y="5266899"/>
            <a:ext cx="12055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266700" indent="-2667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s-AR" dirty="0" err="1">
                <a:solidFill>
                  <a:schemeClr val="bg1"/>
                </a:solidFill>
              </a:rPr>
              <a:t>Volumetrica</a:t>
            </a:r>
            <a:endParaRPr lang="de-CH" altLang="es-AR" dirty="0">
              <a:solidFill>
                <a:schemeClr val="bg1"/>
              </a:solidFill>
            </a:endParaRPr>
          </a:p>
        </p:txBody>
      </p:sp>
      <p:sp>
        <p:nvSpPr>
          <p:cNvPr id="243721" name="Oval 9">
            <a:extLst>
              <a:ext uri="{FF2B5EF4-FFF2-40B4-BE49-F238E27FC236}">
                <a16:creationId xmlns:a16="http://schemas.microsoft.com/office/drawing/2014/main" id="{F44CB9AB-C832-DCC3-5923-364A7440E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61" y="3882738"/>
            <a:ext cx="1006522" cy="574343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s-AR"/>
          </a:p>
        </p:txBody>
      </p:sp>
      <p:sp>
        <p:nvSpPr>
          <p:cNvPr id="243722" name="Oval 10">
            <a:extLst>
              <a:ext uri="{FF2B5EF4-FFF2-40B4-BE49-F238E27FC236}">
                <a16:creationId xmlns:a16="http://schemas.microsoft.com/office/drawing/2014/main" id="{DF763404-DD98-BA57-EDAF-97A0978A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376" y="4264877"/>
            <a:ext cx="1537647" cy="2187053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s-AR"/>
          </a:p>
        </p:txBody>
      </p:sp>
      <p:sp>
        <p:nvSpPr>
          <p:cNvPr id="243723" name="Oval 11">
            <a:extLst>
              <a:ext uri="{FF2B5EF4-FFF2-40B4-BE49-F238E27FC236}">
                <a16:creationId xmlns:a16="http://schemas.microsoft.com/office/drawing/2014/main" id="{1C242A5A-31E5-5E76-C820-BD51C513E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24" y="3045724"/>
            <a:ext cx="1143000" cy="7620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s-A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7001A4-80E6-E005-FFB2-02A6E82248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9"/>
    </mc:Choice>
    <mc:Fallback xmlns="">
      <p:transition spd="slow" advTm="4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s-ES" sz="3600" dirty="0" err="1">
                <a:latin typeface="Calibri" pitchFamily="34" charset="0"/>
              </a:rPr>
              <a:t>Capnograma</a:t>
            </a:r>
            <a:endParaRPr lang="es-ES" sz="3600" dirty="0">
              <a:latin typeface="Calibri" pitchFamily="34" charset="0"/>
            </a:endParaRP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8" y="2456892"/>
            <a:ext cx="748883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48" y="2744925"/>
            <a:ext cx="45005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2870324" y="3068960"/>
            <a:ext cx="0" cy="2088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3453015" y="3068960"/>
            <a:ext cx="0" cy="2088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5640551" y="3068960"/>
            <a:ext cx="0" cy="2088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984130" y="2456892"/>
            <a:ext cx="5040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solidFill>
                  <a:schemeClr val="tx2"/>
                </a:solidFill>
              </a:rPr>
              <a:t>Fase 1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0234" y="2456892"/>
            <a:ext cx="5040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solidFill>
                  <a:schemeClr val="tx2"/>
                </a:solidFill>
              </a:rPr>
              <a:t>Fase 2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280972" y="2456892"/>
            <a:ext cx="5040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solidFill>
                  <a:schemeClr val="tx2"/>
                </a:solidFill>
              </a:rPr>
              <a:t>Fase 3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359201" y="2456892"/>
            <a:ext cx="5040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solidFill>
                  <a:schemeClr val="tx2"/>
                </a:solidFill>
              </a:rPr>
              <a:t>Fase 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8D1BD8-8C72-8558-7DC5-F98A66930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2"/>
    </mc:Choice>
    <mc:Fallback xmlns="">
      <p:transition spd="slow" advTm="6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90" x="3419475" y="6357938"/>
          <p14:tracePt t="10994" x="2378075" y="6594475"/>
          <p14:tracePt t="11004" x="2416175" y="6381750"/>
          <p14:tracePt t="11015" x="2428875" y="6194425"/>
          <p14:tracePt t="11026" x="2465388" y="6045200"/>
          <p14:tracePt t="11044" x="2503488" y="5868988"/>
          <p14:tracePt t="11060" x="2503488" y="5856288"/>
          <p14:tracePt t="11076" x="2516188" y="5819775"/>
          <p14:tracePt t="11093" x="2516188" y="5807075"/>
          <p14:tracePt t="11094" x="2528888" y="5781675"/>
          <p14:tracePt t="11110" x="2528888" y="5756275"/>
          <p14:tracePt t="11127" x="2554288" y="5707063"/>
          <p14:tracePt t="11143" x="2554288" y="5681663"/>
          <p14:tracePt t="11145" x="2565400" y="5643563"/>
          <p14:tracePt t="11160" x="2565400" y="5619750"/>
          <p14:tracePt t="11177" x="2578100" y="5619750"/>
          <p14:tracePt t="11193" x="2590800" y="5607050"/>
          <p14:tracePt t="11477" x="2590800" y="5581650"/>
          <p14:tracePt t="11487" x="2590800" y="5543550"/>
          <p14:tracePt t="11497" x="2590800" y="5481638"/>
          <p14:tracePt t="11510" x="2590800" y="5368925"/>
          <p14:tracePt t="11526" x="2603500" y="5243513"/>
          <p14:tracePt t="11527" x="2603500" y="5118100"/>
          <p14:tracePt t="11543" x="2628900" y="4981575"/>
          <p14:tracePt t="11559" x="2641600" y="4856163"/>
          <p14:tracePt t="11576" x="2641600" y="4818063"/>
          <p14:tracePt t="11577" x="2641600" y="4805363"/>
          <p14:tracePt t="11593" x="2641600" y="4768850"/>
          <p14:tracePt t="11609" x="2641600" y="4718050"/>
          <p14:tracePt t="11627" x="2641600" y="4692650"/>
          <p14:tracePt t="11628" x="2641600" y="4667250"/>
          <p14:tracePt t="11643" x="2641600" y="4630738"/>
          <p14:tracePt t="11660" x="2641600" y="4554538"/>
          <p14:tracePt t="11676" x="2641600" y="4518025"/>
          <p14:tracePt t="11693" x="2641600" y="4467225"/>
          <p14:tracePt t="11779" x="2641600" y="4479925"/>
          <p14:tracePt t="11789" x="2641600" y="4492625"/>
          <p14:tracePt t="11809" x="2641600" y="4505325"/>
          <p14:tracePt t="11816" x="2641600" y="4518025"/>
          <p14:tracePt t="11826" x="2641600" y="4530725"/>
          <p14:tracePt t="11849" x="2641600" y="4543425"/>
          <p14:tracePt t="11860" x="2641600" y="4567238"/>
          <p14:tracePt t="11876" x="2641600" y="4592638"/>
          <p14:tracePt t="11893" x="2641600" y="4630738"/>
          <p14:tracePt t="11910" x="2641600" y="4718050"/>
          <p14:tracePt t="11926" x="2641600" y="4792663"/>
          <p14:tracePt t="11942" x="2641600" y="4905375"/>
          <p14:tracePt t="11959" x="2641600" y="4943475"/>
          <p14:tracePt t="11961" x="2641600" y="4968875"/>
          <p14:tracePt t="11976" x="2641600" y="5005388"/>
          <p14:tracePt t="11993" x="2641600" y="5018088"/>
          <p14:tracePt t="12020" x="2654300" y="5018088"/>
          <p14:tracePt t="12041" x="2654300" y="4992688"/>
          <p14:tracePt t="12051" x="2667000" y="4968875"/>
          <p14:tracePt t="12061" x="2678113" y="4930775"/>
          <p14:tracePt t="12076" x="2690813" y="4892675"/>
          <p14:tracePt t="12093" x="2690813" y="4818063"/>
          <p14:tracePt t="12110" x="2690813" y="4779963"/>
          <p14:tracePt t="12126" x="2690813" y="4730750"/>
          <p14:tracePt t="12143" x="2690813" y="4705350"/>
          <p14:tracePt t="12160" x="2678113" y="4692650"/>
          <p14:tracePt t="12176" x="2628900" y="4679950"/>
          <p14:tracePt t="12193" x="2578100" y="4679950"/>
          <p14:tracePt t="12212" x="2554288" y="4679950"/>
          <p14:tracePt t="12226" x="2528888" y="4679950"/>
          <p14:tracePt t="12243" x="2503488" y="4692650"/>
          <p14:tracePt t="12259" x="2490788" y="4730750"/>
          <p14:tracePt t="12276" x="2452688" y="4756150"/>
          <p14:tracePt t="12293" x="2428875" y="4792663"/>
          <p14:tracePt t="12309" x="2416175" y="4818063"/>
          <p14:tracePt t="12326" x="2403475" y="4856163"/>
          <p14:tracePt t="12343" x="2390775" y="4918075"/>
          <p14:tracePt t="12359" x="2390775" y="4956175"/>
          <p14:tracePt t="12376" x="2365375" y="5056188"/>
          <p14:tracePt t="12393" x="2365375" y="5118100"/>
          <p14:tracePt t="12409" x="2365375" y="5130800"/>
          <p14:tracePt t="12426" x="2365375" y="5156200"/>
          <p14:tracePt t="12443" x="2378075" y="5156200"/>
          <p14:tracePt t="12459" x="2390775" y="5156200"/>
          <p14:tracePt t="12476" x="2465388" y="5168900"/>
          <p14:tracePt t="12493" x="2503488" y="5168900"/>
          <p14:tracePt t="12494" x="2554288" y="5168900"/>
          <p14:tracePt t="12509" x="2603500" y="5168900"/>
          <p14:tracePt t="12526" x="2716213" y="5156200"/>
          <p14:tracePt t="12543" x="2754313" y="5143500"/>
          <p14:tracePt t="12559" x="2828925" y="5118100"/>
          <p14:tracePt t="12561" x="2841625" y="5105400"/>
          <p14:tracePt t="12576" x="2854325" y="5105400"/>
          <p14:tracePt t="12597" x="2854325" y="5092700"/>
          <p14:tracePt t="12615" x="2854325" y="5081588"/>
          <p14:tracePt t="12626" x="2854325" y="5068888"/>
          <p14:tracePt t="12646" x="2841625" y="5056188"/>
          <p14:tracePt t="12659" x="2828925" y="5030788"/>
          <p14:tracePt t="12676" x="2754313" y="4968875"/>
          <p14:tracePt t="12692" x="2728913" y="4943475"/>
          <p14:tracePt t="12709" x="2603500" y="4856163"/>
          <p14:tracePt t="12726" x="2528888" y="4805363"/>
          <p14:tracePt t="12743" x="2490788" y="4792663"/>
          <p14:tracePt t="12759" x="2428875" y="4792663"/>
          <p14:tracePt t="12776" x="2403475" y="4805363"/>
          <p14:tracePt t="12797" x="2403475" y="4818063"/>
          <p14:tracePt t="12817" x="2403475" y="4843463"/>
          <p14:tracePt t="12826" x="2403475" y="4856163"/>
          <p14:tracePt t="12843" x="2403475" y="4868863"/>
          <p14:tracePt t="12859" x="2403475" y="4905375"/>
          <p14:tracePt t="12876" x="2403475" y="4943475"/>
          <p14:tracePt t="12893" x="2403475" y="4968875"/>
          <p14:tracePt t="12909" x="2428875" y="5005388"/>
          <p14:tracePt t="12926" x="2465388" y="5056188"/>
          <p14:tracePt t="12927" x="2503488" y="5081588"/>
          <p14:tracePt t="12942" x="2565400" y="5130800"/>
          <p14:tracePt t="12959" x="2716213" y="5218113"/>
          <p14:tracePt t="12976" x="2816225" y="5256213"/>
          <p14:tracePt t="12977" x="2903538" y="5281613"/>
          <p14:tracePt t="12993" x="2979738" y="5294313"/>
          <p14:tracePt t="13009" x="3054350" y="5305425"/>
          <p14:tracePt t="13026" x="3079750" y="5305425"/>
          <p14:tracePt t="13042" x="3103563" y="5305425"/>
          <p14:tracePt t="13059" x="3116263" y="5305425"/>
          <p14:tracePt t="13076" x="3116263" y="5318125"/>
          <p14:tracePt t="13331" x="3103563" y="5330825"/>
          <p14:tracePt t="13341" x="3079750" y="5330825"/>
          <p14:tracePt t="13351" x="3041650" y="5330825"/>
          <p14:tracePt t="13359" x="3016250" y="5343525"/>
          <p14:tracePt t="13376" x="2967038" y="5343525"/>
          <p14:tracePt t="13392" x="2941638" y="5343525"/>
          <p14:tracePt t="13409" x="2867025" y="5343525"/>
          <p14:tracePt t="13410" x="2778125" y="5343525"/>
          <p14:tracePt t="13426" x="2703513" y="5343525"/>
          <p14:tracePt t="13442" x="2554288" y="5356225"/>
          <p14:tracePt t="13459" x="2503488" y="5368925"/>
          <p14:tracePt t="13476" x="2403475" y="5381625"/>
          <p14:tracePt t="13492" x="2339975" y="5381625"/>
          <p14:tracePt t="13509" x="2316163" y="5381625"/>
          <p14:tracePt t="13526" x="2278063" y="5381625"/>
          <p14:tracePt t="13543" x="2252663" y="5407025"/>
          <p14:tracePt t="13581" x="2252663" y="5418138"/>
          <p14:tracePt t="13622" x="2265363" y="5418138"/>
          <p14:tracePt t="13632" x="2278063" y="5418138"/>
          <p14:tracePt t="13642" x="2303463" y="5418138"/>
          <p14:tracePt t="13659" x="2328863" y="5407025"/>
          <p14:tracePt t="13675" x="2428875" y="5394325"/>
          <p14:tracePt t="13692" x="2603500" y="5343525"/>
          <p14:tracePt t="13709" x="2690813" y="5330825"/>
          <p14:tracePt t="13726" x="2854325" y="5294313"/>
          <p14:tracePt t="13743" x="2903538" y="5294313"/>
          <p14:tracePt t="13759" x="2954338" y="5268913"/>
          <p14:tracePt t="13776" x="3054350" y="5243513"/>
          <p14:tracePt t="13792" x="3067050" y="5243513"/>
          <p14:tracePt t="14256" x="3067050" y="5230813"/>
          <p14:tracePt t="14287" x="3067050" y="5218113"/>
          <p14:tracePt t="14307" x="3067050" y="5205413"/>
          <p14:tracePt t="14327" x="3067050" y="5181600"/>
          <p14:tracePt t="14348" x="3054350" y="5156200"/>
          <p14:tracePt t="14368" x="3054350" y="5143500"/>
          <p14:tracePt t="14378" x="3041650" y="5143500"/>
          <p14:tracePt t="14388" x="3041650" y="5130800"/>
          <p14:tracePt t="14398" x="3041650" y="5118100"/>
          <p14:tracePt t="14409" x="3041650" y="5105400"/>
          <p14:tracePt t="14425" x="3041650" y="5092700"/>
          <p14:tracePt t="14442" x="3041650" y="5043488"/>
          <p14:tracePt t="14458" x="3041650" y="5018088"/>
          <p14:tracePt t="14478" x="3041650" y="5005388"/>
          <p14:tracePt t="14529" x="3028950" y="5018088"/>
          <p14:tracePt t="14539" x="3028950" y="5030788"/>
          <p14:tracePt t="14549" x="3016250" y="5030788"/>
          <p14:tracePt t="14559" x="3016250" y="5043488"/>
          <p14:tracePt t="14575" x="3003550" y="5056188"/>
          <p14:tracePt t="14592" x="2967038" y="5092700"/>
          <p14:tracePt t="14609" x="2954338" y="5118100"/>
          <p14:tracePt t="14610" x="2928938" y="5143500"/>
          <p14:tracePt t="14626" x="2890838" y="5181600"/>
          <p14:tracePt t="14642" x="2890838" y="5194300"/>
          <p14:tracePt t="14659" x="2867025" y="5205413"/>
          <p14:tracePt t="14675" x="2854325" y="5230813"/>
          <p14:tracePt t="14692" x="2841625" y="5256213"/>
          <p14:tracePt t="14902" x="2854325" y="5256213"/>
          <p14:tracePt t="14942" x="2854325" y="5243513"/>
          <p14:tracePt t="14952" x="2854325" y="5230813"/>
          <p14:tracePt t="14964" x="2854325" y="5218113"/>
          <p14:tracePt t="14982" x="2854325" y="5181600"/>
          <p14:tracePt t="14992" x="2867025" y="5118100"/>
          <p14:tracePt t="15009" x="2879725" y="5081588"/>
          <p14:tracePt t="15025" x="2903538" y="5005388"/>
          <p14:tracePt t="15042" x="2903538" y="4956175"/>
          <p14:tracePt t="15043" x="2916238" y="4892675"/>
          <p14:tracePt t="15058" x="2916238" y="4843463"/>
          <p14:tracePt t="15075" x="2916238" y="4692650"/>
          <p14:tracePt t="15092" x="2916238" y="4592638"/>
          <p14:tracePt t="15093" x="2928938" y="4505325"/>
          <p14:tracePt t="15108" x="2941638" y="4405313"/>
          <p14:tracePt t="15125" x="2979738" y="4192588"/>
          <p14:tracePt t="15142" x="2979738" y="4117975"/>
          <p14:tracePt t="15143" x="2992438" y="4054475"/>
          <p14:tracePt t="15158" x="3016250" y="4005263"/>
          <p14:tracePt t="15175" x="3067050" y="3929063"/>
          <p14:tracePt t="15192" x="3116263" y="3916363"/>
          <p14:tracePt t="15208" x="3154363" y="3929063"/>
          <p14:tracePt t="15496" x="3154363" y="3941763"/>
          <p14:tracePt t="15506" x="3154363" y="3954463"/>
          <p14:tracePt t="15516" x="3154363" y="3967163"/>
          <p14:tracePt t="15526" x="3154363" y="4005263"/>
          <p14:tracePt t="15542" x="3154363" y="4029075"/>
          <p14:tracePt t="15558" x="3116263" y="4167188"/>
          <p14:tracePt t="15575" x="3092450" y="4254500"/>
          <p14:tracePt t="15576" x="3079750" y="4392613"/>
          <p14:tracePt t="15592" x="3054350" y="4530725"/>
          <p14:tracePt t="15609" x="3003550" y="4768850"/>
          <p14:tracePt t="15625" x="2992438" y="4856163"/>
          <p14:tracePt t="15626" x="2979738" y="4918075"/>
          <p14:tracePt t="15641" x="2954338" y="4968875"/>
          <p14:tracePt t="15658" x="2941638" y="5068888"/>
          <p14:tracePt t="15675" x="2941638" y="5092700"/>
          <p14:tracePt t="15692" x="2941638" y="5130800"/>
          <p14:tracePt t="15708" x="2941638" y="5143500"/>
          <p14:tracePt t="15725" x="2941638" y="5156200"/>
          <p14:tracePt t="15742" x="2928938" y="5168900"/>
          <p14:tracePt t="15758" x="2928938" y="5194300"/>
          <p14:tracePt t="15778" x="2928938" y="5205413"/>
          <p14:tracePt t="15953" x="2916238" y="5205413"/>
          <p14:tracePt t="15999" x="2903538" y="5205413"/>
          <p14:tracePt t="16060" x="2890838" y="5205413"/>
          <p14:tracePt t="16080" x="2879725" y="5194300"/>
          <p14:tracePt t="16093" x="2879725" y="5181600"/>
          <p14:tracePt t="16120" x="2879725" y="5168900"/>
          <p14:tracePt t="16130" x="2867025" y="5143500"/>
          <p14:tracePt t="16150" x="2867025" y="5118100"/>
          <p14:tracePt t="16171" x="2867025" y="5105400"/>
          <p14:tracePt t="16413" x="2867025" y="5092700"/>
          <p14:tracePt t="16433" x="2879725" y="5068888"/>
          <p14:tracePt t="16442" x="2879725" y="5056188"/>
          <p14:tracePt t="16452" x="2879725" y="5043488"/>
          <p14:tracePt t="16463" x="2879725" y="5005388"/>
          <p14:tracePt t="16475" x="2890838" y="4943475"/>
          <p14:tracePt t="16491" x="2890838" y="4879975"/>
          <p14:tracePt t="16493" x="2916238" y="4792663"/>
          <p14:tracePt t="16508" x="2928938" y="4679950"/>
          <p14:tracePt t="16525" x="2979738" y="4405313"/>
          <p14:tracePt t="16541" x="2992438" y="4318000"/>
          <p14:tracePt t="16558" x="3003550" y="4230688"/>
          <p14:tracePt t="16575" x="3016250" y="4141788"/>
          <p14:tracePt t="16591" x="3028950" y="4079875"/>
          <p14:tracePt t="16608" x="3028950" y="3967163"/>
          <p14:tracePt t="16624" x="3041650" y="3829050"/>
          <p14:tracePt t="16641" x="3041650" y="3792538"/>
          <p14:tracePt t="16658" x="3054350" y="3779838"/>
          <p14:tracePt t="16675" x="3067050" y="3779838"/>
          <p14:tracePt t="16691" x="3079750" y="3792538"/>
          <p14:tracePt t="16708" x="3092450" y="3792538"/>
          <p14:tracePt t="16925" x="3092450" y="3816350"/>
          <p14:tracePt t="16935" x="3092450" y="3829050"/>
          <p14:tracePt t="16946" x="3092450" y="3841750"/>
          <p14:tracePt t="16958" x="3092450" y="3854450"/>
          <p14:tracePt t="16974" x="3092450" y="3867150"/>
          <p14:tracePt t="16991" x="3092450" y="3892550"/>
          <p14:tracePt t="17008" x="3092450" y="4005263"/>
          <p14:tracePt t="17025" x="3067050" y="4079875"/>
          <p14:tracePt t="17041" x="3003550" y="4367213"/>
          <p14:tracePt t="17058" x="2967038" y="4630738"/>
          <p14:tracePt t="17074" x="2954338" y="4718050"/>
          <p14:tracePt t="17092" x="2941638" y="4905375"/>
          <p14:tracePt t="17108" x="2916238" y="5005388"/>
          <p14:tracePt t="17124" x="2916238" y="5043488"/>
          <p14:tracePt t="17141" x="2916238" y="5092700"/>
          <p14:tracePt t="17158" x="2916238" y="5130800"/>
          <p14:tracePt t="17174" x="2916238" y="5143500"/>
          <p14:tracePt t="17191" x="2916238" y="5156200"/>
          <p14:tracePt t="17279" x="2916238" y="5143500"/>
          <p14:tracePt t="17288" x="2903538" y="5143500"/>
          <p14:tracePt t="17319" x="2903538" y="5130800"/>
          <p14:tracePt t="17349" x="2903538" y="5118100"/>
          <p14:tracePt t="17380" x="2903538" y="5105400"/>
          <p14:tracePt t="17390" x="2903538" y="5092700"/>
          <p14:tracePt t="17409" x="2903538" y="5081588"/>
          <p14:tracePt t="17430" x="2903538" y="5068888"/>
          <p14:tracePt t="17440" x="2903538" y="5056188"/>
          <p14:tracePt t="17450" x="2903538" y="5043488"/>
          <p14:tracePt t="17460" x="2903538" y="5018088"/>
          <p14:tracePt t="17474" x="2903538" y="4992688"/>
          <p14:tracePt t="17491" x="2903538" y="4892675"/>
          <p14:tracePt t="17508" x="2903538" y="4779963"/>
          <p14:tracePt t="17524" x="2941638" y="4630738"/>
          <p14:tracePt t="17541" x="2979738" y="4505325"/>
          <p14:tracePt t="17558" x="2992438" y="4467225"/>
          <p14:tracePt t="17574" x="3016250" y="4405313"/>
          <p14:tracePt t="17591" x="3028950" y="4318000"/>
          <p14:tracePt t="17608" x="3041650" y="4279900"/>
          <p14:tracePt t="17624" x="3041650" y="4192588"/>
          <p14:tracePt t="17641" x="3079750" y="4054475"/>
          <p14:tracePt t="17658" x="3103563" y="3992563"/>
          <p14:tracePt t="17674" x="3141663" y="3854450"/>
          <p14:tracePt t="17692" x="3167063" y="3779838"/>
          <p14:tracePt t="17708" x="3192463" y="3741738"/>
          <p14:tracePt t="17724" x="3205163" y="3692525"/>
          <p14:tracePt t="17741" x="3216275" y="3692525"/>
          <p14:tracePt t="17742" x="3216275" y="3654425"/>
          <p14:tracePt t="17758" x="3216275" y="3629025"/>
          <p14:tracePt t="17774" x="3241675" y="3567113"/>
          <p14:tracePt t="17791" x="3241675" y="3529013"/>
          <p14:tracePt t="17792" x="3254375" y="3516313"/>
          <p14:tracePt t="17808" x="3254375" y="3490913"/>
          <p14:tracePt t="17824" x="3267075" y="3454400"/>
          <p14:tracePt t="17843" x="3267075" y="3416300"/>
          <p14:tracePt t="17857" x="3267075" y="3390900"/>
          <p14:tracePt t="17874" x="3279775" y="3341688"/>
          <p14:tracePt t="17891" x="3279775" y="3316288"/>
          <p14:tracePt t="17908" x="3279775" y="3267075"/>
          <p14:tracePt t="17924" x="3279775" y="3254375"/>
          <p14:tracePt t="17941" x="3292475" y="3254375"/>
          <p14:tracePt t="17973" x="3305175" y="3267075"/>
          <p14:tracePt t="17992" x="3305175" y="3278188"/>
          <p14:tracePt t="18346" x="3305175" y="3303588"/>
          <p14:tracePt t="18356" x="3305175" y="3316288"/>
          <p14:tracePt t="18366" x="3305175" y="3328988"/>
          <p14:tracePt t="18376" x="3305175" y="3341688"/>
          <p14:tracePt t="18391" x="3292475" y="3378200"/>
          <p14:tracePt t="18407" x="3241675" y="3529013"/>
          <p14:tracePt t="18424" x="3216275" y="3654425"/>
          <p14:tracePt t="18441" x="3141663" y="3905250"/>
          <p14:tracePt t="18457" x="3116263" y="4054475"/>
          <p14:tracePt t="18474" x="3079750" y="4205288"/>
          <p14:tracePt t="18491" x="3028950" y="4530725"/>
          <p14:tracePt t="18508" x="2979738" y="4818063"/>
          <p14:tracePt t="18524" x="2967038" y="4905375"/>
          <p14:tracePt t="18541" x="2954338" y="5030788"/>
          <p14:tracePt t="18557" x="2954338" y="5056188"/>
          <p14:tracePt t="18558" x="2954338" y="5081588"/>
          <p14:tracePt t="18658" x="2954338" y="5068888"/>
          <p14:tracePt t="18669" x="2954338" y="5043488"/>
          <p14:tracePt t="18679" x="2954338" y="4992688"/>
          <p14:tracePt t="18690" x="2954338" y="4956175"/>
          <p14:tracePt t="18707" x="2954338" y="4905375"/>
          <p14:tracePt t="18709" x="2954338" y="4843463"/>
          <p14:tracePt t="18724" x="2967038" y="4743450"/>
          <p14:tracePt t="18741" x="2992438" y="4543425"/>
          <p14:tracePt t="18757" x="3016250" y="4454525"/>
          <p14:tracePt t="18774" x="3067050" y="4241800"/>
          <p14:tracePt t="18791" x="3116263" y="4054475"/>
          <p14:tracePt t="18807" x="3141663" y="3967163"/>
          <p14:tracePt t="18824" x="3205163" y="3854450"/>
          <p14:tracePt t="18841" x="3241675" y="3803650"/>
          <p14:tracePt t="18857" x="3267075" y="3792538"/>
          <p14:tracePt t="18874" x="3279775" y="3767138"/>
          <p14:tracePt t="19182" x="3279775" y="3754438"/>
          <p14:tracePt t="19192" x="3279775" y="3741738"/>
          <p14:tracePt t="19202" x="3279775" y="3703638"/>
          <p14:tracePt t="19213" x="3279775" y="3667125"/>
          <p14:tracePt t="19223" x="3279775" y="3616325"/>
          <p14:tracePt t="19240" x="3292475" y="3554413"/>
          <p14:tracePt t="19257" x="3305175" y="3467100"/>
          <p14:tracePt t="19274" x="3328988" y="3354388"/>
          <p14:tracePt t="19290" x="3328988" y="3316288"/>
          <p14:tracePt t="19307" x="3328988" y="3278188"/>
          <p14:tracePt t="19324" x="3341688" y="3267075"/>
          <p14:tracePt t="19686" x="3354388" y="3254375"/>
          <p14:tracePt t="19698" x="3367088" y="3228975"/>
          <p14:tracePt t="19717" x="3379788" y="3216275"/>
          <p14:tracePt t="19737" x="3405188" y="3203575"/>
          <p14:tracePt t="19747" x="3405188" y="3190875"/>
          <p14:tracePt t="19757" x="3417888" y="3190875"/>
          <p14:tracePt t="19774" x="3429000" y="3190875"/>
          <p14:tracePt t="19790" x="3454400" y="3178175"/>
          <p14:tracePt t="19807" x="3479800" y="3178175"/>
          <p14:tracePt t="19824" x="3492500" y="3165475"/>
          <p14:tracePt t="19840" x="3517900" y="3165475"/>
          <p14:tracePt t="19857" x="3554413" y="3165475"/>
          <p14:tracePt t="19874" x="3567113" y="3154363"/>
          <p14:tracePt t="19890" x="3617913" y="3154363"/>
          <p14:tracePt t="19907" x="3630613" y="3154363"/>
          <p14:tracePt t="19908" x="3643313" y="3154363"/>
          <p14:tracePt t="19924" x="3654425" y="3154363"/>
          <p14:tracePt t="20451" x="3667125" y="3154363"/>
          <p14:tracePt t="20563" x="3667125" y="3141663"/>
          <p14:tracePt t="20704" x="3654425" y="3141663"/>
          <p14:tracePt t="20714" x="3643313" y="3141663"/>
          <p14:tracePt t="20723" x="3630613" y="3141663"/>
          <p14:tracePt t="20740" x="3605213" y="3128963"/>
          <p14:tracePt t="20756" x="3592513" y="3128963"/>
          <p14:tracePt t="20774" x="3567113" y="3128963"/>
          <p14:tracePt t="20794" x="3554413" y="3128963"/>
          <p14:tracePt t="20835" x="3541713" y="3128963"/>
          <p14:tracePt t="21016" x="3541713" y="3116263"/>
          <p14:tracePt t="21278" x="3554413" y="3116263"/>
          <p14:tracePt t="21297" x="3579813" y="3116263"/>
          <p14:tracePt t="21318" x="3592513" y="3116263"/>
          <p14:tracePt t="21328" x="3605213" y="3116263"/>
          <p14:tracePt t="21338" x="3617913" y="3116263"/>
          <p14:tracePt t="21348" x="3630613" y="3116263"/>
          <p14:tracePt t="21358" x="3643313" y="3116263"/>
          <p14:tracePt t="21373" x="3654425" y="3116263"/>
          <p14:tracePt t="21390" x="3667125" y="3116263"/>
          <p14:tracePt t="21406" x="3692525" y="3116263"/>
          <p14:tracePt t="21423" x="3705225" y="3116263"/>
          <p14:tracePt t="21440" x="3717925" y="3116263"/>
          <p14:tracePt t="21460" x="3730625" y="3116263"/>
          <p14:tracePt t="21473" x="3743325" y="3116263"/>
          <p14:tracePt t="21489" x="3756025" y="3116263"/>
          <p14:tracePt t="21506" x="3767138" y="3116263"/>
          <p14:tracePt t="21523" x="3805238" y="3116263"/>
          <p14:tracePt t="21540" x="3856038" y="3090863"/>
          <p14:tracePt t="21557" x="3879850" y="3090863"/>
          <p14:tracePt t="21573" x="3943350" y="3078163"/>
          <p14:tracePt t="21590" x="3992563" y="3078163"/>
          <p14:tracePt t="21606" x="4017963" y="3078163"/>
          <p14:tracePt t="21623" x="4068763" y="3078163"/>
          <p14:tracePt t="21640" x="4117975" y="3078163"/>
          <p14:tracePt t="21656" x="4143375" y="3065463"/>
          <p14:tracePt t="21673" x="4181475" y="3065463"/>
          <p14:tracePt t="21690" x="4205288" y="3065463"/>
          <p14:tracePt t="21706" x="4217988" y="3065463"/>
          <p14:tracePt t="21723" x="4256088" y="3065463"/>
          <p14:tracePt t="21740" x="4294188" y="3054350"/>
          <p14:tracePt t="21741" x="4318000" y="3054350"/>
          <p14:tracePt t="21756" x="4368800" y="3054350"/>
          <p14:tracePt t="21773" x="4456113" y="3054350"/>
          <p14:tracePt t="21790" x="4494213" y="3054350"/>
          <p14:tracePt t="21806" x="4556125" y="3054350"/>
          <p14:tracePt t="21823" x="4594225" y="3054350"/>
          <p14:tracePt t="21840" x="4619625" y="3054350"/>
          <p14:tracePt t="21841" x="4630738" y="3054350"/>
          <p14:tracePt t="21862" x="4668838" y="3054350"/>
          <p14:tracePt t="21873" x="4694238" y="3054350"/>
          <p14:tracePt t="21890" x="4706938" y="3054350"/>
          <p14:tracePt t="21906" x="4732338" y="3054350"/>
          <p14:tracePt t="21923" x="4756150" y="3054350"/>
          <p14:tracePt t="21940" x="4768850" y="3054350"/>
          <p14:tracePt t="21956" x="4794250" y="3054350"/>
          <p14:tracePt t="21973" x="4819650" y="3054350"/>
          <p14:tracePt t="21992" x="4832350" y="3054350"/>
          <p14:tracePt t="22006" x="4843463" y="3054350"/>
          <p14:tracePt t="22023" x="4868863" y="3054350"/>
          <p14:tracePt t="22040" x="4881563" y="3054350"/>
          <p14:tracePt t="22082" x="4894263" y="3054350"/>
          <p14:tracePt t="22497" x="4919663" y="3041650"/>
          <p14:tracePt t="22507" x="4956175" y="3041650"/>
          <p14:tracePt t="22516" x="4981575" y="3041650"/>
          <p14:tracePt t="22527" x="4994275" y="3041650"/>
          <p14:tracePt t="22539" x="5019675" y="3041650"/>
          <p14:tracePt t="22556" x="5068888" y="3041650"/>
          <p14:tracePt t="22573" x="5094288" y="3041650"/>
          <p14:tracePt t="22589" x="5145088" y="3041650"/>
          <p14:tracePt t="22606" x="5170488" y="3041650"/>
          <p14:tracePt t="22607" x="5194300" y="3041650"/>
          <p14:tracePt t="22623" x="5219700" y="3041650"/>
          <p14:tracePt t="22639" x="5270500" y="3041650"/>
          <p14:tracePt t="22656" x="5294313" y="3041650"/>
          <p14:tracePt t="22673" x="5357813" y="3041650"/>
          <p14:tracePt t="22689" x="5407025" y="3041650"/>
          <p14:tracePt t="22706" x="5432425" y="3041650"/>
          <p14:tracePt t="22723" x="5483225" y="3028950"/>
          <p14:tracePt t="22739" x="5507038" y="3028950"/>
          <p14:tracePt t="22758" x="5519738" y="3028950"/>
          <p14:tracePt t="22809" x="5532438" y="3028950"/>
          <p14:tracePt t="22829" x="5545138" y="3028950"/>
          <p14:tracePt t="22870" x="5557838" y="3028950"/>
          <p14:tracePt t="22890" x="5570538" y="3028950"/>
          <p14:tracePt t="22910" x="5583238" y="3028950"/>
          <p14:tracePt t="22919" x="5595938" y="3028950"/>
          <p14:tracePt t="22939" x="5607050" y="3028950"/>
          <p14:tracePt t="22950" x="5619750" y="3028950"/>
          <p14:tracePt t="22970" x="5632450" y="3028950"/>
          <p14:tracePt t="22980" x="5645150" y="3028950"/>
          <p14:tracePt t="23010" x="5657850" y="3028950"/>
          <p14:tracePt t="23031" x="5657850" y="3016250"/>
          <p14:tracePt t="23041" x="5657850" y="3003550"/>
          <p14:tracePt t="23051" x="5657850" y="2978150"/>
          <p14:tracePt t="23061" x="5657850" y="2965450"/>
          <p14:tracePt t="23073" x="5657850" y="2952750"/>
          <p14:tracePt t="23089" x="5657850" y="2941638"/>
          <p14:tracePt t="23106" x="5657850" y="2928938"/>
          <p14:tracePt t="23122" x="5632450" y="2903538"/>
          <p14:tracePt t="23139" x="5607050" y="2878138"/>
          <p14:tracePt t="23156" x="5557838" y="2840038"/>
          <p14:tracePt t="23172" x="5532438" y="2840038"/>
          <p14:tracePt t="23189" x="5519738" y="2840038"/>
          <p14:tracePt t="23206" x="5483225" y="2840038"/>
          <p14:tracePt t="23222" x="5457825" y="2840038"/>
          <p14:tracePt t="23242" x="5445125" y="2840038"/>
          <p14:tracePt t="23256" x="5432425" y="2840038"/>
          <p14:tracePt t="23272" x="5432425" y="2852738"/>
          <p14:tracePt t="23289" x="5432425" y="2865438"/>
          <p14:tracePt t="23306" x="5432425" y="2890838"/>
          <p14:tracePt t="23323" x="5419725" y="2941638"/>
          <p14:tracePt t="23339" x="5407025" y="2965450"/>
          <p14:tracePt t="23356" x="5407025" y="3041650"/>
          <p14:tracePt t="23373" x="5394325" y="3065463"/>
          <p14:tracePt t="23374" x="5394325" y="3090863"/>
          <p14:tracePt t="23389" x="5394325" y="3103563"/>
          <p14:tracePt t="23406" x="5394325" y="3128963"/>
          <p14:tracePt t="23423" x="5394325" y="3141663"/>
          <p14:tracePt t="23473" x="5407025" y="3141663"/>
          <p14:tracePt t="23483" x="5419725" y="3141663"/>
          <p14:tracePt t="23494" x="5419725" y="3154363"/>
          <p14:tracePt t="23506" x="5445125" y="3154363"/>
          <p14:tracePt t="23524" x="5457825" y="3154363"/>
          <p14:tracePt t="23544" x="5470525" y="3154363"/>
          <p14:tracePt t="23556" x="5483225" y="3154363"/>
          <p14:tracePt t="23572" x="5495925" y="3154363"/>
          <p14:tracePt t="23605" x="5507038" y="3154363"/>
          <p14:tracePt t="23624" x="5507038" y="3128963"/>
          <p14:tracePt t="23645" x="5507038" y="3103563"/>
          <p14:tracePt t="23655" x="5507038" y="3090863"/>
          <p14:tracePt t="23665" x="5507038" y="3078163"/>
          <p14:tracePt t="23675" x="5507038" y="3054350"/>
          <p14:tracePt t="23689" x="5519738" y="3041650"/>
          <p14:tracePt t="23706" x="5519738" y="3028950"/>
          <p14:tracePt t="23726" x="5519738" y="3016250"/>
          <p14:tracePt t="23746" x="5519738" y="3003550"/>
          <p14:tracePt t="23816" x="5519738" y="2990850"/>
          <p14:tracePt t="23836" x="5507038" y="2990850"/>
          <p14:tracePt t="23866" x="5495925" y="2990850"/>
          <p14:tracePt t="23897" x="5483225" y="2990850"/>
          <p14:tracePt t="23917" x="5470525" y="2990850"/>
          <p14:tracePt t="23968" x="5470525" y="3003550"/>
          <p14:tracePt t="23978" x="5470525" y="3016250"/>
          <p14:tracePt t="23988" x="5470525" y="3028950"/>
          <p14:tracePt t="24007" x="5470525" y="3041650"/>
          <p14:tracePt t="24028" x="5470525" y="3054350"/>
          <p14:tracePt t="24048" x="5470525" y="3065463"/>
          <p14:tracePt t="24078" x="5470525" y="3078163"/>
          <p14:tracePt t="24098" x="5470525" y="3090863"/>
          <p14:tracePt t="24119" x="5470525" y="3103563"/>
          <p14:tracePt t="24129" x="5483225" y="3103563"/>
          <p14:tracePt t="24149" x="5483225" y="3116263"/>
          <p14:tracePt t="24178" x="5495925" y="3116263"/>
          <p14:tracePt t="24198" x="5507038" y="3116263"/>
          <p14:tracePt t="24219" x="5519738" y="3116263"/>
          <p14:tracePt t="24239" x="5532438" y="3116263"/>
          <p14:tracePt t="24249" x="5545138" y="3116263"/>
          <p14:tracePt t="24279" x="5557838" y="3103563"/>
          <p14:tracePt t="32377" x="5570538" y="3090863"/>
          <p14:tracePt t="32397" x="5583238" y="3078163"/>
          <p14:tracePt t="32408" x="5583238" y="3065463"/>
          <p14:tracePt t="32418" x="5583238" y="3054350"/>
          <p14:tracePt t="32428" x="5595938" y="3054350"/>
          <p14:tracePt t="32488" x="5595938" y="3041650"/>
          <p14:tracePt t="32528" x="5595938" y="3028950"/>
          <p14:tracePt t="32548" x="5595938" y="3003550"/>
          <p14:tracePt t="32579" x="5595938" y="2990850"/>
          <p14:tracePt t="33183" x="5595938" y="3003550"/>
          <p14:tracePt t="33193" x="5595938" y="3016250"/>
          <p14:tracePt t="33203" x="5595938" y="3028950"/>
          <p14:tracePt t="33219" x="5583238" y="3041650"/>
          <p14:tracePt t="33236" x="5570538" y="3103563"/>
          <p14:tracePt t="33252" x="5570538" y="3128963"/>
          <p14:tracePt t="33254" x="5570538" y="3154363"/>
          <p14:tracePt t="33274" x="5570538" y="3165475"/>
          <p14:tracePt t="33747" x="5570538" y="3141663"/>
          <p14:tracePt t="33768" x="5570538" y="3128963"/>
          <p14:tracePt t="33778" x="5570538" y="3103563"/>
          <p14:tracePt t="33798" x="5570538" y="3090863"/>
          <p14:tracePt t="33817" x="5570538" y="3078163"/>
          <p14:tracePt t="33838" x="5557838" y="3065463"/>
          <p14:tracePt t="33858" x="5557838" y="3054350"/>
          <p14:tracePt t="33868" x="5557838" y="3041650"/>
          <p14:tracePt t="33888" x="5557838" y="3028950"/>
          <p14:tracePt t="33919" x="5557838" y="3016250"/>
          <p14:tracePt t="33940" x="5557838" y="3003550"/>
          <p14:tracePt t="34009" x="5557838" y="3016250"/>
          <p14:tracePt t="35237" x="5557838" y="3028950"/>
          <p14:tracePt t="35258" x="5557838" y="3041650"/>
          <p14:tracePt t="35278" x="5557838" y="3054350"/>
          <p14:tracePt t="35308" x="5557838" y="3065463"/>
          <p14:tracePt t="36134" x="5570538" y="3065463"/>
          <p14:tracePt t="36154" x="5583238" y="3065463"/>
          <p14:tracePt t="36174" x="5570538" y="3065463"/>
          <p14:tracePt t="36638" x="5570538" y="3078163"/>
          <p14:tracePt t="36659" x="5570538" y="3090863"/>
          <p14:tracePt t="36668" x="5570538" y="3103563"/>
          <p14:tracePt t="36689" x="5570538" y="3116263"/>
          <p14:tracePt t="36708" x="5570538" y="3128963"/>
          <p14:tracePt t="36729" x="5570538" y="3141663"/>
          <p14:tracePt t="36769" x="5583238" y="3154363"/>
          <p14:tracePt t="36779" x="5583238" y="3165475"/>
          <p14:tracePt t="36799" x="5583238" y="3178175"/>
          <p14:tracePt t="36809" x="5583238" y="3190875"/>
          <p14:tracePt t="36819" x="5595938" y="3203575"/>
          <p14:tracePt t="36835" x="5595938" y="3216275"/>
          <p14:tracePt t="36851" x="5607050" y="3241675"/>
          <p14:tracePt t="36868" x="5607050" y="3254375"/>
          <p14:tracePt t="36885" x="5619750" y="3254375"/>
          <p14:tracePt t="36901" x="5619750" y="3303588"/>
          <p14:tracePt t="36918" x="5619750" y="3316288"/>
          <p14:tracePt t="36919" x="5619750" y="3328988"/>
          <p14:tracePt t="36935" x="5619750" y="3354388"/>
          <p14:tracePt t="36951" x="5632450" y="3367088"/>
          <p14:tracePt t="36968" x="5632450" y="3378200"/>
          <p14:tracePt t="36985" x="5632450" y="3416300"/>
          <p14:tracePt t="37001" x="5632450" y="3429000"/>
          <p14:tracePt t="37018" x="5632450" y="3454400"/>
          <p14:tracePt t="37034" x="5645150" y="3479800"/>
          <p14:tracePt t="37052" x="5645150" y="3503613"/>
          <p14:tracePt t="37068" x="5645150" y="3554413"/>
          <p14:tracePt t="37085" x="5645150" y="3567113"/>
          <p14:tracePt t="37101" x="5657850" y="3603625"/>
          <p14:tracePt t="37118" x="5657850" y="3629025"/>
          <p14:tracePt t="37134" x="5657850" y="3679825"/>
          <p14:tracePt t="37151" x="5645150" y="3703638"/>
          <p14:tracePt t="37484" x="5645150" y="3716338"/>
          <p14:tracePt t="37494" x="5645150" y="3729038"/>
          <p14:tracePt t="37545" x="5645150" y="3754438"/>
          <p14:tracePt t="37555" x="5645150" y="3767138"/>
          <p14:tracePt t="37565" x="5657850" y="3779838"/>
          <p14:tracePt t="37575" x="5670550" y="3803650"/>
          <p14:tracePt t="37585" x="5670550" y="3829050"/>
          <p14:tracePt t="37601" x="5683250" y="3854450"/>
          <p14:tracePt t="37618" x="5695950" y="3905250"/>
          <p14:tracePt t="37635" x="5695950" y="3916363"/>
          <p14:tracePt t="37651" x="5695950" y="3941763"/>
          <p14:tracePt t="37668" x="5708650" y="3967163"/>
          <p14:tracePt t="37684" x="5708650" y="3992563"/>
          <p14:tracePt t="37686" x="5708650" y="4005263"/>
          <p14:tracePt t="37701" x="5719763" y="4029075"/>
          <p14:tracePt t="37718" x="5732463" y="4079875"/>
          <p14:tracePt t="37734" x="5732463" y="4105275"/>
          <p14:tracePt t="37751" x="5732463" y="4141788"/>
          <p14:tracePt t="37768" x="5732463" y="4192588"/>
          <p14:tracePt t="37784" x="5732463" y="4205288"/>
          <p14:tracePt t="37785" x="5732463" y="4217988"/>
          <p14:tracePt t="37801" x="5732463" y="4241800"/>
          <p14:tracePt t="37818" x="5745163" y="4279900"/>
          <p14:tracePt t="37834" x="5745163" y="4305300"/>
          <p14:tracePt t="37851" x="5757863" y="4367213"/>
          <p14:tracePt t="37868" x="5770563" y="4418013"/>
          <p14:tracePt t="37884" x="5783263" y="4443413"/>
          <p14:tracePt t="37901" x="5795963" y="4492625"/>
          <p14:tracePt t="37918" x="5795963" y="4530725"/>
          <p14:tracePt t="37934" x="5795963" y="4554538"/>
          <p14:tracePt t="37951" x="5808663" y="4592638"/>
          <p14:tracePt t="37968" x="5808663" y="4618038"/>
          <p14:tracePt t="37988" x="5808663" y="4656138"/>
          <p14:tracePt t="38001" x="5821363" y="4667250"/>
          <p14:tracePt t="38018" x="5821363" y="4705350"/>
          <p14:tracePt t="38034" x="5821363" y="4730750"/>
          <p14:tracePt t="38051" x="5821363" y="4768850"/>
          <p14:tracePt t="38068" x="5821363" y="4792663"/>
          <p14:tracePt t="38084" x="5832475" y="4805363"/>
          <p14:tracePt t="38101" x="5832475" y="4830763"/>
          <p14:tracePt t="38118" x="5832475" y="4843463"/>
          <p14:tracePt t="38119" x="5832475" y="4856163"/>
          <p14:tracePt t="38134" x="5832475" y="4879975"/>
          <p14:tracePt t="38151" x="5857875" y="4879975"/>
          <p14:tracePt t="38169" x="5857875" y="4892675"/>
          <p14:tracePt t="38200" x="5870575" y="4892675"/>
          <p14:tracePt t="38220" x="5870575" y="4905375"/>
          <p14:tracePt t="38260" x="5870575" y="4918075"/>
          <p14:tracePt t="38271" x="5870575" y="4930775"/>
          <p14:tracePt t="38290" x="5870575" y="4943475"/>
          <p14:tracePt t="38310" x="5870575" y="4956175"/>
          <p14:tracePt t="38723" x="5870575" y="4968875"/>
          <p14:tracePt t="38733" x="5883275" y="4981575"/>
          <p14:tracePt t="38743" x="5883275" y="4992688"/>
          <p14:tracePt t="38754" x="5883275" y="5005388"/>
          <p14:tracePt t="38767" x="5895975" y="5018088"/>
          <p14:tracePt t="38784" x="5908675" y="5068888"/>
          <p14:tracePt t="38801" x="5908675" y="5081588"/>
          <p14:tracePt t="38817" x="5932488" y="5118100"/>
          <p14:tracePt t="38834" x="5932488" y="5143500"/>
          <p14:tracePt t="38851" x="5945188" y="5156200"/>
          <p14:tracePt t="38867" x="5945188" y="5168900"/>
          <p14:tracePt t="38884" x="5957888" y="5205413"/>
          <p14:tracePt t="38905" x="5970588" y="5218113"/>
          <p14:tracePt t="38917" x="5970588" y="5230813"/>
          <p14:tracePt t="38934" x="5983288" y="5256213"/>
          <p14:tracePt t="38935" x="5995988" y="5281613"/>
          <p14:tracePt t="38950" x="5995988" y="5294313"/>
          <p14:tracePt t="38967" x="6008688" y="5305425"/>
          <p14:tracePt t="38984" x="6008688" y="5318125"/>
          <p14:tracePt t="38985" x="6021388" y="5318125"/>
          <p14:tracePt t="39398" x="6045200" y="5318125"/>
          <p14:tracePt t="39408" x="6070600" y="5305425"/>
          <p14:tracePt t="39418" x="6083300" y="5305425"/>
          <p14:tracePt t="39434" x="6108700" y="5294313"/>
          <p14:tracePt t="39450" x="6170613" y="5281613"/>
          <p14:tracePt t="39467" x="6208713" y="5268913"/>
          <p14:tracePt t="39468" x="6246813" y="5243513"/>
          <p14:tracePt t="39484" x="6270625" y="5230813"/>
          <p14:tracePt t="39500" x="6321425" y="5218113"/>
          <p14:tracePt t="39517" x="6334125" y="5218113"/>
          <p14:tracePt t="39534" x="6359525" y="5205413"/>
          <p14:tracePt t="39550" x="6370638" y="5205413"/>
          <p14:tracePt t="39579" x="6383338" y="5205413"/>
          <p14:tracePt t="39599" x="6396038" y="5205413"/>
          <p14:tracePt t="40013" x="6421438" y="5205413"/>
          <p14:tracePt t="40023" x="6434138" y="5205413"/>
          <p14:tracePt t="40033" x="6459538" y="5205413"/>
          <p14:tracePt t="40043" x="6472238" y="5205413"/>
          <p14:tracePt t="40054" x="6483350" y="5205413"/>
          <p14:tracePt t="40067" x="6508750" y="5205413"/>
          <p14:tracePt t="40084" x="6534150" y="5205413"/>
          <p14:tracePt t="40100" x="6546850" y="5205413"/>
          <p14:tracePt t="40117" x="6584950" y="5205413"/>
          <p14:tracePt t="40134" x="6621463" y="5194300"/>
          <p14:tracePt t="40154" x="6634163" y="5194300"/>
          <p14:tracePt t="40167" x="6646863" y="5194300"/>
          <p14:tracePt t="40184" x="6659563" y="5194300"/>
          <p14:tracePt t="40205" x="6672263" y="5194300"/>
          <p14:tracePt t="40217" x="6684963" y="5181600"/>
          <p14:tracePt t="40234" x="6696075" y="5181600"/>
          <p14:tracePt t="40250" x="6708775" y="5181600"/>
          <p14:tracePt t="40267" x="6721475" y="5181600"/>
          <p14:tracePt t="40305" x="6734175" y="5181600"/>
          <p14:tracePt t="40486" x="6708775" y="5181600"/>
          <p14:tracePt t="40506" x="6696075" y="5181600"/>
          <p14:tracePt t="40517" x="6672263" y="5181600"/>
          <p14:tracePt t="40526" x="6646863" y="5181600"/>
          <p14:tracePt t="40536" x="6621463" y="5181600"/>
          <p14:tracePt t="40550" x="6596063" y="5181600"/>
          <p14:tracePt t="40567" x="6546850" y="5181600"/>
          <p14:tracePt t="40583" x="6521450" y="5181600"/>
          <p14:tracePt t="40600" x="6496050" y="5181600"/>
          <p14:tracePt t="40617" x="6472238" y="5181600"/>
          <p14:tracePt t="40768" x="6483350" y="5181600"/>
          <p14:tracePt t="40788" x="6496050" y="5181600"/>
          <p14:tracePt t="40798" x="6521450" y="5181600"/>
          <p14:tracePt t="40809" x="6534150" y="5181600"/>
          <p14:tracePt t="40818" x="6546850" y="5194300"/>
          <p14:tracePt t="40833" x="6584950" y="5194300"/>
          <p14:tracePt t="40850" x="6621463" y="5194300"/>
          <p14:tracePt t="40867" x="6634163" y="5194300"/>
          <p14:tracePt t="40883" x="6659563" y="5205413"/>
          <p14:tracePt t="40900" x="6672263" y="5205413"/>
          <p14:tracePt t="46843" x="6708775" y="5205413"/>
          <p14:tracePt t="46854" x="6797675" y="5205413"/>
          <p14:tracePt t="46865" x="6859588" y="5205413"/>
          <p14:tracePt t="46874" x="6910388" y="5205413"/>
          <p14:tracePt t="46883" x="6959600" y="5205413"/>
          <p14:tracePt t="46898" x="6997700" y="5205413"/>
          <p14:tracePt t="46915" x="7059613" y="5205413"/>
          <p14:tracePt t="46931" x="7085013" y="5205413"/>
          <p14:tracePt t="46948" x="7159625" y="5205413"/>
          <p14:tracePt t="46965" x="7246938" y="5205413"/>
          <p14:tracePt t="46981" x="7285038" y="5218113"/>
          <p14:tracePt t="46998" x="7359650" y="5230813"/>
          <p14:tracePt t="47015" x="7459663" y="5230813"/>
          <p14:tracePt t="47032" x="7497763" y="5243513"/>
          <p14:tracePt t="47287" x="7510463" y="5243513"/>
          <p14:tracePt t="47297" x="7523163" y="5243513"/>
          <p14:tracePt t="47307" x="7548563" y="5218113"/>
          <p14:tracePt t="47317" x="7572375" y="5205413"/>
          <p14:tracePt t="47331" x="7610475" y="5168900"/>
          <p14:tracePt t="47348" x="7797800" y="5081588"/>
          <p14:tracePt t="47364" x="7897813" y="5030788"/>
          <p14:tracePt t="47381" x="8161338" y="4930775"/>
          <p14:tracePt t="47398" x="8399463" y="4879975"/>
          <p14:tracePt t="47414" x="8499475" y="4879975"/>
          <p14:tracePt t="47432" x="8661400" y="4856163"/>
          <p14:tracePt t="47448" x="8774113" y="4843463"/>
          <p14:tracePt t="47464" x="8812213" y="4843463"/>
          <p14:tracePt t="47481" x="8899525" y="4830763"/>
          <p14:tracePt t="47498" x="8963025" y="4818063"/>
          <p14:tracePt t="47514" x="8975725" y="4818063"/>
          <p14:tracePt t="47841" x="8999538" y="4805363"/>
          <p14:tracePt t="47852" x="9037638" y="4768850"/>
          <p14:tracePt t="47861" x="9075738" y="4718050"/>
          <p14:tracePt t="47872" x="9099550" y="4692650"/>
          <p14:tracePt t="47881" x="9175750" y="4656138"/>
          <p14:tracePt t="47897" x="9212263" y="4618038"/>
          <p14:tracePt t="47914" x="9288463" y="4543425"/>
          <p14:tracePt t="47931" x="9337675" y="4505325"/>
          <p14:tracePt t="47948" x="9363075" y="4479925"/>
          <p14:tracePt t="47965" x="9413875" y="4443413"/>
          <p14:tracePt t="47981" x="9437688" y="4430713"/>
          <p14:tracePt t="47982" x="9463088" y="4392613"/>
          <p14:tracePt t="47998" x="9501188" y="4379913"/>
          <p14:tracePt t="48014" x="9575800" y="4318000"/>
          <p14:tracePt t="48031" x="9626600" y="4267200"/>
          <p14:tracePt t="48032" x="9688513" y="4230688"/>
          <p14:tracePt t="48048" x="9726613" y="4205288"/>
          <p14:tracePt t="48064" x="9826625" y="4105275"/>
          <p14:tracePt t="48081" x="9888538" y="4067175"/>
          <p14:tracePt t="48082" x="9939338" y="4005263"/>
          <p14:tracePt t="48097" x="9988550" y="3941763"/>
          <p14:tracePt t="48114" x="10039350" y="3854450"/>
          <p14:tracePt t="48131" x="10064750" y="3829050"/>
          <p14:tracePt t="48133" x="10075863" y="3792538"/>
          <p14:tracePt t="48148" x="10101263" y="3754438"/>
          <p14:tracePt t="48164" x="10113963" y="3729038"/>
          <p14:tracePt t="48181" x="10126663" y="3703638"/>
          <p14:tracePt t="48198" x="10126663" y="3679825"/>
          <p14:tracePt t="48234" x="10126663" y="3667125"/>
          <p14:tracePt t="48304" x="10088563" y="3667125"/>
          <p14:tracePt t="48314" x="10052050" y="3654425"/>
          <p14:tracePt t="48324" x="10001250" y="3654425"/>
          <p14:tracePt t="48335" x="9952038" y="3654425"/>
          <p14:tracePt t="48347" x="9839325" y="3654425"/>
          <p14:tracePt t="48364" x="9750425" y="3654425"/>
          <p14:tracePt t="48365" x="9663113" y="3654425"/>
          <p14:tracePt t="48381" x="9588500" y="3679825"/>
          <p14:tracePt t="48398" x="9488488" y="3741738"/>
          <p14:tracePt t="48415" x="9388475" y="3816350"/>
          <p14:tracePt t="48431" x="9350375" y="3841750"/>
          <p14:tracePt t="48447" x="9275763" y="3916363"/>
          <p14:tracePt t="48464" x="9237663" y="3954463"/>
          <p14:tracePt t="48465" x="9237663" y="3979863"/>
          <p14:tracePt t="48481" x="9212263" y="4005263"/>
          <p14:tracePt t="48497" x="9199563" y="4041775"/>
          <p14:tracePt t="48514" x="9199563" y="4054475"/>
          <p14:tracePt t="48531" x="9199563" y="4092575"/>
          <p14:tracePt t="48547" x="9199563" y="4117975"/>
          <p14:tracePt t="48564" x="9199563" y="4167188"/>
          <p14:tracePt t="48581" x="9199563" y="4179888"/>
          <p14:tracePt t="48597" x="9224963" y="4192588"/>
          <p14:tracePt t="48614" x="9237663" y="4217988"/>
          <p14:tracePt t="48631" x="9312275" y="4217988"/>
          <p14:tracePt t="48647" x="9413875" y="4217988"/>
          <p14:tracePt t="48664" x="9501188" y="4217988"/>
          <p14:tracePt t="48681" x="9726613" y="4192588"/>
          <p14:tracePt t="48697" x="9913938" y="4141788"/>
          <p14:tracePt t="48714" x="9988550" y="4129088"/>
          <p14:tracePt t="48730" x="10126663" y="4129088"/>
          <p14:tracePt t="48747" x="10252075" y="4117975"/>
          <p14:tracePt t="48764" x="10301288" y="4105275"/>
          <p14:tracePt t="48781" x="10390188" y="4079875"/>
          <p14:tracePt t="48797" x="10426700" y="4067175"/>
          <p14:tracePt t="49241" x="10414000" y="4067175"/>
          <p14:tracePt t="49252" x="10377488" y="4067175"/>
          <p14:tracePt t="49262" x="10339388" y="4054475"/>
          <p14:tracePt t="49271" x="10301288" y="4041775"/>
          <p14:tracePt t="49282" x="10226675" y="4005263"/>
          <p14:tracePt t="49297" x="10139363" y="3979863"/>
          <p14:tracePt t="49314" x="9952038" y="3929063"/>
          <p14:tracePt t="49330" x="9813925" y="3879850"/>
          <p14:tracePt t="49347" x="9750425" y="3854450"/>
          <p14:tracePt t="49364" x="9437688" y="3792538"/>
          <p14:tracePt t="49381" x="9312275" y="3767138"/>
          <p14:tracePt t="49382" x="9188450" y="3741738"/>
          <p14:tracePt t="49397" x="9063038" y="3703638"/>
          <p14:tracePt t="49414" x="8824913" y="3667125"/>
          <p14:tracePt t="49430" x="8724900" y="3616325"/>
          <p14:tracePt t="49447" x="8599488" y="3590925"/>
          <p14:tracePt t="49464" x="8537575" y="3579813"/>
          <p14:tracePt t="49481" x="8512175" y="3567113"/>
          <p14:tracePt t="49497" x="8486775" y="3554413"/>
          <p14:tracePt t="49514" x="8474075" y="3554413"/>
          <p14:tracePt t="49967" x="8461375" y="3554413"/>
          <p14:tracePt t="49977" x="8448675" y="3554413"/>
          <p14:tracePt t="49987" x="8424863" y="3554413"/>
          <p14:tracePt t="49997" x="8412163" y="3554413"/>
          <p14:tracePt t="50014" x="8399463" y="3541713"/>
          <p14:tracePt t="50030" x="8374063" y="3529013"/>
          <p14:tracePt t="50047" x="8361363" y="3529013"/>
          <p14:tracePt t="50064" x="8348663" y="3529013"/>
          <p14:tracePt t="50081" x="8324850" y="3529013"/>
          <p14:tracePt t="50097" x="8312150" y="3516313"/>
          <p14:tracePt t="50118" x="8312150" y="3503613"/>
          <p14:tracePt t="51508" x="8324850" y="3503613"/>
          <p14:tracePt t="51518" x="8335963" y="3503613"/>
          <p14:tracePt t="51527" x="8361363" y="3503613"/>
          <p14:tracePt t="51537" x="8399463" y="3503613"/>
          <p14:tracePt t="51547" x="8424863" y="3490913"/>
          <p14:tracePt t="51563" x="8448675" y="3490913"/>
          <p14:tracePt t="51580" x="8586788" y="3441700"/>
          <p14:tracePt t="51596" x="8661400" y="3429000"/>
          <p14:tracePt t="51598" x="8712200" y="3416300"/>
          <p14:tracePt t="51613" x="8774113" y="3416300"/>
          <p14:tracePt t="51630" x="8863013" y="3416300"/>
          <p14:tracePt t="51647" x="8937625" y="3416300"/>
          <p14:tracePt t="51663" x="9037638" y="3416300"/>
          <p14:tracePt t="51680" x="9137650" y="3416300"/>
          <p14:tracePt t="51697" x="9212263" y="3416300"/>
          <p14:tracePt t="51713" x="9275763" y="3416300"/>
          <p14:tracePt t="51730" x="9288463" y="3416300"/>
          <p14:tracePt t="52002" x="9301163" y="3416300"/>
          <p14:tracePt t="52012" x="9337675" y="3416300"/>
          <p14:tracePt t="52021" x="9363075" y="3416300"/>
          <p14:tracePt t="52031" x="9401175" y="3416300"/>
          <p14:tracePt t="52046" x="9450388" y="3416300"/>
          <p14:tracePt t="52063" x="9588500" y="3403600"/>
          <p14:tracePt t="52080" x="9675813" y="3403600"/>
          <p14:tracePt t="52096" x="9852025" y="3403600"/>
          <p14:tracePt t="52113" x="9952038" y="3403600"/>
          <p14:tracePt t="52130" x="9975850" y="3429000"/>
          <p14:tracePt t="52146" x="10013950" y="3467100"/>
          <p14:tracePt t="52163" x="10039350" y="3490913"/>
          <p14:tracePt t="52414" x="10064750" y="3490913"/>
          <p14:tracePt t="52424" x="10088563" y="3490913"/>
          <p14:tracePt t="52435" x="10113963" y="3490913"/>
          <p14:tracePt t="52446" x="10126663" y="3490913"/>
          <p14:tracePt t="52463" x="10164763" y="3490913"/>
          <p14:tracePt t="52479" x="10188575" y="3479800"/>
          <p14:tracePt t="52496" x="10201275" y="3479800"/>
          <p14:tracePt t="52513" x="10226675" y="3479800"/>
          <p14:tracePt t="52529" x="10239375" y="3479800"/>
          <p14:tracePt t="52555" x="10252075" y="3479800"/>
          <p14:tracePt t="52585" x="10264775" y="3479800"/>
          <p14:tracePt t="52595" x="10277475" y="3479800"/>
          <p14:tracePt t="52616" x="10288588" y="3467100"/>
          <p14:tracePt t="52636" x="10301288" y="3467100"/>
          <p14:tracePt t="52646" x="10313988" y="3454400"/>
          <p14:tracePt t="52656" x="10326688" y="3454400"/>
          <p14:tracePt t="52686" x="10339388" y="3454400"/>
          <p14:tracePt t="52746" x="10352088" y="3454400"/>
          <p14:tracePt t="52756" x="10352088" y="3441700"/>
          <p14:tracePt t="52777" x="10364788" y="3441700"/>
          <p14:tracePt t="52827" x="10377488" y="3441700"/>
          <p14:tracePt t="52858" x="10390188" y="3441700"/>
          <p14:tracePt t="52887" x="10401300" y="3441700"/>
          <p14:tracePt t="53018" x="10414000" y="3441700"/>
          <p14:tracePt t="62203" x="10439400" y="3416300"/>
          <p14:tracePt t="62226" x="10464800" y="3390900"/>
          <p14:tracePt t="62236" x="10490200" y="3367088"/>
          <p14:tracePt t="62246" x="10526713" y="3341688"/>
          <p14:tracePt t="62260" x="10564813" y="3290888"/>
          <p14:tracePt t="62277" x="10677525" y="3203575"/>
          <p14:tracePt t="62293" x="10690225" y="3178175"/>
          <p14:tracePt t="62310" x="10739438" y="3116263"/>
          <p14:tracePt t="62326" x="10752138" y="3103563"/>
          <p14:tracePt t="62328" x="10764838" y="3090863"/>
          <p14:tracePt t="62343" x="10777538" y="3065463"/>
          <p14:tracePt t="62360" x="10839450" y="3003550"/>
          <p14:tracePt t="62376" x="10864850" y="2965450"/>
          <p14:tracePt t="62378" x="10902950" y="2890838"/>
          <p14:tracePt t="62393" x="10977563" y="2803525"/>
          <p14:tracePt t="62410" x="11102975" y="2616200"/>
          <p14:tracePt t="62426" x="11141075" y="2552700"/>
          <p14:tracePt t="62427" x="11177588" y="2503488"/>
          <p14:tracePt t="62443" x="11202988" y="2465388"/>
          <p14:tracePt t="62459" x="11228388" y="2439988"/>
          <p14:tracePt t="62476" x="11241088" y="2439988"/>
          <p14:tracePt t="62499" x="11241088" y="2427288"/>
          <p14:tracePt t="62510" x="11253788" y="2427288"/>
          <p14:tracePt t="62529" x="11277600" y="2403475"/>
          <p14:tracePt t="62549" x="11303000" y="2390775"/>
          <p14:tracePt t="62560" x="11303000" y="2378075"/>
          <p14:tracePt t="62576" x="11315700" y="2365375"/>
          <p14:tracePt t="62593" x="11341100" y="2352675"/>
          <p14:tracePt t="62610" x="11353800" y="2352675"/>
          <p14:tracePt t="62630" x="11353800" y="2339975"/>
          <p14:tracePt t="62643" x="11366500" y="2339975"/>
          <p14:tracePt t="62660" x="11366500" y="2327275"/>
          <p14:tracePt t="62689" x="11366500" y="23145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5244"/>
            <a:ext cx="6304250" cy="39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err="1"/>
              <a:t>Capnograma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8664350" y="1985244"/>
            <a:ext cx="2003651" cy="407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s-AR" b="1" dirty="0" err="1">
                <a:solidFill>
                  <a:schemeClr val="bg1"/>
                </a:solidFill>
              </a:rPr>
              <a:t>Cte</a:t>
            </a:r>
            <a:r>
              <a:rPr lang="es-AR" b="1" dirty="0">
                <a:solidFill>
                  <a:schemeClr val="bg1"/>
                </a:solidFill>
              </a:rPr>
              <a:t> t Alveolar variable (asma).</a:t>
            </a:r>
          </a:p>
          <a:p>
            <a:pPr marL="342900" indent="-342900">
              <a:buAutoNum type="alphaUcPeriod"/>
            </a:pPr>
            <a:r>
              <a:rPr lang="es-AR" b="1" dirty="0">
                <a:solidFill>
                  <a:schemeClr val="bg1"/>
                </a:solidFill>
              </a:rPr>
              <a:t>Embarazo, obesidad.</a:t>
            </a:r>
          </a:p>
          <a:p>
            <a:pPr marL="342900" indent="-342900">
              <a:buAutoNum type="alphaUcPeriod"/>
            </a:pPr>
            <a:r>
              <a:rPr lang="es-AR" b="1" dirty="0" err="1">
                <a:solidFill>
                  <a:schemeClr val="bg1"/>
                </a:solidFill>
              </a:rPr>
              <a:t>Reinhalación</a:t>
            </a:r>
            <a:r>
              <a:rPr lang="es-A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F0AB133-8F65-E358-F98C-442EC4A21C7E}"/>
              </a:ext>
            </a:extLst>
          </p:cNvPr>
          <p:cNvCxnSpPr/>
          <p:nvPr/>
        </p:nvCxnSpPr>
        <p:spPr>
          <a:xfrm>
            <a:off x="7547212" y="3302758"/>
            <a:ext cx="64144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4D1F0C-B284-B9B7-5A61-8A97F5DF371C}"/>
              </a:ext>
            </a:extLst>
          </p:cNvPr>
          <p:cNvCxnSpPr/>
          <p:nvPr/>
        </p:nvCxnSpPr>
        <p:spPr>
          <a:xfrm>
            <a:off x="7547212" y="4178489"/>
            <a:ext cx="641445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721926C-F2EE-EF8F-8F26-4AF12521AE90}"/>
              </a:ext>
            </a:extLst>
          </p:cNvPr>
          <p:cNvCxnSpPr/>
          <p:nvPr/>
        </p:nvCxnSpPr>
        <p:spPr>
          <a:xfrm>
            <a:off x="7547212" y="4710752"/>
            <a:ext cx="64144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3FCD35-12D5-8C7D-9188-BABE819AA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99"/>
    </mc:Choice>
    <mc:Fallback xmlns="">
      <p:transition spd="slow" advTm="9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1" x="11353800" y="2327275"/>
          <p14:tracePt t="1881" x="11328400" y="2339975"/>
          <p14:tracePt t="1891" x="11290300" y="2378075"/>
          <p14:tracePt t="1901" x="11202988" y="2403475"/>
          <p14:tracePt t="1911" x="11064875" y="2452688"/>
          <p14:tracePt t="1926" x="10839450" y="2527300"/>
          <p14:tracePt t="1943" x="10039350" y="2840038"/>
          <p14:tracePt t="1960" x="9613900" y="3041650"/>
          <p14:tracePt t="1961" x="9150350" y="3241675"/>
          <p14:tracePt t="1976" x="8774113" y="3367088"/>
          <p14:tracePt t="1993" x="8074025" y="3529013"/>
          <p14:tracePt t="2010" x="7910513" y="3567113"/>
          <p14:tracePt t="2026" x="7648575" y="3641725"/>
          <p14:tracePt t="2043" x="7485063" y="3692525"/>
          <p14:tracePt t="2060" x="7435850" y="3741738"/>
          <p14:tracePt t="2076" x="7348538" y="3792538"/>
          <p14:tracePt t="2093" x="7323138" y="3841750"/>
          <p14:tracePt t="2110" x="7323138" y="3892550"/>
          <p14:tracePt t="2515" x="7310438" y="3916363"/>
          <p14:tracePt t="2525" x="7285038" y="3941763"/>
          <p14:tracePt t="2535" x="7235825" y="3992563"/>
          <p14:tracePt t="2546" x="7185025" y="4054475"/>
          <p14:tracePt t="2559" x="7097713" y="4179888"/>
          <p14:tracePt t="2576" x="6959600" y="4341813"/>
          <p14:tracePt t="2593" x="6910388" y="4392613"/>
          <p14:tracePt t="2610" x="6846888" y="4467225"/>
          <p14:tracePt t="2626" x="6808788" y="4543425"/>
          <p14:tracePt t="2643" x="6797675" y="4567238"/>
          <p14:tracePt t="2659" x="6746875" y="4705350"/>
          <p14:tracePt t="2676" x="6684963" y="4879975"/>
          <p14:tracePt t="2693" x="6659563" y="4956175"/>
          <p14:tracePt t="2709" x="6608763" y="5068888"/>
          <p14:tracePt t="2726" x="6559550" y="5130800"/>
          <p14:tracePt t="2743" x="6534150" y="5156200"/>
          <p14:tracePt t="2759" x="6472238" y="5218113"/>
          <p14:tracePt t="2776" x="6434138" y="5268913"/>
          <p14:tracePt t="2777" x="6396038" y="5343525"/>
          <p14:tracePt t="2793" x="6346825" y="5394325"/>
          <p14:tracePt t="2809" x="6270625" y="5481638"/>
          <p14:tracePt t="2826" x="6246813" y="5507038"/>
          <p14:tracePt t="2827" x="6234113" y="5518150"/>
          <p14:tracePt t="2843" x="6221413" y="5530850"/>
          <p14:tracePt t="2859" x="6196013" y="5530850"/>
          <p14:tracePt t="3230" x="6170613" y="5556250"/>
          <p14:tracePt t="3240" x="6146800" y="5568950"/>
          <p14:tracePt t="3250" x="6108700" y="5607050"/>
          <p14:tracePt t="3260" x="6034088" y="5643563"/>
          <p14:tracePt t="3276" x="5921375" y="5707063"/>
          <p14:tracePt t="3293" x="5619750" y="5907088"/>
          <p14:tracePt t="3309" x="5445125" y="6019800"/>
          <p14:tracePt t="3310" x="5270500" y="6169025"/>
          <p14:tracePt t="3326" x="5119688" y="6269038"/>
          <p14:tracePt t="3342" x="4919663" y="6419850"/>
          <p14:tracePt t="3359" x="4832350" y="6483350"/>
          <p14:tracePt t="3376" x="4732338" y="6557963"/>
          <p14:tracePt t="3393" x="4668838" y="6583363"/>
          <p14:tracePt t="3409" x="4606925" y="6607175"/>
          <p14:tracePt t="3426" x="4594225" y="6619875"/>
          <p14:tracePt t="3443" x="4556125" y="6632575"/>
          <p14:tracePt t="3459" x="4543425" y="6632575"/>
          <p14:tracePt t="3885" x="4506913" y="6632575"/>
          <p14:tracePt t="3896" x="4456113" y="6645275"/>
          <p14:tracePt t="3906" x="4394200" y="6645275"/>
          <p14:tracePt t="3915" x="4268788" y="6657975"/>
          <p14:tracePt t="3926" x="4117975" y="6670675"/>
          <p14:tracePt t="3942" x="4056063" y="6683375"/>
          <p14:tracePt t="3959" x="3579813" y="6707188"/>
          <p14:tracePt t="3976" x="2979738" y="6757988"/>
          <p14:tracePt t="3992" x="2778125" y="6757988"/>
          <p14:tracePt t="4009" x="2490788" y="6757988"/>
          <p14:tracePt t="4026" x="2278063" y="6757988"/>
          <p14:tracePt t="4042" x="2203450" y="6757988"/>
          <p14:tracePt t="4059" x="2116138" y="6757988"/>
          <p14:tracePt t="4076" x="2065338" y="6757988"/>
          <p14:tracePt t="4077" x="2027238" y="6757988"/>
          <p14:tracePt t="4092" x="2014538" y="6757988"/>
          <p14:tracePt t="4109" x="1990725" y="6757988"/>
          <p14:tracePt t="4126" x="1978025" y="6757988"/>
          <p14:tracePt t="4156" x="1990725" y="6757988"/>
          <p14:tracePt t="4741" x="1990725" y="6732588"/>
          <p14:tracePt t="4751" x="1990725" y="6707188"/>
          <p14:tracePt t="4761" x="1990725" y="6683375"/>
          <p14:tracePt t="4775" x="1990725" y="6632575"/>
          <p14:tracePt t="4792" x="1914525" y="6483350"/>
          <p14:tracePt t="4809" x="1865313" y="6381750"/>
          <p14:tracePt t="4825" x="1752600" y="6119813"/>
          <p14:tracePt t="4842" x="1665288" y="5956300"/>
          <p14:tracePt t="4859" x="1627188" y="5894388"/>
          <p14:tracePt t="4875" x="1577975" y="5832475"/>
          <p14:tracePt t="4892" x="1514475" y="5794375"/>
          <p14:tracePt t="4909" x="1514475" y="5781675"/>
          <p14:tracePt t="4925" x="1465263" y="5756275"/>
          <p14:tracePt t="4942" x="1452563" y="5732463"/>
          <p14:tracePt t="4962" x="1439863" y="5732463"/>
          <p14:tracePt t="6605" x="1452563" y="5743575"/>
          <p14:tracePt t="6705" x="1452563" y="5732463"/>
          <p14:tracePt t="6715" x="1452563" y="5719763"/>
          <p14:tracePt t="6725" x="1452563" y="5707063"/>
          <p14:tracePt t="6741" x="1465263" y="5707063"/>
          <p14:tracePt t="6758" x="1476375" y="5694363"/>
          <p14:tracePt t="6775" x="1489075" y="5668963"/>
          <p14:tracePt t="6776" x="1514475" y="5643563"/>
          <p14:tracePt t="6791" x="1539875" y="5630863"/>
          <p14:tracePt t="6808" x="1614488" y="5568950"/>
          <p14:tracePt t="6825" x="1639888" y="5543550"/>
          <p14:tracePt t="6826" x="1677988" y="5518150"/>
          <p14:tracePt t="6841" x="1714500" y="5468938"/>
          <p14:tracePt t="6858" x="1765300" y="5418138"/>
          <p14:tracePt t="6875" x="1778000" y="5381625"/>
          <p14:tracePt t="6876" x="1778000" y="5356225"/>
          <p14:tracePt t="6891" x="1778000" y="5330825"/>
          <p14:tracePt t="6908" x="1778000" y="5294313"/>
          <p14:tracePt t="6925" x="1778000" y="5268913"/>
          <p14:tracePt t="7299" x="1790700" y="5268913"/>
          <p14:tracePt t="7401" x="1801813" y="5281613"/>
          <p14:tracePt t="7420" x="1814513" y="5281613"/>
          <p14:tracePt t="7441" x="1827213" y="5294313"/>
          <p14:tracePt t="7451" x="1827213" y="5305425"/>
          <p14:tracePt t="7461" x="1852613" y="5318125"/>
          <p14:tracePt t="7491" x="1865313" y="5318125"/>
          <p14:tracePt t="7521" x="1878013" y="5318125"/>
          <p14:tracePt t="7552" x="1890713" y="5318125"/>
          <p14:tracePt t="7562" x="1903413" y="5318125"/>
          <p14:tracePt t="7592" x="1914525" y="5318125"/>
          <p14:tracePt t="7613" x="1927225" y="5318125"/>
          <p14:tracePt t="7622" x="1939925" y="5318125"/>
          <p14:tracePt t="7642" x="1952625" y="5318125"/>
          <p14:tracePt t="7652" x="1965325" y="5318125"/>
          <p14:tracePt t="7672" x="1990725" y="5318125"/>
          <p14:tracePt t="7692" x="2003425" y="5318125"/>
          <p14:tracePt t="7713" x="2014538" y="5305425"/>
          <p14:tracePt t="7723" x="2027238" y="5305425"/>
          <p14:tracePt t="7733" x="2039938" y="5305425"/>
          <p14:tracePt t="7753" x="2052638" y="5294313"/>
          <p14:tracePt t="7763" x="2065338" y="5294313"/>
          <p14:tracePt t="7774" x="2078038" y="5281613"/>
          <p14:tracePt t="7791" x="2090738" y="5268913"/>
          <p14:tracePt t="7808" x="2116138" y="5256213"/>
          <p14:tracePt t="7824" x="2165350" y="5230813"/>
          <p14:tracePt t="7841" x="2178050" y="5218113"/>
          <p14:tracePt t="7858" x="2216150" y="5194300"/>
          <p14:tracePt t="7874" x="2239963" y="5181600"/>
          <p14:tracePt t="7891" x="2239963" y="5168900"/>
          <p14:tracePt t="7907" x="2252663" y="5156200"/>
          <p14:tracePt t="7925" x="2265363" y="5143500"/>
          <p14:tracePt t="7941" x="2278063" y="5130800"/>
          <p14:tracePt t="7958" x="2290763" y="5092700"/>
          <p14:tracePt t="7975" x="2316163" y="5068888"/>
          <p14:tracePt t="7991" x="2328863" y="5056188"/>
          <p14:tracePt t="8007" x="2352675" y="5043488"/>
          <p14:tracePt t="8025" x="2378075" y="4992688"/>
          <p14:tracePt t="8041" x="2390775" y="4981575"/>
          <p14:tracePt t="8058" x="2416175" y="4956175"/>
          <p14:tracePt t="8074" x="2428875" y="4930775"/>
          <p14:tracePt t="8076" x="2441575" y="4930775"/>
          <p14:tracePt t="8091" x="2452688" y="4905375"/>
          <p14:tracePt t="8108" x="2465388" y="4892675"/>
          <p14:tracePt t="8135" x="2465388" y="4879975"/>
          <p14:tracePt t="8146" x="2465388" y="4868863"/>
          <p14:tracePt t="8158" x="2478088" y="4868863"/>
          <p14:tracePt t="8174" x="2478088" y="4856163"/>
          <p14:tracePt t="8176" x="2478088" y="4843463"/>
          <p14:tracePt t="8191" x="2490788" y="4818063"/>
          <p14:tracePt t="8208" x="2503488" y="4792663"/>
          <p14:tracePt t="8224" x="2503488" y="4779963"/>
          <p14:tracePt t="8241" x="2516188" y="4756150"/>
          <p14:tracePt t="8258" x="2528888" y="4705350"/>
          <p14:tracePt t="8274" x="2541588" y="4679950"/>
          <p14:tracePt t="8291" x="2554288" y="4618038"/>
          <p14:tracePt t="8307" x="2565400" y="4530725"/>
          <p14:tracePt t="8324" x="2565400" y="4505325"/>
          <p14:tracePt t="8341" x="2578100" y="4418013"/>
          <p14:tracePt t="8358" x="2578100" y="4279900"/>
          <p14:tracePt t="8374" x="2578100" y="4230688"/>
          <p14:tracePt t="8391" x="2578100" y="4129088"/>
          <p14:tracePt t="8408" x="2578100" y="4067175"/>
          <p14:tracePt t="8424" x="2578100" y="4041775"/>
          <p14:tracePt t="8441" x="2565400" y="3992563"/>
          <p14:tracePt t="8458" x="2565400" y="3979863"/>
          <p14:tracePt t="8459" x="2565400" y="3954463"/>
          <p14:tracePt t="8609" x="2565400" y="3941763"/>
          <p14:tracePt t="8640" x="2565400" y="3929063"/>
          <p14:tracePt t="8650" x="2565400" y="3916363"/>
          <p14:tracePt t="9173" x="2565400" y="3905250"/>
          <p14:tracePt t="9183" x="2565400" y="3879850"/>
          <p14:tracePt t="9193" x="2565400" y="3854450"/>
          <p14:tracePt t="9214" x="2565400" y="3829050"/>
          <p14:tracePt t="9224" x="2565400" y="3816350"/>
          <p14:tracePt t="9241" x="2565400" y="3803650"/>
          <p14:tracePt t="9257" x="2565400" y="3792538"/>
          <p14:tracePt t="9274" x="2565400" y="3767138"/>
          <p14:tracePt t="9291" x="2565400" y="3754438"/>
          <p14:tracePt t="9307" x="2565400" y="3741738"/>
          <p14:tracePt t="9324" x="2578100" y="3729038"/>
          <p14:tracePt t="9341" x="2590800" y="3729038"/>
          <p14:tracePt t="9357" x="2590800" y="3703638"/>
          <p14:tracePt t="9374" x="2603500" y="3679825"/>
          <p14:tracePt t="9391" x="2616200" y="3667125"/>
          <p14:tracePt t="9407" x="2616200" y="3654425"/>
          <p14:tracePt t="9424" x="2628900" y="3654425"/>
          <p14:tracePt t="9425" x="2641600" y="3641725"/>
          <p14:tracePt t="9445" x="2641600" y="3629025"/>
          <p14:tracePt t="9457" x="2654300" y="3629025"/>
          <p14:tracePt t="9474" x="2654300" y="3616325"/>
          <p14:tracePt t="9516" x="2667000" y="3603625"/>
          <p14:tracePt t="9546" x="2678113" y="3603625"/>
          <p14:tracePt t="9556" x="2690813" y="3590925"/>
          <p14:tracePt t="9587" x="2703513" y="3579813"/>
          <p14:tracePt t="9616" x="2716213" y="3567113"/>
          <p14:tracePt t="10191" x="2716213" y="3554413"/>
          <p14:tracePt t="10201" x="2716213" y="3541713"/>
          <p14:tracePt t="10211" x="2728913" y="3529013"/>
          <p14:tracePt t="10224" x="2741613" y="3529013"/>
          <p14:tracePt t="10240" x="2741613" y="3503613"/>
          <p14:tracePt t="10241" x="2754313" y="3503613"/>
          <p14:tracePt t="10257" x="2767013" y="3490913"/>
          <p14:tracePt t="10274" x="2816225" y="3490913"/>
          <p14:tracePt t="10290" x="2828925" y="3467100"/>
          <p14:tracePt t="10292" x="2841625" y="3454400"/>
          <p14:tracePt t="10307" x="2854325" y="3454400"/>
          <p14:tracePt t="10323" x="2890838" y="3441700"/>
          <p14:tracePt t="10340" x="2903538" y="3429000"/>
          <p14:tracePt t="10342" x="2916238" y="3416300"/>
          <p14:tracePt t="10357" x="2941638" y="3416300"/>
          <p14:tracePt t="10373" x="2979738" y="3416300"/>
          <p14:tracePt t="10390" x="3003550" y="3416300"/>
          <p14:tracePt t="10392" x="3016250" y="3416300"/>
          <p14:tracePt t="10407" x="3041650" y="3416300"/>
          <p14:tracePt t="10424" x="3092450" y="3403600"/>
          <p14:tracePt t="10946" x="3092450" y="3390900"/>
          <p14:tracePt t="11027" x="3103563" y="3390900"/>
          <p14:tracePt t="11058" x="3103563" y="3378200"/>
          <p14:tracePt t="11068" x="3116263" y="3378200"/>
          <p14:tracePt t="11084" x="3128963" y="3378200"/>
          <p14:tracePt t="11107" x="3141663" y="3378200"/>
          <p14:tracePt t="11117" x="3154363" y="3378200"/>
          <p14:tracePt t="11128" x="3167063" y="3378200"/>
          <p14:tracePt t="11148" x="3179763" y="3378200"/>
          <p14:tracePt t="11177" x="3192463" y="3378200"/>
          <p14:tracePt t="11752" x="3205163" y="3378200"/>
          <p14:tracePt t="11762" x="3228975" y="3367088"/>
          <p14:tracePt t="11772" x="3254375" y="3367088"/>
          <p14:tracePt t="11793" x="3279775" y="3354388"/>
          <p14:tracePt t="11803" x="3292475" y="3354388"/>
          <p14:tracePt t="11813" x="3305175" y="3354388"/>
          <p14:tracePt t="11823" x="3317875" y="3354388"/>
          <p14:tracePt t="11839" x="3328988" y="3354388"/>
          <p14:tracePt t="11856" x="3354388" y="3354388"/>
          <p14:tracePt t="11873" x="3392488" y="3354388"/>
          <p14:tracePt t="11889" x="3417888" y="3354388"/>
          <p14:tracePt t="11906" x="3492500" y="3354388"/>
          <p14:tracePt t="11923" x="3541713" y="3354388"/>
          <p14:tracePt t="11940" x="3579813" y="3354388"/>
          <p14:tracePt t="11956" x="3630613" y="3354388"/>
          <p14:tracePt t="11973" x="3643313" y="3354388"/>
          <p14:tracePt t="11974" x="3667125" y="3354388"/>
          <p14:tracePt t="11990" x="3679825" y="3354388"/>
          <p14:tracePt t="12006" x="3743325" y="3354388"/>
          <p14:tracePt t="12023" x="3767138" y="3354388"/>
          <p14:tracePt t="12024" x="3792538" y="3354388"/>
          <p14:tracePt t="12040" x="3817938" y="3354388"/>
          <p14:tracePt t="12056" x="3867150" y="3354388"/>
          <p14:tracePt t="12073" x="3905250" y="3354388"/>
          <p14:tracePt t="12074" x="3930650" y="3354388"/>
          <p14:tracePt t="12090" x="3956050" y="3354388"/>
          <p14:tracePt t="12106" x="3979863" y="3354388"/>
          <p14:tracePt t="12123" x="4005263" y="3341688"/>
          <p14:tracePt t="12124" x="4017963" y="3341688"/>
          <p14:tracePt t="12140" x="4043363" y="3328988"/>
          <p14:tracePt t="12156" x="4092575" y="3316288"/>
          <p14:tracePt t="12173" x="4105275" y="3303588"/>
          <p14:tracePt t="12175" x="4130675" y="3290888"/>
          <p14:tracePt t="12189" x="4156075" y="3290888"/>
          <p14:tracePt t="12206" x="4168775" y="3290888"/>
          <p14:tracePt t="12223" x="4205288" y="3290888"/>
          <p14:tracePt t="12224" x="4217988" y="3290888"/>
          <p14:tracePt t="12245" x="4256088" y="3290888"/>
          <p14:tracePt t="12256" x="4281488" y="3290888"/>
          <p14:tracePt t="12273" x="4294188" y="3290888"/>
          <p14:tracePt t="12290" x="4343400" y="3290888"/>
          <p14:tracePt t="12306" x="4381500" y="3290888"/>
          <p14:tracePt t="12323" x="4406900" y="3290888"/>
          <p14:tracePt t="12340" x="4443413" y="3290888"/>
          <p14:tracePt t="12357" x="4468813" y="3290888"/>
          <p14:tracePt t="12373" x="4481513" y="3290888"/>
          <p14:tracePt t="12390" x="4506913" y="3290888"/>
          <p14:tracePt t="12406" x="4530725" y="3290888"/>
          <p14:tracePt t="12423" x="4543425" y="3290888"/>
          <p14:tracePt t="12447" x="4556125" y="3290888"/>
          <p14:tracePt t="12456" x="4568825" y="3290888"/>
          <p14:tracePt t="12473" x="4581525" y="3290888"/>
          <p14:tracePt t="12489" x="4594225" y="3290888"/>
          <p14:tracePt t="12507" x="4606925" y="3290888"/>
          <p14:tracePt t="12523" x="4619625" y="3303588"/>
          <p14:tracePt t="12540" x="4630738" y="3316288"/>
          <p14:tracePt t="12556" x="4643438" y="3316288"/>
          <p14:tracePt t="12557" x="4656138" y="3316288"/>
          <p14:tracePt t="12573" x="4668838" y="3316288"/>
          <p14:tracePt t="12589" x="4681538" y="3316288"/>
          <p14:tracePt t="12606" x="4694238" y="3316288"/>
          <p14:tracePt t="12608" x="4706938" y="3316288"/>
          <p14:tracePt t="12628" x="4719638" y="3316288"/>
          <p14:tracePt t="12648" x="4732338" y="3316288"/>
          <p14:tracePt t="12668" x="4743450" y="3316288"/>
          <p14:tracePt t="12689" x="4756150" y="3316288"/>
          <p14:tracePt t="13032" x="4768850" y="3303588"/>
          <p14:tracePt t="13042" x="4781550" y="3303588"/>
          <p14:tracePt t="13052" x="4806950" y="3290888"/>
          <p14:tracePt t="13062" x="4819650" y="3278188"/>
          <p14:tracePt t="13073" x="4832350" y="3278188"/>
          <p14:tracePt t="13089" x="4856163" y="3267075"/>
          <p14:tracePt t="13106" x="4881563" y="3254375"/>
          <p14:tracePt t="13123" x="4906963" y="3254375"/>
          <p14:tracePt t="13139" x="4919663" y="3254375"/>
          <p14:tracePt t="13162" x="4932363" y="3254375"/>
          <p14:tracePt t="13272" x="4932363" y="3267075"/>
          <p14:tracePt t="13313" x="4932363" y="3278188"/>
          <p14:tracePt t="13333" x="4945063" y="3290888"/>
          <p14:tracePt t="13344" x="4945063" y="3303588"/>
          <p14:tracePt t="13374" x="4945063" y="3316288"/>
          <p14:tracePt t="13394" x="4945063" y="3328988"/>
          <p14:tracePt t="13433" x="4956175" y="3341688"/>
          <p14:tracePt t="13454" x="4956175" y="3354388"/>
          <p14:tracePt t="13474" x="4956175" y="3367088"/>
          <p14:tracePt t="13484" x="4968875" y="3367088"/>
          <p14:tracePt t="13494" x="4968875" y="3378200"/>
          <p14:tracePt t="13515" x="4968875" y="3390900"/>
          <p14:tracePt t="13525" x="4981575" y="3390900"/>
          <p14:tracePt t="13539" x="4981575" y="3403600"/>
          <p14:tracePt t="13556" x="4994275" y="3403600"/>
          <p14:tracePt t="13572" x="4994275" y="3416300"/>
          <p14:tracePt t="13589" x="4994275" y="3429000"/>
          <p14:tracePt t="13606" x="5006975" y="3454400"/>
          <p14:tracePt t="13622" x="5006975" y="3467100"/>
          <p14:tracePt t="13645" x="5006975" y="3490913"/>
          <p14:tracePt t="13656" x="5006975" y="3503613"/>
          <p14:tracePt t="13672" x="5006975" y="3529013"/>
          <p14:tracePt t="13689" x="5006975" y="3567113"/>
          <p14:tracePt t="13706" x="5019675" y="3603625"/>
          <p14:tracePt t="13722" x="5032375" y="3616325"/>
          <p14:tracePt t="13739" x="5032375" y="3654425"/>
          <p14:tracePt t="13756" x="5032375" y="3703638"/>
          <p14:tracePt t="13772" x="5032375" y="3729038"/>
          <p14:tracePt t="13789" x="5032375" y="3803650"/>
          <p14:tracePt t="13806" x="5032375" y="3841750"/>
          <p14:tracePt t="13807" x="5032375" y="3867150"/>
          <p14:tracePt t="13822" x="5032375" y="3879850"/>
          <p14:tracePt t="13839" x="5032375" y="3941763"/>
          <p14:tracePt t="13856" x="5032375" y="3954463"/>
          <p14:tracePt t="13857" x="5032375" y="3967163"/>
          <p14:tracePt t="13872" x="5032375" y="3992563"/>
          <p14:tracePt t="13889" x="5032375" y="4054475"/>
          <p14:tracePt t="13906" x="5032375" y="4092575"/>
          <p14:tracePt t="13907" x="5032375" y="4129088"/>
          <p14:tracePt t="13922" x="5032375" y="4154488"/>
          <p14:tracePt t="13939" x="4981575" y="4318000"/>
          <p14:tracePt t="13956" x="4981575" y="4367213"/>
          <p14:tracePt t="14310" x="4981575" y="4379913"/>
          <p14:tracePt t="14320" x="4981575" y="4418013"/>
          <p14:tracePt t="14330" x="4994275" y="4443413"/>
          <p14:tracePt t="14340" x="5006975" y="4467225"/>
          <p14:tracePt t="14356" x="5019675" y="4492625"/>
          <p14:tracePt t="14372" x="5045075" y="4543425"/>
          <p14:tracePt t="14389" x="5057775" y="4567238"/>
          <p14:tracePt t="14405" x="5081588" y="4643438"/>
          <p14:tracePt t="14422" x="5106988" y="4718050"/>
          <p14:tracePt t="14439" x="5106988" y="4743450"/>
          <p14:tracePt t="14456" x="5106988" y="4805363"/>
          <p14:tracePt t="14472" x="5106988" y="4856163"/>
          <p14:tracePt t="14489" x="5106988" y="4879975"/>
          <p14:tracePt t="14506" x="5132388" y="4905375"/>
          <p14:tracePt t="14522" x="5132388" y="4943475"/>
          <p14:tracePt t="14539" x="5132388" y="4956175"/>
          <p14:tracePt t="14555" x="5132388" y="4992688"/>
          <p14:tracePt t="14572" x="5132388" y="5018088"/>
          <p14:tracePt t="14593" x="5132388" y="5030788"/>
          <p14:tracePt t="14605" x="5132388" y="5043488"/>
          <p14:tracePt t="14622" x="5145088" y="5056188"/>
          <p14:tracePt t="14639" x="5145088" y="5068888"/>
          <p14:tracePt t="14656" x="5157788" y="5081588"/>
          <p14:tracePt t="14672" x="5157788" y="5105400"/>
          <p14:tracePt t="14693" x="5157788" y="5118100"/>
          <p14:tracePt t="14713" x="5157788" y="5130800"/>
          <p14:tracePt t="14723" x="5157788" y="5143500"/>
          <p14:tracePt t="14744" x="5157788" y="5156200"/>
          <p14:tracePt t="14764" x="5157788" y="5168900"/>
          <p14:tracePt t="14774" x="5157788" y="5181600"/>
          <p14:tracePt t="14788" x="5157788" y="5194300"/>
          <p14:tracePt t="14806" x="5157788" y="5205413"/>
          <p14:tracePt t="14822" x="5157788" y="5218113"/>
          <p14:tracePt t="14843" x="5145088" y="5230813"/>
          <p14:tracePt t="15378" x="5145088" y="5256213"/>
          <p14:tracePt t="15398" x="5145088" y="5268913"/>
          <p14:tracePt t="15407" x="5157788" y="5268913"/>
          <p14:tracePt t="15418" x="5170488" y="5281613"/>
          <p14:tracePt t="15428" x="5194300" y="5294313"/>
          <p14:tracePt t="15439" x="5232400" y="5294313"/>
          <p14:tracePt t="15455" x="5257800" y="5294313"/>
          <p14:tracePt t="15472" x="5345113" y="5330825"/>
          <p14:tracePt t="15488" x="5432425" y="5368925"/>
          <p14:tracePt t="15505" x="5470525" y="5381625"/>
          <p14:tracePt t="15522" x="5507038" y="5407025"/>
          <p14:tracePt t="15539" x="5557838" y="5430838"/>
          <p14:tracePt t="15555" x="5583238" y="5443538"/>
          <p14:tracePt t="15572" x="5632450" y="5481638"/>
          <p14:tracePt t="15589" x="5670550" y="5481638"/>
          <p14:tracePt t="15605" x="5695950" y="5494338"/>
          <p14:tracePt t="15622" x="5719763" y="5494338"/>
          <p14:tracePt t="15638" x="5732463" y="5507038"/>
          <p14:tracePt t="15655" x="5745163" y="5507038"/>
          <p14:tracePt t="15700" x="5745163" y="5518150"/>
          <p14:tracePt t="17278" x="5732463" y="5518150"/>
          <p14:tracePt t="17285" x="5719763" y="5518150"/>
          <p14:tracePt t="17301" x="5695950" y="5530850"/>
          <p14:tracePt t="17311" x="5645150" y="5543550"/>
          <p14:tracePt t="17322" x="5545138" y="5568950"/>
          <p14:tracePt t="17338" x="5457825" y="5619750"/>
          <p14:tracePt t="17355" x="5294313" y="5681663"/>
          <p14:tracePt t="17371" x="5219700" y="5707063"/>
          <p14:tracePt t="17372" x="5145088" y="5732463"/>
          <p14:tracePt t="17388" x="5094288" y="5756275"/>
          <p14:tracePt t="17405" x="4981575" y="5781675"/>
          <p14:tracePt t="17421" x="4894263" y="5794375"/>
          <p14:tracePt t="17423" x="4806950" y="5807075"/>
          <p14:tracePt t="17438" x="4656138" y="5819775"/>
          <p14:tracePt t="17455" x="4305300" y="5856288"/>
          <p14:tracePt t="17471" x="4156075" y="5856288"/>
          <p14:tracePt t="17472" x="4005263" y="5856288"/>
          <p14:tracePt t="17488" x="3856038" y="5856288"/>
          <p14:tracePt t="17505" x="3667125" y="5807075"/>
          <p14:tracePt t="17521" x="3592513" y="5794375"/>
          <p14:tracePt t="17538" x="3541713" y="5756275"/>
          <p14:tracePt t="17555" x="3467100" y="5719763"/>
          <p14:tracePt t="17571" x="3441700" y="5719763"/>
          <p14:tracePt t="17588" x="3392488" y="5668963"/>
          <p14:tracePt t="17604" x="3367088" y="5656263"/>
          <p14:tracePt t="17621" x="3354388" y="5643563"/>
          <p14:tracePt t="18007" x="3328988" y="5643563"/>
          <p14:tracePt t="18017" x="3305175" y="5643563"/>
          <p14:tracePt t="18027" x="3267075" y="5643563"/>
          <p14:tracePt t="18038" x="3205163" y="5643563"/>
          <p14:tracePt t="18054" x="3154363" y="5643563"/>
          <p14:tracePt t="18071" x="3003550" y="5643563"/>
          <p14:tracePt t="18088" x="2867025" y="5643563"/>
          <p14:tracePt t="18104" x="2816225" y="5643563"/>
          <p14:tracePt t="18121" x="2741613" y="5643563"/>
          <p14:tracePt t="18138" x="2703513" y="5630863"/>
          <p14:tracePt t="18154" x="2678113" y="5630863"/>
          <p14:tracePt t="18171" x="2628900" y="5630863"/>
          <p14:tracePt t="18188" x="2616200" y="5630863"/>
          <p14:tracePt t="18189" x="2603500" y="5630863"/>
          <p14:tracePt t="18204" x="2578100" y="5630863"/>
          <p14:tracePt t="18221" x="2528888" y="5630863"/>
          <p14:tracePt t="18238" x="2516188" y="5630863"/>
          <p14:tracePt t="18254" x="2490788" y="5630863"/>
          <p14:tracePt t="18271" x="2452688" y="5630863"/>
          <p14:tracePt t="18288" x="2428875" y="5619750"/>
          <p14:tracePt t="18289" x="2416175" y="5619750"/>
          <p14:tracePt t="18304" x="2403475" y="5619750"/>
          <p14:tracePt t="18321" x="2352675" y="5619750"/>
          <p14:tracePt t="18338" x="2328863" y="5619750"/>
          <p14:tracePt t="18354" x="2303463" y="5594350"/>
          <p14:tracePt t="18371" x="2290763" y="5581650"/>
          <p14:tracePt t="18388" x="2290763" y="5568950"/>
          <p14:tracePt t="18404" x="2278063" y="5556250"/>
          <p14:tracePt t="18421" x="2278063" y="5543550"/>
          <p14:tracePt t="18440" x="2278063" y="5530850"/>
          <p14:tracePt t="18470" x="2278063" y="5518150"/>
          <p14:tracePt t="18511" x="2265363" y="5518150"/>
          <p14:tracePt t="18880" x="2265363" y="5494338"/>
          <p14:tracePt t="18887" x="2265363" y="5481638"/>
          <p14:tracePt t="18903" x="2265363" y="5468938"/>
          <p14:tracePt t="18913" x="2278063" y="5443538"/>
          <p14:tracePt t="18923" x="2278063" y="5407025"/>
          <p14:tracePt t="18938" x="2278063" y="5368925"/>
          <p14:tracePt t="18954" x="2290763" y="5318125"/>
          <p14:tracePt t="18971" x="2290763" y="5294313"/>
          <p14:tracePt t="18987" x="2303463" y="5256213"/>
          <p14:tracePt t="19004" x="2303463" y="5205413"/>
          <p14:tracePt t="19021" x="2328863" y="5181600"/>
          <p14:tracePt t="19037" x="2352675" y="5118100"/>
          <p14:tracePt t="19054" x="2378075" y="5081588"/>
          <p14:tracePt t="19070" x="2378075" y="5068888"/>
          <p14:tracePt t="19087" x="2403475" y="5043488"/>
          <p14:tracePt t="19104" x="2416175" y="5043488"/>
          <p14:tracePt t="19121" x="2416175" y="5030788"/>
          <p14:tracePt t="20284" x="2416175" y="5005388"/>
          <p14:tracePt t="20294" x="2441575" y="4968875"/>
          <p14:tracePt t="20304" x="2465388" y="4918075"/>
          <p14:tracePt t="20320" x="2478088" y="4905375"/>
          <p14:tracePt t="20337" x="2503488" y="4879975"/>
          <p14:tracePt t="20354" x="2516188" y="4856163"/>
          <p14:tracePt t="20374" x="2528888" y="4843463"/>
          <p14:tracePt t="20387" x="2541588" y="4830763"/>
          <p14:tracePt t="20404" x="2554288" y="4805363"/>
          <p14:tracePt t="20405" x="2565400" y="4779963"/>
          <p14:tracePt t="20420" x="2578100" y="4743450"/>
          <p14:tracePt t="20437" x="2628900" y="4630738"/>
          <p14:tracePt t="20454" x="2654300" y="4592638"/>
          <p14:tracePt t="20455" x="2667000" y="4543425"/>
          <p14:tracePt t="20470" x="2690813" y="4518025"/>
          <p14:tracePt t="20487" x="2728913" y="4467225"/>
          <p14:tracePt t="20506" x="2728913" y="4454525"/>
          <p14:tracePt t="20520" x="2741613" y="4454525"/>
          <p14:tracePt t="20585" x="2754313" y="4479925"/>
          <p14:tracePt t="20878" x="2754313" y="4492625"/>
          <p14:tracePt t="20884" x="2754313" y="4505325"/>
          <p14:tracePt t="20892" x="2754313" y="4518025"/>
          <p14:tracePt t="20918" x="2754313" y="4530725"/>
          <p14:tracePt t="20928" x="2754313" y="4543425"/>
          <p14:tracePt t="20938" x="2754313" y="4567238"/>
          <p14:tracePt t="20954" x="2754313" y="4579938"/>
          <p14:tracePt t="20970" x="2741613" y="4630738"/>
          <p14:tracePt t="20987" x="2728913" y="4656138"/>
          <p14:tracePt t="21003" x="2728913" y="4705350"/>
          <p14:tracePt t="21020" x="2728913" y="4768850"/>
          <p14:tracePt t="21037" x="2728913" y="4805363"/>
          <p14:tracePt t="21054" x="2728913" y="4843463"/>
          <p14:tracePt t="21070" x="2728913" y="4856163"/>
          <p14:tracePt t="21092" x="2716213" y="4856163"/>
          <p14:tracePt t="21180" x="2716213" y="4843463"/>
          <p14:tracePt t="21190" x="2716213" y="4818063"/>
          <p14:tracePt t="21200" x="2716213" y="4792663"/>
          <p14:tracePt t="21210" x="2703513" y="4779963"/>
          <p14:tracePt t="21220" x="2703513" y="4768850"/>
          <p14:tracePt t="21241" x="2703513" y="4756150"/>
          <p14:tracePt t="21254" x="2703513" y="4743450"/>
          <p14:tracePt t="21270" x="2703513" y="4705350"/>
          <p14:tracePt t="21291" x="2703513" y="4692650"/>
          <p14:tracePt t="21303" x="2703513" y="4679950"/>
          <p14:tracePt t="21321" x="2703513" y="4667250"/>
          <p14:tracePt t="21337" x="2703513" y="4656138"/>
          <p14:tracePt t="21362" x="2703513" y="4643438"/>
          <p14:tracePt t="21381" x="2703513" y="4630738"/>
          <p14:tracePt t="21401" x="2703513" y="4618038"/>
          <p14:tracePt t="21411" x="2703513" y="4605338"/>
          <p14:tracePt t="21855" x="2703513" y="4592638"/>
          <p14:tracePt t="21865" x="2703513" y="4567238"/>
          <p14:tracePt t="21876" x="2703513" y="4543425"/>
          <p14:tracePt t="21886" x="2703513" y="4530725"/>
          <p14:tracePt t="21903" x="2716213" y="4505325"/>
          <p14:tracePt t="21906" x="2716213" y="4492625"/>
          <p14:tracePt t="21920" x="2741613" y="4467225"/>
          <p14:tracePt t="21937" x="2767013" y="4430713"/>
          <p14:tracePt t="21953" x="2778125" y="4418013"/>
          <p14:tracePt t="21970" x="2816225" y="4392613"/>
          <p14:tracePt t="21987" x="2854325" y="4379913"/>
          <p14:tracePt t="22003" x="2867025" y="4367213"/>
          <p14:tracePt t="22020" x="2879725" y="4354513"/>
          <p14:tracePt t="22037" x="2890838" y="4341813"/>
          <p14:tracePt t="22067" x="2890838" y="4318000"/>
          <p14:tracePt t="22075" x="2903538" y="4318000"/>
          <p14:tracePt t="22499" x="2916238" y="4305300"/>
          <p14:tracePt t="22510" x="2928938" y="4267200"/>
          <p14:tracePt t="22520" x="2941638" y="4254500"/>
          <p14:tracePt t="22536" x="2954338" y="4230688"/>
          <p14:tracePt t="22553" x="3016250" y="4192588"/>
          <p14:tracePt t="22570" x="3054350" y="4141788"/>
          <p14:tracePt t="22571" x="3116263" y="4105275"/>
          <p14:tracePt t="22586" x="3192463" y="4041775"/>
          <p14:tracePt t="22603" x="3341688" y="3941763"/>
          <p14:tracePt t="22620" x="3417888" y="3905250"/>
          <p14:tracePt t="22621" x="3467100" y="3867150"/>
          <p14:tracePt t="22636" x="3517900" y="3854450"/>
          <p14:tracePt t="22653" x="3579813" y="3829050"/>
          <p14:tracePt t="22670" x="3617913" y="3816350"/>
          <p14:tracePt t="22671" x="3643313" y="3816350"/>
          <p14:tracePt t="22691" x="3667125" y="3803650"/>
          <p14:tracePt t="22711" x="3679825" y="3803650"/>
          <p14:tracePt t="22721" x="3705225" y="3803650"/>
          <p14:tracePt t="22736" x="3717925" y="3803650"/>
          <p14:tracePt t="22753" x="3756025" y="3792538"/>
          <p14:tracePt t="22770" x="3767138" y="3792538"/>
          <p14:tracePt t="22786" x="3805238" y="3792538"/>
          <p14:tracePt t="22803" x="3892550" y="3779838"/>
          <p14:tracePt t="22820" x="3930650" y="3779838"/>
          <p14:tracePt t="22821" x="3956050" y="3779838"/>
          <p14:tracePt t="23416" x="3930650" y="3803650"/>
          <p14:tracePt t="23426" x="3892550" y="3816350"/>
          <p14:tracePt t="23436" x="3856038" y="3841750"/>
          <p14:tracePt t="23453" x="3779838" y="3879850"/>
          <p14:tracePt t="23469" x="3630613" y="3929063"/>
          <p14:tracePt t="23486" x="3517900" y="3979863"/>
          <p14:tracePt t="23487" x="3429000" y="4017963"/>
          <p14:tracePt t="23503" x="3305175" y="4054475"/>
          <p14:tracePt t="23519" x="3092450" y="4141788"/>
          <p14:tracePt t="23536" x="3028950" y="4167188"/>
          <p14:tracePt t="23537" x="2967038" y="4192588"/>
          <p14:tracePt t="23552" x="2928938" y="4192588"/>
          <p14:tracePt t="23569" x="2879725" y="4217988"/>
          <p14:tracePt t="23586" x="2854325" y="4217988"/>
          <p14:tracePt t="23587" x="2841625" y="4230688"/>
          <p14:tracePt t="23602" x="2828925" y="4230688"/>
          <p14:tracePt t="23619" x="2816225" y="4241800"/>
          <p14:tracePt t="23636" x="2803525" y="4254500"/>
          <p14:tracePt t="23652" x="2767013" y="4267200"/>
          <p14:tracePt t="23669" x="2741613" y="4267200"/>
          <p14:tracePt t="23686" x="2741613" y="4279900"/>
          <p14:tracePt t="23703" x="2728913" y="4279900"/>
          <p14:tracePt t="24323" x="2728913" y="4292600"/>
          <p14:tracePt t="24363" x="2716213" y="4292600"/>
          <p14:tracePt t="24374" x="2716213" y="4305300"/>
          <p14:tracePt t="24394" x="2703513" y="4305300"/>
          <p14:tracePt t="24404" x="2690813" y="4305300"/>
          <p14:tracePt t="24414" x="2690813" y="4318000"/>
          <p14:tracePt t="24424" x="2678113" y="4318000"/>
          <p14:tracePt t="24443" x="2667000" y="4318000"/>
          <p14:tracePt t="24867" x="2678113" y="4318000"/>
          <p14:tracePt t="24968" x="2690813" y="4318000"/>
          <p14:tracePt t="24988" x="2703513" y="4318000"/>
          <p14:tracePt t="25018" x="2716213" y="4305300"/>
          <p14:tracePt t="25028" x="2728913" y="4305300"/>
          <p14:tracePt t="25038" x="2741613" y="4305300"/>
          <p14:tracePt t="25059" x="2754313" y="4305300"/>
          <p14:tracePt t="25069" x="2754313" y="4292600"/>
          <p14:tracePt t="25085" x="2767013" y="4292600"/>
          <p14:tracePt t="25109" x="2778125" y="4292600"/>
          <p14:tracePt t="25119" x="2778125" y="4279900"/>
          <p14:tracePt t="25135" x="2790825" y="4279900"/>
          <p14:tracePt t="25152" x="2803525" y="4279900"/>
          <p14:tracePt t="25169" x="2828925" y="4279900"/>
          <p14:tracePt t="26905" x="2828925" y="4267200"/>
          <p14:tracePt t="26915" x="2828925" y="4254500"/>
          <p14:tracePt t="26976" x="2828925" y="4241800"/>
          <p14:tracePt t="27117" x="2841625" y="4230688"/>
          <p14:tracePt t="27147" x="2841625" y="4217988"/>
          <p14:tracePt t="27157" x="2854325" y="4205288"/>
          <p14:tracePt t="27168" x="2867025" y="4205288"/>
          <p14:tracePt t="27178" x="2879725" y="4192588"/>
          <p14:tracePt t="27198" x="2890838" y="4192588"/>
          <p14:tracePt t="27208" x="2903538" y="4192588"/>
          <p14:tracePt t="27218" x="2916238" y="4192588"/>
          <p14:tracePt t="27235" x="2916238" y="4179888"/>
          <p14:tracePt t="27251" x="2941638" y="4167188"/>
          <p14:tracePt t="27268" x="2954338" y="4167188"/>
          <p14:tracePt t="27285" x="2967038" y="4167188"/>
          <p14:tracePt t="28860" x="2992438" y="4154488"/>
          <p14:tracePt t="28870" x="3003550" y="4154488"/>
          <p14:tracePt t="28880" x="3016250" y="4154488"/>
          <p14:tracePt t="28890" x="3041650" y="4154488"/>
          <p14:tracePt t="28901" x="3054350" y="4141788"/>
          <p14:tracePt t="28917" x="3067050" y="4129088"/>
          <p14:tracePt t="28934" x="3103563" y="4117975"/>
          <p14:tracePt t="28951" x="3141663" y="4117975"/>
          <p14:tracePt t="28967" x="3154363" y="4117975"/>
          <p14:tracePt t="28984" x="3205163" y="4117975"/>
          <p14:tracePt t="29404" x="3205163" y="4105275"/>
          <p14:tracePt t="29424" x="3205163" y="4092575"/>
          <p14:tracePt t="29455" x="3205163" y="4079875"/>
          <p14:tracePt t="29465" x="3216275" y="4079875"/>
          <p14:tracePt t="29475" x="3216275" y="4067175"/>
          <p14:tracePt t="29485" x="3228975" y="4054475"/>
          <p14:tracePt t="29501" x="3228975" y="4041775"/>
          <p14:tracePt t="29517" x="3267075" y="4017963"/>
          <p14:tracePt t="29534" x="3279775" y="4005263"/>
          <p14:tracePt t="29535" x="3292475" y="4005263"/>
          <p14:tracePt t="29551" x="3317875" y="3992563"/>
          <p14:tracePt t="29567" x="3367088" y="3979863"/>
          <p14:tracePt t="29584" x="3379788" y="3979863"/>
          <p14:tracePt t="29585" x="3405188" y="3979863"/>
          <p14:tracePt t="29601" x="3417888" y="3979863"/>
          <p14:tracePt t="29617" x="3441700" y="3979863"/>
          <p14:tracePt t="29635" x="3441700" y="3954463"/>
          <p14:tracePt t="30180" x="3441700" y="3941763"/>
          <p14:tracePt t="30200" x="3441700" y="3929063"/>
          <p14:tracePt t="30210" x="3454400" y="3929063"/>
          <p14:tracePt t="30220" x="3479800" y="3905250"/>
          <p14:tracePt t="30233" x="3505200" y="3892550"/>
          <p14:tracePt t="30250" x="3567113" y="3879850"/>
          <p14:tracePt t="30267" x="3605213" y="3879850"/>
          <p14:tracePt t="30284" x="3667125" y="3867150"/>
          <p14:tracePt t="30301" x="3717925" y="3854450"/>
          <p14:tracePt t="30317" x="3730625" y="3854450"/>
          <p14:tracePt t="30334" x="3779838" y="3841750"/>
          <p14:tracePt t="30350" x="3805238" y="3829050"/>
          <p14:tracePt t="30352" x="3843338" y="3829050"/>
          <p14:tracePt t="30367" x="3879850" y="3829050"/>
          <p14:tracePt t="30384" x="3917950" y="3816350"/>
          <p14:tracePt t="30400" x="3930650" y="3816350"/>
          <p14:tracePt t="30794" x="3930650" y="3803650"/>
          <p14:tracePt t="30805" x="3930650" y="3767138"/>
          <p14:tracePt t="30814" x="3930650" y="3754438"/>
          <p14:tracePt t="30824" x="3943350" y="3741738"/>
          <p14:tracePt t="30834" x="3968750" y="3716338"/>
          <p14:tracePt t="30850" x="3992563" y="3716338"/>
          <p14:tracePt t="30867" x="4068763" y="3667125"/>
          <p14:tracePt t="30883" x="4105275" y="3654425"/>
          <p14:tracePt t="30885" x="4156075" y="3629025"/>
          <p14:tracePt t="30900" x="4192588" y="3603625"/>
          <p14:tracePt t="30917" x="4256088" y="3579813"/>
          <p14:tracePt t="30934" x="4294188" y="3567113"/>
          <p14:tracePt t="30950" x="4356100" y="3554413"/>
          <p14:tracePt t="30967" x="4406900" y="3529013"/>
          <p14:tracePt t="30983" x="4430713" y="3516313"/>
          <p14:tracePt t="31000" x="4456113" y="3503613"/>
          <p14:tracePt t="31017" x="4481513" y="3490913"/>
          <p14:tracePt t="31033" x="4494213" y="3490913"/>
          <p14:tracePt t="31842" x="4506913" y="3467100"/>
          <p14:tracePt t="31852" x="4518025" y="3467100"/>
          <p14:tracePt t="31862" x="4543425" y="3441700"/>
          <p14:tracePt t="31873" x="4556125" y="3441700"/>
          <p14:tracePt t="31883" x="4581525" y="3429000"/>
          <p14:tracePt t="31900" x="4606925" y="3416300"/>
          <p14:tracePt t="31917" x="4630738" y="3403600"/>
          <p14:tracePt t="31933" x="4668838" y="3390900"/>
          <p14:tracePt t="31950" x="4681538" y="3378200"/>
          <p14:tracePt t="31966" x="4706938" y="3378200"/>
          <p14:tracePt t="31984" x="4719638" y="3378200"/>
          <p14:tracePt t="32000" x="4719638" y="3367088"/>
          <p14:tracePt t="32016" x="4732338" y="3367088"/>
          <p14:tracePt t="32033" x="4743450" y="3367088"/>
          <p14:tracePt t="32052" x="4743450" y="3354388"/>
          <p14:tracePt t="32516" x="4719638" y="3367088"/>
          <p14:tracePt t="32526" x="4656138" y="3403600"/>
          <p14:tracePt t="32537" x="4581525" y="3441700"/>
          <p14:tracePt t="32549" x="4494213" y="3479800"/>
          <p14:tracePt t="32566" x="4368800" y="3516313"/>
          <p14:tracePt t="32567" x="4256088" y="3554413"/>
          <p14:tracePt t="32583" x="4117975" y="3579813"/>
          <p14:tracePt t="32600" x="3867150" y="3629025"/>
          <p14:tracePt t="32617" x="3756025" y="3641725"/>
          <p14:tracePt t="32618" x="3692525" y="3654425"/>
          <p14:tracePt t="32633" x="3654425" y="3667125"/>
          <p14:tracePt t="32650" x="3579813" y="3667125"/>
          <p14:tracePt t="32666" x="3554413" y="3679825"/>
          <p14:tracePt t="32668" x="3517900" y="3679825"/>
          <p14:tracePt t="32683" x="3505200" y="3679825"/>
          <p14:tracePt t="32699" x="3467100" y="3703638"/>
          <p14:tracePt t="32716" x="3441700" y="3703638"/>
          <p14:tracePt t="32733" x="3429000" y="3703638"/>
          <p14:tracePt t="32749" x="3417888" y="3703638"/>
          <p14:tracePt t="32766" x="3405188" y="3703638"/>
          <p14:tracePt t="32783" x="3405188" y="3716338"/>
          <p14:tracePt t="32799" x="3392488" y="3716338"/>
          <p14:tracePt t="32849" x="3392488" y="3729038"/>
          <p14:tracePt t="32859" x="3379788" y="3729038"/>
          <p14:tracePt t="32870" x="3367088" y="3754438"/>
          <p14:tracePt t="32890" x="3367088" y="3767138"/>
          <p14:tracePt t="32899" x="3354388" y="3779838"/>
          <p14:tracePt t="32920" x="3341688" y="3792538"/>
          <p14:tracePt t="32932" x="3341688" y="3803650"/>
          <p14:tracePt t="32950" x="3328988" y="3829050"/>
          <p14:tracePt t="32970" x="3317875" y="3841750"/>
          <p14:tracePt t="32990" x="3317875" y="3854450"/>
          <p14:tracePt t="33000" x="3317875" y="3867150"/>
          <p14:tracePt t="33021" x="3317875" y="3879850"/>
          <p14:tracePt t="33051" x="3317875" y="3892550"/>
          <p14:tracePt t="33071" x="3317875" y="3905250"/>
          <p14:tracePt t="33081" x="3317875" y="3916363"/>
          <p14:tracePt t="33091" x="3317875" y="3929063"/>
          <p14:tracePt t="33111" x="3317875" y="3954463"/>
          <p14:tracePt t="33131" x="3305175" y="3967163"/>
          <p14:tracePt t="33151" x="3305175" y="3992563"/>
          <p14:tracePt t="33161" x="3305175" y="4005263"/>
          <p14:tracePt t="33171" x="3305175" y="4029075"/>
          <p14:tracePt t="33183" x="3292475" y="4041775"/>
          <p14:tracePt t="33200" x="3292475" y="4054475"/>
          <p14:tracePt t="33201" x="3292475" y="4067175"/>
          <p14:tracePt t="33222" x="3292475" y="4092575"/>
          <p14:tracePt t="33242" x="3279775" y="4092575"/>
          <p14:tracePt t="33252" x="3279775" y="4105275"/>
          <p14:tracePt t="33342" x="3279775" y="4117975"/>
          <p14:tracePt t="33363" x="3267075" y="4117975"/>
          <p14:tracePt t="33544" x="3267075" y="4105275"/>
          <p14:tracePt t="33574" x="3267075" y="4092575"/>
          <p14:tracePt t="33594" x="3279775" y="4079875"/>
          <p14:tracePt t="33605" x="3292475" y="4054475"/>
          <p14:tracePt t="33615" x="3328988" y="4029075"/>
          <p14:tracePt t="33625" x="3379788" y="3979863"/>
          <p14:tracePt t="33635" x="3479800" y="3916363"/>
          <p14:tracePt t="33649" x="3554413" y="3879850"/>
          <p14:tracePt t="33666" x="3717925" y="3816350"/>
          <p14:tracePt t="33683" x="3779838" y="3792538"/>
          <p14:tracePt t="33699" x="3792538" y="3779838"/>
          <p14:tracePt t="33716" x="3843338" y="3779838"/>
          <p14:tracePt t="33733" x="3856038" y="3779838"/>
          <p14:tracePt t="33749" x="3879850" y="3779838"/>
          <p14:tracePt t="48919" x="3917950" y="3767138"/>
          <p14:tracePt t="48932" x="3917950" y="3741738"/>
          <p14:tracePt t="48942" x="3979863" y="3716338"/>
          <p14:tracePt t="48952" x="4030663" y="3692525"/>
          <p14:tracePt t="48962" x="4092575" y="3654425"/>
          <p14:tracePt t="48978" x="4156075" y="3616325"/>
          <p14:tracePt t="48994" x="4268788" y="3567113"/>
          <p14:tracePt t="49011" x="4318000" y="3541713"/>
          <p14:tracePt t="49028" x="4381500" y="3516313"/>
          <p14:tracePt t="49044" x="4430713" y="3490913"/>
          <p14:tracePt t="49061" x="4456113" y="3490913"/>
          <p14:tracePt t="49476" x="4443413" y="3479800"/>
          <p14:tracePt t="49486" x="4430713" y="3467100"/>
          <p14:tracePt t="49496" x="4418013" y="3467100"/>
          <p14:tracePt t="49511" x="4381500" y="3454400"/>
          <p14:tracePt t="49527" x="4343400" y="3441700"/>
          <p14:tracePt t="49544" x="4318000" y="3429000"/>
          <p14:tracePt t="49561" x="4268788" y="3416300"/>
          <p14:tracePt t="49578" x="4230688" y="3403600"/>
          <p14:tracePt t="49598" x="4217988" y="3403600"/>
          <p14:tracePt t="49610" x="4205288" y="3403600"/>
          <p14:tracePt t="49627" x="4192588" y="3403600"/>
          <p14:tracePt t="49644" x="4181475" y="3403600"/>
          <p14:tracePt t="49661" x="4181475" y="3390900"/>
          <p14:tracePt t="49677" x="4168775" y="3390900"/>
          <p14:tracePt t="49718" x="4156075" y="3390900"/>
          <p14:tracePt t="49899" x="4156075" y="3378200"/>
          <p14:tracePt t="49950" x="4143375" y="3378200"/>
          <p14:tracePt t="49990" x="4143375" y="3367088"/>
          <p14:tracePt t="50544" x="4156075" y="3367088"/>
          <p14:tracePt t="50614" x="4168775" y="3354388"/>
          <p14:tracePt t="50635" x="4181475" y="3341688"/>
          <p14:tracePt t="50645" x="4192588" y="3341688"/>
          <p14:tracePt t="50655" x="4205288" y="3341688"/>
          <p14:tracePt t="50675" x="4217988" y="3341688"/>
          <p14:tracePt t="50684" x="4217988" y="3328988"/>
          <p14:tracePt t="50695" x="4230688" y="3328988"/>
          <p14:tracePt t="50710" x="4243388" y="3328988"/>
          <p14:tracePt t="50727" x="4256088" y="3328988"/>
          <p14:tracePt t="50744" x="4268788" y="3328988"/>
          <p14:tracePt t="51602" x="4268788" y="3316288"/>
          <p14:tracePt t="51642" x="4281488" y="3316288"/>
          <p14:tracePt t="51651" x="4281488" y="3303588"/>
          <p14:tracePt t="51682" x="4294188" y="3303588"/>
          <p14:tracePt t="51692" x="4305300" y="3303588"/>
          <p14:tracePt t="51702" x="4318000" y="3303588"/>
          <p14:tracePt t="51732" x="4330700" y="3303588"/>
          <p14:tracePt t="51742" x="4330700" y="3290888"/>
          <p14:tracePt t="51764" x="4343400" y="3290888"/>
          <p14:tracePt t="51803" x="4356100" y="3290888"/>
          <p14:tracePt t="51813" x="4368800" y="3278188"/>
          <p14:tracePt t="51833" x="4368800" y="3267075"/>
          <p14:tracePt t="51843" x="4381500" y="3267075"/>
          <p14:tracePt t="51864" x="4394200" y="3267075"/>
          <p14:tracePt t="51884" x="4406900" y="3267075"/>
          <p14:tracePt t="51893" x="4418013" y="3267075"/>
          <p14:tracePt t="51904" x="4418013" y="3254375"/>
          <p14:tracePt t="51924" x="4430713" y="3254375"/>
          <p14:tracePt t="51944" x="4443413" y="3254375"/>
          <p14:tracePt t="51964" x="4456113" y="3241675"/>
          <p14:tracePt t="51974" x="4468813" y="3241675"/>
          <p14:tracePt t="51984" x="4481513" y="3241675"/>
          <p14:tracePt t="52004" x="4506913" y="3241675"/>
          <p14:tracePt t="52015" x="4506913" y="3228975"/>
          <p14:tracePt t="52027" x="4518025" y="3216275"/>
          <p14:tracePt t="52043" x="4530725" y="3216275"/>
          <p14:tracePt t="52060" x="4543425" y="3216275"/>
          <p14:tracePt t="52076" x="4556125" y="3203575"/>
          <p14:tracePt t="52093" x="4568825" y="3203575"/>
          <p14:tracePt t="52116" x="4581525" y="3203575"/>
          <p14:tracePt t="52132" x="4594225" y="3203575"/>
          <p14:tracePt t="52155" x="4606925" y="3190875"/>
          <p14:tracePt t="52175" x="4619625" y="3190875"/>
          <p14:tracePt t="52185" x="4630738" y="3190875"/>
          <p14:tracePt t="52196" x="4643438" y="3190875"/>
          <p14:tracePt t="52216" x="4656138" y="3178175"/>
          <p14:tracePt t="52227" x="4668838" y="3178175"/>
          <p14:tracePt t="52243" x="4668838" y="3165475"/>
          <p14:tracePt t="52260" x="4694238" y="3154363"/>
          <p14:tracePt t="52277" x="4706938" y="3154363"/>
          <p14:tracePt t="52306" x="4719638" y="3141663"/>
          <p14:tracePt t="52679" x="4732338" y="3141663"/>
          <p14:tracePt t="52689" x="4743450" y="3128963"/>
          <p14:tracePt t="52699" x="4768850" y="3116263"/>
          <p14:tracePt t="52710" x="4781550" y="3116263"/>
          <p14:tracePt t="52726" x="4794250" y="3103563"/>
          <p14:tracePt t="52743" x="4843463" y="3103563"/>
          <p14:tracePt t="52760" x="4868863" y="3103563"/>
          <p14:tracePt t="52776" x="4881563" y="3103563"/>
          <p14:tracePt t="52793" x="4906963" y="3103563"/>
          <p14:tracePt t="52810" x="4919663" y="3103563"/>
          <p14:tracePt t="52831" x="4932363" y="3103563"/>
          <p14:tracePt t="52843" x="4945063" y="3103563"/>
          <p14:tracePt t="52860" x="4956175" y="3103563"/>
          <p14:tracePt t="52921" x="4968875" y="3103563"/>
          <p14:tracePt t="52981" x="4981575" y="3116263"/>
          <p14:tracePt t="53697" x="4994275" y="3116263"/>
          <p14:tracePt t="53727" x="5006975" y="3116263"/>
          <p14:tracePt t="53798" x="5019675" y="3116263"/>
          <p14:tracePt t="53868" x="5006975" y="3116263"/>
          <p14:tracePt t="53878" x="4981575" y="3116263"/>
          <p14:tracePt t="53888" x="4956175" y="3103563"/>
          <p14:tracePt t="53898" x="4932363" y="3103563"/>
          <p14:tracePt t="53909" x="4881563" y="3103563"/>
          <p14:tracePt t="53926" x="4832350" y="3103563"/>
          <p14:tracePt t="53943" x="4719638" y="3103563"/>
          <p14:tracePt t="53959" x="4619625" y="3116263"/>
          <p14:tracePt t="53976" x="4581525" y="3116263"/>
          <p14:tracePt t="53992" x="4556125" y="3128963"/>
          <p14:tracePt t="54009" x="4530725" y="3141663"/>
          <p14:tracePt t="54026" x="4518025" y="3141663"/>
          <p14:tracePt t="54042" x="4494213" y="3165475"/>
          <p14:tracePt t="54059" x="4468813" y="3178175"/>
          <p14:tracePt t="54060" x="4456113" y="3190875"/>
          <p14:tracePt t="54076" x="4443413" y="3190875"/>
          <p14:tracePt t="54093" x="4406900" y="3203575"/>
          <p14:tracePt t="54110" x="4381500" y="3203575"/>
          <p14:tracePt t="54126" x="4368800" y="3203575"/>
          <p14:tracePt t="54143" x="4356100" y="3203575"/>
          <p14:tracePt t="54161" x="4356100" y="3216275"/>
          <p14:tracePt t="54220" x="4356100" y="3228975"/>
          <p14:tracePt t="54251" x="4343400" y="3228975"/>
          <p14:tracePt t="54261" x="4343400" y="3241675"/>
          <p14:tracePt t="54271" x="4343400" y="3254375"/>
          <p14:tracePt t="54291" x="4343400" y="3267075"/>
          <p14:tracePt t="54301" x="4330700" y="3267075"/>
          <p14:tracePt t="54312" x="4330700" y="3278188"/>
          <p14:tracePt t="54332" x="4318000" y="3290888"/>
          <p14:tracePt t="54342" x="4318000" y="3303588"/>
          <p14:tracePt t="54362" x="4305300" y="3303588"/>
          <p14:tracePt t="54412" x="4294188" y="3303588"/>
          <p14:tracePt t="54442" x="4294188" y="3316288"/>
          <p14:tracePt t="54715" x="4294188" y="3303588"/>
          <p14:tracePt t="54725" x="4318000" y="3303588"/>
          <p14:tracePt t="54735" x="4330700" y="3290888"/>
          <p14:tracePt t="54745" x="4356100" y="3267075"/>
          <p14:tracePt t="54759" x="4394200" y="3254375"/>
          <p14:tracePt t="54776" x="4430713" y="3228975"/>
          <p14:tracePt t="54792" x="4456113" y="3216275"/>
          <p14:tracePt t="54809" x="4468813" y="3203575"/>
          <p14:tracePt t="54826" x="4494213" y="3203575"/>
          <p14:tracePt t="54846" x="4506913" y="3190875"/>
          <p14:tracePt t="54859" x="4506913" y="3178175"/>
          <p14:tracePt t="54876" x="4530725" y="3165475"/>
          <p14:tracePt t="54892" x="4543425" y="3154363"/>
          <p14:tracePt t="54909" x="4568825" y="3141663"/>
          <p14:tracePt t="54926" x="4581525" y="3128963"/>
          <p14:tracePt t="54942" x="4581525" y="3116263"/>
          <p14:tracePt t="54959" x="4606925" y="3103563"/>
          <p14:tracePt t="54976" x="4619625" y="3090863"/>
          <p14:tracePt t="54992" x="4630738" y="3090863"/>
          <p14:tracePt t="55009" x="4668838" y="3065463"/>
          <p14:tracePt t="55026" x="4681538" y="3065463"/>
          <p14:tracePt t="55027" x="4694238" y="3041650"/>
          <p14:tracePt t="55042" x="4706938" y="3041650"/>
          <p14:tracePt t="55059" x="4743450" y="3028950"/>
          <p14:tracePt t="55077" x="4756150" y="3016250"/>
          <p14:tracePt t="55097" x="4768850" y="3016250"/>
          <p14:tracePt t="55117" x="4781550" y="3016250"/>
          <p14:tracePt t="55137" x="4794250" y="3016250"/>
          <p14:tracePt t="55187" x="4819650" y="3016250"/>
          <p14:tracePt t="62102" x="4819650" y="3041650"/>
          <p14:tracePt t="62112" x="4819650" y="3103563"/>
          <p14:tracePt t="62122" x="4819650" y="3178175"/>
          <p14:tracePt t="62132" x="4806950" y="3228975"/>
          <p14:tracePt t="62142" x="4806950" y="3278188"/>
          <p14:tracePt t="62157" x="4806950" y="3328988"/>
          <p14:tracePt t="62173" x="4806950" y="3416300"/>
          <p14:tracePt t="62190" x="4806950" y="3441700"/>
          <p14:tracePt t="62192" x="4806950" y="3467100"/>
          <p14:tracePt t="62207" x="4806950" y="3479800"/>
          <p14:tracePt t="62223" x="4806950" y="3503613"/>
          <p14:tracePt t="62595" x="4832350" y="3490913"/>
          <p14:tracePt t="62605" x="4856163" y="3479800"/>
          <p14:tracePt t="62615" x="4881563" y="3454400"/>
          <p14:tracePt t="62626" x="4906963" y="3441700"/>
          <p14:tracePt t="62640" x="4932363" y="3429000"/>
          <p14:tracePt t="62657" x="4981575" y="3429000"/>
          <p14:tracePt t="62675" x="4994275" y="3429000"/>
          <p14:tracePt t="62690" x="5006975" y="3429000"/>
          <p14:tracePt t="62707" x="5019675" y="3429000"/>
          <p14:tracePt t="63140" x="5019675" y="3416300"/>
          <p14:tracePt t="63210" x="5032375" y="3416300"/>
          <p14:tracePt t="63220" x="5032375" y="3403600"/>
          <p14:tracePt t="63240" x="5045075" y="3403600"/>
          <p14:tracePt t="63261" x="5057775" y="3403600"/>
          <p14:tracePt t="63290" x="5068888" y="3403600"/>
          <p14:tracePt t="63662" x="5081588" y="3403600"/>
          <p14:tracePt t="63683" x="5081588" y="3416300"/>
          <p14:tracePt t="63693" x="5094288" y="3416300"/>
          <p14:tracePt t="63703" x="5106988" y="3429000"/>
          <p14:tracePt t="63713" x="5106988" y="3441700"/>
          <p14:tracePt t="63733" x="5119688" y="3467100"/>
          <p14:tracePt t="63754" x="5132388" y="3490913"/>
          <p14:tracePt t="63764" x="5132388" y="3516313"/>
          <p14:tracePt t="63774" x="5132388" y="3529013"/>
          <p14:tracePt t="63789" x="5145088" y="3541713"/>
          <p14:tracePt t="63806" x="5145088" y="3590925"/>
          <p14:tracePt t="63823" x="5157788" y="3616325"/>
          <p14:tracePt t="63824" x="5157788" y="3629025"/>
          <p14:tracePt t="63839" x="5157788" y="3667125"/>
          <p14:tracePt t="63856" x="5170488" y="3716338"/>
          <p14:tracePt t="63873" x="5170488" y="3729038"/>
          <p14:tracePt t="63874" x="5170488" y="3741738"/>
          <p14:tracePt t="63889" x="5170488" y="3767138"/>
          <p14:tracePt t="63906" x="5170488" y="3792538"/>
          <p14:tracePt t="63923" x="5170488" y="3816350"/>
          <p14:tracePt t="63939" x="5170488" y="3829050"/>
          <p14:tracePt t="63956" x="5170488" y="3854450"/>
          <p14:tracePt t="63973" x="5181600" y="3867150"/>
          <p14:tracePt t="63989" x="5181600" y="3892550"/>
          <p14:tracePt t="64015" x="5181600" y="3905250"/>
          <p14:tracePt t="64025" x="5181600" y="3916363"/>
          <p14:tracePt t="64039" x="5181600" y="3929063"/>
          <p14:tracePt t="64056" x="5194300" y="3954463"/>
          <p14:tracePt t="64073" x="5207000" y="3979863"/>
          <p14:tracePt t="64089" x="5219700" y="4029075"/>
          <p14:tracePt t="64106" x="5245100" y="4054475"/>
          <p14:tracePt t="64123" x="5245100" y="4067175"/>
          <p14:tracePt t="64139" x="5257800" y="4129088"/>
          <p14:tracePt t="64156" x="5281613" y="4167188"/>
          <p14:tracePt t="64173" x="5281613" y="4192588"/>
          <p14:tracePt t="64189" x="5281613" y="4230688"/>
          <p14:tracePt t="64539" x="5294313" y="4230688"/>
          <p14:tracePt t="64549" x="5307013" y="4241800"/>
          <p14:tracePt t="64570" x="5319713" y="4241800"/>
          <p14:tracePt t="64580" x="5332413" y="4254500"/>
          <p14:tracePt t="64590" x="5345113" y="4279900"/>
          <p14:tracePt t="64606" x="5370513" y="4330700"/>
          <p14:tracePt t="64622" x="5383213" y="4341813"/>
          <p14:tracePt t="64639" x="5419725" y="4379913"/>
          <p14:tracePt t="64655" x="5432425" y="4405313"/>
          <p14:tracePt t="64672" x="5457825" y="4443413"/>
          <p14:tracePt t="64689" x="5470525" y="4467225"/>
          <p14:tracePt t="64690" x="5495925" y="4479925"/>
          <p14:tracePt t="64706" x="5495925" y="4505325"/>
          <p14:tracePt t="64722" x="5519738" y="4543425"/>
          <p14:tracePt t="64739" x="5519738" y="4567238"/>
          <p14:tracePt t="64741" x="5532438" y="4579938"/>
          <p14:tracePt t="64756" x="5532438" y="4592638"/>
          <p14:tracePt t="64772" x="5557838" y="4656138"/>
          <p14:tracePt t="64789" x="5570538" y="4679950"/>
          <p14:tracePt t="64790" x="5583238" y="4692650"/>
          <p14:tracePt t="64806" x="5595938" y="4718050"/>
          <p14:tracePt t="64822" x="5607050" y="4743450"/>
          <p14:tracePt t="64839" x="5619750" y="4768850"/>
          <p14:tracePt t="64856" x="5645150" y="4805363"/>
          <p14:tracePt t="64872" x="5657850" y="4843463"/>
          <p14:tracePt t="64889" x="5657850" y="4868863"/>
          <p14:tracePt t="64906" x="5657850" y="4879975"/>
          <p14:tracePt t="64922" x="5657850" y="4892675"/>
          <p14:tracePt t="65315" x="5657850" y="4868863"/>
          <p14:tracePt t="65324" x="5645150" y="4843463"/>
          <p14:tracePt t="65334" x="5619750" y="4768850"/>
          <p14:tracePt t="65345" x="5595938" y="4643438"/>
          <p14:tracePt t="65355" x="5557838" y="4530725"/>
          <p14:tracePt t="65372" x="5532438" y="4367213"/>
          <p14:tracePt t="65389" x="5470525" y="4079875"/>
          <p14:tracePt t="65406" x="5445125" y="3929063"/>
          <p14:tracePt t="65422" x="5432425" y="3879850"/>
          <p14:tracePt t="65439" x="5432425" y="3803650"/>
          <p14:tracePt t="65456" x="5383213" y="3703638"/>
          <p14:tracePt t="65472" x="5345113" y="3629025"/>
          <p14:tracePt t="65489" x="5281613" y="3479800"/>
          <p14:tracePt t="65506" x="5219700" y="3316288"/>
          <p14:tracePt t="65522" x="5207000" y="3267075"/>
          <p14:tracePt t="65539" x="5157788" y="3190875"/>
          <p14:tracePt t="65555" x="5157788" y="3178175"/>
          <p14:tracePt t="65557" x="5157788" y="3165475"/>
          <p14:tracePt t="65572" x="5145088" y="3165475"/>
          <p14:tracePt t="65950" x="5145088" y="3178175"/>
          <p14:tracePt t="65961" x="5145088" y="3190875"/>
          <p14:tracePt t="65989" x="5132388" y="3203575"/>
          <p14:tracePt t="65999" x="5119688" y="3216275"/>
          <p14:tracePt t="66020" x="5106988" y="3228975"/>
          <p14:tracePt t="66040" x="5081588" y="3254375"/>
          <p14:tracePt t="66050" x="5081588" y="3267075"/>
          <p14:tracePt t="66061" x="5068888" y="3278188"/>
          <p14:tracePt t="66072" x="5068888" y="3290888"/>
          <p14:tracePt t="66089" x="5057775" y="3303588"/>
          <p14:tracePt t="66105" x="5045075" y="3316288"/>
          <p14:tracePt t="66122" x="5032375" y="3341688"/>
          <p14:tracePt t="66139" x="5032375" y="3354388"/>
          <p14:tracePt t="66155" x="5032375" y="3367088"/>
          <p14:tracePt t="66172" x="5032375" y="3403600"/>
          <p14:tracePt t="66191" x="5032375" y="3429000"/>
          <p14:tracePt t="66205" x="5032375" y="3441700"/>
          <p14:tracePt t="66222" x="5032375" y="3467100"/>
          <p14:tracePt t="66238" x="5032375" y="3479800"/>
          <p14:tracePt t="66255" x="5032375" y="3503613"/>
          <p14:tracePt t="66272" x="5019675" y="3529013"/>
          <p14:tracePt t="66289" x="5019675" y="3541713"/>
          <p14:tracePt t="66305" x="5019675" y="3579813"/>
          <p14:tracePt t="66322" x="5019675" y="3603625"/>
          <p14:tracePt t="66338" x="5019675" y="3629025"/>
          <p14:tracePt t="66355" x="5019675" y="3692525"/>
          <p14:tracePt t="66372" x="5019675" y="3729038"/>
          <p14:tracePt t="66388" x="5019675" y="3741738"/>
          <p14:tracePt t="66494" x="5032375" y="3741738"/>
          <p14:tracePt t="66520" x="5045075" y="3716338"/>
          <p14:tracePt t="66553" x="5057775" y="3716338"/>
          <p14:tracePt t="66584" x="5068888" y="3703638"/>
          <p14:tracePt t="66604" x="5081588" y="3703638"/>
          <p14:tracePt t="66645" x="5094288" y="3703638"/>
          <p14:tracePt t="66665" x="5106988" y="3703638"/>
          <p14:tracePt t="66677" x="5119688" y="3729038"/>
          <p14:tracePt t="66705" x="5132388" y="3754438"/>
          <p14:tracePt t="66715" x="5145088" y="3767138"/>
          <p14:tracePt t="66725" x="5170488" y="3803650"/>
          <p14:tracePt t="66738" x="5170488" y="3816350"/>
          <p14:tracePt t="66755" x="5194300" y="3867150"/>
          <p14:tracePt t="66772" x="5207000" y="3867150"/>
          <p14:tracePt t="66788" x="5219700" y="3892550"/>
          <p14:tracePt t="66805" x="5245100" y="3916363"/>
          <p14:tracePt t="67108" x="5245100" y="3929063"/>
          <p14:tracePt t="67118" x="5257800" y="3954463"/>
          <p14:tracePt t="67128" x="5270500" y="3967163"/>
          <p14:tracePt t="67138" x="5270500" y="3992563"/>
          <p14:tracePt t="67155" x="5270500" y="4017963"/>
          <p14:tracePt t="67171" x="5294313" y="4067175"/>
          <p14:tracePt t="67188" x="5307013" y="4105275"/>
          <p14:tracePt t="67205" x="5319713" y="4117975"/>
          <p14:tracePt t="67222" x="5332413" y="4192588"/>
          <p14:tracePt t="67238" x="5357813" y="4254500"/>
          <p14:tracePt t="67255" x="5383213" y="4292600"/>
          <p14:tracePt t="67272" x="5383213" y="4354513"/>
          <p14:tracePt t="67288" x="5407025" y="4405313"/>
          <p14:tracePt t="67289" x="5432425" y="4467225"/>
          <p14:tracePt t="67305" x="5432425" y="4505325"/>
          <p14:tracePt t="67321" x="5445125" y="4554538"/>
          <p14:tracePt t="67339" x="5457825" y="4630738"/>
          <p14:tracePt t="67355" x="5470525" y="4667250"/>
          <p14:tracePt t="67371" x="5483225" y="4730750"/>
          <p14:tracePt t="67388" x="5495925" y="4768850"/>
          <p14:tracePt t="67389" x="5507038" y="4818063"/>
          <p14:tracePt t="67405" x="5519738" y="4879975"/>
          <p14:tracePt t="67422" x="5532438" y="4930775"/>
          <p14:tracePt t="67438" x="5545138" y="4956175"/>
          <p14:tracePt t="67455" x="5570538" y="5005388"/>
          <p14:tracePt t="67472" x="5619750" y="5030788"/>
          <p14:tracePt t="67488" x="5632450" y="5068888"/>
          <p14:tracePt t="67504" x="5645150" y="5118100"/>
          <p14:tracePt t="67522" x="5657850" y="5143500"/>
          <p14:tracePt t="67863" x="5683250" y="5143500"/>
          <p14:tracePt t="67873" x="5695950" y="5143500"/>
          <p14:tracePt t="67884" x="5708650" y="5156200"/>
          <p14:tracePt t="67904" x="5719763" y="5156200"/>
          <p14:tracePt t="67914" x="5732463" y="5168900"/>
          <p14:tracePt t="67934" x="5745163" y="5181600"/>
          <p14:tracePt t="67944" x="5770563" y="5194300"/>
          <p14:tracePt t="67955" x="5770563" y="5205413"/>
          <p14:tracePt t="67971" x="5783263" y="5205413"/>
          <p14:tracePt t="67988" x="5795963" y="5230813"/>
          <p14:tracePt t="68005" x="5808663" y="5230813"/>
          <p14:tracePt t="68021" x="5821363" y="5243513"/>
          <p14:tracePt t="68065" x="5832475" y="5243513"/>
          <p14:tracePt t="68126" x="5832475" y="5230813"/>
          <p14:tracePt t="68135" x="5832475" y="5218113"/>
          <p14:tracePt t="68142" x="5832475" y="5181600"/>
          <p14:tracePt t="68155" x="5832475" y="5168900"/>
          <p14:tracePt t="68171" x="5808663" y="5130800"/>
          <p14:tracePt t="68188" x="5770563" y="5056188"/>
          <p14:tracePt t="68205" x="5732463" y="5005388"/>
          <p14:tracePt t="68206" x="5708650" y="4943475"/>
          <p14:tracePt t="68221" x="5670550" y="4843463"/>
          <p14:tracePt t="68238" x="5607050" y="4592638"/>
          <p14:tracePt t="68254" x="5557838" y="4454525"/>
          <p14:tracePt t="68256" x="5507038" y="4305300"/>
          <p14:tracePt t="68271" x="5483225" y="4154488"/>
          <p14:tracePt t="68288" x="5394325" y="3867150"/>
          <p14:tracePt t="68304" x="5370513" y="3779838"/>
          <p14:tracePt t="68321" x="5332413" y="3703638"/>
          <p14:tracePt t="68338" x="5332413" y="3692525"/>
          <p14:tracePt t="69153" x="5319713" y="3692525"/>
          <p14:tracePt t="69163" x="5319713" y="3703638"/>
          <p14:tracePt t="69173" x="5319713" y="3716338"/>
          <p14:tracePt t="69188" x="5319713" y="3741738"/>
          <p14:tracePt t="69204" x="5319713" y="3816350"/>
          <p14:tracePt t="69221" x="5319713" y="3854450"/>
          <p14:tracePt t="69222" x="5319713" y="3892550"/>
          <p14:tracePt t="69238" x="5319713" y="3929063"/>
          <p14:tracePt t="69254" x="5332413" y="4005263"/>
          <p14:tracePt t="69271" x="5332413" y="4029075"/>
          <p14:tracePt t="69287" x="5332413" y="4079875"/>
          <p14:tracePt t="69305" x="5332413" y="4105275"/>
          <p14:tracePt t="69717" x="5345113" y="4129088"/>
          <p14:tracePt t="69737" x="5357813" y="4141788"/>
          <p14:tracePt t="69747" x="5357813" y="4154488"/>
          <p14:tracePt t="69758" x="5370513" y="4179888"/>
          <p14:tracePt t="69771" x="5394325" y="4205288"/>
          <p14:tracePt t="69787" x="5432425" y="4267200"/>
          <p14:tracePt t="69804" x="5457825" y="4292600"/>
          <p14:tracePt t="69821" x="5483225" y="4341813"/>
          <p14:tracePt t="69837" x="5519738" y="4479925"/>
          <p14:tracePt t="70462" x="5507038" y="4467225"/>
          <p14:tracePt t="70472" x="5495925" y="4430713"/>
          <p14:tracePt t="70482" x="5470525" y="4341813"/>
          <p14:tracePt t="70493" x="5394325" y="4241800"/>
          <p14:tracePt t="70504" x="5345113" y="4129088"/>
          <p14:tracePt t="70520" x="5270500" y="3979863"/>
          <p14:tracePt t="70537" x="5194300" y="3679825"/>
          <p14:tracePt t="70554" x="5157788" y="3479800"/>
          <p14:tracePt t="70570" x="5132388" y="3416300"/>
          <p14:tracePt t="70587" x="5119688" y="3367088"/>
          <p14:tracePt t="71147" x="5119688" y="3378200"/>
          <p14:tracePt t="71167" x="5119688" y="3390900"/>
          <p14:tracePt t="71187" x="5119688" y="3416300"/>
          <p14:tracePt t="71197" x="5119688" y="3429000"/>
          <p14:tracePt t="71208" x="5119688" y="3441700"/>
          <p14:tracePt t="71220" x="5132388" y="3467100"/>
          <p14:tracePt t="71238" x="5132388" y="3479800"/>
          <p14:tracePt t="71254" x="5145088" y="3490913"/>
          <p14:tracePt t="71270" x="5145088" y="3516313"/>
          <p14:tracePt t="71287" x="5157788" y="3529013"/>
          <p14:tracePt t="71308" x="5170488" y="3554413"/>
          <p14:tracePt t="71320" x="5170488" y="3567113"/>
          <p14:tracePt t="71671" x="5170488" y="3579813"/>
          <p14:tracePt t="71681" x="5170488" y="3603625"/>
          <p14:tracePt t="71692" x="5170488" y="3629025"/>
          <p14:tracePt t="71703" x="5170488" y="3641725"/>
          <p14:tracePt t="71720" x="5181600" y="3667125"/>
          <p14:tracePt t="71721" x="5194300" y="3692525"/>
          <p14:tracePt t="71737" x="5194300" y="3716338"/>
          <p14:tracePt t="71753" x="5219700" y="3767138"/>
          <p14:tracePt t="71770" x="5232400" y="3792538"/>
          <p14:tracePt t="71771" x="5245100" y="3829050"/>
          <p14:tracePt t="71787" x="5270500" y="3879850"/>
          <p14:tracePt t="71804" x="5294313" y="3954463"/>
          <p14:tracePt t="71820" x="5307013" y="3992563"/>
          <p14:tracePt t="71837" x="5332413" y="4117975"/>
          <p14:tracePt t="71853" x="5383213" y="4292600"/>
          <p14:tracePt t="71870" x="5394325" y="4379913"/>
          <p14:tracePt t="71887" x="5419725" y="4492625"/>
          <p14:tracePt t="71903" x="5457825" y="4554538"/>
          <p14:tracePt t="72256" x="5470525" y="4554538"/>
          <p14:tracePt t="72266" x="5483225" y="4554538"/>
          <p14:tracePt t="72275" x="5483225" y="4567238"/>
          <p14:tracePt t="72286" x="5483225" y="4579938"/>
          <p14:tracePt t="72303" x="5495925" y="4592638"/>
          <p14:tracePt t="72320" x="5532438" y="4618038"/>
          <p14:tracePt t="72336" x="5545138" y="4656138"/>
          <p14:tracePt t="72353" x="5557838" y="4679950"/>
          <p14:tracePt t="72370" x="5570538" y="4718050"/>
          <p14:tracePt t="72387" x="5595938" y="4768850"/>
          <p14:tracePt t="72403" x="5607050" y="4779963"/>
          <p14:tracePt t="72420" x="5619750" y="4818063"/>
          <p14:tracePt t="72437" x="5632450" y="4856163"/>
          <p14:tracePt t="72457" x="5645150" y="4868863"/>
          <p14:tracePt t="72470" x="5657850" y="4879975"/>
          <p14:tracePt t="72809" x="5683250" y="4918075"/>
          <p14:tracePt t="72820" x="5695950" y="4930775"/>
          <p14:tracePt t="72829" x="5695950" y="4943475"/>
          <p14:tracePt t="72840" x="5708650" y="4943475"/>
          <p14:tracePt t="72870" x="5708650" y="4956175"/>
          <p14:tracePt t="72880" x="5708650" y="4968875"/>
          <p14:tracePt t="72891" x="5708650" y="4981575"/>
          <p14:tracePt t="72903" x="5708650" y="5005388"/>
          <p14:tracePt t="72920" x="5719763" y="5018088"/>
          <p14:tracePt t="72921" x="5719763" y="5043488"/>
          <p14:tracePt t="72937" x="5732463" y="5081588"/>
          <p14:tracePt t="72953" x="5745163" y="5130800"/>
          <p14:tracePt t="72970" x="5745163" y="5156200"/>
          <p14:tracePt t="72986" x="5745163" y="5181600"/>
          <p14:tracePt t="73003" x="5745163" y="5205413"/>
          <p14:tracePt t="73020" x="5757863" y="5218113"/>
          <p14:tracePt t="73021" x="5757863" y="5230813"/>
          <p14:tracePt t="73036" x="5757863" y="5243513"/>
          <p14:tracePt t="73072" x="5757863" y="5256213"/>
          <p14:tracePt t="73092" x="5770563" y="5256213"/>
          <p14:tracePt t="73101" x="5783263" y="5243513"/>
          <p14:tracePt t="73585" x="5795963" y="5243513"/>
          <p14:tracePt t="73595" x="5795963" y="5230813"/>
          <p14:tracePt t="73605" x="5808663" y="5230813"/>
          <p14:tracePt t="73619" x="5821363" y="5230813"/>
          <p14:tracePt t="73636" x="5845175" y="5230813"/>
          <p14:tracePt t="73653" x="5857875" y="5230813"/>
          <p14:tracePt t="73669" x="5870575" y="5230813"/>
          <p14:tracePt t="73686" x="5883275" y="5230813"/>
          <p14:tracePt t="73707" x="5883275" y="5243513"/>
          <p14:tracePt t="73719" x="5895975" y="5243513"/>
          <p14:tracePt t="73736" x="5908675" y="5256213"/>
          <p14:tracePt t="73785" x="5921375" y="5256213"/>
          <p14:tracePt t="74159" x="5932488" y="5256213"/>
          <p14:tracePt t="74169" x="5945188" y="5256213"/>
          <p14:tracePt t="74190" x="5957888" y="5256213"/>
          <p14:tracePt t="74200" x="5970588" y="5256213"/>
          <p14:tracePt t="74220" x="5995988" y="5256213"/>
          <p14:tracePt t="74239" x="6008688" y="5256213"/>
          <p14:tracePt t="74248" x="6034088" y="52562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D301E-CEA9-CC7C-DC7D-5CE76866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Monitoreo durante PCR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11A3AD-2E7D-DC98-23EB-1B0D564EC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6334"/>
            <a:ext cx="5157787" cy="823912"/>
          </a:xfrm>
        </p:spPr>
        <p:txBody>
          <a:bodyPr/>
          <a:lstStyle/>
          <a:p>
            <a:r>
              <a:rPr lang="es-ES" dirty="0"/>
              <a:t>Utilidad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D6354E-7329-CC49-6E60-F36F2E595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01393"/>
            <a:ext cx="5157787" cy="342158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es-AR" dirty="0"/>
              <a:t>Informa la posición de la VA artificial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AR" dirty="0"/>
              <a:t>La efectividad de las compresiones torácicas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AR" dirty="0"/>
              <a:t>La recuperación de la circulación espontánea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AR" dirty="0"/>
              <a:t>Predice </a:t>
            </a:r>
            <a:r>
              <a:rPr lang="es-AR" dirty="0" err="1"/>
              <a:t>outcomes</a:t>
            </a:r>
            <a:r>
              <a:rPr lang="es-AR" dirty="0"/>
              <a:t> y supervivencia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58D3B56-5A61-130E-7061-FD40625F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9758"/>
            <a:ext cx="5987865" cy="231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23CDBC8-EBBE-91CE-0515-2221BE39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03" y="583453"/>
            <a:ext cx="3450897" cy="312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1BC5BD-BB0D-E59D-B96B-90C871B77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98"/>
    </mc:Choice>
    <mc:Fallback xmlns="">
      <p:transition spd="slow" advTm="10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5" x="5995988" y="5281613"/>
          <p14:tracePt t="2121" x="5895975" y="5318125"/>
          <p14:tracePt t="2132" x="5857875" y="5330825"/>
          <p14:tracePt t="2149" x="5770563" y="5343525"/>
          <p14:tracePt t="2166" x="5383213" y="5418138"/>
          <p14:tracePt t="2182" x="5094288" y="5468938"/>
          <p14:tracePt t="2199" x="4494213" y="5581650"/>
          <p14:tracePt t="2216" x="3879850" y="5656263"/>
          <p14:tracePt t="2232" x="3667125" y="5681663"/>
          <p14:tracePt t="2249" x="3279775" y="5707063"/>
          <p14:tracePt t="2266" x="3103563" y="5707063"/>
          <p14:tracePt t="2266" x="2954338" y="5707063"/>
          <p14:tracePt t="2282" x="2767013" y="5707063"/>
          <p14:tracePt t="2299" x="2328863" y="5719763"/>
          <p14:tracePt t="2316" x="2139950" y="5719763"/>
          <p14:tracePt t="2317" x="1965325" y="5732463"/>
          <p14:tracePt t="2332" x="1752600" y="5732463"/>
          <p14:tracePt t="2349" x="1452563" y="5743575"/>
          <p14:tracePt t="2366" x="1327150" y="5743575"/>
          <p14:tracePt t="2367" x="1189038" y="5743575"/>
          <p14:tracePt t="2382" x="1038225" y="5743575"/>
          <p14:tracePt t="2399" x="889000" y="5732463"/>
          <p14:tracePt t="2416" x="850900" y="5719763"/>
          <p14:tracePt t="2417" x="838200" y="5707063"/>
          <p14:tracePt t="2432" x="825500" y="5694363"/>
          <p14:tracePt t="2449" x="814388" y="5681663"/>
          <p14:tracePt t="2538" x="801688" y="5681663"/>
          <p14:tracePt t="2548" x="788988" y="5681663"/>
          <p14:tracePt t="2558" x="776288" y="5681663"/>
          <p14:tracePt t="2569" x="763588" y="5694363"/>
          <p14:tracePt t="2582" x="725488" y="5707063"/>
          <p14:tracePt t="2599" x="650875" y="5719763"/>
          <p14:tracePt t="2615" x="612775" y="5719763"/>
          <p14:tracePt t="2632" x="550863" y="5719763"/>
          <p14:tracePt t="2649" x="463550" y="5743575"/>
          <p14:tracePt t="2665" x="387350" y="5768975"/>
          <p14:tracePt t="2682" x="225425" y="5807075"/>
          <p14:tracePt t="2699" x="125413" y="5819775"/>
          <p14:tracePt t="2716" x="100013" y="5832475"/>
          <p14:tracePt t="2732" x="87313" y="5843588"/>
          <p14:tracePt t="2770" x="112713" y="5881688"/>
          <p14:tracePt t="50872" x="138113" y="5868988"/>
          <p14:tracePt t="50896" x="212725" y="5819775"/>
          <p14:tracePt t="50906" x="350838" y="5668963"/>
          <p14:tracePt t="50916" x="500063" y="5530850"/>
          <p14:tracePt t="50933" x="725488" y="5318125"/>
          <p14:tracePt t="50950" x="1163638" y="5018088"/>
          <p14:tracePt t="50966" x="1614488" y="4743450"/>
          <p14:tracePt t="50983" x="1765300" y="4667250"/>
          <p14:tracePt t="51000" x="1965325" y="4630738"/>
          <p14:tracePt t="51016" x="2039938" y="4630738"/>
          <p14:tracePt t="51379" x="2065338" y="4605338"/>
          <p14:tracePt t="51389" x="2103438" y="4605338"/>
          <p14:tracePt t="51400" x="2165350" y="4554538"/>
          <p14:tracePt t="51416" x="2252663" y="4518025"/>
          <p14:tracePt t="51433" x="2590800" y="4379913"/>
          <p14:tracePt t="51449" x="3292475" y="4141788"/>
          <p14:tracePt t="51466" x="3756025" y="4041775"/>
          <p14:tracePt t="51483" x="4619625" y="3979863"/>
          <p14:tracePt t="51500" x="5507038" y="3979863"/>
          <p14:tracePt t="51516" x="5719763" y="3979863"/>
          <p14:tracePt t="51873" x="5732463" y="3979863"/>
          <p14:tracePt t="51883" x="5770563" y="3967163"/>
          <p14:tracePt t="51893" x="5832475" y="3941763"/>
          <p14:tracePt t="51903" x="5932488" y="3929063"/>
          <p14:tracePt t="51916" x="6057900" y="3879850"/>
          <p14:tracePt t="51933" x="6270625" y="3829050"/>
          <p14:tracePt t="51934" x="6559550" y="3816350"/>
          <p14:tracePt t="51949" x="6921500" y="3754438"/>
          <p14:tracePt t="51966" x="7572375" y="3641725"/>
          <p14:tracePt t="51983" x="8135938" y="3616325"/>
          <p14:tracePt t="51999" x="8324850" y="3641725"/>
          <p14:tracePt t="52016" x="8586788" y="3741738"/>
          <p14:tracePt t="52033" x="8712200" y="3754438"/>
          <p14:tracePt t="52315" x="8750300" y="3729038"/>
          <p14:tracePt t="52325" x="8799513" y="3679825"/>
          <p14:tracePt t="52336" x="8874125" y="3629025"/>
          <p14:tracePt t="52349" x="8999538" y="3541713"/>
          <p14:tracePt t="52366" x="9263063" y="3416300"/>
          <p14:tracePt t="52382" x="9413875" y="3354388"/>
          <p14:tracePt t="52399" x="9675813" y="3203575"/>
          <p14:tracePt t="52416" x="9875838" y="3078163"/>
          <p14:tracePt t="52432" x="9952038" y="3028950"/>
          <p14:tracePt t="52449" x="10101263" y="3003550"/>
          <p14:tracePt t="52466" x="10152063" y="3003550"/>
          <p14:tracePt t="52467" x="10188575" y="2990850"/>
          <p14:tracePt t="52483" x="10226675" y="2965450"/>
          <p14:tracePt t="52499" x="10326688" y="2903538"/>
          <p14:tracePt t="52516" x="10352088" y="2865438"/>
          <p14:tracePt t="52517" x="10390188" y="2852738"/>
          <p14:tracePt t="52532" x="10401300" y="2840038"/>
          <p14:tracePt t="52549" x="10426700" y="2790825"/>
          <p14:tracePt t="52565" x="10426700" y="2752725"/>
          <p14:tracePt t="52582" x="10426700" y="2627313"/>
          <p14:tracePt t="52599" x="10426700" y="2452688"/>
          <p14:tracePt t="52615" x="10414000" y="2378075"/>
          <p14:tracePt t="52632" x="10339388" y="2227263"/>
          <p14:tracePt t="52649" x="10226675" y="2039938"/>
          <p14:tracePt t="52666" x="10152063" y="1927225"/>
          <p14:tracePt t="52682" x="10026650" y="1701800"/>
          <p14:tracePt t="52699" x="9888538" y="1552575"/>
          <p14:tracePt t="52716" x="9839325" y="1501775"/>
          <p14:tracePt t="52732" x="9675813" y="1463675"/>
          <p14:tracePt t="52749" x="9537700" y="1463675"/>
          <p14:tracePt t="52766" x="9475788" y="1463675"/>
          <p14:tracePt t="52789" x="9450388" y="1463675"/>
          <p14:tracePt t="52799" x="9413875" y="1489075"/>
          <p14:tracePt t="52816" x="9375775" y="1539875"/>
          <p14:tracePt t="52832" x="9275763" y="1652588"/>
          <p14:tracePt t="52849" x="9137650" y="1739900"/>
          <p14:tracePt t="52866" x="9050338" y="1814513"/>
          <p14:tracePt t="52882" x="8874125" y="1901825"/>
          <p14:tracePt t="52899" x="8824913" y="1939925"/>
          <p14:tracePt t="52900" x="8774113" y="1978025"/>
          <p14:tracePt t="52916" x="8737600" y="2027238"/>
          <p14:tracePt t="52932" x="8686800" y="2089150"/>
          <p14:tracePt t="52949" x="8661400" y="2114550"/>
          <p14:tracePt t="52966" x="8637588" y="2152650"/>
          <p14:tracePt t="52982" x="8624888" y="2201863"/>
          <p14:tracePt t="52999" x="8624888" y="2227263"/>
          <p14:tracePt t="53015" x="8612188" y="2265363"/>
          <p14:tracePt t="53032" x="8599488" y="2314575"/>
          <p14:tracePt t="53049" x="8599488" y="2327275"/>
          <p14:tracePt t="53066" x="8599488" y="2390775"/>
          <p14:tracePt t="53082" x="8599488" y="2439988"/>
          <p14:tracePt t="53099" x="8599488" y="2478088"/>
          <p14:tracePt t="53116" x="8612188" y="2540000"/>
          <p14:tracePt t="53132" x="8612188" y="2603500"/>
          <p14:tracePt t="53149" x="8637588" y="2652713"/>
          <p14:tracePt t="53166" x="8674100" y="2740025"/>
          <p14:tracePt t="54069" x="8686800" y="2740025"/>
          <p14:tracePt t="54079" x="8699500" y="2752725"/>
          <p14:tracePt t="54088" x="8724900" y="2765425"/>
          <p14:tracePt t="54099" x="8737600" y="2765425"/>
          <p14:tracePt t="54115" x="8763000" y="2765425"/>
          <p14:tracePt t="54132" x="8799513" y="2765425"/>
          <p14:tracePt t="54149" x="8863013" y="2765425"/>
          <p14:tracePt t="54165" x="8886825" y="2765425"/>
          <p14:tracePt t="54182" x="8912225" y="2765425"/>
          <p14:tracePt t="54199" x="8937625" y="2765425"/>
          <p14:tracePt t="54220" x="8950325" y="2765425"/>
          <p14:tracePt t="54723" x="8975725" y="2765425"/>
          <p14:tracePt t="54736" x="8999538" y="2765425"/>
          <p14:tracePt t="54743" x="9012238" y="2765425"/>
          <p14:tracePt t="54754" x="9024938" y="2765425"/>
          <p14:tracePt t="54765" x="9050338" y="2765425"/>
          <p14:tracePt t="54782" x="9075738" y="2790825"/>
          <p14:tracePt t="54798" x="9137650" y="2816225"/>
          <p14:tracePt t="54815" x="9275763" y="2903538"/>
          <p14:tracePt t="54832" x="9363075" y="2941638"/>
          <p14:tracePt t="54833" x="9437688" y="2978150"/>
          <p14:tracePt t="54848" x="9501188" y="3016250"/>
          <p14:tracePt t="54865" x="9626600" y="3116263"/>
          <p14:tracePt t="54882" x="9650413" y="3154363"/>
          <p14:tracePt t="54898" x="9701213" y="3203575"/>
          <p14:tracePt t="54915" x="9713913" y="3341688"/>
          <p14:tracePt t="55348" x="9713913" y="3328988"/>
          <p14:tracePt t="55357" x="9726613" y="3316288"/>
          <p14:tracePt t="55365" x="9726613" y="3290888"/>
          <p14:tracePt t="55387" x="9739313" y="3278188"/>
          <p14:tracePt t="55398" x="9750425" y="3254375"/>
          <p14:tracePt t="55415" x="9750425" y="3241675"/>
          <p14:tracePt t="55431" x="9775825" y="3190875"/>
          <p14:tracePt t="55448" x="9775825" y="3141663"/>
          <p14:tracePt t="55465" x="9788525" y="3116263"/>
          <p14:tracePt t="55481" x="9801225" y="3065463"/>
          <p14:tracePt t="55498" x="9801225" y="3028950"/>
          <p14:tracePt t="55499" x="9813925" y="3016250"/>
          <p14:tracePt t="55515" x="9813925" y="3003550"/>
          <p14:tracePt t="55531" x="9813925" y="2990850"/>
          <p14:tracePt t="55548" x="9813925" y="2978150"/>
          <p14:tracePt t="55549" x="9813925" y="2965450"/>
          <p14:tracePt t="55565" x="9813925" y="2952750"/>
          <p14:tracePt t="55581" x="9813925" y="2928938"/>
          <p14:tracePt t="55598" x="9826625" y="2928938"/>
          <p14:tracePt t="56012" x="9826625" y="2916238"/>
          <p14:tracePt t="56023" x="9826625" y="2878138"/>
          <p14:tracePt t="56033" x="9826625" y="2840038"/>
          <p14:tracePt t="56048" x="9826625" y="2790825"/>
          <p14:tracePt t="56064" x="9826625" y="2640013"/>
          <p14:tracePt t="56081" x="9826625" y="2552700"/>
          <p14:tracePt t="56098" x="9826625" y="2414588"/>
          <p14:tracePt t="56115" x="9801225" y="2352675"/>
          <p14:tracePt t="56131" x="9801225" y="2339975"/>
          <p14:tracePt t="56133" x="9775825" y="2314575"/>
          <p14:tracePt t="56163" x="9763125" y="2303463"/>
          <p14:tracePt t="56233" x="9726613" y="2365375"/>
          <p14:tracePt t="56607" x="9726613" y="2352675"/>
          <p14:tracePt t="56627" x="9726613" y="2339975"/>
          <p14:tracePt t="56637" x="9726613" y="2327275"/>
          <p14:tracePt t="56648" x="9713913" y="2314575"/>
          <p14:tracePt t="56658" x="9713913" y="2303463"/>
          <p14:tracePt t="56668" x="9713913" y="2278063"/>
          <p14:tracePt t="56681" x="9701213" y="2252663"/>
          <p14:tracePt t="56698" x="9663113" y="2139950"/>
          <p14:tracePt t="56714" x="9663113" y="2089150"/>
          <p14:tracePt t="56731" x="9650413" y="1978025"/>
          <p14:tracePt t="56748" x="9613900" y="1889125"/>
          <p14:tracePt t="56764" x="9601200" y="1865313"/>
          <p14:tracePt t="56781" x="9575800" y="1827213"/>
          <p14:tracePt t="56798" x="9550400" y="1814513"/>
          <p14:tracePt t="56819" x="9537700" y="1814513"/>
          <p14:tracePt t="56831" x="9525000" y="1814513"/>
          <p14:tracePt t="56848" x="9513888" y="1814513"/>
          <p14:tracePt t="56849" x="9501188" y="1814513"/>
          <p14:tracePt t="56864" x="9488488" y="1814513"/>
          <p14:tracePt t="56881" x="9463088" y="1814513"/>
          <p14:tracePt t="56899" x="9437688" y="1814513"/>
          <p14:tracePt t="57272" x="9424988" y="1814513"/>
          <p14:tracePt t="57302" x="9413875" y="1814513"/>
          <p14:tracePt t="57312" x="9401175" y="1814513"/>
          <p14:tracePt t="57321" x="9388475" y="1814513"/>
          <p14:tracePt t="57331" x="9375775" y="1814513"/>
          <p14:tracePt t="57347" x="9363075" y="1814513"/>
          <p14:tracePt t="57364" x="9324975" y="1814513"/>
          <p14:tracePt t="57381" x="9312275" y="1814513"/>
          <p14:tracePt t="57382" x="9301163" y="1814513"/>
          <p14:tracePt t="57398" x="9275763" y="1814513"/>
          <p14:tracePt t="57414" x="9212263" y="1827213"/>
          <p14:tracePt t="57431" x="9188450" y="1827213"/>
          <p14:tracePt t="57448" x="9124950" y="1865313"/>
          <p14:tracePt t="57464" x="9075738" y="1889125"/>
          <p14:tracePt t="57481" x="9050338" y="1927225"/>
          <p14:tracePt t="57497" x="8999538" y="1978025"/>
          <p14:tracePt t="57514" x="8963025" y="2052638"/>
          <p14:tracePt t="57531" x="8950325" y="2101850"/>
          <p14:tracePt t="57548" x="8937625" y="2165350"/>
          <p14:tracePt t="57564" x="8937625" y="2201863"/>
          <p14:tracePt t="57581" x="8937625" y="2227263"/>
          <p14:tracePt t="57598" x="8924925" y="2265363"/>
          <p14:tracePt t="57614" x="8924925" y="2290763"/>
          <p14:tracePt t="57635" x="8924925" y="2303463"/>
          <p14:tracePt t="57647" x="8924925" y="2314575"/>
          <p14:tracePt t="57664" x="8924925" y="2339975"/>
          <p14:tracePt t="58278" x="8924925" y="2352675"/>
          <p14:tracePt t="58288" x="8912225" y="2365375"/>
          <p14:tracePt t="58298" x="8912225" y="2390775"/>
          <p14:tracePt t="58314" x="8899525" y="2414588"/>
          <p14:tracePt t="58330" x="8886825" y="2452688"/>
          <p14:tracePt t="58347" x="8886825" y="2478088"/>
          <p14:tracePt t="58364" x="8886825" y="2527300"/>
          <p14:tracePt t="58380" x="8886825" y="2603500"/>
          <p14:tracePt t="58397" x="8886825" y="2627313"/>
          <p14:tracePt t="58414" x="8912225" y="2665413"/>
          <p14:tracePt t="58430" x="8950325" y="2728913"/>
          <p14:tracePt t="58447" x="8975725" y="2790825"/>
          <p14:tracePt t="58464" x="9024938" y="2878138"/>
          <p14:tracePt t="58480" x="9099550" y="2952750"/>
          <p14:tracePt t="58497" x="9150350" y="2965450"/>
          <p14:tracePt t="58513" x="9199563" y="3090863"/>
          <p14:tracePt t="58531" x="9224963" y="3141663"/>
          <p14:tracePt t="58547" x="9237663" y="3154363"/>
          <p14:tracePt t="58564" x="9250363" y="3165475"/>
          <p14:tracePt t="58581" x="9275763" y="3165475"/>
          <p14:tracePt t="58597" x="9288463" y="3165475"/>
          <p14:tracePt t="58614" x="9337675" y="3165475"/>
          <p14:tracePt t="58631" x="9437688" y="3078163"/>
          <p14:tracePt t="58647" x="9501188" y="3028950"/>
          <p14:tracePt t="58664" x="9663113" y="2890838"/>
          <p14:tracePt t="58680" x="9788525" y="2790825"/>
          <p14:tracePt t="58681" x="9875838" y="2665413"/>
          <p14:tracePt t="58697" x="9939338" y="2590800"/>
          <p14:tracePt t="58714" x="9988550" y="2452688"/>
          <p14:tracePt t="58730" x="9988550" y="2427288"/>
          <p14:tracePt t="58747" x="9988550" y="2414588"/>
          <p14:tracePt t="58791" x="9988550" y="2403475"/>
          <p14:tracePt t="58799" x="9988550" y="2390775"/>
          <p14:tracePt t="58822" x="9988550" y="2365375"/>
          <p14:tracePt t="58832" x="9975850" y="2339975"/>
          <p14:tracePt t="58842" x="9963150" y="2303463"/>
          <p14:tracePt t="58852" x="9939338" y="2278063"/>
          <p14:tracePt t="58863" x="9913938" y="2214563"/>
          <p14:tracePt t="58880" x="9888538" y="2165350"/>
          <p14:tracePt t="58897" x="9839325" y="2078038"/>
          <p14:tracePt t="58914" x="9763125" y="2027238"/>
          <p14:tracePt t="58930" x="9739313" y="2014538"/>
          <p14:tracePt t="58947" x="9663113" y="2001838"/>
          <p14:tracePt t="58964" x="9575800" y="2001838"/>
          <p14:tracePt t="58980" x="9525000" y="2001838"/>
          <p14:tracePt t="58997" x="9424988" y="2027238"/>
          <p14:tracePt t="59014" x="9337675" y="2052638"/>
          <p14:tracePt t="59030" x="9301163" y="2065338"/>
          <p14:tracePt t="59047" x="9250363" y="2101850"/>
          <p14:tracePt t="59064" x="9175750" y="2139950"/>
          <p14:tracePt t="59080" x="9137650" y="2165350"/>
          <p14:tracePt t="59097" x="9063038" y="2190750"/>
          <p14:tracePt t="59114" x="9012238" y="2227263"/>
          <p14:tracePt t="59115" x="8986838" y="2252663"/>
          <p14:tracePt t="59130" x="8975725" y="2278063"/>
          <p14:tracePt t="59147" x="8937625" y="2327275"/>
          <p14:tracePt t="59164" x="8912225" y="2352675"/>
          <p14:tracePt t="59165" x="8899525" y="2378075"/>
          <p14:tracePt t="59180" x="8874125" y="2403475"/>
          <p14:tracePt t="59197" x="8837613" y="2465388"/>
          <p14:tracePt t="59213" x="8824913" y="2478088"/>
          <p14:tracePt t="59215" x="8812213" y="2503488"/>
          <p14:tracePt t="59230" x="8786813" y="2527300"/>
          <p14:tracePt t="59247" x="8774113" y="2552700"/>
          <p14:tracePt t="59263" x="8774113" y="2565400"/>
          <p14:tracePt t="59280" x="8750300" y="2616200"/>
          <p14:tracePt t="59297" x="8737600" y="2665413"/>
          <p14:tracePt t="59313" x="8724900" y="2716213"/>
          <p14:tracePt t="59330" x="8699500" y="2840038"/>
          <p14:tracePt t="59347" x="8686800" y="2916238"/>
          <p14:tracePt t="59363" x="8686800" y="2928938"/>
          <p14:tracePt t="59380" x="8686800" y="2978150"/>
          <p14:tracePt t="59397" x="8686800" y="2990850"/>
          <p14:tracePt t="59413" x="8686800" y="3016250"/>
          <p14:tracePt t="59430" x="8686800" y="3028950"/>
          <p14:tracePt t="59447" x="8699500" y="3054350"/>
          <p14:tracePt t="59463" x="8712200" y="3065463"/>
          <p14:tracePt t="59480" x="8737600" y="3078163"/>
          <p14:tracePt t="59497" x="8750300" y="3090863"/>
          <p14:tracePt t="59513" x="8763000" y="3090863"/>
          <p14:tracePt t="59530" x="8799513" y="3116263"/>
          <p14:tracePt t="59547" x="8837613" y="3154363"/>
          <p14:tracePt t="59563" x="8863013" y="3165475"/>
          <p14:tracePt t="59580" x="8924925" y="3203575"/>
          <p14:tracePt t="59597" x="8950325" y="3216275"/>
          <p14:tracePt t="59598" x="8986838" y="3228975"/>
          <p14:tracePt t="59613" x="9024938" y="3228975"/>
          <p14:tracePt t="59630" x="9112250" y="3267075"/>
          <p14:tracePt t="59647" x="9150350" y="3267075"/>
          <p14:tracePt t="59663" x="9224963" y="3267075"/>
          <p14:tracePt t="59680" x="9301163" y="3254375"/>
          <p14:tracePt t="59697" x="9350375" y="3241675"/>
          <p14:tracePt t="59698" x="9401175" y="3216275"/>
          <p14:tracePt t="59713" x="9450388" y="3178175"/>
          <p14:tracePt t="59730" x="9537700" y="3141663"/>
          <p14:tracePt t="59747" x="9588500" y="3116263"/>
          <p14:tracePt t="59763" x="9675813" y="3078163"/>
          <p14:tracePt t="59780" x="9775825" y="3041650"/>
          <p14:tracePt t="59797" x="9801225" y="3028950"/>
          <p14:tracePt t="59813" x="9826625" y="3003550"/>
          <p14:tracePt t="59830" x="9839325" y="2952750"/>
          <p14:tracePt t="59847" x="9839325" y="2941638"/>
          <p14:tracePt t="59863" x="9852025" y="2878138"/>
          <p14:tracePt t="59880" x="9852025" y="2765425"/>
          <p14:tracePt t="59897" x="9852025" y="2703513"/>
          <p14:tracePt t="59913" x="9839325" y="2578100"/>
          <p14:tracePt t="59930" x="9763125" y="2339975"/>
          <p14:tracePt t="59946" x="9750425" y="2178050"/>
          <p14:tracePt t="59963" x="9626600" y="1952625"/>
          <p14:tracePt t="59980" x="9588500" y="1865313"/>
          <p14:tracePt t="59981" x="9563100" y="1814513"/>
          <p14:tracePt t="59997" x="9525000" y="1776413"/>
          <p14:tracePt t="60013" x="9475788" y="1739900"/>
          <p14:tracePt t="60030" x="9450388" y="1739900"/>
          <p14:tracePt t="60031" x="9424988" y="1727200"/>
          <p14:tracePt t="60047" x="9388475" y="1727200"/>
          <p14:tracePt t="60063" x="9301163" y="1714500"/>
          <p14:tracePt t="60080" x="9250363" y="1689100"/>
          <p14:tracePt t="60081" x="9212263" y="1689100"/>
          <p14:tracePt t="60096" x="9150350" y="1689100"/>
          <p14:tracePt t="60113" x="9037638" y="1676400"/>
          <p14:tracePt t="60130" x="9012238" y="1676400"/>
          <p14:tracePt t="60131" x="8975725" y="1676400"/>
          <p14:tracePt t="60146" x="8950325" y="1676400"/>
          <p14:tracePt t="60163" x="8912225" y="1689100"/>
          <p14:tracePt t="60180" x="8886825" y="1689100"/>
          <p14:tracePt t="60196" x="8863013" y="1714500"/>
          <p14:tracePt t="60213" x="8824913" y="1752600"/>
          <p14:tracePt t="60230" x="8824913" y="1765300"/>
          <p14:tracePt t="60246" x="8799513" y="1814513"/>
          <p14:tracePt t="60263" x="8774113" y="1914525"/>
          <p14:tracePt t="60280" x="8774113" y="1952625"/>
          <p14:tracePt t="60296" x="8750300" y="2027238"/>
          <p14:tracePt t="60313" x="8737600" y="2101850"/>
          <p14:tracePt t="60330" x="8737600" y="2139950"/>
          <p14:tracePt t="60346" x="8724900" y="2214563"/>
          <p14:tracePt t="60363" x="8724900" y="2314575"/>
          <p14:tracePt t="60380" x="8724900" y="2403475"/>
          <p14:tracePt t="60396" x="8724900" y="2414588"/>
          <p14:tracePt t="60413" x="8750300" y="2578100"/>
          <p14:tracePt t="60430" x="8763000" y="2640013"/>
          <p14:tracePt t="60446" x="8863013" y="2878138"/>
          <p14:tracePt t="60463" x="8899525" y="2928938"/>
          <p14:tracePt t="60464" x="8924925" y="2978150"/>
          <p14:tracePt t="60480" x="8912225" y="3065463"/>
          <p14:tracePt t="60857" x="8924925" y="3065463"/>
          <p14:tracePt t="60868" x="8963025" y="3065463"/>
          <p14:tracePt t="60877" x="8986838" y="3065463"/>
          <p14:tracePt t="60887" x="9037638" y="3065463"/>
          <p14:tracePt t="60897" x="9075738" y="3054350"/>
          <p14:tracePt t="60913" x="9150350" y="3028950"/>
          <p14:tracePt t="60929" x="9275763" y="3003550"/>
          <p14:tracePt t="60947" x="9375775" y="2990850"/>
          <p14:tracePt t="60963" x="9413875" y="2978150"/>
          <p14:tracePt t="60980" x="9488488" y="2965450"/>
          <p14:tracePt t="60996" x="9513888" y="2952750"/>
          <p14:tracePt t="60997" x="9537700" y="2952750"/>
          <p14:tracePt t="61013" x="9563100" y="2928938"/>
          <p14:tracePt t="61029" x="9626600" y="2878138"/>
          <p14:tracePt t="61046" x="9637713" y="2865438"/>
          <p14:tracePt t="61063" x="9701213" y="2816225"/>
          <p14:tracePt t="61080" x="9750425" y="2765425"/>
          <p14:tracePt t="61096" x="9788525" y="2740025"/>
          <p14:tracePt t="61098" x="9801225" y="2728913"/>
          <p14:tracePt t="61113" x="9813925" y="2690813"/>
          <p14:tracePt t="61129" x="9826625" y="2678113"/>
          <p14:tracePt t="61146" x="9826625" y="2640013"/>
          <p14:tracePt t="61163" x="9826625" y="2590800"/>
          <p14:tracePt t="61180" x="9852025" y="2503488"/>
          <p14:tracePt t="61196" x="9852025" y="2478088"/>
          <p14:tracePt t="61213" x="9852025" y="2390775"/>
          <p14:tracePt t="61230" x="9813925" y="2278063"/>
          <p14:tracePt t="61246" x="9775825" y="2201863"/>
          <p14:tracePt t="61263" x="9688513" y="2065338"/>
          <p14:tracePt t="61280" x="9575800" y="2014538"/>
          <p14:tracePt t="61296" x="9525000" y="2014538"/>
          <p14:tracePt t="61313" x="9437688" y="1989138"/>
          <p14:tracePt t="61330" x="9363075" y="1978025"/>
          <p14:tracePt t="61346" x="9350375" y="1978025"/>
          <p14:tracePt t="61363" x="9312275" y="1978025"/>
          <p14:tracePt t="61380" x="9288463" y="1989138"/>
          <p14:tracePt t="61381" x="9263063" y="2001838"/>
          <p14:tracePt t="61396" x="9237663" y="2027238"/>
          <p14:tracePt t="61413" x="9163050" y="2078038"/>
          <p14:tracePt t="61430" x="9124950" y="2089150"/>
          <p14:tracePt t="61431" x="9099550" y="2114550"/>
          <p14:tracePt t="61446" x="9075738" y="2127250"/>
          <p14:tracePt t="61463" x="9037638" y="2165350"/>
          <p14:tracePt t="61479" x="9037638" y="2178050"/>
          <p14:tracePt t="61496" x="8999538" y="2252663"/>
          <p14:tracePt t="61513" x="8963025" y="2303463"/>
          <p14:tracePt t="61529" x="8963025" y="2339975"/>
          <p14:tracePt t="61546" x="8950325" y="2414588"/>
          <p14:tracePt t="61563" x="8937625" y="2465388"/>
          <p14:tracePt t="61579" x="8937625" y="2490788"/>
          <p14:tracePt t="61596" x="8937625" y="2527300"/>
          <p14:tracePt t="61613" x="8937625" y="2552700"/>
          <p14:tracePt t="61629" x="8937625" y="2578100"/>
          <p14:tracePt t="61646" x="8975725" y="2627313"/>
          <p14:tracePt t="61663" x="9037638" y="2665413"/>
          <p14:tracePt t="61679" x="9075738" y="2690813"/>
          <p14:tracePt t="61696" x="9137650" y="2716213"/>
          <p14:tracePt t="61713" x="9199563" y="2740025"/>
          <p14:tracePt t="61729" x="9212263" y="2752725"/>
          <p14:tracePt t="61746" x="9263063" y="2790825"/>
          <p14:tracePt t="61763" x="9301163" y="2816225"/>
          <p14:tracePt t="61779" x="9324975" y="2828925"/>
          <p14:tracePt t="61796" x="9337675" y="2840038"/>
          <p14:tracePt t="61813" x="9350375" y="2840038"/>
          <p14:tracePt t="61814" x="9363075" y="2840038"/>
          <p14:tracePt t="61829" x="9375775" y="2840038"/>
          <p14:tracePt t="61846" x="9388475" y="2840038"/>
          <p14:tracePt t="61863" x="9401175" y="2840038"/>
          <p14:tracePt t="61864" x="9413875" y="2840038"/>
          <p14:tracePt t="61879" x="9424988" y="2790825"/>
          <p14:tracePt t="61896" x="9475788" y="2728913"/>
          <p14:tracePt t="61913" x="9488488" y="2678113"/>
          <p14:tracePt t="61914" x="9513888" y="2627313"/>
          <p14:tracePt t="61929" x="9525000" y="2578100"/>
          <p14:tracePt t="61946" x="9537700" y="2516188"/>
          <p14:tracePt t="61962" x="9537700" y="2452688"/>
          <p14:tracePt t="61979" x="9537700" y="2427288"/>
          <p14:tracePt t="61996" x="9537700" y="2339975"/>
          <p14:tracePt t="62013" x="9537700" y="2252663"/>
          <p14:tracePt t="62029" x="9525000" y="1978025"/>
          <p14:tracePt t="62046" x="9513888" y="1801813"/>
          <p14:tracePt t="62063" x="9501188" y="1776413"/>
          <p14:tracePt t="62079" x="9488488" y="1765300"/>
          <p14:tracePt t="62096" x="9463088" y="1776413"/>
          <p14:tracePt t="62113" x="9424988" y="1789113"/>
          <p14:tracePt t="62129" x="9350375" y="1839913"/>
          <p14:tracePt t="62146" x="9175750" y="1914525"/>
          <p14:tracePt t="62163" x="9112250" y="1939925"/>
          <p14:tracePt t="62179" x="9012238" y="2014538"/>
          <p14:tracePt t="62196" x="8924925" y="2078038"/>
          <p14:tracePt t="62213" x="8874125" y="2127250"/>
          <p14:tracePt t="62229" x="8774113" y="2227263"/>
          <p14:tracePt t="62246" x="8699500" y="2327275"/>
          <p14:tracePt t="62247" x="8661400" y="2390775"/>
          <p14:tracePt t="62263" x="8624888" y="2427288"/>
          <p14:tracePt t="62279" x="8586788" y="2516188"/>
          <p14:tracePt t="62296" x="8561388" y="2552700"/>
          <p14:tracePt t="62297" x="8561388" y="2578100"/>
          <p14:tracePt t="62312" x="8548688" y="2603500"/>
          <p14:tracePt t="62329" x="8548688" y="2652713"/>
          <p14:tracePt t="62346" x="8548688" y="2678113"/>
          <p14:tracePt t="62347" x="8548688" y="2716213"/>
          <p14:tracePt t="62362" x="8548688" y="2740025"/>
          <p14:tracePt t="62379" x="8561388" y="2778125"/>
          <p14:tracePt t="62396" x="8586788" y="2778125"/>
          <p14:tracePt t="62412" x="8674100" y="2840038"/>
          <p14:tracePt t="62429" x="8774113" y="2840038"/>
          <p14:tracePt t="62446" x="8837613" y="2840038"/>
          <p14:tracePt t="62462" x="8975725" y="2840038"/>
          <p14:tracePt t="62479" x="9188450" y="2816225"/>
          <p14:tracePt t="62496" x="9237663" y="2816225"/>
          <p14:tracePt t="62512" x="9337675" y="2803525"/>
          <p14:tracePt t="62529" x="9413875" y="2778125"/>
          <p14:tracePt t="62546" x="9437688" y="2765425"/>
          <p14:tracePt t="62562" x="9475788" y="2740025"/>
          <p14:tracePt t="62579" x="9513888" y="2716213"/>
          <p14:tracePt t="62596" x="9525000" y="2690813"/>
          <p14:tracePt t="62612" x="9601200" y="2590800"/>
          <p14:tracePt t="62629" x="9663113" y="2452688"/>
          <p14:tracePt t="62646" x="9701213" y="2378075"/>
          <p14:tracePt t="62662" x="9739313" y="2290763"/>
          <p14:tracePt t="62679" x="9739313" y="2239963"/>
          <p14:tracePt t="62680" x="9739313" y="2190750"/>
          <p14:tracePt t="62696" x="9739313" y="2152650"/>
          <p14:tracePt t="62712" x="9739313" y="2065338"/>
          <p14:tracePt t="62729" x="9726613" y="2052638"/>
          <p14:tracePt t="62730" x="9701213" y="2027238"/>
          <p14:tracePt t="62746" x="9688513" y="2027238"/>
          <p14:tracePt t="62762" x="9588500" y="1989138"/>
          <p14:tracePt t="62779" x="9525000" y="1989138"/>
          <p14:tracePt t="62780" x="9437688" y="1989138"/>
          <p14:tracePt t="62795" x="9363075" y="1989138"/>
          <p14:tracePt t="62812" x="9137650" y="1978025"/>
          <p14:tracePt t="62829" x="9050338" y="1978025"/>
          <p14:tracePt t="62846" x="8912225" y="1978025"/>
          <p14:tracePt t="62862" x="8850313" y="2014538"/>
          <p14:tracePt t="62879" x="8812213" y="2039938"/>
          <p14:tracePt t="62880" x="8799513" y="2065338"/>
          <p14:tracePt t="62896" x="8786813" y="2078038"/>
          <p14:tracePt t="62912" x="8763000" y="2114550"/>
          <p14:tracePt t="62929" x="8763000" y="2127250"/>
          <p14:tracePt t="62945" x="8763000" y="2152650"/>
          <p14:tracePt t="62962" x="8763000" y="2178050"/>
          <p14:tracePt t="62979" x="8763000" y="2190750"/>
          <p14:tracePt t="62996" x="8774113" y="2227263"/>
          <p14:tracePt t="63012" x="8850313" y="2327275"/>
          <p14:tracePt t="63029" x="8912225" y="2365375"/>
          <p14:tracePt t="63046" x="9088438" y="2503488"/>
          <p14:tracePt t="63062" x="9137650" y="2540000"/>
          <p14:tracePt t="63079" x="9312275" y="2652713"/>
          <p14:tracePt t="63096" x="9513888" y="2790825"/>
          <p14:tracePt t="63112" x="9613900" y="2816225"/>
          <p14:tracePt t="63129" x="9626600" y="2828925"/>
          <p14:tracePt t="63586" x="9637713" y="2828925"/>
          <p14:tracePt t="63596" x="9637713" y="2803525"/>
          <p14:tracePt t="63606" x="9650413" y="2803525"/>
          <p14:tracePt t="63617" x="9650413" y="2778125"/>
          <p14:tracePt t="63628" x="9663113" y="2765425"/>
          <p14:tracePt t="63646" x="9663113" y="2728913"/>
          <p14:tracePt t="63647" x="9663113" y="2703513"/>
          <p14:tracePt t="63662" x="9663113" y="2678113"/>
          <p14:tracePt t="63679" x="9663113" y="2640013"/>
          <p14:tracePt t="63695" x="9663113" y="2603500"/>
          <p14:tracePt t="63712" x="9663113" y="2540000"/>
          <p14:tracePt t="63728" x="9663113" y="2516188"/>
          <p14:tracePt t="63745" x="9650413" y="2503488"/>
          <p14:tracePt t="63746" x="9637713" y="2490788"/>
          <p14:tracePt t="63762" x="9626600" y="2478088"/>
          <p14:tracePt t="63778" x="9575800" y="2452688"/>
          <p14:tracePt t="63795" x="9537700" y="2439988"/>
          <p14:tracePt t="63812" x="9501188" y="2427288"/>
          <p14:tracePt t="63828" x="9450388" y="2414588"/>
          <p14:tracePt t="63845" x="9424988" y="2414588"/>
          <p14:tracePt t="63862" x="9388475" y="2403475"/>
          <p14:tracePt t="63879" x="9363075" y="2403475"/>
          <p14:tracePt t="63895" x="9350375" y="2403475"/>
          <p14:tracePt t="63912" x="9324975" y="2403475"/>
          <p14:tracePt t="63929" x="9312275" y="2403475"/>
          <p14:tracePt t="63945" x="9301163" y="2414588"/>
          <p14:tracePt t="63962" x="9263063" y="2439988"/>
          <p14:tracePt t="63979" x="9250363" y="2465388"/>
          <p14:tracePt t="63995" x="9250363" y="2478088"/>
          <p14:tracePt t="64012" x="9224963" y="2527300"/>
          <p14:tracePt t="64029" x="9212263" y="2590800"/>
          <p14:tracePt t="64045" x="9199563" y="2590800"/>
          <p14:tracePt t="64062" x="9188450" y="2616200"/>
          <p14:tracePt t="64080" x="9188450" y="2627313"/>
          <p14:tracePt t="64100" x="9188450" y="2640013"/>
          <p14:tracePt t="64120" x="9188450" y="2652713"/>
          <p14:tracePt t="64140" x="9199563" y="2678113"/>
          <p14:tracePt t="64150" x="9199563" y="2690813"/>
          <p14:tracePt t="64162" x="9199563" y="2716213"/>
          <p14:tracePt t="64179" x="9212263" y="2740025"/>
          <p14:tracePt t="64180" x="9212263" y="2765425"/>
          <p14:tracePt t="64195" x="9224963" y="2778125"/>
          <p14:tracePt t="64212" x="9250363" y="2816225"/>
          <p14:tracePt t="64229" x="9250363" y="2840038"/>
          <p14:tracePt t="64245" x="9275763" y="2865438"/>
          <p14:tracePt t="64262" x="9288463" y="2865438"/>
          <p14:tracePt t="64279" x="9288463" y="2878138"/>
          <p14:tracePt t="64295" x="9312275" y="2878138"/>
          <p14:tracePt t="64312" x="9350375" y="2878138"/>
          <p14:tracePt t="64328" x="9388475" y="2878138"/>
          <p14:tracePt t="64345" x="9475788" y="2878138"/>
          <p14:tracePt t="64362" x="9637713" y="2803525"/>
          <p14:tracePt t="64378" x="9688513" y="2765425"/>
          <p14:tracePt t="64395" x="9750425" y="2716213"/>
          <p14:tracePt t="64412" x="9775825" y="2665413"/>
          <p14:tracePt t="64428" x="9788525" y="2652713"/>
          <p14:tracePt t="64445" x="9801225" y="2616200"/>
          <p14:tracePt t="64462" x="9801225" y="2603500"/>
          <p14:tracePt t="64463" x="9801225" y="2590800"/>
          <p14:tracePt t="64478" x="9801225" y="2565400"/>
          <p14:tracePt t="64495" x="9801225" y="2516188"/>
          <p14:tracePt t="64512" x="9775825" y="2452688"/>
          <p14:tracePt t="64528" x="9763125" y="2414588"/>
          <p14:tracePt t="64545" x="9739313" y="2352675"/>
          <p14:tracePt t="64562" x="9726613" y="2339975"/>
          <p14:tracePt t="64563" x="9713913" y="2303463"/>
          <p14:tracePt t="64578" x="9701213" y="2278063"/>
          <p14:tracePt t="64595" x="9663113" y="2227263"/>
          <p14:tracePt t="64612" x="9637713" y="2201863"/>
          <p14:tracePt t="64628" x="9588500" y="2152650"/>
          <p14:tracePt t="64645" x="9537700" y="2127250"/>
          <p14:tracePt t="64662" x="9513888" y="2114550"/>
          <p14:tracePt t="64678" x="9475788" y="2101850"/>
          <p14:tracePt t="64695" x="9437688" y="2101850"/>
          <p14:tracePt t="64714" x="9424988" y="2101850"/>
          <p14:tracePt t="64729" x="9413875" y="2101850"/>
          <p14:tracePt t="64745" x="9388475" y="2101850"/>
          <p14:tracePt t="64761" x="9375775" y="2101850"/>
          <p14:tracePt t="64778" x="9350375" y="2127250"/>
          <p14:tracePt t="64795" x="9324975" y="2152650"/>
          <p14:tracePt t="64812" x="9324975" y="2165350"/>
          <p14:tracePt t="64828" x="9263063" y="2190750"/>
          <p14:tracePt t="64845" x="9250363" y="2201863"/>
          <p14:tracePt t="64846" x="9237663" y="2239963"/>
          <p14:tracePt t="64862" x="9224963" y="2252663"/>
          <p14:tracePt t="64878" x="9212263" y="2290763"/>
          <p14:tracePt t="64895" x="9212263" y="2303463"/>
          <p14:tracePt t="64912" x="9212263" y="2314575"/>
          <p14:tracePt t="64928" x="9212263" y="2327275"/>
          <p14:tracePt t="65319" x="9212263" y="2352675"/>
          <p14:tracePt t="65328" x="9199563" y="2365375"/>
          <p14:tracePt t="65339" x="9199563" y="2378075"/>
          <p14:tracePt t="65350" x="9188450" y="2390775"/>
          <p14:tracePt t="65362" x="9175750" y="2427288"/>
          <p14:tracePt t="65378" x="9175750" y="2465388"/>
          <p14:tracePt t="65379" x="9175750" y="2503488"/>
          <p14:tracePt t="65395" x="9175750" y="2540000"/>
          <p14:tracePt t="65411" x="9175750" y="2627313"/>
          <p14:tracePt t="65428" x="9175750" y="2652713"/>
          <p14:tracePt t="65429" x="9175750" y="2678113"/>
          <p14:tracePt t="65445" x="9175750" y="2703513"/>
          <p14:tracePt t="65461" x="9199563" y="2728913"/>
          <p14:tracePt t="65478" x="9212263" y="2728913"/>
          <p14:tracePt t="65495" x="9224963" y="2740025"/>
          <p14:tracePt t="65511" x="9250363" y="2740025"/>
          <p14:tracePt t="65528" x="9275763" y="2740025"/>
          <p14:tracePt t="65545" x="9301163" y="2740025"/>
          <p14:tracePt t="65561" x="9337675" y="2765425"/>
          <p14:tracePt t="65578" x="9363075" y="2765425"/>
          <p14:tracePt t="65595" x="9437688" y="2765425"/>
          <p14:tracePt t="65611" x="9550400" y="2728913"/>
          <p14:tracePt t="65628" x="9601200" y="2703513"/>
          <p14:tracePt t="65645" x="9739313" y="2640013"/>
          <p14:tracePt t="65662" x="9813925" y="2565400"/>
          <p14:tracePt t="65678" x="9826625" y="2527300"/>
          <p14:tracePt t="65695" x="9839325" y="2503488"/>
          <p14:tracePt t="65712" x="9839325" y="2465388"/>
          <p14:tracePt t="65728" x="9839325" y="2452688"/>
          <p14:tracePt t="65745" x="9839325" y="2427288"/>
          <p14:tracePt t="65762" x="9775825" y="2365375"/>
          <p14:tracePt t="65778" x="9750425" y="2339975"/>
          <p14:tracePt t="65795" x="9688513" y="2290763"/>
          <p14:tracePt t="65812" x="9663113" y="2278063"/>
          <p14:tracePt t="65813" x="9637713" y="2252663"/>
          <p14:tracePt t="65828" x="9613900" y="2252663"/>
          <p14:tracePt t="65844" x="9513888" y="2214563"/>
          <p14:tracePt t="65861" x="9488488" y="2201863"/>
          <p14:tracePt t="65863" x="9450388" y="2201863"/>
          <p14:tracePt t="65878" x="9424988" y="2201863"/>
          <p14:tracePt t="65895" x="9363075" y="2190750"/>
          <p14:tracePt t="65911" x="9350375" y="2190750"/>
          <p14:tracePt t="65928" x="9337675" y="2190750"/>
          <p14:tracePt t="65945" x="9324975" y="2190750"/>
          <p14:tracePt t="65963" x="9324975" y="2201863"/>
          <p14:tracePt t="65984" x="9324975" y="2214563"/>
          <p14:tracePt t="66004" x="9324975" y="2227263"/>
          <p14:tracePt t="66024" x="9324975" y="2239963"/>
          <p14:tracePt t="66034" x="9337675" y="2265363"/>
          <p14:tracePt t="66045" x="9337675" y="2290763"/>
          <p14:tracePt t="66061" x="9337675" y="2314575"/>
          <p14:tracePt t="66078" x="9388475" y="2427288"/>
          <p14:tracePt t="66095" x="9437688" y="2540000"/>
          <p14:tracePt t="66111" x="9463088" y="2578100"/>
          <p14:tracePt t="66128" x="9525000" y="2627313"/>
          <p14:tracePt t="66145" x="9563100" y="2652713"/>
          <p14:tracePt t="66161" x="9588500" y="2652713"/>
          <p14:tracePt t="66178" x="9601200" y="2665413"/>
          <p14:tracePt t="66195" x="9637713" y="2665413"/>
          <p14:tracePt t="66211" x="9650413" y="2665413"/>
          <p14:tracePt t="66228" x="9713913" y="2652713"/>
          <p14:tracePt t="66598" x="9750425" y="2652713"/>
          <p14:tracePt t="66608" x="9788525" y="2652713"/>
          <p14:tracePt t="66619" x="9839325" y="2652713"/>
          <p14:tracePt t="66628" x="9875838" y="2652713"/>
          <p14:tracePt t="66644" x="9926638" y="2652713"/>
          <p14:tracePt t="66661" x="10088563" y="2652713"/>
          <p14:tracePt t="66678" x="10277475" y="2652713"/>
          <p14:tracePt t="66694" x="10377488" y="2640013"/>
          <p14:tracePt t="66711" x="10490200" y="2616200"/>
          <p14:tracePt t="66728" x="10526713" y="2616200"/>
          <p14:tracePt t="66729" x="10552113" y="2616200"/>
          <p14:tracePt t="66744" x="10577513" y="2616200"/>
          <p14:tracePt t="66761" x="10602913" y="2616200"/>
          <p14:tracePt t="66778" x="10626725" y="2603500"/>
          <p14:tracePt t="66794" x="10652125" y="2590800"/>
          <p14:tracePt t="66811" x="10726738" y="2590800"/>
          <p14:tracePt t="66827" x="10764838" y="2578100"/>
          <p14:tracePt t="66844" x="10828338" y="2552700"/>
          <p14:tracePt t="66861" x="10864850" y="2540000"/>
          <p14:tracePt t="66878" x="10877550" y="2540000"/>
          <p14:tracePt t="66894" x="10890250" y="2527300"/>
          <p14:tracePt t="66911" x="10890250" y="2516188"/>
          <p14:tracePt t="66928" x="10890250" y="2490788"/>
          <p14:tracePt t="66944" x="10915650" y="2452688"/>
          <p14:tracePt t="66961" x="10928350" y="2314575"/>
          <p14:tracePt t="66978" x="10939463" y="2214563"/>
          <p14:tracePt t="66994" x="10964863" y="1901825"/>
          <p14:tracePt t="67011" x="10964863" y="1489075"/>
          <p14:tracePt t="67028" x="10928350" y="1163638"/>
          <p14:tracePt t="67044" x="10852150" y="487363"/>
          <p14:tracePt t="67183" x="10526713" y="50800"/>
          <p14:tracePt t="67194" x="10464800" y="100013"/>
          <p14:tracePt t="67211" x="10377488" y="161925"/>
          <p14:tracePt t="67212" x="10288588" y="287338"/>
          <p14:tracePt t="67228" x="10201275" y="450850"/>
          <p14:tracePt t="67244" x="9975850" y="812800"/>
          <p14:tracePt t="67261" x="9875838" y="989013"/>
          <p14:tracePt t="67277" x="9713913" y="1289050"/>
          <p14:tracePt t="67294" x="9626600" y="1439863"/>
          <p14:tracePt t="67311" x="9613900" y="1476375"/>
          <p14:tracePt t="67328" x="9601200" y="1514475"/>
          <p14:tracePt t="67344" x="9601200" y="1539875"/>
          <p14:tracePt t="67361" x="9601200" y="1563688"/>
          <p14:tracePt t="67377" x="9601200" y="1652588"/>
          <p14:tracePt t="67394" x="9588500" y="1865313"/>
          <p14:tracePt t="67411" x="9588500" y="1939925"/>
          <p14:tracePt t="67427" x="9588500" y="2127250"/>
          <p14:tracePt t="67444" x="9613900" y="2252663"/>
          <p14:tracePt t="67461" x="9613900" y="2303463"/>
          <p14:tracePt t="67477" x="9675813" y="2390775"/>
          <p14:tracePt t="67494" x="9763125" y="2452688"/>
          <p14:tracePt t="67511" x="9801225" y="2478088"/>
          <p14:tracePt t="67527" x="9913938" y="2565400"/>
          <p14:tracePt t="67544" x="9963150" y="2578100"/>
          <p14:tracePt t="67545" x="10013950" y="2603500"/>
          <p14:tracePt t="67561" x="10064750" y="2616200"/>
          <p14:tracePt t="67578" x="10164763" y="2627313"/>
          <p14:tracePt t="67594" x="10226675" y="2616200"/>
          <p14:tracePt t="67595" x="10301288" y="2590800"/>
          <p14:tracePt t="67611" x="10339388" y="2552700"/>
          <p14:tracePt t="67627" x="10426700" y="2478088"/>
          <p14:tracePt t="67644" x="10464800" y="2452688"/>
          <p14:tracePt t="67645" x="10490200" y="2427288"/>
          <p14:tracePt t="67661" x="10502900" y="2414588"/>
          <p14:tracePt t="67677" x="10590213" y="2365375"/>
          <p14:tracePt t="67694" x="10614025" y="2327275"/>
          <p14:tracePt t="67711" x="10702925" y="2239963"/>
          <p14:tracePt t="67727" x="10790238" y="2052638"/>
          <p14:tracePt t="67744" x="10828338" y="1927225"/>
          <p14:tracePt t="67761" x="10864850" y="1727200"/>
          <p14:tracePt t="67777" x="10864850" y="1563688"/>
          <p14:tracePt t="67794" x="10864850" y="1514475"/>
          <p14:tracePt t="67811" x="10852150" y="1439863"/>
          <p14:tracePt t="67828" x="10815638" y="1389063"/>
          <p14:tracePt t="67844" x="10790238" y="1376363"/>
          <p14:tracePt t="67861" x="10752138" y="1327150"/>
          <p14:tracePt t="67877" x="10739438" y="1263650"/>
          <p14:tracePt t="67894" x="10726738" y="1250950"/>
          <p14:tracePt t="67911" x="10602913" y="1238250"/>
          <p14:tracePt t="67928" x="10452100" y="1214438"/>
          <p14:tracePt t="67944" x="10377488" y="1214438"/>
          <p14:tracePt t="67961" x="10201275" y="1227138"/>
          <p14:tracePt t="67978" x="10101263" y="1238250"/>
          <p14:tracePt t="67994" x="10064750" y="1250950"/>
          <p14:tracePt t="68011" x="10026650" y="1301750"/>
          <p14:tracePt t="68027" x="10001250" y="1339850"/>
          <p14:tracePt t="68029" x="9988550" y="1363663"/>
          <p14:tracePt t="68044" x="9963150" y="1389063"/>
          <p14:tracePt t="68060" x="9939338" y="1463675"/>
          <p14:tracePt t="68077" x="9926638" y="1489075"/>
          <p14:tracePt t="68078" x="9926638" y="1527175"/>
          <p14:tracePt t="68094" x="9926638" y="1552575"/>
          <p14:tracePt t="68111" x="9926638" y="1627188"/>
          <p14:tracePt t="68127" x="9939338" y="1663700"/>
          <p14:tracePt t="68144" x="10013950" y="1889125"/>
          <p14:tracePt t="68161" x="10177463" y="2190750"/>
          <p14:tracePt t="68177" x="10252075" y="2303463"/>
          <p14:tracePt t="68194" x="10426700" y="2552700"/>
          <p14:tracePt t="68211" x="10514013" y="2678113"/>
          <p14:tracePt t="68227" x="10564813" y="2703513"/>
          <p14:tracePt t="68244" x="10602913" y="2740025"/>
          <p14:tracePt t="68260" x="10626725" y="2740025"/>
          <p14:tracePt t="68280" x="10639425" y="2740025"/>
          <p14:tracePt t="68300" x="10652125" y="2740025"/>
          <p14:tracePt t="68311" x="10664825" y="2728913"/>
          <p14:tracePt t="68327" x="10677525" y="2678113"/>
          <p14:tracePt t="68344" x="10726738" y="2516188"/>
          <p14:tracePt t="68361" x="10777538" y="2352675"/>
          <p14:tracePt t="68377" x="10815638" y="2278063"/>
          <p14:tracePt t="68394" x="10890250" y="2165350"/>
          <p14:tracePt t="68411" x="10915650" y="2127250"/>
          <p14:tracePt t="68412" x="10939463" y="2101850"/>
          <p14:tracePt t="68427" x="10964863" y="2089150"/>
          <p14:tracePt t="68444" x="10964863" y="2065338"/>
          <p14:tracePt t="68461" x="10964863" y="2052638"/>
          <p14:tracePt t="68477" x="10928350" y="2039938"/>
          <p14:tracePt t="68494" x="10877550" y="2039938"/>
          <p14:tracePt t="68511" x="10828338" y="2027238"/>
          <p14:tracePt t="69025" x="10815638" y="2014538"/>
          <p14:tracePt t="69035" x="10815638" y="1978025"/>
          <p14:tracePt t="69045" x="10802938" y="1952625"/>
          <p14:tracePt t="69060" x="10764838" y="1901825"/>
          <p14:tracePt t="69077" x="10614025" y="1614488"/>
          <p14:tracePt t="69094" x="10502900" y="1327150"/>
          <p14:tracePt t="69110" x="10364788" y="989013"/>
          <p14:tracePt t="69127" x="10239375" y="776288"/>
          <p14:tracePt t="69144" x="10213975" y="750888"/>
          <p14:tracePt t="69160" x="10188575" y="738188"/>
          <p14:tracePt t="69177" x="10177463" y="738188"/>
          <p14:tracePt t="69193" x="10152063" y="750888"/>
          <p14:tracePt t="69211" x="10126663" y="788988"/>
          <p14:tracePt t="69237" x="10113963" y="812800"/>
          <p14:tracePt t="69248" x="10088563" y="825500"/>
          <p14:tracePt t="69260" x="10075863" y="850900"/>
          <p14:tracePt t="69277" x="10026650" y="963613"/>
          <p14:tracePt t="69294" x="10013950" y="1038225"/>
          <p14:tracePt t="69310" x="9952038" y="1150938"/>
          <p14:tracePt t="69327" x="9926638" y="1214438"/>
          <p14:tracePt t="69328" x="9901238" y="1263650"/>
          <p14:tracePt t="69344" x="9875838" y="1350963"/>
          <p14:tracePt t="69360" x="9852025" y="1552575"/>
          <p14:tracePt t="69377" x="9839325" y="1663700"/>
          <p14:tracePt t="69393" x="9852025" y="1865313"/>
          <p14:tracePt t="69410" x="9913938" y="2027238"/>
          <p14:tracePt t="69427" x="9963150" y="2089150"/>
          <p14:tracePt t="69428" x="10013950" y="2127250"/>
          <p14:tracePt t="69443" x="10064750" y="2178050"/>
          <p14:tracePt t="69460" x="10277475" y="2352675"/>
          <p14:tracePt t="69477" x="10364788" y="2439988"/>
          <p14:tracePt t="69493" x="10564813" y="2590800"/>
          <p14:tracePt t="69510" x="10815638" y="2640013"/>
          <p14:tracePt t="69527" x="10890250" y="2640013"/>
          <p14:tracePt t="69543" x="10977563" y="2627313"/>
          <p14:tracePt t="69923" x="10977563" y="2616200"/>
          <p14:tracePt t="69933" x="10977563" y="2603500"/>
          <p14:tracePt t="69953" x="10977563" y="2590800"/>
          <p14:tracePt t="69963" x="10977563" y="2578100"/>
          <p14:tracePt t="69972" x="10977563" y="2565400"/>
          <p14:tracePt t="69982" x="10977563" y="2516188"/>
          <p14:tracePt t="69993" x="10964863" y="2427288"/>
          <p14:tracePt t="70010" x="10952163" y="2303463"/>
          <p14:tracePt t="70027" x="10902950" y="2001838"/>
          <p14:tracePt t="70043" x="10852150" y="1776413"/>
          <p14:tracePt t="70060" x="10828338" y="1727200"/>
          <p14:tracePt t="70077" x="10802938" y="1689100"/>
          <p14:tracePt t="70093" x="10777538" y="1689100"/>
          <p14:tracePt t="70110" x="10764838" y="1689100"/>
          <p14:tracePt t="70127" x="10739438" y="1689100"/>
          <p14:tracePt t="70144" x="10626725" y="1701800"/>
          <p14:tracePt t="70160" x="10590213" y="1714500"/>
          <p14:tracePt t="70177" x="10514013" y="1752600"/>
          <p14:tracePt t="70193" x="10464800" y="1789113"/>
          <p14:tracePt t="70194" x="10401300" y="1827213"/>
          <p14:tracePt t="70210" x="10377488" y="1876425"/>
          <p14:tracePt t="70226" x="10277475" y="1965325"/>
          <p14:tracePt t="70243" x="10239375" y="2014538"/>
          <p14:tracePt t="70260" x="10177463" y="2139950"/>
          <p14:tracePt t="70276" x="10152063" y="2252663"/>
          <p14:tracePt t="70293" x="10139363" y="2290763"/>
          <p14:tracePt t="70294" x="10139363" y="2314575"/>
          <p14:tracePt t="70310" x="10139363" y="2339975"/>
          <p14:tracePt t="70335" x="10139363" y="2352675"/>
          <p14:tracePt t="70345" x="10152063" y="2352675"/>
          <p14:tracePt t="70360" x="10164763" y="2352675"/>
          <p14:tracePt t="70376" x="10213975" y="2365375"/>
          <p14:tracePt t="70393" x="10252075" y="2378075"/>
          <p14:tracePt t="70410" x="10352088" y="2390775"/>
          <p14:tracePt t="70426" x="10401300" y="2414588"/>
          <p14:tracePt t="70443" x="10414000" y="2414588"/>
          <p14:tracePt t="70460" x="10439400" y="2414588"/>
          <p14:tracePt t="70476" x="10452100" y="2414588"/>
          <p14:tracePt t="70516" x="10452100" y="2403475"/>
          <p14:tracePt t="70527" x="10452100" y="2378075"/>
          <p14:tracePt t="70537" x="10452100" y="2365375"/>
          <p14:tracePt t="70547" x="10452100" y="2339975"/>
          <p14:tracePt t="70560" x="10452100" y="2314575"/>
          <p14:tracePt t="70576" x="10452100" y="2278063"/>
          <p14:tracePt t="70578" x="10452100" y="2239963"/>
          <p14:tracePt t="70593" x="10452100" y="2214563"/>
          <p14:tracePt t="70610" x="10452100" y="2152650"/>
          <p14:tracePt t="70626" x="10439400" y="2139950"/>
          <p14:tracePt t="70628" x="10439400" y="2127250"/>
          <p14:tracePt t="70643" x="10426700" y="2127250"/>
          <p14:tracePt t="70660" x="10401300" y="2127250"/>
          <p14:tracePt t="70677" x="10377488" y="2127250"/>
          <p14:tracePt t="70693" x="10364788" y="2127250"/>
          <p14:tracePt t="70710" x="10301288" y="2152650"/>
          <p14:tracePt t="70726" x="10239375" y="2178050"/>
          <p14:tracePt t="70728" x="10164763" y="2214563"/>
          <p14:tracePt t="70743" x="10113963" y="2252663"/>
          <p14:tracePt t="70760" x="9963150" y="2365375"/>
          <p14:tracePt t="70776" x="9863138" y="2427288"/>
          <p14:tracePt t="70793" x="9713913" y="2590800"/>
          <p14:tracePt t="70810" x="9550400" y="2790825"/>
          <p14:tracePt t="71343" x="9525000" y="2803525"/>
          <p14:tracePt t="71353" x="9475788" y="2840038"/>
          <p14:tracePt t="71363" x="9401175" y="2890838"/>
          <p14:tracePt t="71376" x="9301163" y="2952750"/>
          <p14:tracePt t="71393" x="8999538" y="3116263"/>
          <p14:tracePt t="71409" x="8699500" y="3290888"/>
          <p14:tracePt t="71426" x="7986713" y="3716338"/>
          <p14:tracePt t="71443" x="7372350" y="4017963"/>
          <p14:tracePt t="71459" x="7159625" y="4105275"/>
          <p14:tracePt t="71476" x="6884988" y="4205288"/>
          <p14:tracePt t="71493" x="6772275" y="4254500"/>
          <p14:tracePt t="71494" x="6721475" y="4279900"/>
          <p14:tracePt t="71509" x="6672263" y="4305300"/>
          <p14:tracePt t="71526" x="6621463" y="4354513"/>
          <p14:tracePt t="71543" x="6596063" y="4367213"/>
          <p14:tracePt t="71544" x="6572250" y="4367213"/>
          <p14:tracePt t="71559" x="6559550" y="4367213"/>
          <p14:tracePt t="72551" x="6559550" y="4379913"/>
          <p14:tracePt t="72561" x="6559550" y="4392613"/>
          <p14:tracePt t="72571" x="6546850" y="4405313"/>
          <p14:tracePt t="72581" x="6546850" y="4418013"/>
          <p14:tracePt t="72592" x="6546850" y="4430713"/>
          <p14:tracePt t="72609" x="6546850" y="4454525"/>
          <p14:tracePt t="72626" x="6546850" y="4505325"/>
          <p14:tracePt t="72642" x="6546850" y="4618038"/>
          <p14:tracePt t="72659" x="6546850" y="4679950"/>
          <p14:tracePt t="72676" x="6546850" y="4805363"/>
          <p14:tracePt t="72693" x="6559550" y="4892675"/>
          <p14:tracePt t="72709" x="6559550" y="4918075"/>
          <p14:tracePt t="72726" x="6572250" y="4943475"/>
          <p14:tracePt t="73961" x="6596063" y="4943475"/>
          <p14:tracePt t="73971" x="6621463" y="4943475"/>
          <p14:tracePt t="73981" x="6646863" y="4943475"/>
          <p14:tracePt t="73992" x="6659563" y="4943475"/>
          <p14:tracePt t="74009" x="6696075" y="4943475"/>
          <p14:tracePt t="74025" x="6808788" y="4981575"/>
          <p14:tracePt t="74042" x="6997700" y="5005388"/>
          <p14:tracePt t="74059" x="7085013" y="5043488"/>
          <p14:tracePt t="74075" x="7210425" y="5056188"/>
          <p14:tracePt t="74092" x="7235825" y="5056188"/>
          <p14:tracePt t="74667" x="7246938" y="5056188"/>
          <p14:tracePt t="74707" x="7246938" y="5043488"/>
          <p14:tracePt t="74728" x="7246938" y="5018088"/>
          <p14:tracePt t="74748" x="7246938" y="5005388"/>
          <p14:tracePt t="74758" x="7246938" y="4992688"/>
          <p14:tracePt t="74768" x="7246938" y="4981575"/>
          <p14:tracePt t="74778" x="7235825" y="4968875"/>
          <p14:tracePt t="74792" x="7223125" y="4956175"/>
          <p14:tracePt t="74808" x="7223125" y="4905375"/>
          <p14:tracePt t="74825" x="7197725" y="4868863"/>
          <p14:tracePt t="74842" x="7197725" y="4856163"/>
          <p14:tracePt t="74858" x="7172325" y="4818063"/>
          <p14:tracePt t="74875" x="7159625" y="4818063"/>
          <p14:tracePt t="74892" x="7146925" y="4792663"/>
          <p14:tracePt t="74908" x="7134225" y="4779963"/>
          <p14:tracePt t="74925" x="7134225" y="4768850"/>
          <p14:tracePt t="74942" x="7123113" y="4768850"/>
          <p14:tracePt t="75392" x="7097713" y="4768850"/>
          <p14:tracePt t="75402" x="7072313" y="4768850"/>
          <p14:tracePt t="75413" x="7059613" y="4768850"/>
          <p14:tracePt t="75425" x="7034213" y="4768850"/>
          <p14:tracePt t="75442" x="7010400" y="4768850"/>
          <p14:tracePt t="75443" x="6946900" y="4768850"/>
          <p14:tracePt t="75458" x="6897688" y="4768850"/>
          <p14:tracePt t="75475" x="6708775" y="4756150"/>
          <p14:tracePt t="75491" x="6634163" y="4756150"/>
          <p14:tracePt t="75493" x="6546850" y="4756150"/>
          <p14:tracePt t="75508" x="6483350" y="4756150"/>
          <p14:tracePt t="75525" x="6321425" y="4756150"/>
          <p14:tracePt t="75541" x="6283325" y="4756150"/>
          <p14:tracePt t="75543" x="6259513" y="4756150"/>
          <p14:tracePt t="75558" x="6234113" y="4756150"/>
          <p14:tracePt t="75575" x="6208713" y="4756150"/>
          <p14:tracePt t="75591" x="6196013" y="4756150"/>
          <p14:tracePt t="75608" x="6183313" y="4756150"/>
          <p14:tracePt t="76188" x="6196013" y="4743450"/>
          <p14:tracePt t="76198" x="6221413" y="4718050"/>
          <p14:tracePt t="76208" x="6234113" y="4718050"/>
          <p14:tracePt t="76225" x="6283325" y="4679950"/>
          <p14:tracePt t="76248" x="6308725" y="4667250"/>
          <p14:tracePt t="76258" x="6383338" y="4630738"/>
          <p14:tracePt t="76275" x="6472238" y="4592638"/>
          <p14:tracePt t="76291" x="6646863" y="4543425"/>
          <p14:tracePt t="76308" x="6734175" y="4505325"/>
          <p14:tracePt t="76309" x="6784975" y="4492625"/>
          <p14:tracePt t="76325" x="6846888" y="4467225"/>
          <p14:tracePt t="76341" x="6946900" y="4443413"/>
          <p14:tracePt t="76358" x="6972300" y="4430713"/>
          <p14:tracePt t="76792" x="6985000" y="4430713"/>
          <p14:tracePt t="76822" x="7010400" y="4430713"/>
          <p14:tracePt t="76843" x="7021513" y="4430713"/>
          <p14:tracePt t="76853" x="7034213" y="4443413"/>
          <p14:tracePt t="76863" x="7046913" y="4443413"/>
          <p14:tracePt t="76874" x="7059613" y="4443413"/>
          <p14:tracePt t="76891" x="7072313" y="4443413"/>
          <p14:tracePt t="76895" x="7085013" y="4443413"/>
          <p14:tracePt t="76907" x="7097713" y="4443413"/>
          <p14:tracePt t="76924" x="7134225" y="4454525"/>
          <p14:tracePt t="76943" x="7146925" y="4467225"/>
          <p14:tracePt t="76958" x="7172325" y="4467225"/>
          <p14:tracePt t="76974" x="7185025" y="4479925"/>
          <p14:tracePt t="76991" x="7197725" y="4479925"/>
          <p14:tracePt t="77008" x="7235825" y="4492625"/>
          <p14:tracePt t="77025" x="7259638" y="4505325"/>
          <p14:tracePt t="77041" x="7285038" y="4505325"/>
          <p14:tracePt t="77057" x="7310438" y="4518025"/>
          <p14:tracePt t="77075" x="7359650" y="4530725"/>
          <p14:tracePt t="77091" x="7372350" y="4530725"/>
          <p14:tracePt t="77107" x="7423150" y="4543425"/>
          <p14:tracePt t="77124" x="7435850" y="4554538"/>
          <p14:tracePt t="77141" x="7459663" y="4554538"/>
          <p14:tracePt t="77158" x="7485063" y="4579938"/>
          <p14:tracePt t="77175" x="7523163" y="4579938"/>
          <p14:tracePt t="77191" x="7535863" y="4579938"/>
          <p14:tracePt t="77208" x="7572375" y="4592638"/>
          <p14:tracePt t="77528" x="7585075" y="4592638"/>
          <p14:tracePt t="77537" x="7585075" y="4579938"/>
          <p14:tracePt t="77547" x="7597775" y="4579938"/>
          <p14:tracePt t="77618" x="7610475" y="4579938"/>
          <p14:tracePt t="77658" x="7623175" y="4579938"/>
          <p14:tracePt t="77668" x="7635875" y="4579938"/>
          <p14:tracePt t="77689" x="7648575" y="4579938"/>
          <p14:tracePt t="77709" x="7661275" y="4579938"/>
          <p14:tracePt t="77769" x="7673975" y="4579938"/>
          <p14:tracePt t="77900" x="7673975" y="4592638"/>
          <p14:tracePt t="77950" x="7661275" y="4592638"/>
          <p14:tracePt t="77961" x="7635875" y="4592638"/>
          <p14:tracePt t="77970" x="7610475" y="4579938"/>
          <p14:tracePt t="77981" x="7597775" y="4579938"/>
          <p14:tracePt t="77991" x="7561263" y="4579938"/>
          <p14:tracePt t="78007" x="7523163" y="4579938"/>
          <p14:tracePt t="78024" x="7472363" y="4579938"/>
          <p14:tracePt t="78041" x="7448550" y="4579938"/>
          <p14:tracePt t="78057" x="7435850" y="4592638"/>
          <p14:tracePt t="78074" x="7397750" y="4605338"/>
          <p14:tracePt t="78091" x="7385050" y="4618038"/>
          <p14:tracePt t="78092" x="7372350" y="4618038"/>
          <p14:tracePt t="78107" x="7359650" y="4618038"/>
          <p14:tracePt t="78124" x="7348538" y="4630738"/>
          <p14:tracePt t="78141" x="7335838" y="4630738"/>
          <p14:tracePt t="78162" x="7335838" y="4643438"/>
          <p14:tracePt t="78787" x="7323138" y="4643438"/>
          <p14:tracePt t="78807" x="7310438" y="4643438"/>
          <p14:tracePt t="78968" x="7323138" y="4643438"/>
          <p14:tracePt t="78978" x="7335838" y="4643438"/>
          <p14:tracePt t="78998" x="7359650" y="4643438"/>
          <p14:tracePt t="79008" x="7372350" y="4643438"/>
          <p14:tracePt t="79018" x="7385050" y="4643438"/>
          <p14:tracePt t="79028" x="7397750" y="4643438"/>
          <p14:tracePt t="79040" x="7397750" y="4656138"/>
          <p14:tracePt t="79057" x="7410450" y="4656138"/>
          <p14:tracePt t="79074" x="7423150" y="4656138"/>
          <p14:tracePt t="79119" x="7435850" y="4656138"/>
          <p14:tracePt t="79159" x="7435850" y="4667250"/>
          <p14:tracePt t="79239" x="7448550" y="4667250"/>
          <p14:tracePt t="79270" x="7472363" y="4667250"/>
          <p14:tracePt t="79290" x="7485063" y="4667250"/>
          <p14:tracePt t="79300" x="7497763" y="4667250"/>
          <p14:tracePt t="79310" x="7510463" y="4667250"/>
          <p14:tracePt t="79324" x="7535863" y="4667250"/>
          <p14:tracePt t="79341" x="7597775" y="4667250"/>
          <p14:tracePt t="79357" x="7635875" y="4667250"/>
          <p14:tracePt t="79373" x="7748588" y="4667250"/>
          <p14:tracePt t="79390" x="7886700" y="4656138"/>
          <p14:tracePt t="79407" x="7961313" y="4656138"/>
          <p14:tracePt t="79423" x="8048625" y="4656138"/>
          <p14:tracePt t="79440" x="8123238" y="4656138"/>
          <p14:tracePt t="79457" x="8161338" y="4643438"/>
          <p14:tracePt t="79473" x="8199438" y="4630738"/>
          <p14:tracePt t="79490" x="8223250" y="4630738"/>
          <p14:tracePt t="79491" x="8248650" y="4630738"/>
          <p14:tracePt t="79507" x="8274050" y="4630738"/>
          <p14:tracePt t="79523" x="8348663" y="4630738"/>
          <p14:tracePt t="79540" x="8386763" y="4630738"/>
          <p14:tracePt t="79557" x="8461375" y="4630738"/>
          <p14:tracePt t="79573" x="8512175" y="4630738"/>
          <p14:tracePt t="79590" x="8524875" y="4630738"/>
          <p14:tracePt t="79591" x="8537575" y="4630738"/>
          <p14:tracePt t="79607" x="8548688" y="4630738"/>
          <p14:tracePt t="79623" x="8561388" y="4630738"/>
          <p14:tracePt t="79733" x="8548688" y="4630738"/>
          <p14:tracePt t="79743" x="8537575" y="4630738"/>
          <p14:tracePt t="79753" x="8512175" y="4630738"/>
          <p14:tracePt t="79763" x="8474075" y="4630738"/>
          <p14:tracePt t="79774" x="8424863" y="4630738"/>
          <p14:tracePt t="79790" x="8361363" y="4630738"/>
          <p14:tracePt t="79807" x="8123238" y="4656138"/>
          <p14:tracePt t="79824" x="7861300" y="4692650"/>
          <p14:tracePt t="79840" x="7735888" y="4692650"/>
          <p14:tracePt t="79857" x="7497763" y="4692650"/>
          <p14:tracePt t="79873" x="7348538" y="4692650"/>
          <p14:tracePt t="79890" x="7323138" y="4692650"/>
          <p14:tracePt t="79907" x="7235825" y="4692650"/>
          <p14:tracePt t="79924" x="7197725" y="4692650"/>
          <p14:tracePt t="79925" x="7172325" y="4692650"/>
          <p14:tracePt t="79940" x="7146925" y="4692650"/>
          <p14:tracePt t="79957" x="7110413" y="4692650"/>
          <p14:tracePt t="79973" x="7097713" y="4692650"/>
          <p14:tracePt t="79974" x="7085013" y="4692650"/>
          <p14:tracePt t="80005" x="7085013" y="4679950"/>
          <p14:tracePt t="80186" x="7085013" y="4667250"/>
          <p14:tracePt t="80206" x="7085013" y="4643438"/>
          <p14:tracePt t="80227" x="7085013" y="4630738"/>
          <p14:tracePt t="80236" x="7085013" y="4605338"/>
          <p14:tracePt t="80246" x="7085013" y="4592638"/>
          <p14:tracePt t="80257" x="7085013" y="4579938"/>
          <p14:tracePt t="80273" x="7085013" y="4554538"/>
          <p14:tracePt t="80290" x="7097713" y="4530725"/>
          <p14:tracePt t="80307" x="7110413" y="4492625"/>
          <p14:tracePt t="80323" x="7110413" y="4479925"/>
          <p14:tracePt t="80340" x="7123113" y="4479925"/>
          <p14:tracePt t="80357" x="7123113" y="4467225"/>
          <p14:tracePt t="80378" x="7123113" y="4454525"/>
          <p14:tracePt t="80434" x="7134225" y="4454525"/>
          <p14:tracePt t="80468" x="7134225" y="4467225"/>
          <p14:tracePt t="80498" x="7134225" y="4479925"/>
          <p14:tracePt t="80508" x="7134225" y="4492625"/>
          <p14:tracePt t="80559" x="7134225" y="4505325"/>
          <p14:tracePt t="80598" x="7134225" y="4518025"/>
          <p14:tracePt t="80639" x="7146925" y="4518025"/>
          <p14:tracePt t="80679" x="7146925" y="4530725"/>
          <p14:tracePt t="80700" x="7159625" y="4543425"/>
          <p14:tracePt t="80720" x="7172325" y="4543425"/>
          <p14:tracePt t="81284" x="7172325" y="4554538"/>
          <p14:tracePt t="81304" x="7172325" y="4567238"/>
          <p14:tracePt t="81325" x="7172325" y="4579938"/>
          <p14:tracePt t="81335" x="7172325" y="4592638"/>
          <p14:tracePt t="81344" x="7172325" y="4605338"/>
          <p14:tracePt t="81356" x="7185025" y="4605338"/>
          <p14:tracePt t="81374" x="7185025" y="4618038"/>
          <p14:tracePt t="81395" x="7185025" y="4630738"/>
          <p14:tracePt t="81406" x="7197725" y="4643438"/>
          <p14:tracePt t="81425" x="7197725" y="4656138"/>
          <p14:tracePt t="81445" x="7210425" y="4656138"/>
          <p14:tracePt t="81566" x="7223125" y="4667250"/>
          <p14:tracePt t="81738" x="7235825" y="4667250"/>
          <p14:tracePt t="81848" x="7235825" y="4656138"/>
          <p14:tracePt t="81918" x="7235825" y="4643438"/>
          <p14:tracePt t="81938" x="7223125" y="4643438"/>
          <p14:tracePt t="81959" x="7210425" y="4630738"/>
          <p14:tracePt t="81999" x="7197725" y="4630738"/>
          <p14:tracePt t="82049" x="7185025" y="4630738"/>
          <p14:tracePt t="82079" x="7172325" y="4630738"/>
          <p14:tracePt t="82100" x="7159625" y="4630738"/>
          <p14:tracePt t="82139" x="7146925" y="4630738"/>
          <p14:tracePt t="82734" x="7146925" y="4618038"/>
          <p14:tracePt t="82744" x="7134225" y="4605338"/>
          <p14:tracePt t="82764" x="7134225" y="4592638"/>
          <p14:tracePt t="82805" x="7146925" y="4579938"/>
          <p14:tracePt t="82815" x="7172325" y="4579938"/>
          <p14:tracePt t="82825" x="7197725" y="4579938"/>
          <p14:tracePt t="82839" x="7210425" y="4579938"/>
          <p14:tracePt t="82856" x="7259638" y="4579938"/>
          <p14:tracePt t="82873" x="7285038" y="4592638"/>
          <p14:tracePt t="82889" x="7335838" y="4605338"/>
          <p14:tracePt t="84228" x="7359650" y="4605338"/>
          <p14:tracePt t="84238" x="7397750" y="4605338"/>
          <p14:tracePt t="84248" x="7423150" y="4605338"/>
          <p14:tracePt t="84258" x="7448550" y="4605338"/>
          <p14:tracePt t="84272" x="7485063" y="4605338"/>
          <p14:tracePt t="84289" x="7523163" y="4605338"/>
          <p14:tracePt t="84305" x="7548563" y="4605338"/>
          <p14:tracePt t="84322" x="7623175" y="4630738"/>
          <p14:tracePt t="84339" x="7673975" y="4692650"/>
          <p14:tracePt t="84892" x="7661275" y="4692650"/>
          <p14:tracePt t="84902" x="7635875" y="4692650"/>
          <p14:tracePt t="84912" x="7597775" y="4692650"/>
          <p14:tracePt t="84922" x="7561263" y="4692650"/>
          <p14:tracePt t="84938" x="7510463" y="4679950"/>
          <p14:tracePt t="84955" x="7348538" y="4667250"/>
          <p14:tracePt t="84972" x="7285038" y="4643438"/>
          <p14:tracePt t="84973" x="7210425" y="4618038"/>
          <p14:tracePt t="84988" x="7146925" y="4592638"/>
          <p14:tracePt t="85005" x="7085013" y="4567238"/>
          <p14:tracePt t="85022" x="7072313" y="4567238"/>
          <p14:tracePt t="85038" x="7046913" y="4567238"/>
          <p14:tracePt t="85538" x="7059613" y="4567238"/>
          <p14:tracePt t="85547" x="7072313" y="4554538"/>
          <p14:tracePt t="85557" x="7097713" y="4554538"/>
          <p14:tracePt t="85572" x="7110413" y="4554538"/>
          <p14:tracePt t="85588" x="7159625" y="4554538"/>
          <p14:tracePt t="85605" x="7197725" y="4554538"/>
          <p14:tracePt t="85622" x="7259638" y="4554538"/>
          <p14:tracePt t="85638" x="7335838" y="4554538"/>
          <p14:tracePt t="85655" x="7372350" y="4554538"/>
          <p14:tracePt t="85671" x="7423150" y="4567238"/>
          <p14:tracePt t="85688" x="7448550" y="4605338"/>
          <p14:tracePt t="86021" x="7459663" y="4605338"/>
          <p14:tracePt t="86031" x="7472363" y="4605338"/>
          <p14:tracePt t="86041" x="7485063" y="4605338"/>
          <p14:tracePt t="86055" x="7497763" y="4605338"/>
          <p14:tracePt t="86071" x="7523163" y="4605338"/>
          <p14:tracePt t="86088" x="7535863" y="4605338"/>
          <p14:tracePt t="86105" x="7572375" y="4605338"/>
          <p14:tracePt t="86122" x="7635875" y="4605338"/>
          <p14:tracePt t="86138" x="7673975" y="4605338"/>
          <p14:tracePt t="86155" x="7723188" y="4605338"/>
          <p14:tracePt t="86171" x="7748588" y="4605338"/>
          <p14:tracePt t="86188" x="7761288" y="4605338"/>
          <p14:tracePt t="86484" x="7785100" y="4605338"/>
          <p14:tracePt t="86494" x="7797800" y="4592638"/>
          <p14:tracePt t="86514" x="7810500" y="4592638"/>
          <p14:tracePt t="86525" x="7810500" y="4579938"/>
          <p14:tracePt t="86534" x="7823200" y="4579938"/>
          <p14:tracePt t="86545" x="7835900" y="4579938"/>
          <p14:tracePt t="86565" x="7861300" y="4579938"/>
          <p14:tracePt t="86574" x="7874000" y="4579938"/>
          <p14:tracePt t="86588" x="7897813" y="4567238"/>
          <p14:tracePt t="86604" x="7948613" y="4567238"/>
          <p14:tracePt t="86621" x="7974013" y="4567238"/>
          <p14:tracePt t="86638" x="8048625" y="4567238"/>
          <p14:tracePt t="86655" x="8099425" y="4567238"/>
          <p14:tracePt t="86676" x="8110538" y="4567238"/>
          <p14:tracePt t="87034" x="8135938" y="4579938"/>
          <p14:tracePt t="87041" x="8148638" y="4579938"/>
          <p14:tracePt t="87058" x="8161338" y="4579938"/>
          <p14:tracePt t="87071" x="8199438" y="4579938"/>
          <p14:tracePt t="87088" x="8261350" y="4579938"/>
          <p14:tracePt t="87104" x="8286750" y="4579938"/>
          <p14:tracePt t="87121" x="8361363" y="4579938"/>
          <p14:tracePt t="87138" x="8386763" y="4579938"/>
          <p14:tracePt t="87139" x="8412163" y="4579938"/>
          <p14:tracePt t="87154" x="8435975" y="4579938"/>
          <p14:tracePt t="87171" x="8461375" y="4579938"/>
          <p14:tracePt t="87188" x="8461375" y="4567238"/>
          <p14:tracePt t="88559" x="8461375" y="4554538"/>
          <p14:tracePt t="88569" x="8474075" y="4554538"/>
          <p14:tracePt t="88579" x="8486775" y="4554538"/>
          <p14:tracePt t="88599" x="8499475" y="4554538"/>
          <p14:tracePt t="88609" x="8512175" y="4554538"/>
          <p14:tracePt t="88629" x="8524875" y="4554538"/>
          <p14:tracePt t="88640" x="8537575" y="4554538"/>
          <p14:tracePt t="88654" x="8548688" y="4554538"/>
          <p14:tracePt t="88670" x="8574088" y="4554538"/>
          <p14:tracePt t="88791" x="8586788" y="4554538"/>
          <p14:tracePt t="88830" x="8599488" y="4554538"/>
          <p14:tracePt t="88860" x="8612188" y="4554538"/>
          <p14:tracePt t="88870" x="8624888" y="4554538"/>
          <p14:tracePt t="88891" x="8637588" y="4554538"/>
          <p14:tracePt t="88901" x="8650288" y="4554538"/>
          <p14:tracePt t="88921" x="8661400" y="4554538"/>
          <p14:tracePt t="88931" x="8674100" y="4554538"/>
          <p14:tracePt t="88952" x="8686800" y="4554538"/>
          <p14:tracePt t="88962" x="8699500" y="4554538"/>
          <p14:tracePt t="88972" x="8712200" y="4554538"/>
          <p14:tracePt t="88987" x="8737600" y="4554538"/>
          <p14:tracePt t="89003" x="8750300" y="4554538"/>
          <p14:tracePt t="89020" x="8774113" y="4567238"/>
          <p14:tracePt t="89022" x="8799513" y="4567238"/>
          <p14:tracePt t="89037" x="8824913" y="4567238"/>
          <p14:tracePt t="89054" x="8863013" y="4567238"/>
          <p14:tracePt t="89070" x="8874125" y="4567238"/>
          <p14:tracePt t="89087" x="8899525" y="4579938"/>
          <p14:tracePt t="89104" x="8899525" y="4605338"/>
          <p14:tracePt t="90966" x="8924925" y="4605338"/>
          <p14:tracePt t="90976" x="8950325" y="4592638"/>
          <p14:tracePt t="90987" x="8986838" y="4592638"/>
          <p14:tracePt t="91003" x="9024938" y="4592638"/>
          <p14:tracePt t="91020" x="9063038" y="4592638"/>
          <p14:tracePt t="91037" x="9099550" y="4592638"/>
          <p14:tracePt t="91053" x="9112250" y="4592638"/>
          <p14:tracePt t="91070" x="9124950" y="4592638"/>
          <p14:tracePt t="91086" x="9137650" y="4592638"/>
          <p14:tracePt t="91460" x="9137650" y="4605338"/>
          <p14:tracePt t="91470" x="9124950" y="4605338"/>
          <p14:tracePt t="91480" x="9112250" y="4618038"/>
          <p14:tracePt t="91491" x="9088438" y="4618038"/>
          <p14:tracePt t="91503" x="9063038" y="4618038"/>
          <p14:tracePt t="91520" x="9024938" y="4618038"/>
          <p14:tracePt t="91521" x="8975725" y="4630738"/>
          <p14:tracePt t="91536" x="8912225" y="4656138"/>
          <p14:tracePt t="91553" x="8824913" y="4667250"/>
          <p14:tracePt t="91569" x="8786813" y="4667250"/>
          <p14:tracePt t="91586" x="8737600" y="4679950"/>
          <p14:tracePt t="91603" x="8712200" y="4679950"/>
          <p14:tracePt t="91619" x="8686800" y="4679950"/>
          <p14:tracePt t="91636" x="8674100" y="4679950"/>
          <p14:tracePt t="91653" x="8637588" y="4679950"/>
          <p14:tracePt t="91669" x="8624888" y="4679950"/>
          <p14:tracePt t="91686" x="8599488" y="4679950"/>
          <p14:tracePt t="91703" x="8586788" y="4679950"/>
          <p14:tracePt t="91853" x="8599488" y="4679950"/>
          <p14:tracePt t="91863" x="8612188" y="4667250"/>
          <p14:tracePt t="91874" x="8624888" y="4667250"/>
          <p14:tracePt t="91886" x="8637588" y="4667250"/>
          <p14:tracePt t="91903" x="8674100" y="4667250"/>
          <p14:tracePt t="91919" x="8686800" y="4656138"/>
          <p14:tracePt t="91936" x="8724900" y="4656138"/>
          <p14:tracePt t="91953" x="8750300" y="4643438"/>
          <p14:tracePt t="91969" x="8763000" y="4643438"/>
          <p14:tracePt t="91986" x="8812213" y="4605338"/>
          <p14:tracePt t="92003" x="8874125" y="4605338"/>
          <p14:tracePt t="92004" x="8950325" y="4567238"/>
          <p14:tracePt t="92019" x="9012238" y="4554538"/>
          <p14:tracePt t="93509" x="8999538" y="4554538"/>
          <p14:tracePt t="93519" x="8986838" y="4554538"/>
          <p14:tracePt t="93529" x="8963025" y="4554538"/>
          <p14:tracePt t="93539" x="8937625" y="4554538"/>
          <p14:tracePt t="93552" x="8912225" y="4554538"/>
          <p14:tracePt t="93569" x="8763000" y="4554538"/>
          <p14:tracePt t="93585" x="8661400" y="4554538"/>
          <p14:tracePt t="93602" x="8412163" y="4554538"/>
          <p14:tracePt t="93619" x="8161338" y="4554538"/>
          <p14:tracePt t="93636" x="8074025" y="4554538"/>
          <p14:tracePt t="93652" x="7974013" y="4554538"/>
          <p14:tracePt t="93669" x="7910513" y="4554538"/>
          <p14:tracePt t="93690" x="7886700" y="4554538"/>
          <p14:tracePt t="93709" x="7874000" y="4554538"/>
          <p14:tracePt t="94183" x="7886700" y="4554538"/>
          <p14:tracePt t="94193" x="7897813" y="4554538"/>
          <p14:tracePt t="94203" x="7910513" y="4554538"/>
          <p14:tracePt t="94219" x="7923213" y="4554538"/>
          <p14:tracePt t="94235" x="7948613" y="4554538"/>
          <p14:tracePt t="94254" x="7961313" y="4554538"/>
          <p14:tracePt t="94269" x="7974013" y="4554538"/>
          <p14:tracePt t="94294" x="7986713" y="4554538"/>
          <p14:tracePt t="94325" x="7999413" y="4554538"/>
          <p14:tracePt t="94335" x="8010525" y="4554538"/>
          <p14:tracePt t="94344" x="8023225" y="4554538"/>
          <p14:tracePt t="94353" x="8035925" y="4554538"/>
          <p14:tracePt t="94959" x="8048625" y="4554538"/>
          <p14:tracePt t="94969" x="8061325" y="4554538"/>
          <p14:tracePt t="94979" x="8086725" y="4554538"/>
          <p14:tracePt t="94989" x="8110538" y="4567238"/>
          <p14:tracePt t="95002" x="8135938" y="4567238"/>
          <p14:tracePt t="95018" x="8161338" y="4579938"/>
          <p14:tracePt t="95019" x="8186738" y="4605338"/>
          <p14:tracePt t="95035" x="8223250" y="4630738"/>
          <p14:tracePt t="95052" x="8248650" y="4643438"/>
          <p14:tracePt t="95069" x="8261350" y="4656138"/>
          <p14:tracePt t="95473" x="8286750" y="4656138"/>
          <p14:tracePt t="95483" x="8299450" y="4656138"/>
          <p14:tracePt t="95493" x="8312150" y="4656138"/>
          <p14:tracePt t="95513" x="8324850" y="4656138"/>
          <p14:tracePt t="95524" x="8324850" y="4667250"/>
          <p14:tracePt t="95544" x="8324850" y="4692650"/>
          <p14:tracePt t="95563" x="8324850" y="4705350"/>
          <p14:tracePt t="95574" x="8324850" y="4730750"/>
          <p14:tracePt t="95585" x="8324850" y="4756150"/>
          <p14:tracePt t="95601" x="8324850" y="4779963"/>
          <p14:tracePt t="95618" x="8299450" y="4868863"/>
          <p14:tracePt t="95635" x="8274050" y="4968875"/>
          <p14:tracePt t="95652" x="8261350" y="5018088"/>
          <p14:tracePt t="95668" x="8235950" y="5118100"/>
          <p14:tracePt t="95685" x="8223250" y="5194300"/>
          <p14:tracePt t="95702" x="8212138" y="5230813"/>
          <p14:tracePt t="95718" x="8199438" y="5281613"/>
          <p14:tracePt t="95735" x="8199438" y="5294313"/>
          <p14:tracePt t="95751" x="8199438" y="5318125"/>
          <p14:tracePt t="95768" x="8199438" y="5394325"/>
          <p14:tracePt t="95785" x="8248650" y="5481638"/>
          <p14:tracePt t="95801" x="8274050" y="5518150"/>
          <p14:tracePt t="95818" x="8324850" y="5619750"/>
          <p14:tracePt t="95835" x="8348663" y="5719763"/>
          <p14:tracePt t="95851" x="8361363" y="5743575"/>
          <p14:tracePt t="95868" x="8374063" y="5768975"/>
          <p14:tracePt t="95885" x="8374063" y="5781675"/>
          <p14:tracePt t="95997" x="8374063" y="5794375"/>
          <p14:tracePt t="96036" x="8361363" y="5794375"/>
          <p14:tracePt t="96046" x="8348663" y="5794375"/>
          <p14:tracePt t="96057" x="8324850" y="5794375"/>
          <p14:tracePt t="96068" x="8286750" y="5794375"/>
          <p14:tracePt t="96085" x="8248650" y="5794375"/>
          <p14:tracePt t="96101" x="8161338" y="5794375"/>
          <p14:tracePt t="96118" x="7986713" y="5794375"/>
          <p14:tracePt t="96135" x="7886700" y="5794375"/>
          <p14:tracePt t="96151" x="7735888" y="5794375"/>
          <p14:tracePt t="96168" x="7648575" y="5781675"/>
          <p14:tracePt t="96185" x="7623175" y="5781675"/>
          <p14:tracePt t="96201" x="7561263" y="5781675"/>
          <p14:tracePt t="96218" x="7535863" y="5781675"/>
          <p14:tracePt t="96219" x="7510463" y="5781675"/>
          <p14:tracePt t="96235" x="7485063" y="5768975"/>
          <p14:tracePt t="96251" x="7448550" y="5768975"/>
          <p14:tracePt t="96268" x="7423150" y="5768975"/>
          <p14:tracePt t="96285" x="7410450" y="5768975"/>
          <p14:tracePt t="96301" x="7385050" y="5756275"/>
          <p14:tracePt t="96329" x="7372350" y="5756275"/>
          <p14:tracePt t="96340" x="7359650" y="5756275"/>
          <p14:tracePt t="96351" x="7359650" y="5743575"/>
          <p14:tracePt t="96368" x="7348538" y="5743575"/>
          <p14:tracePt t="96385" x="7335838" y="5743575"/>
          <p14:tracePt t="96401" x="7310438" y="5732463"/>
          <p14:tracePt t="96420" x="7297738" y="5719763"/>
          <p14:tracePt t="96435" x="7272338" y="5707063"/>
          <p14:tracePt t="96451" x="7246938" y="5694363"/>
          <p14:tracePt t="96468" x="7235825" y="5668963"/>
          <p14:tracePt t="96484" x="7223125" y="5656263"/>
          <p14:tracePt t="96501" x="7197725" y="5643563"/>
          <p14:tracePt t="96518" x="7185025" y="5630863"/>
          <p14:tracePt t="96630" x="7197725" y="5630863"/>
          <p14:tracePt t="97216" x="7197725" y="5619750"/>
          <p14:tracePt t="97236" x="7197725" y="5607050"/>
          <p14:tracePt t="97246" x="7197725" y="5594350"/>
          <p14:tracePt t="97256" x="7197725" y="5581650"/>
          <p14:tracePt t="97286" x="7210425" y="5581650"/>
          <p14:tracePt t="97296" x="7235825" y="5581650"/>
          <p14:tracePt t="97306" x="7259638" y="5581650"/>
          <p14:tracePt t="97318" x="7272338" y="5581650"/>
          <p14:tracePt t="97334" x="7285038" y="5581650"/>
          <p14:tracePt t="97351" x="7297738" y="5581650"/>
          <p14:tracePt t="97368" x="7310438" y="5581650"/>
          <p14:tracePt t="97384" x="7335838" y="5581650"/>
          <p14:tracePt t="98273" x="7348538" y="5581650"/>
          <p14:tracePt t="98284" x="7359650" y="5581650"/>
          <p14:tracePt t="98325" x="7372350" y="5581650"/>
          <p14:tracePt t="98341" x="7410450" y="5594350"/>
          <p14:tracePt t="98767" x="7423150" y="5594350"/>
          <p14:tracePt t="98777" x="7435850" y="5594350"/>
          <p14:tracePt t="98787" x="7448550" y="5594350"/>
          <p14:tracePt t="98800" x="7459663" y="5594350"/>
          <p14:tracePt t="98817" x="7510463" y="5594350"/>
          <p14:tracePt t="98834" x="7535863" y="5581650"/>
          <p14:tracePt t="98851" x="7585075" y="5568950"/>
          <p14:tracePt t="98867" x="7623175" y="5568950"/>
          <p14:tracePt t="98868" x="7661275" y="5556250"/>
          <p14:tracePt t="98884" x="7710488" y="5556250"/>
          <p14:tracePt t="98901" x="7785100" y="5556250"/>
          <p14:tracePt t="98918" x="7848600" y="5556250"/>
          <p14:tracePt t="98933" x="7874000" y="5556250"/>
          <p14:tracePt t="98950" x="7910513" y="5556250"/>
          <p14:tracePt t="98967" x="7935913" y="5556250"/>
          <p14:tracePt t="98968" x="7961313" y="5556250"/>
          <p14:tracePt t="98984" x="7974013" y="5556250"/>
          <p14:tracePt t="99000" x="8010525" y="5556250"/>
          <p14:tracePt t="99019" x="8035925" y="5556250"/>
          <p14:tracePt t="99034" x="8048625" y="5556250"/>
          <p14:tracePt t="99051" x="8086725" y="5556250"/>
          <p14:tracePt t="99067" x="8110538" y="5556250"/>
          <p14:tracePt t="99084" x="8148638" y="5556250"/>
          <p14:tracePt t="99100" x="8161338" y="5556250"/>
          <p14:tracePt t="99117" x="8174038" y="5543550"/>
          <p14:tracePt t="99134" x="8186738" y="5543550"/>
          <p14:tracePt t="99160" x="8199438" y="5530850"/>
          <p14:tracePt t="99170" x="8212138" y="5530850"/>
          <p14:tracePt t="99190" x="8235950" y="5530850"/>
          <p14:tracePt t="99210" x="8261350" y="5518150"/>
          <p14:tracePt t="99221" x="8286750" y="5507038"/>
          <p14:tracePt t="99234" x="8299450" y="5507038"/>
          <p14:tracePt t="99251" x="8335963" y="5494338"/>
          <p14:tracePt t="99267" x="8348663" y="5494338"/>
          <p14:tracePt t="99284" x="8386763" y="5494338"/>
          <p14:tracePt t="99613" x="8412163" y="5494338"/>
          <p14:tracePt t="99623" x="8435975" y="5481638"/>
          <p14:tracePt t="99633" x="8461375" y="5481638"/>
          <p14:tracePt t="99643" x="8474075" y="5481638"/>
          <p14:tracePt t="99654" x="8499475" y="5481638"/>
          <p14:tracePt t="99667" x="8524875" y="5481638"/>
          <p14:tracePt t="99684" x="8548688" y="5468938"/>
          <p14:tracePt t="99700" x="8574088" y="5468938"/>
          <p14:tracePt t="99717" x="8599488" y="5468938"/>
          <p14:tracePt t="99734" x="8612188" y="5468938"/>
          <p14:tracePt t="99735" x="8624888" y="5468938"/>
          <p14:tracePt t="99750" x="8637588" y="5468938"/>
          <p14:tracePt t="99767" x="8650288" y="5481638"/>
          <p14:tracePt t="99784" x="8674100" y="5481638"/>
          <p14:tracePt t="99805" x="8674100" y="5494338"/>
          <p14:tracePt t="99817" x="8686800" y="5494338"/>
          <p14:tracePt t="99835" x="8686800" y="5507038"/>
          <p14:tracePt t="99850" x="8699500" y="5507038"/>
          <p14:tracePt t="99875" x="8699500" y="5518150"/>
          <p14:tracePt t="99885" x="8712200" y="5518150"/>
          <p14:tracePt t="99945" x="8724900" y="5518150"/>
          <p14:tracePt t="99955" x="8724900" y="5530850"/>
          <p14:tracePt t="99965" x="8737600" y="5530850"/>
          <p14:tracePt t="99996" x="8750300" y="5530850"/>
          <p14:tracePt t="100016" x="8750300" y="5543550"/>
          <p14:tracePt t="100026" x="8763000" y="5556250"/>
          <p14:tracePt t="100067" x="8774113" y="5556250"/>
          <p14:tracePt t="100077" x="8774113" y="5568950"/>
          <p14:tracePt t="100097" x="8786813" y="5568950"/>
          <p14:tracePt t="100136" x="8799513" y="5568950"/>
          <p14:tracePt t="100167" x="8812213" y="5568950"/>
          <p14:tracePt t="100197" x="8824913" y="5568950"/>
          <p14:tracePt t="100218" x="8837613" y="5568950"/>
          <p14:tracePt t="100248" x="8850313" y="5568950"/>
          <p14:tracePt t="100268" x="8863013" y="5581650"/>
          <p14:tracePt t="100289" x="8874125" y="5581650"/>
          <p14:tracePt t="100299" x="8886825" y="5581650"/>
          <p14:tracePt t="100318" x="8899525" y="5581650"/>
          <p14:tracePt t="100338" x="8912225" y="5581650"/>
          <p14:tracePt t="100368" x="8924925" y="5581650"/>
          <p14:tracePt t="100389" x="8937625" y="5568950"/>
          <p14:tracePt t="100399" x="8937625" y="5556250"/>
          <p14:tracePt t="100409" x="8950325" y="5543550"/>
          <p14:tracePt t="100419" x="8950325" y="5530850"/>
          <p14:tracePt t="100433" x="8950325" y="5518150"/>
          <p14:tracePt t="100450" x="8950325" y="5468938"/>
          <p14:tracePt t="100467" x="8950325" y="5443538"/>
          <p14:tracePt t="100483" x="8937625" y="5394325"/>
          <p14:tracePt t="100500" x="8886825" y="5281613"/>
          <p14:tracePt t="100517" x="8863013" y="5230813"/>
          <p14:tracePt t="100533" x="8837613" y="5143500"/>
          <p14:tracePt t="100550" x="8799513" y="5056188"/>
          <p14:tracePt t="100567" x="8799513" y="5043488"/>
          <p14:tracePt t="100583" x="8774113" y="5030788"/>
          <p14:tracePt t="100610" x="8763000" y="5030788"/>
          <p14:tracePt t="100641" x="8750300" y="5030788"/>
          <p14:tracePt t="100651" x="8750300" y="5043488"/>
          <p14:tracePt t="100693" x="8750300" y="5056188"/>
          <p14:tracePt t="100701" x="8750300" y="5068888"/>
          <p14:tracePt t="100711" x="8737600" y="5081588"/>
          <p14:tracePt t="100722" x="8737600" y="5092700"/>
          <p14:tracePt t="100733" x="8724900" y="5105400"/>
          <p14:tracePt t="100750" x="8712200" y="5130800"/>
          <p14:tracePt t="100751" x="8686800" y="5156200"/>
          <p14:tracePt t="100766" x="8686800" y="5168900"/>
          <p14:tracePt t="100783" x="8661400" y="5205413"/>
          <p14:tracePt t="100800" x="8661400" y="5230813"/>
          <p14:tracePt t="100822" x="8661400" y="5243513"/>
          <p14:tracePt t="100833" x="8650288" y="5268913"/>
          <p14:tracePt t="100850" x="8650288" y="5294313"/>
          <p14:tracePt t="100867" x="8650288" y="5330825"/>
          <p14:tracePt t="100883" x="8650288" y="5356225"/>
          <p14:tracePt t="100900" x="8650288" y="5407025"/>
          <p14:tracePt t="100917" x="8650288" y="5443538"/>
          <p14:tracePt t="100933" x="8650288" y="5468938"/>
          <p14:tracePt t="100950" x="8650288" y="5481638"/>
          <p14:tracePt t="100966" x="8650288" y="5494338"/>
          <p14:tracePt t="100983" x="8650288" y="5507038"/>
          <p14:tracePt t="101000" x="8650288" y="5518150"/>
          <p14:tracePt t="101023" x="8661400" y="5530850"/>
          <p14:tracePt t="101054" x="8674100" y="5530850"/>
          <p14:tracePt t="101064" x="8686800" y="5530850"/>
          <p14:tracePt t="101084" x="8699500" y="5543550"/>
          <p14:tracePt t="101104" x="8712200" y="5543550"/>
          <p14:tracePt t="101114" x="8724900" y="5543550"/>
          <p14:tracePt t="101124" x="8737600" y="5543550"/>
          <p14:tracePt t="101134" x="8750300" y="5543550"/>
          <p14:tracePt t="101150" x="8763000" y="5543550"/>
          <p14:tracePt t="101166" x="8799513" y="5543550"/>
          <p14:tracePt t="101183" x="8824913" y="5543550"/>
          <p14:tracePt t="101200" x="8837613" y="5543550"/>
          <p14:tracePt t="101216" x="8886825" y="5530850"/>
          <p14:tracePt t="101233" x="8886825" y="5518150"/>
          <p14:tracePt t="101250" x="8899525" y="5494338"/>
          <p14:tracePt t="101266" x="8899525" y="5481638"/>
          <p14:tracePt t="101283" x="8899525" y="5468938"/>
          <p14:tracePt t="101299" x="8899525" y="5443538"/>
          <p14:tracePt t="101317" x="8899525" y="5407025"/>
          <p14:tracePt t="101333" x="8899525" y="5381625"/>
          <p14:tracePt t="101349" x="8886825" y="5256213"/>
          <p14:tracePt t="101367" x="8863013" y="5130800"/>
          <p14:tracePt t="101383" x="8863013" y="5092700"/>
          <p14:tracePt t="101400" x="8850313" y="5068888"/>
          <p14:tracePt t="101507" x="8837613" y="5068888"/>
          <p14:tracePt t="101517" x="8837613" y="5081588"/>
          <p14:tracePt t="101538" x="8824913" y="5105400"/>
          <p14:tracePt t="101558" x="8824913" y="5118100"/>
          <p14:tracePt t="101567" x="8824913" y="5130800"/>
          <p14:tracePt t="101588" x="8824913" y="5143500"/>
          <p14:tracePt t="101607" x="8824913" y="5156200"/>
          <p14:tracePt t="101618" x="8812213" y="5168900"/>
          <p14:tracePt t="101628" x="8799513" y="5181600"/>
          <p14:tracePt t="101638" x="8799513" y="5205413"/>
          <p14:tracePt t="101649" x="8786813" y="5268913"/>
          <p14:tracePt t="101666" x="8774113" y="5343525"/>
          <p14:tracePt t="101683" x="8750300" y="5468938"/>
          <p14:tracePt t="101700" x="8737600" y="5543550"/>
          <p14:tracePt t="101716" x="8737600" y="5556250"/>
          <p14:tracePt t="101733" x="8737600" y="5568950"/>
          <p14:tracePt t="101750" x="8737600" y="5594350"/>
          <p14:tracePt t="101766" x="8737600" y="5607050"/>
          <p14:tracePt t="101783" x="8737600" y="5643563"/>
          <p14:tracePt t="101800" x="8763000" y="5781675"/>
          <p14:tracePt t="101816" x="8786813" y="5868988"/>
          <p14:tracePt t="101833" x="8812213" y="6007100"/>
          <p14:tracePt t="102243" x="8812213" y="5981700"/>
          <p14:tracePt t="102253" x="8812213" y="5945188"/>
          <p14:tracePt t="102263" x="8812213" y="5894388"/>
          <p14:tracePt t="102272" x="8812213" y="5843588"/>
          <p14:tracePt t="102283" x="8824913" y="5732463"/>
          <p14:tracePt t="102299" x="8824913" y="5619750"/>
          <p14:tracePt t="102316" x="8850313" y="5343525"/>
          <p14:tracePt t="102333" x="8850313" y="5130800"/>
          <p14:tracePt t="102349" x="8850313" y="5081588"/>
          <p14:tracePt t="102366" x="8850313" y="5056188"/>
          <p14:tracePt t="102383" x="8850313" y="5043488"/>
          <p14:tracePt t="102463" x="8837613" y="5043488"/>
          <p14:tracePt t="102473" x="8837613" y="5056188"/>
          <p14:tracePt t="102484" x="8837613" y="5068888"/>
          <p14:tracePt t="102499" x="8837613" y="5081588"/>
          <p14:tracePt t="102516" x="8824913" y="5092700"/>
          <p14:tracePt t="102545" x="8824913" y="5105400"/>
          <p14:tracePt t="102565" x="8824913" y="5118100"/>
          <p14:tracePt t="102585" x="8824913" y="5130800"/>
          <p14:tracePt t="102615" x="8824913" y="5143500"/>
          <p14:tracePt t="102646" x="8824913" y="5156200"/>
          <p14:tracePt t="102655" x="8824913" y="5168900"/>
          <p14:tracePt t="102817" x="8837613" y="5168900"/>
          <p14:tracePt t="102846" x="8850313" y="5156200"/>
          <p14:tracePt t="102866" x="8850313" y="5143500"/>
          <p14:tracePt t="102877" x="8850313" y="5130800"/>
          <p14:tracePt t="102907" x="8850313" y="5118100"/>
          <p14:tracePt t="103552" x="8850313" y="5130800"/>
          <p14:tracePt t="103572" x="8837613" y="5143500"/>
          <p14:tracePt t="103582" x="8824913" y="5143500"/>
          <p14:tracePt t="103592" x="8824913" y="5156200"/>
          <p14:tracePt t="103603" x="8812213" y="5168900"/>
          <p14:tracePt t="103615" x="8799513" y="5181600"/>
          <p14:tracePt t="103633" x="8786813" y="5205413"/>
          <p14:tracePt t="103649" x="8774113" y="5205413"/>
          <p14:tracePt t="103665" x="8763000" y="5230813"/>
          <p14:tracePt t="103682" x="8763000" y="5256213"/>
          <p14:tracePt t="103683" x="8750300" y="5256213"/>
          <p14:tracePt t="103699" x="8750300" y="5268913"/>
          <p14:tracePt t="103716" x="8737600" y="5294313"/>
          <p14:tracePt t="103733" x="8724900" y="5305425"/>
          <p14:tracePt t="103754" x="8724900" y="5318125"/>
          <p14:tracePt t="103765" x="8724900" y="5330825"/>
          <p14:tracePt t="103783" x="8724900" y="5343525"/>
          <p14:tracePt t="103804" x="8724900" y="5356225"/>
          <p14:tracePt t="103885" x="8712200" y="5356225"/>
          <p14:tracePt t="103895" x="8712200" y="5343525"/>
          <p14:tracePt t="103905" x="8712200" y="5330825"/>
          <p14:tracePt t="103916" x="8712200" y="5318125"/>
          <p14:tracePt t="103932" x="8712200" y="5305425"/>
          <p14:tracePt t="103949" x="8712200" y="5294313"/>
          <p14:tracePt t="103965" x="8712200" y="5281613"/>
          <p14:tracePt t="103985" x="8712200" y="5268913"/>
          <p14:tracePt t="104005" x="8712200" y="5256213"/>
          <p14:tracePt t="104046" x="8712200" y="5243513"/>
          <p14:tracePt t="104096" x="8712200" y="5230813"/>
          <p14:tracePt t="104116" x="8712200" y="5218113"/>
          <p14:tracePt t="104207" x="8712200" y="5205413"/>
          <p14:tracePt t="104589" x="8737600" y="5181600"/>
          <p14:tracePt t="104599" x="8763000" y="5181600"/>
          <p14:tracePt t="104609" x="8786813" y="5181600"/>
          <p14:tracePt t="104620" x="8824913" y="5168900"/>
          <p14:tracePt t="104632" x="8899525" y="5156200"/>
          <p14:tracePt t="104649" x="8986838" y="5130800"/>
          <p14:tracePt t="104650" x="9075738" y="5105400"/>
          <p14:tracePt t="104665" x="9163050" y="5092700"/>
          <p14:tracePt t="104682" x="9312275" y="5081588"/>
          <p14:tracePt t="104698" x="9375775" y="5081588"/>
          <p14:tracePt t="104715" x="9488488" y="5081588"/>
          <p14:tracePt t="104732" x="9575800" y="5081588"/>
          <p14:tracePt t="104748" x="9588500" y="5081588"/>
          <p14:tracePt t="104750" x="9601200" y="5081588"/>
          <p14:tracePt t="104765" x="9626600" y="5081588"/>
          <p14:tracePt t="104791" x="9637713" y="5081588"/>
          <p14:tracePt t="104811" x="9650413" y="5092700"/>
          <p14:tracePt t="104831" x="9663113" y="5092700"/>
          <p14:tracePt t="104841" x="9675813" y="5092700"/>
          <p14:tracePt t="104851" x="9688513" y="5092700"/>
          <p14:tracePt t="106050" x="9713913" y="5092700"/>
          <p14:tracePt t="106060" x="9726613" y="5092700"/>
          <p14:tracePt t="106070" x="9763125" y="5092700"/>
          <p14:tracePt t="106081" x="9788525" y="5092700"/>
          <p14:tracePt t="106098" x="9826625" y="5092700"/>
          <p14:tracePt t="106115" x="9888538" y="5092700"/>
          <p14:tracePt t="106131" x="9913938" y="5092700"/>
          <p14:tracePt t="106152" x="9926638" y="5092700"/>
          <p14:tracePt t="106181" x="9926638" y="5105400"/>
          <p14:tracePt t="106190" x="9926638" y="5118100"/>
          <p14:tracePt t="106675" x="9952038" y="5118100"/>
          <p14:tracePt t="106685" x="9988550" y="5118100"/>
          <p14:tracePt t="106695" x="10026650" y="5118100"/>
          <p14:tracePt t="106705" x="10075863" y="5118100"/>
          <p14:tracePt t="106715" x="10139363" y="5118100"/>
          <p14:tracePt t="106731" x="10213975" y="5118100"/>
          <p14:tracePt t="106748" x="10377488" y="5130800"/>
          <p14:tracePt t="106765" x="10502900" y="5156200"/>
          <p14:tracePt t="106781" x="10526713" y="5156200"/>
          <p14:tracePt t="107048" x="10552113" y="5156200"/>
          <p14:tracePt t="107057" x="10590213" y="5143500"/>
          <p14:tracePt t="107067" x="10664825" y="5130800"/>
          <p14:tracePt t="107081" x="10764838" y="5118100"/>
          <p14:tracePt t="107098" x="11015663" y="5068888"/>
          <p14:tracePt t="107114" x="11153775" y="5030788"/>
          <p14:tracePt t="107131" x="11441113" y="5005388"/>
          <p14:tracePt t="107148" x="11679238" y="4992688"/>
          <p14:tracePt t="107164" x="11728450" y="4992688"/>
          <p14:tracePt t="107181" x="11779250" y="4992688"/>
          <p14:tracePt t="107198" x="11791950" y="49926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785"/>
            <a:ext cx="3223393" cy="69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3" y="2241785"/>
            <a:ext cx="7483946" cy="242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3" y="4607517"/>
            <a:ext cx="7483946" cy="225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B5838D9-13F6-9D36-D858-26A5F1BB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80" y="6592312"/>
            <a:ext cx="35337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F2A58CC-2827-5C6E-1A4D-25C280A3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Cociente EtCO2/PaCO2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4606C8-DD62-85F0-8F3D-C265199E914B}"/>
              </a:ext>
            </a:extLst>
          </p:cNvPr>
          <p:cNvSpPr/>
          <p:nvPr/>
        </p:nvSpPr>
        <p:spPr>
          <a:xfrm>
            <a:off x="3223393" y="2729552"/>
            <a:ext cx="7444607" cy="982639"/>
          </a:xfrm>
          <a:prstGeom prst="rect">
            <a:avLst/>
          </a:prstGeom>
          <a:solidFill>
            <a:srgbClr val="41D3B3">
              <a:alpha val="25098"/>
            </a:srgbClr>
          </a:solidFill>
          <a:ln>
            <a:solidFill>
              <a:srgbClr val="16584A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B35F7C6-7973-B0EA-6FAD-9B2183290EFA}"/>
              </a:ext>
            </a:extLst>
          </p:cNvPr>
          <p:cNvSpPr/>
          <p:nvPr/>
        </p:nvSpPr>
        <p:spPr>
          <a:xfrm>
            <a:off x="3223392" y="5105129"/>
            <a:ext cx="7444607" cy="982639"/>
          </a:xfrm>
          <a:prstGeom prst="rect">
            <a:avLst/>
          </a:prstGeom>
          <a:solidFill>
            <a:srgbClr val="41D3B3">
              <a:alpha val="25098"/>
            </a:srgbClr>
          </a:solidFill>
          <a:ln>
            <a:solidFill>
              <a:srgbClr val="16584A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160509-F1D5-8BE0-A6D8-6DEC4B4A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47"/>
    </mc:Choice>
    <mc:Fallback xmlns="">
      <p:transition spd="slow" advTm="9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37" x="11791950" y="4968875"/>
          <p14:tracePt t="44547" x="11791950" y="4943475"/>
          <p14:tracePt t="44558" x="11791950" y="4905375"/>
          <p14:tracePt t="44567" x="11804650" y="4843463"/>
          <p14:tracePt t="44580" x="11828463" y="4779963"/>
          <p14:tracePt t="44597" x="11904663" y="4492625"/>
          <p14:tracePt t="44614" x="11941175" y="4241800"/>
          <p14:tracePt t="44630" x="12053888" y="3692525"/>
          <p14:tracePt t="44647" x="12079288" y="3467100"/>
          <p14:tracePt t="44648" x="12091988" y="3303588"/>
          <p14:tracePt t="44663" x="12104688" y="3190875"/>
          <p14:tracePt t="44680" x="12104688" y="3090863"/>
          <p14:tracePt t="44697" x="12104688" y="3078163"/>
          <p14:tracePt t="45131" x="12079288" y="3078163"/>
          <p14:tracePt t="45141" x="12053888" y="3078163"/>
          <p14:tracePt t="45152" x="12028488" y="3078163"/>
          <p14:tracePt t="45164" x="11979275" y="3041650"/>
          <p14:tracePt t="45180" x="11866563" y="2990850"/>
          <p14:tracePt t="45196" x="11566525" y="2878138"/>
          <p14:tracePt t="45213" x="10952163" y="2703513"/>
          <p14:tracePt t="45230" x="10614025" y="2627313"/>
          <p14:tracePt t="45231" x="10226675" y="2540000"/>
          <p14:tracePt t="45247" x="9788525" y="2452688"/>
          <p14:tracePt t="45263" x="8863013" y="2303463"/>
          <p14:tracePt t="45280" x="8374063" y="2252663"/>
          <p14:tracePt t="45297" x="7435850" y="2139950"/>
          <p14:tracePt t="45313" x="6734175" y="2152650"/>
          <p14:tracePt t="45330" x="6534150" y="2201863"/>
          <p14:tracePt t="45346" x="6283325" y="2252663"/>
          <p14:tracePt t="45364" x="6196013" y="2303463"/>
          <p14:tracePt t="45380" x="6183313" y="2327275"/>
          <p14:tracePt t="45397" x="6183313" y="2378075"/>
          <p14:tracePt t="45413" x="6170613" y="2403475"/>
          <p14:tracePt t="46109" x="6157913" y="2414588"/>
          <p14:tracePt t="46119" x="6134100" y="2427288"/>
          <p14:tracePt t="46128" x="6108700" y="2452688"/>
          <p14:tracePt t="46138" x="6070600" y="2478088"/>
          <p14:tracePt t="46148" x="5983288" y="2503488"/>
          <p14:tracePt t="46163" x="5921375" y="2540000"/>
          <p14:tracePt t="46180" x="5845175" y="2616200"/>
          <p14:tracePt t="46196" x="5745163" y="2690813"/>
          <p14:tracePt t="46213" x="5570538" y="2840038"/>
          <p14:tracePt t="46230" x="5394325" y="2990850"/>
          <p14:tracePt t="46246" x="5294313" y="3041650"/>
          <p14:tracePt t="46263" x="5145088" y="3116263"/>
          <p14:tracePt t="46280" x="5057775" y="3165475"/>
          <p14:tracePt t="46296" x="5006975" y="3178175"/>
          <p14:tracePt t="46313" x="4956175" y="3190875"/>
          <p14:tracePt t="46330" x="4945063" y="3203575"/>
          <p14:tracePt t="46773" x="4881563" y="3203575"/>
          <p14:tracePt t="46783" x="4781550" y="3203575"/>
          <p14:tracePt t="46793" x="4656138" y="3203575"/>
          <p14:tracePt t="46803" x="4443413" y="3203575"/>
          <p14:tracePt t="46813" x="4168775" y="3228975"/>
          <p14:tracePt t="46829" x="3743325" y="3267075"/>
          <p14:tracePt t="46846" x="3128963" y="3341688"/>
          <p14:tracePt t="46863" x="2967038" y="3354388"/>
          <p14:tracePt t="46864" x="2816225" y="3378200"/>
          <p14:tracePt t="46879" x="2703513" y="3390900"/>
          <p14:tracePt t="46896" x="2578100" y="3403600"/>
          <p14:tracePt t="46913" x="2528888" y="3429000"/>
          <p14:tracePt t="46929" x="2516188" y="3429000"/>
          <p14:tracePt t="46946" x="2503488" y="3441700"/>
          <p14:tracePt t="46963" x="2490788" y="3454400"/>
          <p14:tracePt t="46964" x="2478088" y="3467100"/>
          <p14:tracePt t="46979" x="2478088" y="3479800"/>
          <p14:tracePt t="46996" x="2465388" y="3516313"/>
          <p14:tracePt t="47013" x="2452688" y="3541713"/>
          <p14:tracePt t="47307" x="2428875" y="3554413"/>
          <p14:tracePt t="47318" x="2378075" y="3567113"/>
          <p14:tracePt t="47327" x="2252663" y="3616325"/>
          <p14:tracePt t="47337" x="2127250" y="3692525"/>
          <p14:tracePt t="47348" x="1939925" y="3779838"/>
          <p14:tracePt t="47363" x="1790700" y="3841750"/>
          <p14:tracePt t="47379" x="1501775" y="3941763"/>
          <p14:tracePt t="47396" x="1389063" y="3967163"/>
          <p14:tracePt t="47413" x="1314450" y="4005263"/>
          <p14:tracePt t="47429" x="1301750" y="4017963"/>
          <p14:tracePt t="47841" x="1314450" y="3992563"/>
          <p14:tracePt t="47851" x="1376363" y="3967163"/>
          <p14:tracePt t="47861" x="1476375" y="3916363"/>
          <p14:tracePt t="47872" x="1627188" y="3854450"/>
          <p14:tracePt t="47881" x="1927225" y="3792538"/>
          <p14:tracePt t="47896" x="2265363" y="3692525"/>
          <p14:tracePt t="47912" x="3054350" y="3403600"/>
          <p14:tracePt t="47929" x="3379788" y="3290888"/>
          <p14:tracePt t="47946" x="3830638" y="3190875"/>
          <p14:tracePt t="47963" x="4117975" y="3178175"/>
          <p14:tracePt t="47979" x="4181475" y="3178175"/>
          <p14:tracePt t="47996" x="4256088" y="3178175"/>
          <p14:tracePt t="48294" x="4268788" y="3165475"/>
          <p14:tracePt t="48304" x="4305300" y="3154363"/>
          <p14:tracePt t="48315" x="4381500" y="3128963"/>
          <p14:tracePt t="48329" x="4481513" y="3103563"/>
          <p14:tracePt t="48346" x="4806950" y="3041650"/>
          <p14:tracePt t="48362" x="4956175" y="3016250"/>
          <p14:tracePt t="48379" x="5145088" y="3003550"/>
          <p14:tracePt t="48396" x="5219700" y="2941638"/>
          <p14:tracePt t="51651" x="5232400" y="2916238"/>
          <p14:tracePt t="51658" x="5270500" y="2903538"/>
          <p14:tracePt t="51666" x="5281613" y="2890838"/>
          <p14:tracePt t="51682" x="5294313" y="2890838"/>
          <p14:tracePt t="51695" x="5383213" y="2852738"/>
          <p14:tracePt t="51711" x="5583238" y="2816225"/>
          <p14:tracePt t="51728" x="5670550" y="2816225"/>
          <p14:tracePt t="51744" x="5808663" y="2816225"/>
          <p14:tracePt t="51761" x="5857875" y="2816225"/>
          <p14:tracePt t="51762" x="5895975" y="2828925"/>
          <p14:tracePt t="51778" x="5932488" y="2840038"/>
          <p14:tracePt t="51795" x="5957888" y="2852738"/>
          <p14:tracePt t="55806" x="5995988" y="2852738"/>
          <p14:tracePt t="55815" x="6034088" y="2852738"/>
          <p14:tracePt t="55826" x="6070600" y="2852738"/>
          <p14:tracePt t="55836" x="6121400" y="2852738"/>
          <p14:tracePt t="55845" x="6157913" y="2852738"/>
          <p14:tracePt t="55860" x="6196013" y="2878138"/>
          <p14:tracePt t="55876" x="6270625" y="2903538"/>
          <p14:tracePt t="55893" x="6321425" y="2916238"/>
          <p14:tracePt t="55910" x="6346825" y="2952750"/>
          <p14:tracePt t="55927" x="6421438" y="2978150"/>
          <p14:tracePt t="55943" x="6434138" y="2978150"/>
          <p14:tracePt t="55960" x="6472238" y="2978150"/>
          <p14:tracePt t="55976" x="6483350" y="2978150"/>
          <p14:tracePt t="55993" x="6496050" y="2978150"/>
          <p14:tracePt t="56010" x="6521450" y="2978150"/>
          <p14:tracePt t="56026" x="6534150" y="2978150"/>
          <p14:tracePt t="56043" x="6546850" y="2952750"/>
          <p14:tracePt t="56060" x="6608763" y="2903538"/>
          <p14:tracePt t="56077" x="6646863" y="2865438"/>
          <p14:tracePt t="56093" x="6672263" y="2828925"/>
          <p14:tracePt t="56110" x="6696075" y="2803525"/>
          <p14:tracePt t="56127" x="6708775" y="2778125"/>
          <p14:tracePt t="56143" x="6708775" y="2765425"/>
          <p14:tracePt t="56160" x="6708775" y="2752725"/>
          <p14:tracePt t="56198" x="6708775" y="2740025"/>
          <p14:tracePt t="56228" x="6696075" y="2728913"/>
          <p14:tracePt t="56238" x="6659563" y="2728913"/>
          <p14:tracePt t="56248" x="6634163" y="2716213"/>
          <p14:tracePt t="56260" x="6608763" y="2716213"/>
          <p14:tracePt t="56276" x="6584950" y="2703513"/>
          <p14:tracePt t="56293" x="6534150" y="2690813"/>
          <p14:tracePt t="56310" x="6496050" y="2690813"/>
          <p14:tracePt t="56326" x="6459538" y="2690813"/>
          <p14:tracePt t="56343" x="6396038" y="2690813"/>
          <p14:tracePt t="56360" x="6334125" y="2716213"/>
          <p14:tracePt t="56376" x="6283325" y="2752725"/>
          <p14:tracePt t="56393" x="6221413" y="2778125"/>
          <p14:tracePt t="56410" x="6196013" y="2790825"/>
          <p14:tracePt t="56411" x="6170613" y="2803525"/>
          <p14:tracePt t="56426" x="6146800" y="2803525"/>
          <p14:tracePt t="56443" x="6108700" y="2828925"/>
          <p14:tracePt t="56460" x="6083300" y="2852738"/>
          <p14:tracePt t="56476" x="6070600" y="2852738"/>
          <p14:tracePt t="56493" x="6045200" y="2890838"/>
          <p14:tracePt t="56510" x="6034088" y="2903538"/>
          <p14:tracePt t="56511" x="6034088" y="2916238"/>
          <p14:tracePt t="56526" x="6034088" y="2928938"/>
          <p14:tracePt t="56543" x="6021388" y="2941638"/>
          <p14:tracePt t="56560" x="6021388" y="3016250"/>
          <p14:tracePt t="56576" x="6021388" y="3041650"/>
          <p14:tracePt t="56593" x="6021388" y="3103563"/>
          <p14:tracePt t="56610" x="6021388" y="3128963"/>
          <p14:tracePt t="56626" x="6021388" y="3141663"/>
          <p14:tracePt t="56672" x="6034088" y="3141663"/>
          <p14:tracePt t="56692" x="6045200" y="3141663"/>
          <p14:tracePt t="56702" x="6083300" y="3141663"/>
          <p14:tracePt t="56713" x="6108700" y="3141663"/>
          <p14:tracePt t="56726" x="6146800" y="3141663"/>
          <p14:tracePt t="56743" x="6234113" y="3141663"/>
          <p14:tracePt t="56759" x="6259513" y="3128963"/>
          <p14:tracePt t="56776" x="6296025" y="3128963"/>
          <p14:tracePt t="56793" x="6346825" y="3103563"/>
          <p14:tracePt t="56810" x="6359525" y="3078163"/>
          <p14:tracePt t="56826" x="6396038" y="3054350"/>
          <p14:tracePt t="56843" x="6408738" y="3028950"/>
          <p14:tracePt t="56860" x="6421438" y="3016250"/>
          <p14:tracePt t="56876" x="6434138" y="2990850"/>
          <p14:tracePt t="56894" x="6434138" y="2965450"/>
          <p14:tracePt t="56909" x="6434138" y="2952750"/>
          <p14:tracePt t="56926" x="6434138" y="2916238"/>
          <p14:tracePt t="56943" x="6434138" y="2878138"/>
          <p14:tracePt t="56964" x="6434138" y="2865438"/>
          <p14:tracePt t="56976" x="6434138" y="2852738"/>
          <p14:tracePt t="56993" x="6434138" y="2840038"/>
          <p14:tracePt t="56994" x="6434138" y="2828925"/>
          <p14:tracePt t="57009" x="6434138" y="2816225"/>
          <p14:tracePt t="57026" x="6434138" y="2778125"/>
          <p14:tracePt t="57043" x="6434138" y="2765425"/>
          <p14:tracePt t="57059" x="6421438" y="2740025"/>
          <p14:tracePt t="57076" x="6370638" y="2740025"/>
          <p14:tracePt t="57093" x="6334125" y="2728913"/>
          <p14:tracePt t="57109" x="6321425" y="2728913"/>
          <p14:tracePt t="57126" x="6246813" y="2728913"/>
          <p14:tracePt t="57143" x="6208713" y="2728913"/>
          <p14:tracePt t="57144" x="6157913" y="2728913"/>
          <p14:tracePt t="57159" x="6134100" y="2740025"/>
          <p14:tracePt t="57176" x="6083300" y="2765425"/>
          <p14:tracePt t="57192" x="6057900" y="2778125"/>
          <p14:tracePt t="57209" x="6034088" y="2828925"/>
          <p14:tracePt t="57226" x="6008688" y="2865438"/>
          <p14:tracePt t="57243" x="5995988" y="2890838"/>
          <p14:tracePt t="57259" x="5995988" y="2916238"/>
          <p14:tracePt t="57276" x="5995988" y="2928938"/>
          <p14:tracePt t="57293" x="5995988" y="2941638"/>
          <p14:tracePt t="57326" x="5995988" y="2952750"/>
          <p14:tracePt t="57336" x="6008688" y="2952750"/>
          <p14:tracePt t="57347" x="6021388" y="2952750"/>
          <p14:tracePt t="57367" x="6045200" y="2952750"/>
          <p14:tracePt t="57377" x="6057900" y="2952750"/>
          <p14:tracePt t="57393" x="6070600" y="2952750"/>
          <p14:tracePt t="57409" x="6121400" y="2941638"/>
          <p14:tracePt t="57426" x="6146800" y="2941638"/>
          <p14:tracePt t="57427" x="6170613" y="2928938"/>
          <p14:tracePt t="57443" x="6183313" y="2916238"/>
          <p14:tracePt t="57459" x="6221413" y="2903538"/>
          <p14:tracePt t="57476" x="6246813" y="2878138"/>
          <p14:tracePt t="57477" x="6259513" y="2865438"/>
          <p14:tracePt t="57492" x="6270625" y="2865438"/>
          <p14:tracePt t="57509" x="6308725" y="2828925"/>
          <p14:tracePt t="57526" x="6334125" y="2816225"/>
          <p14:tracePt t="57527" x="6359525" y="2778125"/>
          <p14:tracePt t="57543" x="6383338" y="2765425"/>
          <p14:tracePt t="57559" x="6421438" y="2740025"/>
          <p14:tracePt t="57576" x="6434138" y="2716213"/>
          <p14:tracePt t="57593" x="6446838" y="2703513"/>
          <p14:tracePt t="58071" x="6434138" y="2690813"/>
          <p14:tracePt t="58082" x="6370638" y="2665413"/>
          <p14:tracePt t="58092" x="6321425" y="2616200"/>
          <p14:tracePt t="58102" x="6234113" y="2578100"/>
          <p14:tracePt t="58112" x="6134100" y="2516188"/>
          <p14:tracePt t="58126" x="6008688" y="2465388"/>
          <p14:tracePt t="58143" x="5845175" y="2427288"/>
          <p14:tracePt t="58159" x="5783263" y="2427288"/>
          <p14:tracePt t="58176" x="5719763" y="2414588"/>
          <p14:tracePt t="58193" x="5683250" y="2414588"/>
          <p14:tracePt t="58209" x="5670550" y="2414588"/>
          <p14:tracePt t="58226" x="5657850" y="2439988"/>
          <p14:tracePt t="58242" x="5645150" y="2452688"/>
          <p14:tracePt t="58259" x="5645150" y="2465388"/>
          <p14:tracePt t="58283" x="5645150" y="2478088"/>
          <p14:tracePt t="58293" x="5645150" y="2490788"/>
          <p14:tracePt t="58309" x="5645150" y="2503488"/>
          <p14:tracePt t="58326" x="5645150" y="2527300"/>
          <p14:tracePt t="60972" x="5657850" y="2540000"/>
          <p14:tracePt t="60981" x="5683250" y="2552700"/>
          <p14:tracePt t="60992" x="5695950" y="2578100"/>
          <p14:tracePt t="61008" x="5719763" y="2578100"/>
          <p14:tracePt t="61025" x="5783263" y="2616200"/>
          <p14:tracePt t="61042" x="5808663" y="2616200"/>
          <p14:tracePt t="61058" x="5832475" y="2616200"/>
          <p14:tracePt t="61075" x="5857875" y="2627313"/>
          <p14:tracePt t="61112" x="5870575" y="2627313"/>
          <p14:tracePt t="61677" x="5883275" y="2627313"/>
          <p14:tracePt t="61687" x="5921375" y="2640013"/>
          <p14:tracePt t="61697" x="5945188" y="2640013"/>
          <p14:tracePt t="61708" x="6008688" y="2652713"/>
          <p14:tracePt t="61724" x="6070600" y="2678113"/>
          <p14:tracePt t="61741" x="6208713" y="2752725"/>
          <p14:tracePt t="61758" x="6346825" y="2816225"/>
          <p14:tracePt t="61775" x="6408738" y="2840038"/>
          <p14:tracePt t="61791" x="6459538" y="2941638"/>
          <p14:tracePt t="61808" x="6472238" y="2941638"/>
          <p14:tracePt t="62180" x="6459538" y="2941638"/>
          <p14:tracePt t="62190" x="6408738" y="2928938"/>
          <p14:tracePt t="62200" x="6334125" y="2890838"/>
          <p14:tracePt t="62210" x="6234113" y="2840038"/>
          <p14:tracePt t="62224" x="6134100" y="2790825"/>
          <p14:tracePt t="62241" x="5921375" y="2703513"/>
          <p14:tracePt t="62258" x="5821363" y="2640013"/>
          <p14:tracePt t="62274" x="5808663" y="2640013"/>
          <p14:tracePt t="62291" x="5795963" y="2616200"/>
          <p14:tracePt t="62308" x="5783263" y="2616200"/>
          <p14:tracePt t="62815" x="5795963" y="2616200"/>
          <p14:tracePt t="62825" x="5795963" y="2627313"/>
          <p14:tracePt t="62835" x="5821363" y="2640013"/>
          <p14:tracePt t="62845" x="5857875" y="2652713"/>
          <p14:tracePt t="62857" x="5883275" y="2678113"/>
          <p14:tracePt t="62874" x="5921375" y="2690813"/>
          <p14:tracePt t="62875" x="5945188" y="2703513"/>
          <p14:tracePt t="62891" x="5970588" y="2716213"/>
          <p14:tracePt t="62907" x="6045200" y="2752725"/>
          <p14:tracePt t="62924" x="6096000" y="2778125"/>
          <p14:tracePt t="62925" x="6146800" y="2778125"/>
          <p14:tracePt t="62941" x="6183313" y="2778125"/>
          <p14:tracePt t="62957" x="6270625" y="2778125"/>
          <p14:tracePt t="62974" x="6308725" y="2778125"/>
          <p14:tracePt t="62991" x="6370638" y="2778125"/>
          <p14:tracePt t="63007" x="6421438" y="2765425"/>
          <p14:tracePt t="63024" x="6446838" y="2752725"/>
          <p14:tracePt t="63025" x="6472238" y="2752725"/>
          <p14:tracePt t="63046" x="6483350" y="2752725"/>
          <p14:tracePt t="63489" x="6521450" y="2752725"/>
          <p14:tracePt t="63500" x="6559550" y="2752725"/>
          <p14:tracePt t="63510" x="6584950" y="2752725"/>
          <p14:tracePt t="63524" x="6634163" y="2752725"/>
          <p14:tracePt t="63541" x="6746875" y="2752725"/>
          <p14:tracePt t="63557" x="6784975" y="2752725"/>
          <p14:tracePt t="63574" x="6872288" y="2752725"/>
          <p14:tracePt t="63591" x="6997700" y="2765425"/>
          <p14:tracePt t="63607" x="7034213" y="2765425"/>
          <p14:tracePt t="63624" x="7097713" y="2765425"/>
          <p14:tracePt t="63641" x="7110413" y="2765425"/>
          <p14:tracePt t="63657" x="7146925" y="2765425"/>
          <p14:tracePt t="63674" x="7235825" y="2765425"/>
          <p14:tracePt t="63691" x="7297738" y="2765425"/>
          <p14:tracePt t="63707" x="7323138" y="2765425"/>
          <p14:tracePt t="63724" x="7359650" y="2765425"/>
          <p14:tracePt t="63741" x="7372350" y="2765425"/>
          <p14:tracePt t="63757" x="7385050" y="2765425"/>
          <p14:tracePt t="63774" x="7410450" y="2765425"/>
          <p14:tracePt t="63792" x="7435850" y="2765425"/>
          <p14:tracePt t="63808" x="7448550" y="2765425"/>
          <p14:tracePt t="63842" x="7459663" y="2765425"/>
          <p14:tracePt t="63863" x="7472363" y="2752725"/>
          <p14:tracePt t="63872" x="7485063" y="2740025"/>
          <p14:tracePt t="63882" x="7497763" y="2728913"/>
          <p14:tracePt t="63893" x="7510463" y="2716213"/>
          <p14:tracePt t="63907" x="7510463" y="2703513"/>
          <p14:tracePt t="63924" x="7523163" y="2690813"/>
          <p14:tracePt t="63943" x="7523163" y="2678113"/>
          <p14:tracePt t="63964" x="7523163" y="2665413"/>
          <p14:tracePt t="64003" x="7523163" y="2652713"/>
          <p14:tracePt t="64033" x="7523163" y="2640013"/>
          <p14:tracePt t="64094" x="7510463" y="2640013"/>
          <p14:tracePt t="64104" x="7485063" y="2640013"/>
          <p14:tracePt t="64114" x="7448550" y="2640013"/>
          <p14:tracePt t="64124" x="7410450" y="2640013"/>
          <p14:tracePt t="64140" x="7348538" y="2665413"/>
          <p14:tracePt t="64157" x="7223125" y="2703513"/>
          <p14:tracePt t="64174" x="7172325" y="2728913"/>
          <p14:tracePt t="64175" x="7134225" y="2752725"/>
          <p14:tracePt t="64190" x="7097713" y="2778125"/>
          <p14:tracePt t="64207" x="7010400" y="2890838"/>
          <p14:tracePt t="64224" x="6959600" y="2965450"/>
          <p14:tracePt t="64225" x="6910388" y="3041650"/>
          <p14:tracePt t="64240" x="6897688" y="3103563"/>
          <p14:tracePt t="64257" x="6872288" y="3178175"/>
          <p14:tracePt t="64274" x="6872288" y="3190875"/>
          <p14:tracePt t="64275" x="6872288" y="3203575"/>
          <p14:tracePt t="64296" x="6872288" y="3216275"/>
          <p14:tracePt t="64336" x="6884988" y="3216275"/>
          <p14:tracePt t="64346" x="6910388" y="3216275"/>
          <p14:tracePt t="64357" x="6959600" y="3228975"/>
          <p14:tracePt t="64367" x="7034213" y="3241675"/>
          <p14:tracePt t="64377" x="7097713" y="3241675"/>
          <p14:tracePt t="64390" x="7210425" y="3278188"/>
          <p14:tracePt t="64407" x="7359650" y="3303588"/>
          <p14:tracePt t="64424" x="7423150" y="3303588"/>
          <p14:tracePt t="64440" x="7597775" y="3303588"/>
          <p14:tracePt t="64457" x="7773988" y="3290888"/>
          <p14:tracePt t="64474" x="7835900" y="3267075"/>
          <p14:tracePt t="64491" x="7948613" y="3228975"/>
          <p14:tracePt t="64507" x="8023225" y="3190875"/>
          <p14:tracePt t="64524" x="8035925" y="3190875"/>
          <p14:tracePt t="64540" x="8061325" y="3165475"/>
          <p14:tracePt t="64557" x="8074025" y="3154363"/>
          <p14:tracePt t="64574" x="8086725" y="3128963"/>
          <p14:tracePt t="64590" x="8099425" y="3103563"/>
          <p14:tracePt t="64971" x="8086725" y="3103563"/>
          <p14:tracePt t="64981" x="8074025" y="3090863"/>
          <p14:tracePt t="64990" x="8035925" y="3078163"/>
          <p14:tracePt t="65007" x="7999413" y="3041650"/>
          <p14:tracePt t="65023" x="7897813" y="2978150"/>
          <p14:tracePt t="65040" x="7861300" y="2941638"/>
          <p14:tracePt t="65041" x="7810500" y="2903538"/>
          <p14:tracePt t="65057" x="7785100" y="2890838"/>
          <p14:tracePt t="65074" x="7735888" y="2852738"/>
          <p14:tracePt t="65090" x="7723188" y="2840038"/>
          <p14:tracePt t="65091" x="7697788" y="2828925"/>
          <p14:tracePt t="65107" x="7685088" y="2816225"/>
          <p14:tracePt t="65123" x="7661275" y="2816225"/>
          <p14:tracePt t="65140" x="7648575" y="2816225"/>
          <p14:tracePt t="65141" x="7635875" y="2816225"/>
          <p14:tracePt t="65157" x="7610475" y="2816225"/>
          <p14:tracePt t="65173" x="7548563" y="2816225"/>
          <p14:tracePt t="65190" x="7523163" y="2816225"/>
          <p14:tracePt t="65207" x="7472363" y="2816225"/>
          <p14:tracePt t="65223" x="7448550" y="2840038"/>
          <p14:tracePt t="65240" x="7423150" y="2852738"/>
          <p14:tracePt t="65257" x="7385050" y="2890838"/>
          <p14:tracePt t="65273" x="7372350" y="2903538"/>
          <p14:tracePt t="65290" x="7359650" y="2916238"/>
          <p14:tracePt t="65307" x="7335838" y="2952750"/>
          <p14:tracePt t="65324" x="7310438" y="2990850"/>
          <p14:tracePt t="65340" x="7310438" y="3016250"/>
          <p14:tracePt t="65357" x="7297738" y="3065463"/>
          <p14:tracePt t="65374" x="7285038" y="3128963"/>
          <p14:tracePt t="65390" x="7285038" y="3141663"/>
          <p14:tracePt t="65407" x="7285038" y="3154363"/>
          <p14:tracePt t="65423" x="7285038" y="3165475"/>
          <p14:tracePt t="65444" x="7297738" y="3178175"/>
          <p14:tracePt t="65456" x="7310438" y="3178175"/>
          <p14:tracePt t="65474" x="7348538" y="3178175"/>
          <p14:tracePt t="65490" x="7385050" y="3178175"/>
          <p14:tracePt t="65507" x="7459663" y="3178175"/>
          <p14:tracePt t="65523" x="7485063" y="3178175"/>
          <p14:tracePt t="65525" x="7510463" y="3178175"/>
          <p14:tracePt t="65540" x="7548563" y="3178175"/>
          <p14:tracePt t="65556" x="7597775" y="3178175"/>
          <p14:tracePt t="65573" x="7635875" y="3154363"/>
          <p14:tracePt t="65590" x="7710488" y="3116263"/>
          <p14:tracePt t="65607" x="7773988" y="3065463"/>
          <p14:tracePt t="65623" x="7810500" y="3041650"/>
          <p14:tracePt t="65624" x="7823200" y="3016250"/>
          <p14:tracePt t="65640" x="7835900" y="3003550"/>
          <p14:tracePt t="65657" x="7835900" y="2990850"/>
          <p14:tracePt t="65676" x="7835900" y="2978150"/>
          <p14:tracePt t="65696" x="7835900" y="2965450"/>
          <p14:tracePt t="65706" x="7835900" y="2952750"/>
          <p14:tracePt t="65723" x="7835900" y="2941638"/>
          <p14:tracePt t="65740" x="7810500" y="2903538"/>
          <p14:tracePt t="65757" x="7785100" y="2852738"/>
          <p14:tracePt t="65773" x="7761288" y="2828925"/>
          <p14:tracePt t="65790" x="7735888" y="2803525"/>
          <p14:tracePt t="65807" x="7710488" y="2803525"/>
          <p14:tracePt t="65823" x="7697788" y="2790825"/>
          <p14:tracePt t="65840" x="7673975" y="2790825"/>
          <p14:tracePt t="65857" x="7635875" y="2790825"/>
          <p14:tracePt t="65873" x="7623175" y="2790825"/>
          <p14:tracePt t="65890" x="7561263" y="2816225"/>
          <p14:tracePt t="65907" x="7535863" y="2816225"/>
          <p14:tracePt t="65908" x="7510463" y="2828925"/>
          <p14:tracePt t="65923" x="7485063" y="2840038"/>
          <p14:tracePt t="65939" x="7435850" y="2852738"/>
          <p14:tracePt t="65957" x="7435850" y="2865438"/>
          <p14:tracePt t="65958" x="7410450" y="2878138"/>
          <p14:tracePt t="65973" x="7397750" y="2878138"/>
          <p14:tracePt t="65990" x="7385050" y="2890838"/>
          <p14:tracePt t="66006" x="7372350" y="2890838"/>
          <p14:tracePt t="66008" x="7359650" y="2903538"/>
          <p14:tracePt t="66023" x="7359650" y="2916238"/>
          <p14:tracePt t="66039" x="7335838" y="2928938"/>
          <p14:tracePt t="66057" x="7323138" y="2941638"/>
          <p14:tracePt t="66073" x="7323138" y="2952750"/>
          <p14:tracePt t="66119" x="7323138" y="2965450"/>
          <p14:tracePt t="66159" x="7323138" y="2978150"/>
          <p14:tracePt t="66169" x="7335838" y="2978150"/>
          <p14:tracePt t="66189" x="7335838" y="2990850"/>
          <p14:tracePt t="66200" x="7348538" y="2990850"/>
          <p14:tracePt t="66210" x="7359650" y="2990850"/>
          <p14:tracePt t="66223" x="7359650" y="3003550"/>
          <p14:tracePt t="66240" x="7372350" y="3003550"/>
          <p14:tracePt t="66256" x="7385050" y="3016250"/>
          <p14:tracePt t="66273" x="7397750" y="3016250"/>
          <p14:tracePt t="66290" x="7435850" y="3016250"/>
          <p14:tracePt t="66306" x="7448550" y="3016250"/>
          <p14:tracePt t="66323" x="7485063" y="3016250"/>
          <p14:tracePt t="66340" x="7561263" y="3028950"/>
          <p14:tracePt t="66357" x="7635875" y="3041650"/>
          <p14:tracePt t="66373" x="7785100" y="3041650"/>
          <p14:tracePt t="66390" x="7835900" y="3041650"/>
          <p14:tracePt t="66391" x="7897813" y="3041650"/>
          <p14:tracePt t="66406" x="7935913" y="3028950"/>
          <p14:tracePt t="66423" x="7961313" y="3028950"/>
          <p14:tracePt t="66451" x="7974013" y="3028950"/>
          <p14:tracePt t="66481" x="7974013" y="3016250"/>
          <p14:tracePt t="66532" x="7974013" y="3003550"/>
          <p14:tracePt t="66552" x="7974013" y="2990850"/>
          <p14:tracePt t="66593" x="7974013" y="2978150"/>
          <p14:tracePt t="66613" x="7974013" y="2965450"/>
          <p14:tracePt t="66623" x="7974013" y="2952750"/>
          <p14:tracePt t="66633" x="7961313" y="2941638"/>
          <p14:tracePt t="66644" x="7961313" y="2916238"/>
          <p14:tracePt t="66656" x="7948613" y="2903538"/>
          <p14:tracePt t="66673" x="7935913" y="2865438"/>
          <p14:tracePt t="66690" x="7923213" y="2865438"/>
          <p14:tracePt t="66706" x="7874000" y="2828925"/>
          <p14:tracePt t="66723" x="7810500" y="2790825"/>
          <p14:tracePt t="66740" x="7785100" y="2790825"/>
          <p14:tracePt t="66756" x="7735888" y="2778125"/>
          <p14:tracePt t="66773" x="7723188" y="2765425"/>
          <p14:tracePt t="66774" x="7710488" y="2765425"/>
          <p14:tracePt t="66789" x="7697788" y="2765425"/>
          <p14:tracePt t="66806" x="7685088" y="2765425"/>
          <p14:tracePt t="66824" x="7673975" y="2765425"/>
          <p14:tracePt t="66855" x="7673975" y="2778125"/>
          <p14:tracePt t="68456" x="7673975" y="2790825"/>
          <p14:tracePt t="68466" x="7673975" y="2803525"/>
          <p14:tracePt t="68496" x="7673975" y="2816225"/>
          <p14:tracePt t="68506" x="7673975" y="2828925"/>
          <p14:tracePt t="68516" x="7673975" y="2840038"/>
          <p14:tracePt t="68527" x="7685088" y="2852738"/>
          <p14:tracePt t="68539" x="7697788" y="2852738"/>
          <p14:tracePt t="68556" x="7710488" y="2865438"/>
          <p14:tracePt t="68557" x="7723188" y="2878138"/>
          <p14:tracePt t="68572" x="7761288" y="2903538"/>
          <p14:tracePt t="68589" x="7823200" y="2928938"/>
          <p14:tracePt t="68606" x="7874000" y="2928938"/>
          <p14:tracePt t="68622" x="7961313" y="2941638"/>
          <p14:tracePt t="68639" x="8061325" y="2941638"/>
          <p14:tracePt t="68656" x="8123238" y="2952750"/>
          <p14:tracePt t="68657" x="8174038" y="2965450"/>
          <p14:tracePt t="68672" x="8235950" y="2965450"/>
          <p14:tracePt t="68689" x="8348663" y="2965450"/>
          <p14:tracePt t="68706" x="8386763" y="2965450"/>
          <p14:tracePt t="68722" x="8486775" y="2965450"/>
          <p14:tracePt t="68739" x="8561388" y="2965450"/>
          <p14:tracePt t="68756" x="8586788" y="2965450"/>
          <p14:tracePt t="68772" x="8661400" y="2965450"/>
          <p14:tracePt t="68789" x="8737600" y="2941638"/>
          <p14:tracePt t="68806" x="8786813" y="2928938"/>
          <p14:tracePt t="68822" x="8850313" y="2890838"/>
          <p14:tracePt t="68839" x="8912225" y="2865438"/>
          <p14:tracePt t="68856" x="8950325" y="2852738"/>
          <p14:tracePt t="68872" x="9024938" y="2816225"/>
          <p14:tracePt t="68889" x="9075738" y="2790825"/>
          <p14:tracePt t="68905" x="9112250" y="2765425"/>
          <p14:tracePt t="68922" x="9137650" y="2752725"/>
          <p14:tracePt t="68939" x="9150350" y="2740025"/>
          <p14:tracePt t="68940" x="9163050" y="2740025"/>
          <p14:tracePt t="68960" x="9163050" y="2728913"/>
          <p14:tracePt t="68972" x="9175750" y="2728913"/>
          <p14:tracePt t="68990" x="9175750" y="2716213"/>
          <p14:tracePt t="69006" x="9188450" y="2716213"/>
          <p14:tracePt t="69040" x="9188450" y="2703513"/>
          <p14:tracePt t="69061" x="9188450" y="2690813"/>
          <p14:tracePt t="69070" x="9188450" y="2665413"/>
          <p14:tracePt t="69081" x="9188450" y="2640013"/>
          <p14:tracePt t="69091" x="9199563" y="2616200"/>
          <p14:tracePt t="69105" x="9212263" y="2578100"/>
          <p14:tracePt t="69122" x="9224963" y="2527300"/>
          <p14:tracePt t="69139" x="9224963" y="2516188"/>
          <p14:tracePt t="69192" x="9212263" y="2516188"/>
          <p14:tracePt t="69201" x="9188450" y="2516188"/>
          <p14:tracePt t="69211" x="9150350" y="2527300"/>
          <p14:tracePt t="69222" x="9112250" y="2540000"/>
          <p14:tracePt t="69239" x="9088438" y="2552700"/>
          <p14:tracePt t="69255" x="9037638" y="2590800"/>
          <p14:tracePt t="69272" x="8999538" y="2616200"/>
          <p14:tracePt t="69289" x="8975725" y="2627313"/>
          <p14:tracePt t="69305" x="8912225" y="2690813"/>
          <p14:tracePt t="69322" x="8812213" y="2816225"/>
          <p14:tracePt t="69338" x="8774113" y="2878138"/>
          <p14:tracePt t="69355" x="8750300" y="2916238"/>
          <p14:tracePt t="69372" x="8712200" y="3003550"/>
          <p14:tracePt t="69373" x="8699500" y="3041650"/>
          <p14:tracePt t="69389" x="8686800" y="3065463"/>
          <p14:tracePt t="69405" x="8686800" y="3090863"/>
          <p14:tracePt t="69444" x="8686800" y="3103563"/>
          <p14:tracePt t="69464" x="8686800" y="3116263"/>
          <p14:tracePt t="69474" x="8686800" y="3128963"/>
          <p14:tracePt t="69484" x="8686800" y="3141663"/>
          <p14:tracePt t="69494" x="8712200" y="3178175"/>
          <p14:tracePt t="69505" x="8712200" y="3190875"/>
          <p14:tracePt t="69522" x="8724900" y="3190875"/>
          <p14:tracePt t="69523" x="8724900" y="3203575"/>
          <p14:tracePt t="69539" x="8750300" y="3228975"/>
          <p14:tracePt t="69555" x="8786813" y="3241675"/>
          <p14:tracePt t="69572" x="8799513" y="3254375"/>
          <p14:tracePt t="69589" x="8837613" y="3267075"/>
          <p14:tracePt t="69605" x="8899525" y="3267075"/>
          <p14:tracePt t="69622" x="8937625" y="3267075"/>
          <p14:tracePt t="69639" x="8975725" y="3267075"/>
          <p14:tracePt t="69655" x="9012238" y="3267075"/>
          <p14:tracePt t="69672" x="9024938" y="3254375"/>
          <p14:tracePt t="69689" x="9050338" y="3241675"/>
          <p14:tracePt t="69705" x="9075738" y="3228975"/>
          <p14:tracePt t="69722" x="9075738" y="3216275"/>
          <p14:tracePt t="69739" x="9099550" y="3203575"/>
          <p14:tracePt t="69756" x="9112250" y="3178175"/>
          <p14:tracePt t="69772" x="9124950" y="3165475"/>
          <p14:tracePt t="69789" x="9137650" y="3141663"/>
          <p14:tracePt t="69806" x="9150350" y="3116263"/>
          <p14:tracePt t="69807" x="9163050" y="3103563"/>
          <p14:tracePt t="69822" x="9175750" y="3078163"/>
          <p14:tracePt t="69838" x="9175750" y="3054350"/>
          <p14:tracePt t="69855" x="9175750" y="3041650"/>
          <p14:tracePt t="69872" x="9175750" y="3028950"/>
          <p14:tracePt t="69888" x="9175750" y="3016250"/>
          <p14:tracePt t="69917" x="9175750" y="3003550"/>
          <p14:tracePt t="69927" x="9175750" y="2990850"/>
          <p14:tracePt t="69939" x="9163050" y="2978150"/>
          <p14:tracePt t="69957" x="9163050" y="2965450"/>
          <p14:tracePt t="69972" x="9150350" y="2952750"/>
          <p14:tracePt t="69988" x="9124950" y="2941638"/>
          <p14:tracePt t="70005" x="9099550" y="2941638"/>
          <p14:tracePt t="70022" x="9024938" y="2941638"/>
          <p14:tracePt t="70038" x="8963025" y="2941638"/>
          <p14:tracePt t="70055" x="8924925" y="2941638"/>
          <p14:tracePt t="70072" x="8886825" y="2941638"/>
          <p14:tracePt t="70089" x="8850313" y="2941638"/>
          <p14:tracePt t="70105" x="8837613" y="2952750"/>
          <p14:tracePt t="70122" x="8786813" y="2952750"/>
          <p14:tracePt t="70138" x="8774113" y="2978150"/>
          <p14:tracePt t="70159" x="8763000" y="2978150"/>
          <p14:tracePt t="70219" x="8763000" y="2990850"/>
          <p14:tracePt t="70320" x="8774113" y="2990850"/>
          <p14:tracePt t="70360" x="8786813" y="2990850"/>
          <p14:tracePt t="70381" x="8812213" y="2990850"/>
          <p14:tracePt t="70390" x="8837613" y="2990850"/>
          <p14:tracePt t="70400" x="8863013" y="2990850"/>
          <p14:tracePt t="70410" x="8899525" y="2990850"/>
          <p14:tracePt t="70422" x="8937625" y="2990850"/>
          <p14:tracePt t="70438" x="8963025" y="2990850"/>
          <p14:tracePt t="70455" x="9012238" y="2990850"/>
          <p14:tracePt t="70471" x="9050338" y="2990850"/>
          <p14:tracePt t="70488" x="9063038" y="2990850"/>
          <p14:tracePt t="71106" x="9075738" y="2990850"/>
          <p14:tracePt t="71116" x="9099550" y="2990850"/>
          <p14:tracePt t="71126" x="9112250" y="2990850"/>
          <p14:tracePt t="71138" x="9124950" y="2990850"/>
          <p14:tracePt t="71155" x="9150350" y="2990850"/>
          <p14:tracePt t="71156" x="9175750" y="2990850"/>
          <p14:tracePt t="71171" x="9212263" y="2990850"/>
          <p14:tracePt t="71188" x="9288463" y="2990850"/>
          <p14:tracePt t="71205" x="9337675" y="2978150"/>
          <p14:tracePt t="71206" x="9388475" y="2965450"/>
          <p14:tracePt t="71221" x="9437688" y="2965450"/>
          <p14:tracePt t="71238" x="9575800" y="2965450"/>
          <p14:tracePt t="71255" x="9626600" y="2965450"/>
          <p14:tracePt t="71271" x="9701213" y="2965450"/>
          <p14:tracePt t="71288" x="9750425" y="2965450"/>
          <p14:tracePt t="71305" x="9775825" y="2952750"/>
          <p14:tracePt t="71321" x="9813925" y="2952750"/>
          <p14:tracePt t="71338" x="9852025" y="2941638"/>
          <p14:tracePt t="71355" x="9888538" y="2941638"/>
          <p14:tracePt t="71371" x="9939338" y="2928938"/>
          <p14:tracePt t="71388" x="10013950" y="2903538"/>
          <p14:tracePt t="71404" x="10052050" y="2890838"/>
          <p14:tracePt t="71421" x="10126663" y="2878138"/>
          <p14:tracePt t="71438" x="10188575" y="2840038"/>
          <p14:tracePt t="71455" x="10213975" y="2828925"/>
          <p14:tracePt t="71471" x="10239375" y="2816225"/>
          <p14:tracePt t="71548" x="10239375" y="2803525"/>
          <p14:tracePt t="71589" x="10239375" y="2790825"/>
          <p14:tracePt t="71599" x="10226675" y="2790825"/>
          <p14:tracePt t="71610" x="10213975" y="2790825"/>
          <p14:tracePt t="71621" x="10188575" y="2790825"/>
          <p14:tracePt t="71638" x="10164763" y="2790825"/>
          <p14:tracePt t="71639" x="10139363" y="2790825"/>
          <p14:tracePt t="71655" x="10101263" y="2790825"/>
          <p14:tracePt t="71671" x="10026650" y="2803525"/>
          <p14:tracePt t="71688" x="9988550" y="2828925"/>
          <p14:tracePt t="71705" x="9939338" y="2852738"/>
          <p14:tracePt t="71721" x="9926638" y="2865438"/>
          <p14:tracePt t="71738" x="9913938" y="2878138"/>
          <p14:tracePt t="71755" x="9901238" y="2890838"/>
          <p14:tracePt t="71851" x="9913938" y="2890838"/>
          <p14:tracePt t="72788" x="9939338" y="2878138"/>
          <p14:tracePt t="72797" x="9952038" y="2865438"/>
          <p14:tracePt t="72808" x="9963150" y="2865438"/>
          <p14:tracePt t="72821" x="10013950" y="2840038"/>
          <p14:tracePt t="72838" x="10052050" y="2828925"/>
          <p14:tracePt t="72839" x="10101263" y="2816225"/>
          <p14:tracePt t="72854" x="10152063" y="2790825"/>
          <p14:tracePt t="72871" x="10288588" y="2765425"/>
          <p14:tracePt t="72888" x="10364788" y="2716213"/>
          <p14:tracePt t="72889" x="10401300" y="2678113"/>
          <p14:tracePt t="72904" x="10439400" y="2665413"/>
          <p14:tracePt t="73604" x="10414000" y="2665413"/>
          <p14:tracePt t="73614" x="10377488" y="2665413"/>
          <p14:tracePt t="73625" x="10326688" y="2678113"/>
          <p14:tracePt t="73637" x="10213975" y="2703513"/>
          <p14:tracePt t="73654" x="10001250" y="2752725"/>
          <p14:tracePt t="73671" x="9813925" y="2765425"/>
          <p14:tracePt t="73687" x="8712200" y="2941638"/>
          <p14:tracePt t="73704" x="7986713" y="2978150"/>
          <p14:tracePt t="73720" x="7773988" y="2978150"/>
          <p14:tracePt t="73737" x="7485063" y="2978150"/>
          <p14:tracePt t="73754" x="7359650" y="2978150"/>
          <p14:tracePt t="73755" x="7272338" y="2978150"/>
          <p14:tracePt t="73771" x="7210425" y="2965450"/>
          <p14:tracePt t="73787" x="7110413" y="2928938"/>
          <p14:tracePt t="73804" x="7085013" y="2916238"/>
          <p14:tracePt t="73805" x="7072313" y="2903538"/>
          <p14:tracePt t="73820" x="7059613" y="2865438"/>
          <p14:tracePt t="74228" x="7021513" y="2865438"/>
          <p14:tracePt t="74238" x="6972300" y="2865438"/>
          <p14:tracePt t="74249" x="6884988" y="2865438"/>
          <p14:tracePt t="74259" x="6746875" y="2865438"/>
          <p14:tracePt t="74270" x="6546850" y="2878138"/>
          <p14:tracePt t="74287" x="6183313" y="2928938"/>
          <p14:tracePt t="74304" x="5270500" y="3154363"/>
          <p14:tracePt t="74320" x="4568825" y="3341688"/>
          <p14:tracePt t="74337" x="4305300" y="3367088"/>
          <p14:tracePt t="74354" x="3992563" y="3429000"/>
          <p14:tracePt t="74370" x="3817938" y="3441700"/>
          <p14:tracePt t="74387" x="3779838" y="3454400"/>
          <p14:tracePt t="74404" x="3692525" y="3467100"/>
          <p14:tracePt t="74420" x="3630613" y="3490913"/>
          <p14:tracePt t="74437" x="3605213" y="3516313"/>
          <p14:tracePt t="74454" x="3567113" y="3529013"/>
          <p14:tracePt t="74470" x="3554413" y="3541713"/>
          <p14:tracePt t="74883" x="3567113" y="3541713"/>
          <p14:tracePt t="74894" x="3592513" y="3541713"/>
          <p14:tracePt t="74905" x="3630613" y="3541713"/>
          <p14:tracePt t="74920" x="3679825" y="3516313"/>
          <p14:tracePt t="74937" x="3805238" y="3503613"/>
          <p14:tracePt t="74954" x="3843338" y="3503613"/>
          <p14:tracePt t="74955" x="3905250" y="3503613"/>
          <p14:tracePt t="74970" x="3956050" y="3503613"/>
          <p14:tracePt t="74987" x="4043363" y="3503613"/>
          <p14:tracePt t="75003" x="4105275" y="3503613"/>
          <p14:tracePt t="75679" x="4156075" y="3479800"/>
          <p14:tracePt t="75689" x="4205288" y="3467100"/>
          <p14:tracePt t="75699" x="4281488" y="3454400"/>
          <p14:tracePt t="75709" x="4368800" y="3454400"/>
          <p14:tracePt t="75720" x="4481513" y="3454400"/>
          <p14:tracePt t="75737" x="4594225" y="3454400"/>
          <p14:tracePt t="75753" x="4819650" y="3454400"/>
          <p14:tracePt t="75770" x="5019675" y="3479800"/>
          <p14:tracePt t="75787" x="5094288" y="3479800"/>
          <p14:tracePt t="75803" x="5232400" y="3529013"/>
          <p14:tracePt t="75820" x="5319713" y="3590925"/>
          <p14:tracePt t="75837" x="5332413" y="3603625"/>
          <p14:tracePt t="76183" x="5345113" y="3603625"/>
          <p14:tracePt t="76192" x="5394325" y="3603625"/>
          <p14:tracePt t="76203" x="5470525" y="3590925"/>
          <p14:tracePt t="76220" x="5557838" y="3579813"/>
          <p14:tracePt t="76236" x="5821363" y="3541713"/>
          <p14:tracePt t="76253" x="6108700" y="3490913"/>
          <p14:tracePt t="76270" x="6234113" y="3454400"/>
          <p14:tracePt t="76286" x="6434138" y="3416300"/>
          <p14:tracePt t="76303" x="6521450" y="3390900"/>
          <p14:tracePt t="76304" x="6596063" y="3390900"/>
          <p14:tracePt t="76320" x="6621463" y="3390900"/>
          <p14:tracePt t="76336" x="6634163" y="3390900"/>
          <p14:tracePt t="76706" x="6659563" y="3390900"/>
          <p14:tracePt t="76716" x="6684963" y="3390900"/>
          <p14:tracePt t="76727" x="6721475" y="3390900"/>
          <p14:tracePt t="76736" x="6797675" y="3390900"/>
          <p14:tracePt t="76753" x="6884988" y="3416300"/>
          <p14:tracePt t="76769" x="7146925" y="3479800"/>
          <p14:tracePt t="76786" x="7385050" y="3503613"/>
          <p14:tracePt t="76787" x="7673975" y="3567113"/>
          <p14:tracePt t="76803" x="7935913" y="3590925"/>
          <p14:tracePt t="76820" x="8299450" y="3754438"/>
          <p14:tracePt t="76836" x="8612188" y="3754438"/>
          <p14:tracePt t="76853" x="8699500" y="3741738"/>
          <p14:tracePt t="76869" x="8737600" y="3741738"/>
          <p14:tracePt t="77201" x="8750300" y="3716338"/>
          <p14:tracePt t="77211" x="8786813" y="3716338"/>
          <p14:tracePt t="77221" x="8837613" y="3692525"/>
          <p14:tracePt t="77236" x="8899525" y="3679825"/>
          <p14:tracePt t="77253" x="9050338" y="3629025"/>
          <p14:tracePt t="77269" x="9250363" y="3590925"/>
          <p14:tracePt t="77286" x="9312275" y="3579813"/>
          <p14:tracePt t="77303" x="9525000" y="3541713"/>
          <p14:tracePt t="77319" x="9637713" y="3529013"/>
          <p14:tracePt t="77321" x="9713913" y="3529013"/>
          <p14:tracePt t="77336" x="9775825" y="3516313"/>
          <p14:tracePt t="77353" x="9863138" y="3503613"/>
          <p14:tracePt t="77370" x="9888538" y="3490913"/>
          <p14:tracePt t="77386" x="9952038" y="3479800"/>
          <p14:tracePt t="77403" x="10052050" y="3429000"/>
          <p14:tracePt t="77775" x="10013950" y="3454400"/>
          <p14:tracePt t="77784" x="9975850" y="3503613"/>
          <p14:tracePt t="77794" x="9913938" y="3529013"/>
          <p14:tracePt t="77804" x="9839325" y="3567113"/>
          <p14:tracePt t="77819" x="9726613" y="3590925"/>
          <p14:tracePt t="77836" x="9388475" y="3654425"/>
          <p14:tracePt t="77853" x="9163050" y="3692525"/>
          <p14:tracePt t="77869" x="8586788" y="3741738"/>
          <p14:tracePt t="77886" x="7999413" y="3767138"/>
          <p14:tracePt t="77903" x="7748588" y="3779838"/>
          <p14:tracePt t="77919" x="7223125" y="3792538"/>
          <p14:tracePt t="77936" x="6759575" y="3829050"/>
          <p14:tracePt t="77953" x="6534150" y="3879850"/>
          <p14:tracePt t="77969" x="6270625" y="3929063"/>
          <p14:tracePt t="77986" x="6170613" y="3954463"/>
          <p14:tracePt t="78003" x="6146800" y="3967163"/>
          <p14:tracePt t="78019" x="6121400" y="3967163"/>
          <p14:tracePt t="78530" x="6121400" y="3954463"/>
          <p14:tracePt t="78541" x="6134100" y="3929063"/>
          <p14:tracePt t="78551" x="6146800" y="3929063"/>
          <p14:tracePt t="78561" x="6157913" y="3916363"/>
          <p14:tracePt t="78571" x="6196013" y="3905250"/>
          <p14:tracePt t="78586" x="6208713" y="3892550"/>
          <p14:tracePt t="78602" x="6296025" y="3892550"/>
          <p14:tracePt t="78619" x="6359525" y="3892550"/>
          <p14:tracePt t="78620" x="6434138" y="3892550"/>
          <p14:tracePt t="78636" x="6521450" y="3892550"/>
          <p14:tracePt t="78652" x="6708775" y="3929063"/>
          <p14:tracePt t="78669" x="6910388" y="3954463"/>
          <p14:tracePt t="79115" x="6910388" y="3967163"/>
          <p14:tracePt t="79125" x="6884988" y="3992563"/>
          <p14:tracePt t="79136" x="6834188" y="4029075"/>
          <p14:tracePt t="79145" x="6772275" y="4067175"/>
          <p14:tracePt t="79156" x="6672263" y="4117975"/>
          <p14:tracePt t="79169" x="6483350" y="4230688"/>
          <p14:tracePt t="79185" x="5957888" y="4505325"/>
          <p14:tracePt t="79202" x="5670550" y="4643438"/>
          <p14:tracePt t="79219" x="5145088" y="4843463"/>
          <p14:tracePt t="79235" x="4719638" y="4968875"/>
          <p14:tracePt t="79252" x="4606925" y="5005388"/>
          <p14:tracePt t="79269" x="4430713" y="5030788"/>
          <p14:tracePt t="79286" x="4356100" y="5030788"/>
          <p14:tracePt t="79302" x="4330700" y="5030788"/>
          <p14:tracePt t="79319" x="4318000" y="5030788"/>
          <p14:tracePt t="79336" x="4294188" y="5056188"/>
          <p14:tracePt t="79352" x="4243388" y="5105400"/>
          <p14:tracePt t="79799" x="4243388" y="5118100"/>
          <p14:tracePt t="79820" x="4256088" y="5143500"/>
          <p14:tracePt t="79830" x="4268788" y="5143500"/>
          <p14:tracePt t="79840" x="4281488" y="5168900"/>
          <p14:tracePt t="79852" x="4305300" y="5205413"/>
          <p14:tracePt t="79869" x="4318000" y="5230813"/>
          <p14:tracePt t="79870" x="4330700" y="5256213"/>
          <p14:tracePt t="79885" x="4343400" y="5268913"/>
          <p14:tracePt t="79886" x="4356100" y="5281613"/>
          <p14:tracePt t="79902" x="4368800" y="5281613"/>
          <p14:tracePt t="79919" x="4381500" y="5318125"/>
          <p14:tracePt t="80334" x="4406900" y="5330825"/>
          <p14:tracePt t="80344" x="4456113" y="5330825"/>
          <p14:tracePt t="80354" x="4494213" y="5330825"/>
          <p14:tracePt t="80368" x="4556125" y="5368925"/>
          <p14:tracePt t="80385" x="4719638" y="5443538"/>
          <p14:tracePt t="80402" x="4806950" y="5481638"/>
          <p14:tracePt t="80418" x="5019675" y="5619750"/>
          <p14:tracePt t="80435" x="5257800" y="5768975"/>
          <p14:tracePt t="80452" x="5345113" y="5832475"/>
          <p14:tracePt t="80468" x="5483225" y="5932488"/>
          <p14:tracePt t="80928" x="5483225" y="5907088"/>
          <p14:tracePt t="80938" x="5483225" y="5894388"/>
          <p14:tracePt t="80948" x="5483225" y="5881688"/>
          <p14:tracePt t="80958" x="5495925" y="5856288"/>
          <p14:tracePt t="80969" x="5495925" y="5832475"/>
          <p14:tracePt t="80985" x="5507038" y="5781675"/>
          <p14:tracePt t="81001" x="5507038" y="5607050"/>
          <p14:tracePt t="81018" x="5495925" y="5318125"/>
          <p14:tracePt t="81035" x="5470525" y="5218113"/>
          <p14:tracePt t="81051" x="5394325" y="5068888"/>
          <p14:tracePt t="81069" x="5357813" y="5043488"/>
          <p14:tracePt t="81085" x="5345113" y="5043488"/>
          <p14:tracePt t="81101" x="5307013" y="5043488"/>
          <p14:tracePt t="81118" x="5294313" y="5043488"/>
          <p14:tracePt t="81119" x="5270500" y="5043488"/>
          <p14:tracePt t="81135" x="5245100" y="5043488"/>
          <p14:tracePt t="81151" x="5219700" y="5056188"/>
          <p14:tracePt t="81168" x="5207000" y="5056188"/>
          <p14:tracePt t="81170" x="5194300" y="5081588"/>
          <p14:tracePt t="81185" x="5170488" y="5092700"/>
          <p14:tracePt t="81201" x="5106988" y="5130800"/>
          <p14:tracePt t="81218" x="5094288" y="5156200"/>
          <p14:tracePt t="81235" x="5057775" y="5230813"/>
          <p14:tracePt t="81251" x="5032375" y="5281613"/>
          <p14:tracePt t="81268" x="5019675" y="5318125"/>
          <p14:tracePt t="81285" x="5006975" y="5343525"/>
          <p14:tracePt t="81301" x="4994275" y="5394325"/>
          <p14:tracePt t="81318" x="4981575" y="5418138"/>
          <p14:tracePt t="81335" x="4981575" y="5518150"/>
          <p14:tracePt t="81351" x="4981575" y="5619750"/>
          <p14:tracePt t="81368" x="4981575" y="5681663"/>
          <p14:tracePt t="82056" x="4981575" y="5668963"/>
          <p14:tracePt t="82067" x="4994275" y="5656263"/>
          <p14:tracePt t="82077" x="5032375" y="5643563"/>
          <p14:tracePt t="82086" x="5068888" y="5643563"/>
          <p14:tracePt t="82101" x="5094288" y="5643563"/>
          <p14:tracePt t="82118" x="5119688" y="5643563"/>
          <p14:tracePt t="82134" x="5145088" y="5643563"/>
          <p14:tracePt t="82151" x="5207000" y="5643563"/>
          <p14:tracePt t="82168" x="5245100" y="5643563"/>
          <p14:tracePt t="82184" x="5270500" y="5630863"/>
          <p14:tracePt t="82201" x="5370513" y="5607050"/>
          <p14:tracePt t="82218" x="5519738" y="5543550"/>
          <p14:tracePt t="82234" x="5583238" y="5507038"/>
          <p14:tracePt t="82251" x="5783263" y="5418138"/>
          <p14:tracePt t="82268" x="5870575" y="5343525"/>
          <p14:tracePt t="82284" x="5908675" y="5318125"/>
          <p14:tracePt t="82301" x="5908675" y="5305425"/>
          <p14:tracePt t="82318" x="5921375" y="5294313"/>
          <p14:tracePt t="82334" x="5921375" y="5281613"/>
          <p14:tracePt t="82351" x="5921375" y="5268913"/>
          <p14:tracePt t="82368" x="5921375" y="5256213"/>
          <p14:tracePt t="82384" x="5895975" y="5230813"/>
          <p14:tracePt t="82401" x="5857875" y="5181600"/>
          <p14:tracePt t="82418" x="5821363" y="5118100"/>
          <p14:tracePt t="82435" x="5757863" y="5092700"/>
          <p14:tracePt t="82451" x="5683250" y="5030788"/>
          <p14:tracePt t="82468" x="5657850" y="5005388"/>
          <p14:tracePt t="82469" x="5607050" y="4992688"/>
          <p14:tracePt t="82484" x="5583238" y="4968875"/>
          <p14:tracePt t="82501" x="5519738" y="4956175"/>
          <p14:tracePt t="82518" x="5495925" y="4943475"/>
          <p14:tracePt t="82534" x="5470525" y="4943475"/>
          <p14:tracePt t="82551" x="5432425" y="4943475"/>
          <p14:tracePt t="82568" x="5419725" y="4968875"/>
          <p14:tracePt t="82584" x="5370513" y="5018088"/>
          <p14:tracePt t="82601" x="5319713" y="5081588"/>
          <p14:tracePt t="82618" x="5294313" y="5130800"/>
          <p14:tracePt t="82635" x="5257800" y="5181600"/>
          <p14:tracePt t="82651" x="5219700" y="5218113"/>
          <p14:tracePt t="82668" x="5194300" y="5230813"/>
          <p14:tracePt t="82684" x="5170488" y="5268913"/>
          <p14:tracePt t="82701" x="5145088" y="5281613"/>
          <p14:tracePt t="82718" x="5119688" y="5294313"/>
          <p14:tracePt t="82734" x="5106988" y="5305425"/>
          <p14:tracePt t="82751" x="5106988" y="5330825"/>
          <p14:tracePt t="82768" x="5094288" y="5356225"/>
          <p14:tracePt t="82784" x="5081588" y="5368925"/>
          <p14:tracePt t="82801" x="5068888" y="5430838"/>
          <p14:tracePt t="82818" x="5068888" y="5443538"/>
          <p14:tracePt t="82834" x="5057775" y="5494338"/>
          <p14:tracePt t="82851" x="5057775" y="5507038"/>
          <p14:tracePt t="82852" x="5045075" y="5530850"/>
          <p14:tracePt t="82872" x="5045075" y="5543550"/>
          <p14:tracePt t="82892" x="5045075" y="5556250"/>
          <p14:tracePt t="82923" x="5045075" y="5581650"/>
          <p14:tracePt t="82943" x="5045075" y="5594350"/>
          <p14:tracePt t="82953" x="5057775" y="5619750"/>
          <p14:tracePt t="82962" x="5081588" y="5630863"/>
          <p14:tracePt t="82973" x="5094288" y="5643563"/>
          <p14:tracePt t="82984" x="5106988" y="5656263"/>
          <p14:tracePt t="83001" x="5119688" y="5668963"/>
          <p14:tracePt t="83002" x="5145088" y="5681663"/>
          <p14:tracePt t="83017" x="5181600" y="5681663"/>
          <p14:tracePt t="83034" x="5270500" y="5694363"/>
          <p14:tracePt t="83051" x="5307013" y="5694363"/>
          <p14:tracePt t="83068" x="5432425" y="5719763"/>
          <p14:tracePt t="83084" x="5557838" y="5732463"/>
          <p14:tracePt t="83101" x="5607050" y="5732463"/>
          <p14:tracePt t="83117" x="5719763" y="5719763"/>
          <p14:tracePt t="83134" x="5770563" y="5707063"/>
          <p14:tracePt t="83151" x="5770563" y="5681663"/>
          <p14:tracePt t="83687" x="5757863" y="5681663"/>
          <p14:tracePt t="83698" x="5745163" y="5681663"/>
          <p14:tracePt t="83708" x="5732463" y="5656263"/>
          <p14:tracePt t="83718" x="5708650" y="5607050"/>
          <p14:tracePt t="83734" x="5683250" y="5568950"/>
          <p14:tracePt t="83750" x="5619750" y="5494338"/>
          <p14:tracePt t="83767" x="5583238" y="5456238"/>
          <p14:tracePt t="83768" x="5557838" y="5418138"/>
          <p14:tracePt t="83784" x="5532438" y="5394325"/>
          <p14:tracePt t="83801" x="5470525" y="5356225"/>
          <p14:tracePt t="83817" x="5445125" y="5343525"/>
          <p14:tracePt t="83819" x="5432425" y="5318125"/>
          <p14:tracePt t="83834" x="5419725" y="5318125"/>
          <p14:tracePt t="83851" x="5394325" y="5305425"/>
          <p14:tracePt t="83867" x="5370513" y="5294313"/>
          <p14:tracePt t="83869" x="5357813" y="5294313"/>
          <p14:tracePt t="83884" x="5345113" y="5294313"/>
          <p14:tracePt t="83901" x="5294313" y="5294313"/>
          <p14:tracePt t="83917" x="5270500" y="5281613"/>
          <p14:tracePt t="83934" x="5219700" y="5281613"/>
          <p14:tracePt t="83951" x="5170488" y="5281613"/>
          <p14:tracePt t="83971" x="5157788" y="5281613"/>
          <p14:tracePt t="84000" x="5145088" y="5294313"/>
          <p14:tracePt t="84424" x="5170488" y="5294313"/>
          <p14:tracePt t="84434" x="5194300" y="5294313"/>
          <p14:tracePt t="84443" x="5219700" y="5294313"/>
          <p14:tracePt t="84453" x="5245100" y="5318125"/>
          <p14:tracePt t="84467" x="5319713" y="5343525"/>
          <p14:tracePt t="84484" x="5470525" y="5381625"/>
          <p14:tracePt t="84500" x="5545138" y="5418138"/>
          <p14:tracePt t="84517" x="5670550" y="5418138"/>
          <p14:tracePt t="84534" x="5770563" y="5418138"/>
          <p14:tracePt t="84550" x="5808663" y="5418138"/>
          <p14:tracePt t="84567" x="5857875" y="5394325"/>
          <p14:tracePt t="84584" x="5932488" y="5368925"/>
          <p14:tracePt t="84917" x="5932488" y="5356225"/>
          <p14:tracePt t="84927" x="5895975" y="5356225"/>
          <p14:tracePt t="84937" x="5857875" y="5343525"/>
          <p14:tracePt t="84950" x="5808663" y="5305425"/>
          <p14:tracePt t="84967" x="5657850" y="5256213"/>
          <p14:tracePt t="84984" x="5570538" y="5230813"/>
          <p14:tracePt t="85000" x="5445125" y="5181600"/>
          <p14:tracePt t="85017" x="5407025" y="5181600"/>
          <p14:tracePt t="85018" x="5370513" y="5181600"/>
          <p14:tracePt t="85033" x="5332413" y="5181600"/>
          <p14:tracePt t="85050" x="5270500" y="5181600"/>
          <p14:tracePt t="85067" x="5207000" y="5181600"/>
          <p14:tracePt t="85068" x="5157788" y="5205413"/>
          <p14:tracePt t="85083" x="5106988" y="5218113"/>
          <p14:tracePt t="85100" x="5019675" y="5243513"/>
          <p14:tracePt t="85117" x="4994275" y="5268913"/>
          <p14:tracePt t="85118" x="4981575" y="5281613"/>
          <p14:tracePt t="85133" x="4956175" y="5281613"/>
          <p14:tracePt t="85150" x="4932363" y="5305425"/>
          <p14:tracePt t="85167" x="4932363" y="5318125"/>
          <p14:tracePt t="85169" x="4932363" y="5330825"/>
          <p14:tracePt t="85183" x="4919663" y="5343525"/>
          <p14:tracePt t="85200" x="4919663" y="5381625"/>
          <p14:tracePt t="85217" x="4919663" y="5394325"/>
          <p14:tracePt t="85233" x="4919663" y="5430838"/>
          <p14:tracePt t="85250" x="4919663" y="5456238"/>
          <p14:tracePt t="85267" x="4919663" y="5468938"/>
          <p14:tracePt t="85284" x="4919663" y="5481638"/>
          <p14:tracePt t="85340" x="4945063" y="5481638"/>
          <p14:tracePt t="85350" x="4968875" y="5481638"/>
          <p14:tracePt t="85360" x="4994275" y="5481638"/>
          <p14:tracePt t="85371" x="5032375" y="5481638"/>
          <p14:tracePt t="85383" x="5068888" y="5481638"/>
          <p14:tracePt t="85400" x="5157788" y="5468938"/>
          <p14:tracePt t="85417" x="5194300" y="5468938"/>
          <p14:tracePt t="85433" x="5232400" y="5468938"/>
          <p14:tracePt t="85450" x="5257800" y="5456238"/>
          <p14:tracePt t="85467" x="5270500" y="5443538"/>
          <p14:tracePt t="85491" x="5281613" y="5443538"/>
          <p14:tracePt t="85501" x="5294313" y="5443538"/>
          <p14:tracePt t="85517" x="5294313" y="5430838"/>
          <p14:tracePt t="85533" x="5307013" y="5418138"/>
          <p14:tracePt t="85550" x="5307013" y="5394325"/>
          <p14:tracePt t="85551" x="5319713" y="5394325"/>
          <p14:tracePt t="85567" x="5332413" y="5368925"/>
          <p14:tracePt t="85583" x="5345113" y="5294313"/>
          <p14:tracePt t="85600" x="5370513" y="5205413"/>
          <p14:tracePt t="85617" x="5419725" y="5056188"/>
          <p14:tracePt t="85633" x="5445125" y="4930775"/>
          <p14:tracePt t="85650" x="5445125" y="4892675"/>
          <p14:tracePt t="85667" x="5445125" y="4868863"/>
          <p14:tracePt t="85683" x="5445125" y="4856163"/>
          <p14:tracePt t="85703" x="5419725" y="4856163"/>
          <p14:tracePt t="85717" x="5394325" y="4856163"/>
          <p14:tracePt t="85734" x="5357813" y="4856163"/>
          <p14:tracePt t="85750" x="5332413" y="4868863"/>
          <p14:tracePt t="85767" x="5294313" y="4892675"/>
          <p14:tracePt t="85784" x="5245100" y="4918075"/>
          <p14:tracePt t="85800" x="5232400" y="4930775"/>
          <p14:tracePt t="85817" x="5157788" y="5030788"/>
          <p14:tracePt t="85833" x="5132388" y="5092700"/>
          <p14:tracePt t="85834" x="5094288" y="5130800"/>
          <p14:tracePt t="85850" x="5081588" y="5181600"/>
          <p14:tracePt t="85867" x="5045075" y="5243513"/>
          <p14:tracePt t="85884" x="5045075" y="5294313"/>
          <p14:tracePt t="85900" x="5045075" y="5318125"/>
          <p14:tracePt t="85917" x="5045075" y="5368925"/>
          <p14:tracePt t="85934" x="5045075" y="5394325"/>
          <p14:tracePt t="85950" x="5045075" y="5407025"/>
          <p14:tracePt t="85966" x="5045075" y="5418138"/>
          <p14:tracePt t="85983" x="5068888" y="5468938"/>
          <p14:tracePt t="85985" x="5081588" y="5481638"/>
          <p14:tracePt t="86000" x="5106988" y="5494338"/>
          <p14:tracePt t="86017" x="5119688" y="5507038"/>
          <p14:tracePt t="86033" x="5132388" y="5507038"/>
          <p14:tracePt t="86035" x="5145088" y="5507038"/>
          <p14:tracePt t="86050" x="5157788" y="5507038"/>
          <p14:tracePt t="86067" x="5181600" y="5507038"/>
          <p14:tracePt t="86083" x="5232400" y="5507038"/>
          <p14:tracePt t="87314" x="5245100" y="5530850"/>
          <p14:tracePt t="87321" x="5245100" y="5543550"/>
          <p14:tracePt t="87333" x="5245100" y="5556250"/>
          <p14:tracePt t="87349" x="5257800" y="5556250"/>
          <p14:tracePt t="87366" x="5270500" y="5581650"/>
          <p14:tracePt t="87383" x="5281613" y="5594350"/>
          <p14:tracePt t="87399" x="5281613" y="5607050"/>
          <p14:tracePt t="87416" x="5281613" y="5630863"/>
          <p14:tracePt t="87436" x="5294313" y="5630863"/>
          <p14:tracePt t="87450" x="5294313" y="5643563"/>
          <p14:tracePt t="87466" x="5294313" y="5656263"/>
          <p14:tracePt t="87487" x="5307013" y="5681663"/>
          <p14:tracePt t="87499" x="5319713" y="5694363"/>
          <p14:tracePt t="87516" x="5332413" y="5707063"/>
          <p14:tracePt t="87533" x="5332413" y="5719763"/>
          <p14:tracePt t="87549" x="5357813" y="5743575"/>
          <p14:tracePt t="87566" x="5383213" y="5756275"/>
          <p14:tracePt t="87583" x="5394325" y="5756275"/>
          <p14:tracePt t="87599" x="5419725" y="5768975"/>
          <p14:tracePt t="87616" x="5445125" y="5768975"/>
          <p14:tracePt t="87617" x="5445125" y="5781675"/>
          <p14:tracePt t="87633" x="5457825" y="5781675"/>
          <p14:tracePt t="87649" x="5495925" y="5781675"/>
          <p14:tracePt t="87666" x="5507038" y="5781675"/>
          <p14:tracePt t="87667" x="5532438" y="5781675"/>
          <p14:tracePt t="87683" x="5545138" y="5768975"/>
          <p14:tracePt t="87699" x="5583238" y="5743575"/>
          <p14:tracePt t="87716" x="5607050" y="5743575"/>
          <p14:tracePt t="87717" x="5619750" y="5719763"/>
          <p14:tracePt t="87733" x="5657850" y="5707063"/>
          <p14:tracePt t="87749" x="5695950" y="5643563"/>
          <p14:tracePt t="87766" x="5732463" y="5630863"/>
          <p14:tracePt t="87767" x="5732463" y="5607050"/>
          <p14:tracePt t="87783" x="5757863" y="5581650"/>
          <p14:tracePt t="87799" x="5770563" y="5543550"/>
          <p14:tracePt t="87816" x="5770563" y="5518150"/>
          <p14:tracePt t="87833" x="5770563" y="5494338"/>
          <p14:tracePt t="87849" x="5770563" y="5430838"/>
          <p14:tracePt t="87866" x="5770563" y="5407025"/>
          <p14:tracePt t="87883" x="5770563" y="5318125"/>
          <p14:tracePt t="87899" x="5757863" y="5256213"/>
          <p14:tracePt t="87916" x="5745163" y="5218113"/>
          <p14:tracePt t="87932" x="5719763" y="5130800"/>
          <p14:tracePt t="87949" x="5708650" y="5105400"/>
          <p14:tracePt t="87966" x="5683250" y="5081588"/>
          <p14:tracePt t="87983" x="5657850" y="5068888"/>
          <p14:tracePt t="87999" x="5619750" y="5068888"/>
          <p14:tracePt t="88016" x="5595938" y="5068888"/>
          <p14:tracePt t="88032" x="5532438" y="5068888"/>
          <p14:tracePt t="88049" x="5507038" y="5068888"/>
          <p14:tracePt t="88051" x="5483225" y="5068888"/>
          <p14:tracePt t="88066" x="5457825" y="5068888"/>
          <p14:tracePt t="88082" x="5407025" y="5092700"/>
          <p14:tracePt t="88099" x="5370513" y="5105400"/>
          <p14:tracePt t="88100" x="5332413" y="5118100"/>
          <p14:tracePt t="88116" x="5281613" y="5130800"/>
          <p14:tracePt t="88132" x="5219700" y="5181600"/>
          <p14:tracePt t="88149" x="5181600" y="5205413"/>
          <p14:tracePt t="88151" x="5157788" y="5268913"/>
          <p14:tracePt t="88166" x="5132388" y="5330825"/>
          <p14:tracePt t="88182" x="5068888" y="5407025"/>
          <p14:tracePt t="88199" x="5057775" y="5456238"/>
          <p14:tracePt t="88216" x="5019675" y="5518150"/>
          <p14:tracePt t="88233" x="4981575" y="5581650"/>
          <p14:tracePt t="88249" x="4981575" y="5607050"/>
          <p14:tracePt t="88250" x="4956175" y="5630863"/>
          <p14:tracePt t="88266" x="4945063" y="5668963"/>
          <p14:tracePt t="88282" x="4945063" y="5756275"/>
          <p14:tracePt t="88299" x="4945063" y="5768975"/>
          <p14:tracePt t="88316" x="4945063" y="5781675"/>
          <p14:tracePt t="88332" x="4945063" y="5807075"/>
          <p14:tracePt t="88353" x="4945063" y="5819775"/>
          <p14:tracePt t="88366" x="4956175" y="5832475"/>
          <p14:tracePt t="88383" x="4968875" y="5843588"/>
          <p14:tracePt t="88399" x="4981575" y="5856288"/>
          <p14:tracePt t="88416" x="4994275" y="5868988"/>
          <p14:tracePt t="88433" x="5057775" y="5868988"/>
          <p14:tracePt t="88449" x="5094288" y="5868988"/>
          <p14:tracePt t="88466" x="5157788" y="5868988"/>
          <p14:tracePt t="88482" x="5207000" y="5868988"/>
          <p14:tracePt t="88483" x="5245100" y="5868988"/>
          <p14:tracePt t="88499" x="5281613" y="5868988"/>
          <p14:tracePt t="88516" x="5345113" y="5868988"/>
          <p14:tracePt t="88532" x="5370513" y="5868988"/>
          <p14:tracePt t="88534" x="5394325" y="5868988"/>
          <p14:tracePt t="88549" x="5419725" y="5868988"/>
          <p14:tracePt t="88550" x="5445125" y="5856288"/>
          <p14:tracePt t="88573" x="5470525" y="5856288"/>
          <p14:tracePt t="88583" x="5507038" y="5819775"/>
          <p14:tracePt t="88599" x="5532438" y="5807075"/>
          <p14:tracePt t="88616" x="5570538" y="5756275"/>
          <p14:tracePt t="88632" x="5583238" y="5743575"/>
          <p14:tracePt t="88649" x="5595938" y="5719763"/>
          <p14:tracePt t="88666" x="5595938" y="5707063"/>
          <p14:tracePt t="88695" x="5595938" y="5694363"/>
          <p14:tracePt t="88705" x="5595938" y="5668963"/>
          <p14:tracePt t="88716" x="5595938" y="5630863"/>
          <p14:tracePt t="88732" x="5595938" y="5594350"/>
          <p14:tracePt t="88749" x="5595938" y="5481638"/>
          <p14:tracePt t="88766" x="5595938" y="5407025"/>
          <p14:tracePt t="88782" x="5595938" y="5394325"/>
          <p14:tracePt t="88799" x="5595938" y="5368925"/>
          <p14:tracePt t="88816" x="5583238" y="5368925"/>
          <p14:tracePt t="88832" x="5570538" y="5356225"/>
          <p14:tracePt t="88849" x="5495925" y="5356225"/>
          <p14:tracePt t="88866" x="5419725" y="5356225"/>
          <p14:tracePt t="88882" x="5383213" y="5356225"/>
          <p14:tracePt t="88899" x="5319713" y="5356225"/>
          <p14:tracePt t="88916" x="5281613" y="5356225"/>
          <p14:tracePt t="88917" x="5245100" y="5356225"/>
          <p14:tracePt t="88932" x="5194300" y="5381625"/>
          <p14:tracePt t="88949" x="5132388" y="5407025"/>
          <p14:tracePt t="88966" x="5081588" y="5443538"/>
          <p14:tracePt t="88982" x="5068888" y="5468938"/>
          <p14:tracePt t="88999" x="5032375" y="5518150"/>
          <p14:tracePt t="89016" x="5019675" y="5530850"/>
          <p14:tracePt t="89017" x="5019675" y="5543550"/>
          <p14:tracePt t="89032" x="5019675" y="5556250"/>
          <p14:tracePt t="89049" x="5019675" y="5568950"/>
          <p14:tracePt t="89065" x="5019675" y="5581650"/>
          <p14:tracePt t="89124" x="5019675" y="5594350"/>
          <p14:tracePt t="89131" x="5032375" y="5594350"/>
          <p14:tracePt t="89148" x="5045075" y="5594350"/>
          <p14:tracePt t="89158" x="5068888" y="5607050"/>
          <p14:tracePt t="89168" x="5106988" y="5630863"/>
          <p14:tracePt t="89182" x="5119688" y="5656263"/>
          <p14:tracePt t="89662" x="5145088" y="5656263"/>
          <p14:tracePt t="89672" x="5194300" y="5656263"/>
          <p14:tracePt t="89682" x="5270500" y="5643563"/>
          <p14:tracePt t="89699" x="5370513" y="5643563"/>
          <p14:tracePt t="89715" x="5757863" y="5581650"/>
          <p14:tracePt t="89732" x="6396038" y="5507038"/>
          <p14:tracePt t="89749" x="6821488" y="5468938"/>
          <p14:tracePt t="89765" x="7635875" y="5381625"/>
          <p14:tracePt t="89782" x="8424863" y="5343525"/>
          <p14:tracePt t="89798" x="8737600" y="5318125"/>
          <p14:tracePt t="89815" x="9363075" y="5305425"/>
          <p14:tracePt t="89832" x="9575800" y="5305425"/>
          <p14:tracePt t="89833" x="9726613" y="5294313"/>
          <p14:tracePt t="89849" x="9839325" y="5281613"/>
          <p14:tracePt t="89865" x="10013950" y="5230813"/>
          <p14:tracePt t="89883" x="10164763" y="5143500"/>
          <p14:tracePt t="90237" x="10177463" y="5143500"/>
          <p14:tracePt t="90246" x="10213975" y="5143500"/>
          <p14:tracePt t="90256" x="10226675" y="5143500"/>
          <p14:tracePt t="90266" x="10264775" y="5143500"/>
          <p14:tracePt t="90282" x="10301288" y="5143500"/>
          <p14:tracePt t="90299" x="10364788" y="5143500"/>
          <p14:tracePt t="90315" x="10401300" y="5143500"/>
          <p14:tracePt t="90316" x="10426700" y="5143500"/>
          <p14:tracePt t="90332" x="10452100" y="5143500"/>
          <p14:tracePt t="90348" x="10514013" y="5143500"/>
          <p14:tracePt t="90365" x="10552113" y="5143500"/>
          <p14:tracePt t="90382" x="10577513" y="5143500"/>
          <p14:tracePt t="90398" x="10590213" y="5143500"/>
          <p14:tracePt t="90498" x="10590213" y="5130800"/>
          <p14:tracePt t="90508" x="10590213" y="5118100"/>
          <p14:tracePt t="90528" x="10590213" y="5105400"/>
          <p14:tracePt t="90538" x="10552113" y="5105400"/>
          <p14:tracePt t="90549" x="10526713" y="5081588"/>
          <p14:tracePt t="90565" x="10464800" y="5043488"/>
          <p14:tracePt t="90582" x="10326688" y="4968875"/>
          <p14:tracePt t="90599" x="10164763" y="4943475"/>
          <p14:tracePt t="90615" x="10088563" y="4943475"/>
          <p14:tracePt t="90632" x="9975850" y="4943475"/>
          <p14:tracePt t="90649" x="9901238" y="4981575"/>
          <p14:tracePt t="90665" x="9875838" y="4981575"/>
          <p14:tracePt t="90681" x="9826625" y="5056188"/>
          <p14:tracePt t="90698" x="9788525" y="5118100"/>
          <p14:tracePt t="90700" x="9739313" y="5156200"/>
          <p14:tracePt t="90715" x="9713913" y="5205413"/>
          <p14:tracePt t="90732" x="9675813" y="5268913"/>
          <p14:tracePt t="90748" x="9675813" y="5294313"/>
          <p14:tracePt t="90749" x="9675813" y="5318125"/>
          <p14:tracePt t="90765" x="9675813" y="5356225"/>
          <p14:tracePt t="90782" x="9675813" y="5381625"/>
          <p14:tracePt t="90798" x="9675813" y="5394325"/>
          <p14:tracePt t="90800" x="9675813" y="5418138"/>
          <p14:tracePt t="90815" x="9675813" y="5430838"/>
          <p14:tracePt t="90832" x="9675813" y="5468938"/>
          <p14:tracePt t="90848" x="9701213" y="5481638"/>
          <p14:tracePt t="90865" x="9739313" y="5507038"/>
          <p14:tracePt t="90882" x="9788525" y="5530850"/>
          <p14:tracePt t="90898" x="9826625" y="5543550"/>
          <p14:tracePt t="90915" x="9939338" y="5594350"/>
          <p14:tracePt t="90932" x="10026650" y="5594350"/>
          <p14:tracePt t="90948" x="10101263" y="5594350"/>
          <p14:tracePt t="90965" x="10213975" y="5594350"/>
          <p14:tracePt t="90982" x="10301288" y="5581650"/>
          <p14:tracePt t="90998" x="10326688" y="5581650"/>
          <p14:tracePt t="91015" x="10364788" y="5556250"/>
          <p14:tracePt t="91032" x="10390188" y="5556250"/>
          <p14:tracePt t="91048" x="10390188" y="5543550"/>
          <p14:tracePt t="91065" x="10426700" y="5530850"/>
          <p14:tracePt t="91082" x="10452100" y="5507038"/>
          <p14:tracePt t="91098" x="10464800" y="5481638"/>
          <p14:tracePt t="91115" x="10490200" y="5430838"/>
          <p14:tracePt t="91132" x="10514013" y="5394325"/>
          <p14:tracePt t="91133" x="10539413" y="5343525"/>
          <p14:tracePt t="91148" x="10552113" y="5281613"/>
          <p14:tracePt t="91165" x="10564813" y="5194300"/>
          <p14:tracePt t="91182" x="10577513" y="5156200"/>
          <p14:tracePt t="91198" x="10577513" y="5143500"/>
          <p14:tracePt t="91405" x="10564813" y="5143500"/>
          <p14:tracePt t="91425" x="10552113" y="5143500"/>
          <p14:tracePt t="91436" x="10539413" y="5156200"/>
          <p14:tracePt t="91445" x="10502900" y="5168900"/>
          <p14:tracePt t="91455" x="10401300" y="5205413"/>
          <p14:tracePt t="91465" x="10313988" y="5243513"/>
          <p14:tracePt t="91481" x="10226675" y="5294313"/>
          <p14:tracePt t="91498" x="10101263" y="5356225"/>
          <p14:tracePt t="91515" x="10013950" y="5407025"/>
          <p14:tracePt t="91531" x="9988550" y="5407025"/>
          <p14:tracePt t="91548" x="9975850" y="5430838"/>
          <p14:tracePt t="91566" x="9975850" y="5443538"/>
          <p14:tracePt t="91581" x="9975850" y="5456238"/>
          <p14:tracePt t="91598" x="9975850" y="5494338"/>
          <p14:tracePt t="91615" x="9963150" y="5518150"/>
          <p14:tracePt t="91631" x="9963150" y="5568950"/>
          <p14:tracePt t="91648" x="9963150" y="5594350"/>
          <p14:tracePt t="91665" x="9963150" y="5607050"/>
          <p14:tracePt t="91666" x="9963150" y="5619750"/>
          <p14:tracePt t="91681" x="9963150" y="5643563"/>
          <p14:tracePt t="91698" x="9963150" y="5668963"/>
          <p14:tracePt t="91715" x="9963150" y="5694363"/>
          <p14:tracePt t="91717" x="9963150" y="5719763"/>
          <p14:tracePt t="91737" x="9963150" y="5732463"/>
          <p14:tracePt t="91748" x="9963150" y="5743575"/>
          <p14:tracePt t="91765" x="9963150" y="5756275"/>
          <p14:tracePt t="91781" x="9975850" y="5756275"/>
          <p14:tracePt t="91818" x="10001250" y="5756275"/>
          <p14:tracePt t="91824" x="10013950" y="5756275"/>
          <p14:tracePt t="91832" x="10026650" y="5768975"/>
          <p14:tracePt t="91848" x="10039350" y="5768975"/>
          <p14:tracePt t="91865" x="10075863" y="5768975"/>
          <p14:tracePt t="91881" x="10139363" y="5768975"/>
          <p14:tracePt t="91898" x="10177463" y="5743575"/>
          <p14:tracePt t="91915" x="10188575" y="5732463"/>
          <p14:tracePt t="91931" x="10201275" y="5707063"/>
          <p14:tracePt t="91948" x="10201275" y="5681663"/>
          <p14:tracePt t="91965" x="10201275" y="5668963"/>
          <p14:tracePt t="91981" x="10213975" y="5630863"/>
          <p14:tracePt t="91998" x="10213975" y="5607050"/>
          <p14:tracePt t="91999" x="10213975" y="5568950"/>
          <p14:tracePt t="92015" x="10213975" y="5543550"/>
          <p14:tracePt t="92031" x="10226675" y="5407025"/>
          <p14:tracePt t="92048" x="10252075" y="5305425"/>
          <p14:tracePt t="92049" x="10264775" y="5218113"/>
          <p14:tracePt t="92065" x="10264775" y="5143500"/>
          <p14:tracePt t="92081" x="10264775" y="5118100"/>
          <p14:tracePt t="92150" x="10239375" y="5118100"/>
          <p14:tracePt t="92160" x="10201275" y="5130800"/>
          <p14:tracePt t="92171" x="10164763" y="5156200"/>
          <p14:tracePt t="92181" x="10113963" y="5168900"/>
          <p14:tracePt t="92198" x="10039350" y="5194300"/>
          <p14:tracePt t="92215" x="9901238" y="5256213"/>
          <p14:tracePt t="92231" x="9852025" y="5294313"/>
          <p14:tracePt t="92248" x="9839325" y="5305425"/>
          <p14:tracePt t="92264" x="9826625" y="5330825"/>
          <p14:tracePt t="92281" x="9813925" y="5356225"/>
          <p14:tracePt t="92298" x="9813925" y="5368925"/>
          <p14:tracePt t="92332" x="9813925" y="5381625"/>
          <p14:tracePt t="92342" x="9813925" y="5394325"/>
          <p14:tracePt t="92362" x="9826625" y="5407025"/>
          <p14:tracePt t="92372" x="9852025" y="5443538"/>
          <p14:tracePt t="92382" x="9875838" y="5468938"/>
          <p14:tracePt t="92398" x="9926638" y="5507038"/>
          <p14:tracePt t="92414" x="9988550" y="5543550"/>
          <p14:tracePt t="92431" x="10039350" y="5556250"/>
          <p14:tracePt t="92448" x="10064750" y="5568950"/>
          <p14:tracePt t="92465" x="10139363" y="5568950"/>
          <p14:tracePt t="92481" x="10164763" y="5568950"/>
          <p14:tracePt t="92482" x="10201275" y="5568950"/>
          <p14:tracePt t="92498" x="10226675" y="5568950"/>
          <p14:tracePt t="92515" x="10288588" y="5568950"/>
          <p14:tracePt t="92531" x="10301288" y="5556250"/>
          <p14:tracePt t="92548" x="10326688" y="5543550"/>
          <p14:tracePt t="92565" x="10339388" y="5530850"/>
          <p14:tracePt t="93016" x="10364788" y="5530850"/>
          <p14:tracePt t="93023" x="10390188" y="5518150"/>
          <p14:tracePt t="93031" x="10401300" y="5507038"/>
          <p14:tracePt t="93048" x="10426700" y="5507038"/>
          <p14:tracePt t="93064" x="10477500" y="5481638"/>
          <p14:tracePt t="93081" x="10526713" y="5468938"/>
          <p14:tracePt t="93097" x="10552113" y="5468938"/>
          <p14:tracePt t="93114" x="10564813" y="5468938"/>
          <p14:tracePt t="93131" x="10590213" y="5468938"/>
          <p14:tracePt t="93148" x="10614025" y="5468938"/>
          <p14:tracePt t="93164" x="10626725" y="5468938"/>
          <p14:tracePt t="93187" x="10639425" y="5468938"/>
          <p14:tracePt t="93258" x="10639425" y="5443538"/>
          <p14:tracePt t="93279" x="10639425" y="5430838"/>
          <p14:tracePt t="93289" x="10639425" y="5418138"/>
          <p14:tracePt t="93299" x="10639425" y="5407025"/>
          <p14:tracePt t="93314" x="10626725" y="5407025"/>
          <p14:tracePt t="93331" x="10602913" y="5394325"/>
          <p14:tracePt t="93348" x="10577513" y="5381625"/>
          <p14:tracePt t="93349" x="10552113" y="5368925"/>
          <p14:tracePt t="93364" x="10526713" y="5356225"/>
          <p14:tracePt t="93365" x="10490200" y="5356225"/>
          <p14:tracePt t="93381" x="10464800" y="5356225"/>
          <p14:tracePt t="93398" x="10439400" y="5356225"/>
          <p14:tracePt t="93399" x="10377488" y="5356225"/>
          <p14:tracePt t="93414" x="10326688" y="5356225"/>
          <p14:tracePt t="93431" x="10277475" y="5356225"/>
          <p14:tracePt t="93447" x="10239375" y="5356225"/>
          <p14:tracePt t="93464" x="10201275" y="5356225"/>
          <p14:tracePt t="93481" x="10164763" y="5356225"/>
          <p14:tracePt t="93497" x="10139363" y="5356225"/>
          <p14:tracePt t="93514" x="10101263" y="5368925"/>
          <p14:tracePt t="93531" x="10064750" y="5394325"/>
          <p14:tracePt t="93547" x="10052050" y="5394325"/>
          <p14:tracePt t="93564" x="10013950" y="5430838"/>
          <p14:tracePt t="93581" x="9975850" y="5456238"/>
          <p14:tracePt t="93597" x="9963150" y="5456238"/>
          <p14:tracePt t="93614" x="9939338" y="5481638"/>
          <p14:tracePt t="93722" x="9939338" y="5494338"/>
          <p14:tracePt t="93732" x="9963150" y="5518150"/>
          <p14:tracePt t="93741" x="9988550" y="5556250"/>
          <p14:tracePt t="93752" x="10001250" y="5581650"/>
          <p14:tracePt t="93764" x="10039350" y="5630863"/>
          <p14:tracePt t="93781" x="10075863" y="5656263"/>
          <p14:tracePt t="93782" x="10113963" y="5694363"/>
          <p14:tracePt t="93797" x="10126663" y="5707063"/>
          <p14:tracePt t="93814" x="10139363" y="5732463"/>
          <p14:tracePt t="93831" x="10164763" y="5743575"/>
          <p14:tracePt t="93847" x="10177463" y="5756275"/>
          <p14:tracePt t="93864" x="10201275" y="5756275"/>
          <p14:tracePt t="93881" x="10226675" y="5756275"/>
          <p14:tracePt t="93897" x="10313988" y="5743575"/>
          <p14:tracePt t="93914" x="10452100" y="5707063"/>
          <p14:tracePt t="93931" x="10526713" y="5668963"/>
          <p14:tracePt t="93947" x="10602913" y="5619750"/>
          <p14:tracePt t="93964" x="10626725" y="5607050"/>
          <p14:tracePt t="93984" x="10639425" y="5594350"/>
          <p14:tracePt t="94044" x="10639425" y="5581650"/>
          <p14:tracePt t="94064" x="10639425" y="5556250"/>
          <p14:tracePt t="94075" x="10639425" y="5543550"/>
          <p14:tracePt t="94085" x="10639425" y="5530850"/>
          <p14:tracePt t="94097" x="10639425" y="5518150"/>
          <p14:tracePt t="94114" x="10639425" y="5481638"/>
          <p14:tracePt t="94144" x="10639425" y="5468938"/>
          <p14:tracePt t="94154" x="10639425" y="5456238"/>
          <p14:tracePt t="94164" x="10639425" y="5443538"/>
          <p14:tracePt t="94185" x="10639425" y="5418138"/>
          <p14:tracePt t="94197" x="10614025" y="5418138"/>
          <p14:tracePt t="94216" x="10602913" y="5407025"/>
          <p14:tracePt t="94230" x="10577513" y="5407025"/>
          <p14:tracePt t="94247" x="10526713" y="5407025"/>
          <p14:tracePt t="94264" x="10502900" y="5407025"/>
          <p14:tracePt t="94265" x="10477500" y="5394325"/>
          <p14:tracePt t="94286" x="10464800" y="5394325"/>
          <p14:tracePt t="94297" x="10439400" y="5394325"/>
          <p14:tracePt t="94316" x="10426700" y="5394325"/>
          <p14:tracePt t="94330" x="10401300" y="5394325"/>
          <p14:tracePt t="94347" x="10377488" y="5394325"/>
          <p14:tracePt t="94364" x="10364788" y="5394325"/>
          <p14:tracePt t="94380" x="10339388" y="5394325"/>
          <p14:tracePt t="94397" x="10313988" y="5407025"/>
          <p14:tracePt t="94414" x="10301288" y="5407025"/>
          <p14:tracePt t="94430" x="10301288" y="5418138"/>
          <p14:tracePt t="94447" x="10277475" y="5418138"/>
          <p14:tracePt t="94464" x="10264775" y="5430838"/>
          <p14:tracePt t="94480" x="10252075" y="5430838"/>
          <p14:tracePt t="94497" x="10239375" y="5430838"/>
          <p14:tracePt t="94548" x="10239375" y="5443538"/>
          <p14:tracePt t="94657" x="10239375" y="5456238"/>
          <p14:tracePt t="95041" x="10239375" y="5468938"/>
          <p14:tracePt t="95052" x="10239375" y="5481638"/>
          <p14:tracePt t="95061" x="10239375" y="5494338"/>
          <p14:tracePt t="95071" x="10277475" y="5530850"/>
          <p14:tracePt t="95082" x="10313988" y="5594350"/>
          <p14:tracePt t="95097" x="10352088" y="5630863"/>
          <p14:tracePt t="95113" x="10452100" y="5743575"/>
          <p14:tracePt t="95130" x="10477500" y="5768975"/>
          <p14:tracePt t="95147" x="10526713" y="5807075"/>
          <p14:tracePt t="95163" x="10577513" y="5832475"/>
          <p14:tracePt t="95180" x="10602913" y="5832475"/>
          <p14:tracePt t="95182" x="10614025" y="5843588"/>
          <p14:tracePt t="95197" x="10639425" y="5843588"/>
          <p14:tracePt t="95213" x="10739438" y="5881688"/>
          <p14:tracePt t="95230" x="10764838" y="5881688"/>
          <p14:tracePt t="95247" x="10839450" y="5881688"/>
          <p14:tracePt t="95264" x="10902950" y="5868988"/>
          <p14:tracePt t="95280" x="10952163" y="5832475"/>
          <p14:tracePt t="95297" x="11028363" y="5743575"/>
          <p14:tracePt t="95314" x="11090275" y="5643563"/>
          <p14:tracePt t="95330" x="11115675" y="5568950"/>
          <p14:tracePt t="95331" x="11115675" y="55308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8" y="2492896"/>
            <a:ext cx="4659246" cy="368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76" y="2088107"/>
            <a:ext cx="6187554" cy="24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Evaluación del Intercambio gaseoso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5E5536-815E-7060-80DD-99D03BFCE909}"/>
              </a:ext>
            </a:extLst>
          </p:cNvPr>
          <p:cNvSpPr/>
          <p:nvPr/>
        </p:nvSpPr>
        <p:spPr>
          <a:xfrm>
            <a:off x="586478" y="2088107"/>
            <a:ext cx="4659246" cy="4047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dirty="0">
                <a:solidFill>
                  <a:schemeClr val="tx1"/>
                </a:solidFill>
              </a:rPr>
              <a:t>Fracción de Espacio Muerto</a:t>
            </a:r>
            <a:endParaRPr lang="es-AR" b="1" i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73F5F7-43EB-AF1D-B191-4D24AE1E6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1"/>
    </mc:Choice>
    <mc:Fallback xmlns="">
      <p:transition spd="slow" advTm="3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9" x="11102975" y="5530850"/>
          <p14:tracePt t="2489" x="11052175" y="5530850"/>
          <p14:tracePt t="2500" x="10990263" y="5568950"/>
          <p14:tracePt t="2508" x="10915650" y="5607050"/>
          <p14:tracePt t="2517" x="10777538" y="5643563"/>
          <p14:tracePt t="2533" x="10726738" y="5668963"/>
          <p14:tracePt t="2550" x="10139363" y="5819775"/>
          <p14:tracePt t="2567" x="9601200" y="5956300"/>
          <p14:tracePt t="2583" x="8699500" y="6132513"/>
          <p14:tracePt t="2600" x="7923213" y="6219825"/>
          <p14:tracePt t="2616" x="7510463" y="6245225"/>
          <p14:tracePt t="2633" x="6859588" y="6257925"/>
          <p14:tracePt t="2650" x="6334125" y="6281738"/>
          <p14:tracePt t="2667" x="6121400" y="6294438"/>
          <p14:tracePt t="2683" x="5832475" y="6294438"/>
          <p14:tracePt t="2700" x="5695950" y="6294438"/>
          <p14:tracePt t="2716" x="5683250" y="6281738"/>
          <p14:tracePt t="2734" x="5657850" y="6281738"/>
          <p14:tracePt t="3103" x="5632450" y="6281738"/>
          <p14:tracePt t="3113" x="5595938" y="6269038"/>
          <p14:tracePt t="3124" x="5557838" y="6269038"/>
          <p14:tracePt t="3133" x="5483225" y="6269038"/>
          <p14:tracePt t="3150" x="5357813" y="6281738"/>
          <p14:tracePt t="3166" x="4881563" y="6345238"/>
          <p14:tracePt t="3183" x="3879850" y="6407150"/>
          <p14:tracePt t="3200" x="3116263" y="6457950"/>
          <p14:tracePt t="3216" x="2754313" y="6532563"/>
          <p14:tracePt t="3233" x="1927225" y="6557963"/>
          <p14:tracePt t="3250" x="1101725" y="6532563"/>
          <p14:tracePt t="3266" x="776288" y="6445250"/>
          <p14:tracePt t="3283" x="688975" y="6407150"/>
          <p14:tracePt t="3284" x="600075" y="6370638"/>
          <p14:tracePt t="3299" x="512763" y="6345238"/>
          <p14:tracePt t="3316" x="412750" y="6294438"/>
          <p14:tracePt t="3336" x="412750" y="6281738"/>
          <p14:tracePt t="3394" x="412750" y="6319838"/>
          <p14:tracePt t="3727" x="425450" y="6307138"/>
          <p14:tracePt t="3738" x="438150" y="6281738"/>
          <p14:tracePt t="3748" x="450850" y="6245225"/>
          <p14:tracePt t="3758" x="463550" y="6219825"/>
          <p14:tracePt t="3768" x="488950" y="6194425"/>
          <p14:tracePt t="3783" x="500063" y="6169025"/>
          <p14:tracePt t="3799" x="538163" y="6107113"/>
          <p14:tracePt t="3816" x="563563" y="6081713"/>
          <p14:tracePt t="3833" x="612775" y="6019800"/>
          <p14:tracePt t="3849" x="701675" y="5969000"/>
          <p14:tracePt t="3866" x="750888" y="5932488"/>
          <p14:tracePt t="3883" x="814388" y="5894388"/>
          <p14:tracePt t="3900" x="863600" y="5868988"/>
          <p14:tracePt t="3916" x="889000" y="5856288"/>
          <p14:tracePt t="3933" x="963613" y="5832475"/>
          <p14:tracePt t="4353" x="976313" y="5807075"/>
          <p14:tracePt t="4363" x="976313" y="5768975"/>
          <p14:tracePt t="4373" x="989013" y="5719763"/>
          <p14:tracePt t="4383" x="1001713" y="5643563"/>
          <p14:tracePt t="4399" x="1001713" y="5556250"/>
          <p14:tracePt t="4416" x="1001713" y="5543550"/>
          <p14:tracePt t="4433" x="1001713" y="5443538"/>
          <p14:tracePt t="4449" x="1001713" y="5394325"/>
          <p14:tracePt t="4467" x="1001713" y="5281613"/>
          <p14:tracePt t="4483" x="989013" y="5243513"/>
          <p14:tracePt t="4484" x="976313" y="5205413"/>
          <p14:tracePt t="4500" x="963613" y="5168900"/>
          <p14:tracePt t="4516" x="963613" y="5005388"/>
          <p14:tracePt t="4887" x="963613" y="4992688"/>
          <p14:tracePt t="4906" x="963613" y="4981575"/>
          <p14:tracePt t="4913" x="963613" y="4968875"/>
          <p14:tracePt t="4937" x="963613" y="4956175"/>
          <p14:tracePt t="4957" x="963613" y="4943475"/>
          <p14:tracePt t="4967" x="963613" y="4930775"/>
          <p14:tracePt t="4977" x="963613" y="4905375"/>
          <p14:tracePt t="4988" x="963613" y="4892675"/>
          <p14:tracePt t="4999" x="963613" y="4879975"/>
          <p14:tracePt t="5016" x="963613" y="4856163"/>
          <p14:tracePt t="5017" x="963613" y="4818063"/>
          <p14:tracePt t="5032" x="963613" y="4779963"/>
          <p14:tracePt t="5049" x="963613" y="4679950"/>
          <p14:tracePt t="5066" x="963613" y="4630738"/>
          <p14:tracePt t="5082" x="963613" y="4567238"/>
          <p14:tracePt t="5099" x="963613" y="4418013"/>
          <p14:tracePt t="5116" x="963613" y="4318000"/>
          <p14:tracePt t="5132" x="963613" y="4205288"/>
          <p14:tracePt t="5149" x="963613" y="4092575"/>
          <p14:tracePt t="5166" x="963613" y="4029075"/>
          <p14:tracePt t="5182" x="963613" y="3879850"/>
          <p14:tracePt t="5199" x="963613" y="3703638"/>
          <p14:tracePt t="5216" x="963613" y="3629025"/>
          <p14:tracePt t="5232" x="1001713" y="3454400"/>
          <p14:tracePt t="5249" x="1027113" y="3328988"/>
          <p14:tracePt t="5266" x="1038225" y="3290888"/>
          <p14:tracePt t="5282" x="1038225" y="3254375"/>
          <p14:tracePt t="5733" x="1038225" y="3278188"/>
          <p14:tracePt t="5743" x="1038225" y="3303588"/>
          <p14:tracePt t="5753" x="1038225" y="3367088"/>
          <p14:tracePt t="5765" x="1038225" y="3441700"/>
          <p14:tracePt t="5782" x="1038225" y="3516313"/>
          <p14:tracePt t="5783" x="1038225" y="3616325"/>
          <p14:tracePt t="5799" x="1038225" y="3729038"/>
          <p14:tracePt t="5815" x="1050925" y="4017963"/>
          <p14:tracePt t="5817" x="1050925" y="4054475"/>
          <p14:tracePt t="5833" x="1063625" y="4117975"/>
          <p14:tracePt t="5849" x="1063625" y="4267200"/>
          <p14:tracePt t="5865" x="1063625" y="4454525"/>
          <p14:tracePt t="5882" x="1063625" y="4530725"/>
          <p14:tracePt t="5883" x="1063625" y="4605338"/>
          <p14:tracePt t="5899" x="1063625" y="4667250"/>
          <p14:tracePt t="5915" x="1063625" y="4792663"/>
          <p14:tracePt t="5932" x="1063625" y="4830763"/>
          <p14:tracePt t="5949" x="1063625" y="4918075"/>
          <p14:tracePt t="5965" x="1063625" y="4992688"/>
          <p14:tracePt t="5982" x="1063625" y="5018088"/>
          <p14:tracePt t="5999" x="1063625" y="5056188"/>
          <p14:tracePt t="6015" x="1063625" y="5105400"/>
          <p14:tracePt t="6032" x="1063625" y="5156200"/>
          <p14:tracePt t="6049" x="1076325" y="5318125"/>
          <p14:tracePt t="6066" x="1076325" y="5381625"/>
          <p14:tracePt t="6317" x="1076325" y="5394325"/>
          <p14:tracePt t="6327" x="1076325" y="5418138"/>
          <p14:tracePt t="6337" x="1076325" y="5456238"/>
          <p14:tracePt t="6349" x="1076325" y="5481638"/>
          <p14:tracePt t="6365" x="1076325" y="5507038"/>
          <p14:tracePt t="6382" x="1076325" y="5568950"/>
          <p14:tracePt t="6399" x="1089025" y="5630863"/>
          <p14:tracePt t="6415" x="1101725" y="5681663"/>
          <p14:tracePt t="6416" x="1101725" y="5732463"/>
          <p14:tracePt t="6432" x="1114425" y="5807075"/>
          <p14:tracePt t="6449" x="1114425" y="5843588"/>
          <p14:tracePt t="6465" x="1114425" y="5894388"/>
          <p14:tracePt t="6482" x="1114425" y="5956300"/>
          <p14:tracePt t="6529" x="1114425" y="5969000"/>
          <p14:tracePt t="6599" x="1114425" y="5956300"/>
          <p14:tracePt t="6610" x="1114425" y="5945188"/>
          <p14:tracePt t="6620" x="1114425" y="5932488"/>
          <p14:tracePt t="6632" x="1114425" y="5919788"/>
          <p14:tracePt t="6649" x="1114425" y="5907088"/>
          <p14:tracePt t="6665" x="1114425" y="5894388"/>
          <p14:tracePt t="6720" x="1114425" y="5881688"/>
          <p14:tracePt t="6760" x="1139825" y="5881688"/>
          <p14:tracePt t="6771" x="1139825" y="5868988"/>
          <p14:tracePt t="6781" x="1150938" y="5868988"/>
          <p14:tracePt t="6791" x="1201738" y="5843588"/>
          <p14:tracePt t="6800" x="1252538" y="5807075"/>
          <p14:tracePt t="6815" x="1363663" y="5768975"/>
          <p14:tracePt t="6832" x="1601788" y="5707063"/>
          <p14:tracePt t="6848" x="1701800" y="5656263"/>
          <p14:tracePt t="6865" x="1927225" y="5607050"/>
          <p14:tracePt t="6882" x="2116138" y="5594350"/>
          <p14:tracePt t="6898" x="2203450" y="5594350"/>
          <p14:tracePt t="6915" x="2352675" y="5594350"/>
          <p14:tracePt t="6932" x="2452688" y="5594350"/>
          <p14:tracePt t="6948" x="2528888" y="5594350"/>
          <p14:tracePt t="6965" x="2603500" y="5594350"/>
          <p14:tracePt t="6982" x="2703513" y="5594350"/>
          <p14:tracePt t="6998" x="2754313" y="5594350"/>
          <p14:tracePt t="7015" x="2867025" y="5581650"/>
          <p14:tracePt t="7032" x="3041650" y="5581650"/>
          <p14:tracePt t="7048" x="3128963" y="5568950"/>
          <p14:tracePt t="7065" x="3279775" y="5568950"/>
          <p14:tracePt t="7082" x="3328988" y="5568950"/>
          <p14:tracePt t="7083" x="3354388" y="5568950"/>
          <p14:tracePt t="7098" x="3379788" y="5568950"/>
          <p14:tracePt t="7115" x="3429000" y="5568950"/>
          <p14:tracePt t="7132" x="3441700" y="5568950"/>
          <p14:tracePt t="7133" x="3479800" y="5568950"/>
          <p14:tracePt t="7148" x="3492500" y="5568950"/>
          <p14:tracePt t="7165" x="3541713" y="5581650"/>
          <p14:tracePt t="7182" x="3554413" y="5581650"/>
          <p14:tracePt t="7183" x="3567113" y="5581650"/>
          <p14:tracePt t="7586" x="3554413" y="5581650"/>
          <p14:tracePt t="7596" x="3541713" y="5594350"/>
          <p14:tracePt t="7607" x="3517900" y="5594350"/>
          <p14:tracePt t="7617" x="3479800" y="5607050"/>
          <p14:tracePt t="7631" x="3429000" y="5619750"/>
          <p14:tracePt t="7648" x="3328988" y="5643563"/>
          <p14:tracePt t="7665" x="3254375" y="5668963"/>
          <p14:tracePt t="7666" x="3205163" y="5681663"/>
          <p14:tracePt t="7681" x="3167063" y="5694363"/>
          <p14:tracePt t="7698" x="3116263" y="5707063"/>
          <p14:tracePt t="7715" x="3092450" y="5707063"/>
          <p14:tracePt t="7732" x="3079750" y="5732463"/>
          <p14:tracePt t="7748" x="3079750" y="5743575"/>
          <p14:tracePt t="7808" x="3079750" y="5756275"/>
          <p14:tracePt t="7928" x="3092450" y="5756275"/>
          <p14:tracePt t="7939" x="3103563" y="5756275"/>
          <p14:tracePt t="7949" x="3116263" y="5756275"/>
          <p14:tracePt t="7965" x="3141663" y="5756275"/>
          <p14:tracePt t="7981" x="3192463" y="5756275"/>
          <p14:tracePt t="7998" x="3216275" y="5756275"/>
          <p14:tracePt t="8000" x="3228975" y="5756275"/>
          <p14:tracePt t="8015" x="3254375" y="5756275"/>
          <p14:tracePt t="8031" x="3305175" y="5743575"/>
          <p14:tracePt t="8048" x="3317875" y="5743575"/>
          <p14:tracePt t="8049" x="3341688" y="5743575"/>
          <p14:tracePt t="8065" x="3354388" y="5743575"/>
          <p14:tracePt t="8081" x="3379788" y="5732463"/>
          <p14:tracePt t="8098" x="3392488" y="5732463"/>
          <p14:tracePt t="8115" x="3417888" y="5732463"/>
          <p14:tracePt t="8131" x="3429000" y="5732463"/>
          <p14:tracePt t="8148" x="3441700" y="5732463"/>
          <p14:tracePt t="8165" x="3479800" y="5707063"/>
          <p14:tracePt t="8181" x="3505200" y="5694363"/>
          <p14:tracePt t="8198" x="3517900" y="5681663"/>
          <p14:tracePt t="8215" x="3530600" y="5668963"/>
          <p14:tracePt t="8231" x="3541713" y="5668963"/>
          <p14:tracePt t="8291" x="3541713" y="5656263"/>
          <p14:tracePt t="8312" x="3541713" y="5643563"/>
          <p14:tracePt t="8342" x="3541713" y="5630863"/>
          <p14:tracePt t="8352" x="3530600" y="5630863"/>
          <p14:tracePt t="8362" x="3517900" y="5619750"/>
          <p14:tracePt t="8372" x="3492500" y="5607050"/>
          <p14:tracePt t="8382" x="3454400" y="5607050"/>
          <p14:tracePt t="8398" x="3417888" y="5594350"/>
          <p14:tracePt t="8415" x="3192463" y="5494338"/>
          <p14:tracePt t="8431" x="2992438" y="5418138"/>
          <p14:tracePt t="8432" x="2678113" y="5318125"/>
          <p14:tracePt t="8448" x="2365375" y="5205413"/>
          <p14:tracePt t="8465" x="1890713" y="5092700"/>
          <p14:tracePt t="8481" x="1652588" y="5018088"/>
          <p14:tracePt t="8483" x="1501775" y="4981575"/>
          <p14:tracePt t="8498" x="1376363" y="4943475"/>
          <p14:tracePt t="8515" x="1150938" y="4818063"/>
          <p14:tracePt t="8531" x="1063625" y="4768850"/>
          <p14:tracePt t="8548" x="914400" y="4656138"/>
          <p14:tracePt t="8565" x="863600" y="4618038"/>
          <p14:tracePt t="8566" x="838200" y="4592638"/>
          <p14:tracePt t="8581" x="814388" y="4567238"/>
          <p14:tracePt t="8598" x="814388" y="4543425"/>
          <p14:tracePt t="8623" x="825500" y="4554538"/>
          <p14:tracePt t="10498" x="850900" y="4579938"/>
          <p14:tracePt t="10508" x="889000" y="4656138"/>
          <p14:tracePt t="10517" x="925513" y="4743450"/>
          <p14:tracePt t="10530" x="976313" y="4868863"/>
          <p14:tracePt t="10547" x="1076325" y="5105400"/>
          <p14:tracePt t="10564" x="1150938" y="5268913"/>
          <p14:tracePt t="10580" x="1252538" y="5481638"/>
          <p14:tracePt t="10598" x="1289050" y="5556250"/>
          <p14:tracePt t="10619" x="1289050" y="5568950"/>
          <p14:tracePt t="10630" x="1301750" y="5568950"/>
          <p14:tracePt t="12853" x="1301750" y="5481638"/>
          <p14:tracePt t="12863" x="1301750" y="5294313"/>
          <p14:tracePt t="12873" x="1289050" y="5130800"/>
          <p14:tracePt t="12883" x="1252538" y="4956175"/>
          <p14:tracePt t="12896" x="1239838" y="4818063"/>
          <p14:tracePt t="12914" x="1227138" y="4705350"/>
          <p14:tracePt t="12930" x="1227138" y="4692650"/>
          <p14:tracePt t="12973" x="1227138" y="4705350"/>
          <p14:tracePt t="13326" x="1214438" y="4705350"/>
          <p14:tracePt t="13336" x="1189038" y="4679950"/>
          <p14:tracePt t="13347" x="1189038" y="4667250"/>
          <p14:tracePt t="13363" x="1189038" y="4643438"/>
          <p14:tracePt t="13380" x="1176338" y="4605338"/>
          <p14:tracePt t="13396" x="1176338" y="4567238"/>
          <p14:tracePt t="13413" x="1176338" y="4530725"/>
          <p14:tracePt t="13430" x="1176338" y="4418013"/>
          <p14:tracePt t="13446" x="1176338" y="4392613"/>
          <p14:tracePt t="13463" x="1176338" y="4367213"/>
          <p14:tracePt t="13487" x="1176338" y="4354513"/>
          <p14:tracePt t="13507" x="1176338" y="4341813"/>
          <p14:tracePt t="13528" x="1176338" y="4330700"/>
          <p14:tracePt t="13577" x="1176338" y="4318000"/>
          <p14:tracePt t="13608" x="1176338" y="4305300"/>
          <p14:tracePt t="13618" x="1189038" y="4305300"/>
          <p14:tracePt t="13638" x="1189038" y="4292600"/>
          <p14:tracePt t="13658" x="1201738" y="4279900"/>
          <p14:tracePt t="13668" x="1201738" y="4267200"/>
          <p14:tracePt t="13709" x="1214438" y="4267200"/>
          <p14:tracePt t="13778" x="1227138" y="4254500"/>
          <p14:tracePt t="14091" x="1263650" y="4241800"/>
          <p14:tracePt t="14098" x="1314450" y="4217988"/>
          <p14:tracePt t="14105" x="1327150" y="4205288"/>
          <p14:tracePt t="14121" x="1363663" y="4205288"/>
          <p14:tracePt t="14131" x="1476375" y="4167188"/>
          <p14:tracePt t="14146" x="1589088" y="4117975"/>
          <p14:tracePt t="14162" x="1865313" y="3992563"/>
          <p14:tracePt t="14179" x="2003425" y="3929063"/>
          <p14:tracePt t="14196" x="2316163" y="3803650"/>
          <p14:tracePt t="14213" x="2603500" y="3716338"/>
          <p14:tracePt t="14229" x="2728913" y="3667125"/>
          <p14:tracePt t="14246" x="2992438" y="3603625"/>
          <p14:tracePt t="14263" x="3205163" y="3567113"/>
          <p14:tracePt t="14279" x="3305175" y="3567113"/>
          <p14:tracePt t="14296" x="3454400" y="3541713"/>
          <p14:tracePt t="14313" x="3605213" y="3529013"/>
          <p14:tracePt t="14329" x="3667125" y="3529013"/>
          <p14:tracePt t="14346" x="3817938" y="3516313"/>
          <p14:tracePt t="14363" x="3856038" y="3503613"/>
          <p14:tracePt t="14364" x="3892550" y="3490913"/>
          <p14:tracePt t="14379" x="3930650" y="3479800"/>
          <p14:tracePt t="14396" x="3968750" y="3479800"/>
          <p14:tracePt t="14413" x="3992563" y="3467100"/>
          <p14:tracePt t="14429" x="4005263" y="3467100"/>
          <p14:tracePt t="14446" x="4017963" y="3467100"/>
          <p14:tracePt t="14464" x="4030663" y="3467100"/>
          <p14:tracePt t="14479" x="4043363" y="3467100"/>
          <p14:tracePt t="14496" x="4068763" y="3467100"/>
          <p14:tracePt t="14513" x="4081463" y="3467100"/>
          <p14:tracePt t="14529" x="4105275" y="3467100"/>
          <p14:tracePt t="14546" x="4143375" y="3454400"/>
          <p14:tracePt t="14563" x="4156075" y="3454400"/>
          <p14:tracePt t="14579" x="4181475" y="3429000"/>
          <p14:tracePt t="14596" x="4217988" y="3403600"/>
          <p14:tracePt t="14613" x="4243388" y="3403600"/>
          <p14:tracePt t="14629" x="4281488" y="3390900"/>
          <p14:tracePt t="14646" x="4305300" y="3378200"/>
          <p14:tracePt t="14662" x="4318000" y="3378200"/>
          <p14:tracePt t="14679" x="4394200" y="3354388"/>
          <p14:tracePt t="14696" x="4430713" y="3341688"/>
          <p14:tracePt t="14713" x="4456113" y="3341688"/>
          <p14:tracePt t="14729" x="4494213" y="3303588"/>
          <p14:tracePt t="14746" x="4506913" y="3303588"/>
          <p14:tracePt t="14747" x="4518025" y="3278188"/>
          <p14:tracePt t="14762" x="4530725" y="3278188"/>
          <p14:tracePt t="14779" x="4568825" y="3254375"/>
          <p14:tracePt t="14796" x="4581525" y="3241675"/>
          <p14:tracePt t="14812" x="4594225" y="3228975"/>
          <p14:tracePt t="14829" x="4619625" y="3216275"/>
          <p14:tracePt t="14846" x="4619625" y="3203575"/>
          <p14:tracePt t="15925" x="4643438" y="3203575"/>
          <p14:tracePt t="15935" x="4681538" y="3203575"/>
          <p14:tracePt t="15946" x="4706938" y="3203575"/>
          <p14:tracePt t="15955" x="4743450" y="3203575"/>
          <p14:tracePt t="15966" x="4794250" y="3203575"/>
          <p14:tracePt t="15979" x="4856163" y="3241675"/>
          <p14:tracePt t="15995" x="5045075" y="3341688"/>
          <p14:tracePt t="16012" x="5157788" y="3416300"/>
          <p14:tracePt t="16029" x="5383213" y="3579813"/>
          <p14:tracePt t="16046" x="5657850" y="3792538"/>
          <p14:tracePt t="16062" x="5783263" y="3867150"/>
          <p14:tracePt t="16079" x="5970588" y="4079875"/>
          <p14:tracePt t="16095" x="6070600" y="4179888"/>
          <p14:tracePt t="16097" x="6146800" y="4279900"/>
          <p14:tracePt t="16112" x="6196013" y="4341813"/>
          <p14:tracePt t="16129" x="6234113" y="4392613"/>
          <p14:tracePt t="16681" x="6259513" y="4392613"/>
          <p14:tracePt t="16691" x="6283325" y="4392613"/>
          <p14:tracePt t="16702" x="6308725" y="4392613"/>
          <p14:tracePt t="16712" x="6334125" y="4392613"/>
          <p14:tracePt t="16728" x="6370638" y="4392613"/>
          <p14:tracePt t="16745" x="6483350" y="4392613"/>
          <p14:tracePt t="16762" x="6608763" y="4405313"/>
          <p14:tracePt t="16779" x="6672263" y="4430713"/>
          <p14:tracePt t="16795" x="6784975" y="4492625"/>
          <p14:tracePt t="16812" x="6859588" y="4579938"/>
          <p14:tracePt t="16829" x="6910388" y="4692650"/>
          <p14:tracePt t="16830" x="6946900" y="4805363"/>
          <p14:tracePt t="17517" x="6997700" y="4792663"/>
          <p14:tracePt t="17527" x="7072313" y="4768850"/>
          <p14:tracePt t="17537" x="7159625" y="4718050"/>
          <p14:tracePt t="17547" x="7259638" y="4656138"/>
          <p14:tracePt t="17562" x="7385050" y="4592638"/>
          <p14:tracePt t="17578" x="7597775" y="4505325"/>
          <p14:tracePt t="17595" x="7748588" y="4479925"/>
          <p14:tracePt t="17612" x="7935913" y="4467225"/>
          <p14:tracePt t="17628" x="7999413" y="4467225"/>
          <p14:tracePt t="17645" x="8023225" y="4467225"/>
          <p14:tracePt t="17646" x="8023225" y="4492625"/>
          <p14:tracePt t="21025" x="8023225" y="4518025"/>
          <p14:tracePt t="21034" x="8023225" y="4554538"/>
          <p14:tracePt t="21044" x="8035925" y="4579938"/>
          <p14:tracePt t="21060" x="8048625" y="4605338"/>
          <p14:tracePt t="21077" x="8061325" y="4667250"/>
          <p14:tracePt t="21094" x="8061325" y="4718050"/>
          <p14:tracePt t="21095" x="8061325" y="4743450"/>
          <p14:tracePt t="21111" x="8061325" y="4768850"/>
          <p14:tracePt t="21127" x="8061325" y="4779963"/>
          <p14:tracePt t="29991" x="8086725" y="4779963"/>
          <p14:tracePt t="30001" x="8110538" y="4779963"/>
          <p14:tracePt t="30013" x="8148638" y="4779963"/>
          <p14:tracePt t="30024" x="8186738" y="4792663"/>
          <p14:tracePt t="30041" x="8299450" y="4805363"/>
          <p14:tracePt t="30058" x="8374063" y="4818063"/>
          <p14:tracePt t="30074" x="8524875" y="4843463"/>
          <p14:tracePt t="30091" x="8724900" y="4956175"/>
          <p14:tracePt t="30107" x="8812213" y="5005388"/>
          <p14:tracePt t="30124" x="8912225" y="5181600"/>
          <p14:tracePt t="30141" x="8950325" y="5294313"/>
          <p14:tracePt t="30444" x="8975725" y="5294313"/>
          <p14:tracePt t="30454" x="9012238" y="5294313"/>
          <p14:tracePt t="30465" x="9050338" y="5256213"/>
          <p14:tracePt t="30474" x="9112250" y="5218113"/>
          <p14:tracePt t="30491" x="9188450" y="5168900"/>
          <p14:tracePt t="30507" x="9363075" y="5068888"/>
          <p14:tracePt t="30524" x="9588500" y="4943475"/>
          <p14:tracePt t="30541" x="9701213" y="4905375"/>
          <p14:tracePt t="30557" x="9839325" y="4868863"/>
          <p14:tracePt t="30574" x="9939338" y="4868863"/>
          <p14:tracePt t="30591" x="9963150" y="4868863"/>
          <p14:tracePt t="30607" x="9988550" y="4868863"/>
          <p14:tracePt t="30625" x="10013950" y="4868863"/>
          <p14:tracePt t="30646" x="10026650" y="4868863"/>
          <p14:tracePt t="30666" x="10039350" y="4868863"/>
          <p14:tracePt t="30685" x="10052050" y="4868863"/>
          <p14:tracePt t="30705" x="10064750" y="4868863"/>
          <p14:tracePt t="31139" x="10075863" y="4843463"/>
          <p14:tracePt t="31149" x="10088563" y="4805363"/>
          <p14:tracePt t="31159" x="10101263" y="4743450"/>
          <p14:tracePt t="31174" x="10113963" y="4667250"/>
          <p14:tracePt t="31190" x="10152063" y="4530725"/>
          <p14:tracePt t="31207" x="10152063" y="4479925"/>
          <p14:tracePt t="31223" x="10152063" y="4367213"/>
          <p14:tracePt t="31241" x="10152063" y="4354513"/>
          <p14:tracePt t="31257" x="10152063" y="4341813"/>
          <p14:tracePt t="31310" x="10152063" y="4354513"/>
          <p14:tracePt t="31320" x="10152063" y="4379913"/>
          <p14:tracePt t="31341" x="10152063" y="4392613"/>
          <p14:tracePt t="31361" x="10152063" y="4418013"/>
          <p14:tracePt t="31371" x="10152063" y="4430713"/>
          <p14:tracePt t="31381" x="10152063" y="4443413"/>
          <p14:tracePt t="31390" x="10152063" y="4492625"/>
          <p14:tracePt t="31407" x="10152063" y="4543425"/>
          <p14:tracePt t="31424" x="10126663" y="4768850"/>
          <p14:tracePt t="31440" x="10088563" y="4930775"/>
          <p14:tracePt t="31457" x="10088563" y="4981575"/>
          <p14:tracePt t="31474" x="10075863" y="5030788"/>
          <p14:tracePt t="31491" x="10064750" y="5056188"/>
          <p14:tracePt t="31492" x="10064750" y="5068888"/>
          <p14:tracePt t="31512" x="10052050" y="5081588"/>
          <p14:tracePt t="31532" x="10052050" y="5092700"/>
          <p14:tracePt t="31542" x="10052050" y="5118100"/>
          <p14:tracePt t="31557" x="10039350" y="5143500"/>
          <p14:tracePt t="31558" x="10026650" y="5168900"/>
          <p14:tracePt t="31574" x="10026650" y="5181600"/>
          <p14:tracePt t="31590" x="10026650" y="52181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2" y="2296630"/>
            <a:ext cx="5277111" cy="340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58" y="2296630"/>
            <a:ext cx="4153664" cy="340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PETCO2/PaCO2 y Mortalidad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EA6185-F170-00FD-38C0-9393E9FE6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0"/>
    </mc:Choice>
    <mc:Fallback xmlns="">
      <p:transition spd="slow" advTm="3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3" x="10026650" y="5205413"/>
          <p14:tracePt t="2173" x="10026650" y="5194300"/>
          <p14:tracePt t="2193" x="10013950" y="5194300"/>
          <p14:tracePt t="2203" x="9988550" y="5181600"/>
          <p14:tracePt t="2213" x="9926638" y="5156200"/>
          <p14:tracePt t="2223" x="9801225" y="5143500"/>
          <p14:tracePt t="2234" x="9613900" y="5118100"/>
          <p14:tracePt t="2250" x="9324975" y="5081588"/>
          <p14:tracePt t="2267" x="8512175" y="4956175"/>
          <p14:tracePt t="2284" x="7561263" y="4868863"/>
          <p14:tracePt t="2300" x="7059613" y="4756150"/>
          <p14:tracePt t="2317" x="6096000" y="4554538"/>
          <p14:tracePt t="2334" x="5607050" y="4479925"/>
          <p14:tracePt t="2335" x="5145088" y="4418013"/>
          <p14:tracePt t="2350" x="4732338" y="4418013"/>
          <p14:tracePt t="2367" x="4081463" y="4392613"/>
          <p14:tracePt t="2384" x="3630613" y="4405313"/>
          <p14:tracePt t="2400" x="3467100" y="4430713"/>
          <p14:tracePt t="2417" x="3305175" y="4430713"/>
          <p14:tracePt t="2434" x="3267075" y="4430713"/>
          <p14:tracePt t="2435" x="3241675" y="4430713"/>
          <p14:tracePt t="2450" x="3228975" y="4430713"/>
          <p14:tracePt t="2467" x="3116263" y="4479925"/>
          <p14:tracePt t="2838" x="3092450" y="4479925"/>
          <p14:tracePt t="2848" x="3054350" y="4505325"/>
          <p14:tracePt t="2858" x="3003550" y="4530725"/>
          <p14:tracePt t="2869" x="2903538" y="4567238"/>
          <p14:tracePt t="2883" x="2767013" y="4643438"/>
          <p14:tracePt t="2900" x="2378075" y="4856163"/>
          <p14:tracePt t="2901" x="2290763" y="4905375"/>
          <p14:tracePt t="2918" x="2190750" y="4956175"/>
          <p14:tracePt t="2933" x="2027238" y="5043488"/>
          <p14:tracePt t="2950" x="1865313" y="5118100"/>
          <p14:tracePt t="2967" x="1827213" y="5130800"/>
          <p14:tracePt t="2983" x="1790700" y="5143500"/>
          <p14:tracePt t="3000" x="1752600" y="5168900"/>
          <p14:tracePt t="3017" x="1727200" y="5194300"/>
          <p14:tracePt t="3033" x="1614488" y="5343525"/>
          <p14:tracePt t="3905" x="1577975" y="5343525"/>
          <p14:tracePt t="3916" x="1514475" y="5294313"/>
          <p14:tracePt t="3926" x="1439863" y="5243513"/>
          <p14:tracePt t="3936" x="1327150" y="5130800"/>
          <p14:tracePt t="3950" x="1163638" y="5005388"/>
          <p14:tracePt t="3967" x="901700" y="4705350"/>
          <p14:tracePt t="3983" x="814388" y="4530725"/>
          <p14:tracePt t="3999" x="738188" y="4341813"/>
          <p14:tracePt t="4017" x="725488" y="4305300"/>
          <p14:tracePt t="4033" x="725488" y="4292600"/>
          <p14:tracePt t="4158" x="725488" y="4305300"/>
          <p14:tracePt t="4208" x="725488" y="4318000"/>
          <p14:tracePt t="4248" x="738188" y="4330700"/>
          <p14:tracePt t="4258" x="738188" y="4354513"/>
          <p14:tracePt t="4268" x="750888" y="4379913"/>
          <p14:tracePt t="4283" x="763588" y="4405313"/>
          <p14:tracePt t="4299" x="776288" y="4479925"/>
          <p14:tracePt t="4316" x="788988" y="4567238"/>
          <p14:tracePt t="4333" x="825500" y="4730750"/>
          <p14:tracePt t="4350" x="850900" y="4856163"/>
          <p14:tracePt t="8747" x="876300" y="4856163"/>
          <p14:tracePt t="8757" x="914400" y="4856163"/>
          <p14:tracePt t="8768" x="950913" y="4879975"/>
          <p14:tracePt t="8781" x="963613" y="4905375"/>
          <p14:tracePt t="8798" x="1027113" y="4992688"/>
          <p14:tracePt t="8815" x="1050925" y="5005388"/>
          <p14:tracePt t="8831" x="1163638" y="5230813"/>
          <p14:tracePt t="8848" x="1301750" y="5530850"/>
          <p14:tracePt t="8865" x="1363663" y="5681663"/>
          <p14:tracePt t="8881" x="1489075" y="5932488"/>
          <p14:tracePt t="8898" x="1577975" y="6132513"/>
          <p14:tracePt t="9180" x="1577975" y="6119813"/>
          <p14:tracePt t="9190" x="1577975" y="6094413"/>
          <p14:tracePt t="9201" x="1577975" y="6069013"/>
          <p14:tracePt t="9215" x="1589088" y="6032500"/>
          <p14:tracePt t="9231" x="1601788" y="5945188"/>
          <p14:tracePt t="9248" x="1601788" y="5894388"/>
          <p14:tracePt t="9265" x="1601788" y="5719763"/>
          <p14:tracePt t="9281" x="1601788" y="5619750"/>
          <p14:tracePt t="9298" x="1601788" y="5581650"/>
          <p14:tracePt t="9315" x="1601788" y="5543550"/>
          <p14:tracePt t="9331" x="1589088" y="5518150"/>
          <p14:tracePt t="9348" x="1577975" y="5518150"/>
          <p14:tracePt t="9365" x="1565275" y="5494338"/>
          <p14:tracePt t="9382" x="1539875" y="5381625"/>
          <p14:tracePt t="9398" x="1527175" y="5330825"/>
          <p14:tracePt t="9415" x="1501775" y="5181600"/>
          <p14:tracePt t="9432" x="1476375" y="5092700"/>
          <p14:tracePt t="9448" x="1476375" y="5056188"/>
          <p14:tracePt t="9501" x="1476375" y="5068888"/>
          <p14:tracePt t="9764" x="1514475" y="5068888"/>
          <p14:tracePt t="9774" x="1577975" y="5068888"/>
          <p14:tracePt t="9785" x="1627188" y="5068888"/>
          <p14:tracePt t="9798" x="1689100" y="5056188"/>
          <p14:tracePt t="9815" x="1878013" y="5005388"/>
          <p14:tracePt t="9831" x="1965325" y="4981575"/>
          <p14:tracePt t="9848" x="2139950" y="4918075"/>
          <p14:tracePt t="9865" x="2190750" y="4879975"/>
          <p14:tracePt t="9866" x="2239963" y="4830763"/>
          <p14:tracePt t="9881" x="2278063" y="4805363"/>
          <p14:tracePt t="9898" x="2303463" y="4792663"/>
          <p14:tracePt t="9914" x="2303463" y="4779963"/>
          <p14:tracePt t="9931" x="2303463" y="4768850"/>
          <p14:tracePt t="9955" x="2290763" y="4756150"/>
          <p14:tracePt t="9965" x="2265363" y="4692650"/>
          <p14:tracePt t="9981" x="2216150" y="4605338"/>
          <p14:tracePt t="9997" x="2065338" y="4267200"/>
          <p14:tracePt t="10014" x="1952625" y="4067175"/>
          <p14:tracePt t="10031" x="1765300" y="3829050"/>
          <p14:tracePt t="10048" x="1689100" y="3741738"/>
          <p14:tracePt t="10067" x="1677988" y="3741738"/>
          <p14:tracePt t="10087" x="1665288" y="3741738"/>
          <p14:tracePt t="10107" x="1652588" y="3741738"/>
          <p14:tracePt t="10127" x="1639888" y="3767138"/>
          <p14:tracePt t="10137" x="1627188" y="3767138"/>
          <p14:tracePt t="10148" x="1627188" y="3779838"/>
          <p14:tracePt t="10164" x="1614488" y="3779838"/>
          <p14:tracePt t="10181" x="1589088" y="3816350"/>
          <p14:tracePt t="10198" x="1527175" y="3905250"/>
          <p14:tracePt t="10214" x="1501775" y="3929063"/>
          <p14:tracePt t="10231" x="1414463" y="4029075"/>
          <p14:tracePt t="10248" x="1289050" y="4154488"/>
          <p14:tracePt t="10264" x="1252538" y="4217988"/>
          <p14:tracePt t="10281" x="1201738" y="4330700"/>
          <p14:tracePt t="10298" x="1189038" y="4405313"/>
          <p14:tracePt t="10299" x="1176338" y="4492625"/>
          <p14:tracePt t="10314" x="1176338" y="4567238"/>
          <p14:tracePt t="10331" x="1176338" y="4730750"/>
          <p14:tracePt t="10348" x="1176338" y="4792663"/>
          <p14:tracePt t="10349" x="1176338" y="4843463"/>
          <p14:tracePt t="10364" x="1214438" y="4930775"/>
          <p14:tracePt t="10381" x="1263650" y="5068888"/>
          <p14:tracePt t="10397" x="1289050" y="5092700"/>
          <p14:tracePt t="10399" x="1314450" y="5118100"/>
          <p14:tracePt t="10414" x="1352550" y="5143500"/>
          <p14:tracePt t="10431" x="1452563" y="5168900"/>
          <p14:tracePt t="10448" x="1501775" y="5181600"/>
          <p14:tracePt t="10449" x="1552575" y="5181600"/>
          <p14:tracePt t="10464" x="1601788" y="5181600"/>
          <p14:tracePt t="10481" x="1677988" y="5181600"/>
          <p14:tracePt t="10498" x="1727200" y="5181600"/>
          <p14:tracePt t="10514" x="1801813" y="5181600"/>
          <p14:tracePt t="10531" x="1878013" y="5168900"/>
          <p14:tracePt t="10548" x="1903413" y="5156200"/>
          <p14:tracePt t="10564" x="1939925" y="5118100"/>
          <p14:tracePt t="10581" x="1978025" y="5081588"/>
          <p14:tracePt t="10597" x="1978025" y="5056188"/>
          <p14:tracePt t="10614" x="2014538" y="5018088"/>
          <p14:tracePt t="10631" x="2052638" y="4930775"/>
          <p14:tracePt t="10647" x="2078038" y="4868863"/>
          <p14:tracePt t="10664" x="2103438" y="4705350"/>
          <p14:tracePt t="10681" x="2103438" y="4579938"/>
          <p14:tracePt t="10697" x="2103438" y="4567238"/>
          <p14:tracePt t="10714" x="2103438" y="4554538"/>
          <p14:tracePt t="10731" x="2090738" y="4543425"/>
          <p14:tracePt t="10747" x="2078038" y="4543425"/>
          <p14:tracePt t="10764" x="2039938" y="4530725"/>
          <p14:tracePt t="10781" x="2014538" y="4505325"/>
          <p14:tracePt t="10782" x="1965325" y="4492625"/>
          <p14:tracePt t="10797" x="1914525" y="4454525"/>
          <p14:tracePt t="10814" x="1814513" y="4430713"/>
          <p14:tracePt t="10831" x="1765300" y="4418013"/>
          <p14:tracePt t="10847" x="1752600" y="4418013"/>
          <p14:tracePt t="10864" x="1665288" y="4418013"/>
          <p14:tracePt t="10881" x="1639888" y="4418013"/>
          <p14:tracePt t="10897" x="1601788" y="4418013"/>
          <p14:tracePt t="10914" x="1577975" y="4418013"/>
          <p14:tracePt t="10931" x="1565275" y="4418013"/>
          <p14:tracePt t="10947" x="1527175" y="4443413"/>
          <p14:tracePt t="10964" x="1489075" y="4454525"/>
          <p14:tracePt t="10981" x="1489075" y="4479925"/>
          <p14:tracePt t="10997" x="1489075" y="4530725"/>
          <p14:tracePt t="11014" x="1465263" y="4579938"/>
          <p14:tracePt t="11031" x="1452563" y="4643438"/>
          <p14:tracePt t="11047" x="1427163" y="4843463"/>
          <p14:tracePt t="11064" x="1427163" y="5143500"/>
          <p14:tracePt t="11081" x="1427163" y="5268913"/>
          <p14:tracePt t="11097" x="1427163" y="5356225"/>
          <p14:tracePt t="11114" x="1427163" y="5381625"/>
          <p14:tracePt t="11130" x="1439863" y="5381625"/>
          <p14:tracePt t="11147" x="1476375" y="5381625"/>
          <p14:tracePt t="11164" x="1539875" y="5381625"/>
          <p14:tracePt t="11165" x="1601788" y="5381625"/>
          <p14:tracePt t="11181" x="1677988" y="5343525"/>
          <p14:tracePt t="11197" x="1790700" y="5281613"/>
          <p14:tracePt t="11214" x="1878013" y="5194300"/>
          <p14:tracePt t="11231" x="1890713" y="5168900"/>
          <p14:tracePt t="11247" x="1965325" y="5092700"/>
          <p14:tracePt t="11264" x="1990725" y="5043488"/>
          <p14:tracePt t="11265" x="2027238" y="4981575"/>
          <p14:tracePt t="11281" x="2052638" y="4918075"/>
          <p14:tracePt t="11297" x="2078038" y="4792663"/>
          <p14:tracePt t="11314" x="2090738" y="4743450"/>
          <p14:tracePt t="11331" x="2090738" y="4667250"/>
          <p14:tracePt t="11347" x="2090738" y="4618038"/>
          <p14:tracePt t="11364" x="2078038" y="4605338"/>
          <p14:tracePt t="11381" x="1990725" y="4554538"/>
          <p14:tracePt t="11397" x="1890713" y="4530725"/>
          <p14:tracePt t="11414" x="1852613" y="4505325"/>
          <p14:tracePt t="11431" x="1765300" y="4479925"/>
          <p14:tracePt t="11447" x="1714500" y="4454525"/>
          <p14:tracePt t="11464" x="1689100" y="4454525"/>
          <p14:tracePt t="11481" x="1652588" y="4454525"/>
          <p14:tracePt t="11497" x="1614488" y="4454525"/>
          <p14:tracePt t="11514" x="1589088" y="4454525"/>
          <p14:tracePt t="11531" x="1565275" y="4454525"/>
          <p14:tracePt t="11568" x="1565275" y="4467225"/>
          <p14:tracePt t="11578" x="1565275" y="4479925"/>
          <p14:tracePt t="11588" x="1565275" y="4492625"/>
          <p14:tracePt t="11608" x="1565275" y="4505325"/>
          <p14:tracePt t="11619" x="1565275" y="4518025"/>
          <p14:tracePt t="11630" x="1565275" y="4530725"/>
          <p14:tracePt t="11647" x="1565275" y="4567238"/>
          <p14:tracePt t="11649" x="1565275" y="4592638"/>
          <p14:tracePt t="11664" x="1577975" y="4630738"/>
          <p14:tracePt t="11680" x="1589088" y="4705350"/>
          <p14:tracePt t="11698" x="1652588" y="4792663"/>
          <p14:tracePt t="11714" x="1665288" y="4818063"/>
          <p14:tracePt t="11730" x="1689100" y="4843463"/>
          <p14:tracePt t="11747" x="1689100" y="4856163"/>
          <p14:tracePt t="12374" x="1689100" y="4868863"/>
          <p14:tracePt t="12385" x="1689100" y="4892675"/>
          <p14:tracePt t="12394" x="1689100" y="4930775"/>
          <p14:tracePt t="12404" x="1689100" y="4956175"/>
          <p14:tracePt t="12414" x="1689100" y="4992688"/>
          <p14:tracePt t="12430" x="1689100" y="5068888"/>
          <p14:tracePt t="12447" x="1689100" y="5181600"/>
          <p14:tracePt t="12464" x="1689100" y="5268913"/>
          <p14:tracePt t="12480" x="1689100" y="5294313"/>
          <p14:tracePt t="12497" x="1689100" y="5305425"/>
          <p14:tracePt t="12514" x="1689100" y="5318125"/>
          <p14:tracePt t="12575" x="1701800" y="5318125"/>
          <p14:tracePt t="12585" x="1714500" y="5318125"/>
          <p14:tracePt t="12596" x="1727200" y="5294313"/>
          <p14:tracePt t="12606" x="1765300" y="5281613"/>
          <p14:tracePt t="12616" x="1801813" y="5230813"/>
          <p14:tracePt t="12630" x="1839913" y="5181600"/>
          <p14:tracePt t="12647" x="1903413" y="5092700"/>
          <p14:tracePt t="12664" x="1914525" y="5056188"/>
          <p14:tracePt t="12680" x="1927225" y="5005388"/>
          <p14:tracePt t="12697" x="1927225" y="4981575"/>
          <p14:tracePt t="12714" x="1927225" y="4956175"/>
          <p14:tracePt t="12730" x="1927225" y="4930775"/>
          <p14:tracePt t="12747" x="1890713" y="4905375"/>
          <p14:tracePt t="12763" x="1865313" y="4868863"/>
          <p14:tracePt t="12780" x="1814513" y="4843463"/>
          <p14:tracePt t="12797" x="1752600" y="4792663"/>
          <p14:tracePt t="12814" x="1727200" y="4756150"/>
          <p14:tracePt t="12830" x="1689100" y="4730750"/>
          <p14:tracePt t="12847" x="1639888" y="4705350"/>
          <p14:tracePt t="12863" x="1614488" y="4692650"/>
          <p14:tracePt t="12880" x="1589088" y="4692650"/>
          <p14:tracePt t="12898" x="1577975" y="4692650"/>
          <p14:tracePt t="12913" x="1552575" y="4692650"/>
          <p14:tracePt t="12930" x="1539875" y="4667250"/>
          <p14:tracePt t="12946" x="1514475" y="4656138"/>
          <p14:tracePt t="12963" x="1489075" y="4643438"/>
          <p14:tracePt t="12980" x="1476375" y="4630738"/>
          <p14:tracePt t="13027" x="1476375" y="4643438"/>
          <p14:tracePt t="13361" x="1476375" y="4656138"/>
          <p14:tracePt t="13371" x="1476375" y="4679950"/>
          <p14:tracePt t="13381" x="1476375" y="4718050"/>
          <p14:tracePt t="13397" x="1476375" y="4756150"/>
          <p14:tracePt t="13413" x="1476375" y="4868863"/>
          <p14:tracePt t="13430" x="1489075" y="4930775"/>
          <p14:tracePt t="13431" x="1489075" y="5018088"/>
          <p14:tracePt t="13447" x="1514475" y="5081588"/>
          <p14:tracePt t="13463" x="1539875" y="5181600"/>
          <p14:tracePt t="13480" x="1539875" y="5230813"/>
          <p14:tracePt t="13497" x="1565275" y="5318125"/>
          <p14:tracePt t="13513" x="1589088" y="5356225"/>
          <p14:tracePt t="13532" x="1601788" y="5356225"/>
          <p14:tracePt t="13572" x="1614488" y="5356225"/>
          <p14:tracePt t="13593" x="1627188" y="5356225"/>
          <p14:tracePt t="13603" x="1652588" y="5356225"/>
          <p14:tracePt t="13613" x="1689100" y="5330825"/>
          <p14:tracePt t="13623" x="1727200" y="5294313"/>
          <p14:tracePt t="13633" x="1790700" y="5230813"/>
          <p14:tracePt t="13646" x="1827213" y="5181600"/>
          <p14:tracePt t="13663" x="1914525" y="5043488"/>
          <p14:tracePt t="13680" x="1952625" y="4968875"/>
          <p14:tracePt t="13696" x="1978025" y="4843463"/>
          <p14:tracePt t="13713" x="1990725" y="4779963"/>
          <p14:tracePt t="13730" x="2003425" y="4756150"/>
          <p14:tracePt t="13746" x="2003425" y="4718050"/>
          <p14:tracePt t="13763" x="2003425" y="4667250"/>
          <p14:tracePt t="13780" x="1990725" y="4643438"/>
          <p14:tracePt t="13797" x="1952625" y="4567238"/>
          <p14:tracePt t="13813" x="1914525" y="4530725"/>
          <p14:tracePt t="13814" x="1865313" y="4467225"/>
          <p14:tracePt t="13830" x="1839913" y="4430713"/>
          <p14:tracePt t="13846" x="1752600" y="4305300"/>
          <p14:tracePt t="13863" x="1727200" y="4267200"/>
          <p14:tracePt t="13865" x="1689100" y="4230688"/>
          <p14:tracePt t="13880" x="1677988" y="4205288"/>
          <p14:tracePt t="13896" x="1639888" y="4141788"/>
          <p14:tracePt t="13913" x="1627188" y="4141788"/>
          <p14:tracePt t="13930" x="1601788" y="4141788"/>
          <p14:tracePt t="13947" x="1577975" y="4167188"/>
          <p14:tracePt t="13963" x="1565275" y="4179888"/>
          <p14:tracePt t="13980" x="1552575" y="4217988"/>
          <p14:tracePt t="13996" x="1539875" y="4241800"/>
          <p14:tracePt t="14013" x="1527175" y="4254500"/>
          <p14:tracePt t="14030" x="1514475" y="4267200"/>
          <p14:tracePt t="14046" x="1476375" y="4367213"/>
          <p14:tracePt t="14063" x="1476375" y="4443413"/>
          <p14:tracePt t="14080" x="1414463" y="4730750"/>
          <p14:tracePt t="14097" x="1414463" y="5030788"/>
          <p14:tracePt t="14113" x="1414463" y="5130800"/>
          <p14:tracePt t="14130" x="1439863" y="5268913"/>
          <p14:tracePt t="14147" x="1465263" y="5343525"/>
          <p14:tracePt t="14163" x="1476375" y="5356225"/>
          <p14:tracePt t="14180" x="1489075" y="5356225"/>
          <p14:tracePt t="14196" x="1501775" y="5356225"/>
          <p14:tracePt t="14197" x="1514475" y="5356225"/>
          <p14:tracePt t="14213" x="1527175" y="5356225"/>
          <p14:tracePt t="14230" x="1601788" y="5356225"/>
          <p14:tracePt t="14247" x="1714500" y="5318125"/>
          <p14:tracePt t="14263" x="1778000" y="5294313"/>
          <p14:tracePt t="14280" x="1865313" y="5243513"/>
          <p14:tracePt t="14296" x="1890713" y="5230813"/>
          <p14:tracePt t="14298" x="1927225" y="5194300"/>
          <p14:tracePt t="14313" x="1952625" y="5181600"/>
          <p14:tracePt t="14329" x="1990725" y="5156200"/>
          <p14:tracePt t="14346" x="2027238" y="5143500"/>
          <p14:tracePt t="14363" x="2039938" y="5130800"/>
          <p14:tracePt t="14380" x="2039938" y="5118100"/>
          <p14:tracePt t="14400" x="2039938" y="5105400"/>
          <p14:tracePt t="14413" x="2039938" y="5092700"/>
          <p14:tracePt t="14429" x="2039938" y="5068888"/>
          <p14:tracePt t="14446" x="2027238" y="5056188"/>
          <p14:tracePt t="14463" x="2014538" y="5030788"/>
          <p14:tracePt t="14480" x="1978025" y="4981575"/>
          <p14:tracePt t="14496" x="1952625" y="4943475"/>
          <p14:tracePt t="14513" x="1865313" y="4805363"/>
          <p14:tracePt t="14530" x="1739900" y="4592638"/>
          <p14:tracePt t="14546" x="1689100" y="4505325"/>
          <p14:tracePt t="14563" x="1601788" y="4405313"/>
          <p14:tracePt t="14580" x="1577975" y="4405313"/>
          <p14:tracePt t="14581" x="1565275" y="4392613"/>
          <p14:tracePt t="14596" x="1552575" y="4379913"/>
          <p14:tracePt t="14630" x="1539875" y="4367213"/>
          <p14:tracePt t="14691" x="1527175" y="4392613"/>
          <p14:tracePt t="14701" x="1527175" y="4405313"/>
          <p14:tracePt t="14711" x="1514475" y="4418013"/>
          <p14:tracePt t="14721" x="1514475" y="4443413"/>
          <p14:tracePt t="14741" x="1501775" y="4467225"/>
          <p14:tracePt t="14752" x="1489075" y="4492625"/>
          <p14:tracePt t="14763" x="1489075" y="4518025"/>
          <p14:tracePt t="14780" x="1476375" y="4530725"/>
          <p14:tracePt t="14796" x="1452563" y="4605338"/>
          <p14:tracePt t="14813" x="1414463" y="4756150"/>
          <p14:tracePt t="14829" x="1401763" y="4905375"/>
          <p14:tracePt t="14846" x="1401763" y="5092700"/>
          <p14:tracePt t="14863" x="1401763" y="5168900"/>
          <p14:tracePt t="14879" x="1414463" y="5181600"/>
          <p14:tracePt t="14896" x="1439863" y="5194300"/>
          <p14:tracePt t="14913" x="1476375" y="5194300"/>
          <p14:tracePt t="14929" x="1501775" y="5181600"/>
          <p14:tracePt t="14946" x="1577975" y="5156200"/>
          <p14:tracePt t="14963" x="1652588" y="5130800"/>
          <p14:tracePt t="14979" x="1677988" y="5118100"/>
          <p14:tracePt t="14996" x="1701800" y="5118100"/>
          <p14:tracePt t="15013" x="1765300" y="5068888"/>
          <p14:tracePt t="15029" x="1801813" y="5005388"/>
          <p14:tracePt t="15046" x="1827213" y="4930775"/>
          <p14:tracePt t="15063" x="1852613" y="4843463"/>
          <p14:tracePt t="15079" x="1852613" y="4818063"/>
          <p14:tracePt t="15096" x="1852613" y="4779963"/>
          <p14:tracePt t="15113" x="1852613" y="4768850"/>
          <p14:tracePt t="15114" x="1852613" y="4756150"/>
          <p14:tracePt t="15129" x="1852613" y="4743450"/>
          <p14:tracePt t="15146" x="1839913" y="4705350"/>
          <p14:tracePt t="15164" x="1827213" y="4679950"/>
          <p14:tracePt t="15179" x="1778000" y="4656138"/>
          <p14:tracePt t="15196" x="1714500" y="4630738"/>
          <p14:tracePt t="15213" x="1701800" y="4618038"/>
          <p14:tracePt t="15229" x="1652588" y="4592638"/>
          <p14:tracePt t="15246" x="1614488" y="4543425"/>
          <p14:tracePt t="15263" x="1589088" y="4530725"/>
          <p14:tracePt t="15279" x="1565275" y="4492625"/>
          <p14:tracePt t="15296" x="1552575" y="4479925"/>
          <p14:tracePt t="15313" x="1552575" y="4467225"/>
          <p14:tracePt t="15344" x="1552575" y="4492625"/>
          <p14:tracePt t="15779" x="1577975" y="4492625"/>
          <p14:tracePt t="15789" x="1614488" y="4492625"/>
          <p14:tracePt t="15800" x="1639888" y="4492625"/>
          <p14:tracePt t="15813" x="1665288" y="4492625"/>
          <p14:tracePt t="15830" x="1714500" y="4492625"/>
          <p14:tracePt t="15846" x="1739900" y="4492625"/>
          <p14:tracePt t="15862" x="1801813" y="4492625"/>
          <p14:tracePt t="15879" x="1827213" y="4492625"/>
          <p14:tracePt t="15896" x="1839913" y="4492625"/>
          <p14:tracePt t="15912" x="1865313" y="4492625"/>
          <p14:tracePt t="15940" x="1878013" y="4492625"/>
          <p14:tracePt t="15960" x="1878013" y="4479925"/>
          <p14:tracePt t="15970" x="1878013" y="4454525"/>
          <p14:tracePt t="15980" x="1878013" y="4443413"/>
          <p14:tracePt t="15996" x="1878013" y="4430713"/>
          <p14:tracePt t="16013" x="1878013" y="4405313"/>
          <p14:tracePt t="16029" x="1865313" y="4392613"/>
          <p14:tracePt t="16031" x="1865313" y="4379913"/>
          <p14:tracePt t="16046" x="1852613" y="4367213"/>
          <p14:tracePt t="16062" x="1814513" y="4330700"/>
          <p14:tracePt t="16079" x="1790700" y="4305300"/>
          <p14:tracePt t="16080" x="1778000" y="4292600"/>
          <p14:tracePt t="16096" x="1765300" y="4292600"/>
          <p14:tracePt t="16112" x="1727200" y="4267200"/>
          <p14:tracePt t="16129" x="1714500" y="4267200"/>
          <p14:tracePt t="16146" x="1689100" y="4267200"/>
          <p14:tracePt t="16162" x="1665288" y="4267200"/>
          <p14:tracePt t="16179" x="1652588" y="4292600"/>
          <p14:tracePt t="16202" x="1639888" y="4305300"/>
          <p14:tracePt t="16221" x="1639888" y="4318000"/>
          <p14:tracePt t="16232" x="1627188" y="4330700"/>
          <p14:tracePt t="16246" x="1614488" y="4330700"/>
          <p14:tracePt t="16262" x="1589088" y="4379913"/>
          <p14:tracePt t="16283" x="1577975" y="4418013"/>
          <p14:tracePt t="16296" x="1552575" y="4454525"/>
          <p14:tracePt t="16313" x="1527175" y="4518025"/>
          <p14:tracePt t="16329" x="1527175" y="4530725"/>
          <p14:tracePt t="16346" x="1514475" y="4554538"/>
          <p14:tracePt t="16363" x="1514475" y="4567238"/>
          <p14:tracePt t="16379" x="1514475" y="4579938"/>
          <p14:tracePt t="16423" x="1527175" y="4579938"/>
          <p14:tracePt t="16434" x="1539875" y="4579938"/>
          <p14:tracePt t="16444" x="1577975" y="4579938"/>
          <p14:tracePt t="16454" x="1601788" y="4579938"/>
          <p14:tracePt t="16464" x="1639888" y="4579938"/>
          <p14:tracePt t="16479" x="1677988" y="4579938"/>
          <p14:tracePt t="16496" x="1727200" y="4579938"/>
          <p14:tracePt t="16512" x="1752600" y="4579938"/>
          <p14:tracePt t="16513" x="1778000" y="4579938"/>
          <p14:tracePt t="16529" x="1801813" y="4567238"/>
          <p14:tracePt t="16545" x="1827213" y="4554538"/>
          <p14:tracePt t="16565" x="1839913" y="4543425"/>
          <p14:tracePt t="16579" x="1839913" y="4530725"/>
          <p14:tracePt t="16596" x="1839913" y="4505325"/>
          <p14:tracePt t="16615" x="1839913" y="4492625"/>
          <p14:tracePt t="16629" x="1827213" y="4492625"/>
          <p14:tracePt t="16646" x="1801813" y="4492625"/>
          <p14:tracePt t="16662" x="1778000" y="4479925"/>
          <p14:tracePt t="16679" x="1752600" y="4479925"/>
          <p14:tracePt t="16696" x="1739900" y="4479925"/>
          <p14:tracePt t="16712" x="1727200" y="4492625"/>
          <p14:tracePt t="16729" x="1714500" y="4505325"/>
          <p14:tracePt t="16746" x="1714500" y="4518025"/>
          <p14:tracePt t="16762" x="1714500" y="4530725"/>
          <p14:tracePt t="16805" x="1714500" y="4554538"/>
          <p14:tracePt t="17773" x="1714500" y="4543425"/>
          <p14:tracePt t="17793" x="1714500" y="4530725"/>
          <p14:tracePt t="17814" x="1727200" y="4505325"/>
          <p14:tracePt t="17824" x="1752600" y="4505325"/>
          <p14:tracePt t="17834" x="1790700" y="4479925"/>
          <p14:tracePt t="17845" x="1814513" y="4467225"/>
          <p14:tracePt t="17862" x="1852613" y="4443413"/>
          <p14:tracePt t="17879" x="1890713" y="4418013"/>
          <p14:tracePt t="17895" x="1914525" y="4392613"/>
          <p14:tracePt t="17912" x="1927225" y="4379913"/>
          <p14:tracePt t="17928" x="1939925" y="4367213"/>
          <p14:tracePt t="17945" x="1965325" y="4354513"/>
          <p14:tracePt t="17962" x="2014538" y="4354513"/>
          <p14:tracePt t="18364" x="2014538" y="4330700"/>
          <p14:tracePt t="18377" x="2027238" y="4318000"/>
          <p14:tracePt t="18388" x="2039938" y="4305300"/>
          <p14:tracePt t="18398" x="2065338" y="4279900"/>
          <p14:tracePt t="18412" x="2103438" y="4267200"/>
          <p14:tracePt t="18428" x="2190750" y="4217988"/>
          <p14:tracePt t="18445" x="2228850" y="4192588"/>
          <p14:tracePt t="18462" x="2328863" y="4105275"/>
          <p14:tracePt t="18478" x="2428875" y="4041775"/>
          <p14:tracePt t="18495" x="2465388" y="4017963"/>
          <p14:tracePt t="18512" x="2516188" y="3979863"/>
          <p14:tracePt t="18529" x="2565400" y="3954463"/>
          <p14:tracePt t="18545" x="2590800" y="3954463"/>
          <p14:tracePt t="18562" x="2628900" y="3954463"/>
          <p14:tracePt t="18579" x="2678113" y="3954463"/>
          <p14:tracePt t="18932" x="2690813" y="3929063"/>
          <p14:tracePt t="18942" x="2741613" y="3892550"/>
          <p14:tracePt t="18952" x="2790825" y="3867150"/>
          <p14:tracePt t="18962" x="2854325" y="3829050"/>
          <p14:tracePt t="18978" x="2928938" y="3792538"/>
          <p14:tracePt t="18995" x="3092450" y="3692525"/>
          <p14:tracePt t="19012" x="3205163" y="3616325"/>
          <p14:tracePt t="19013" x="3305175" y="3541713"/>
          <p14:tracePt t="19028" x="3405188" y="3490913"/>
          <p14:tracePt t="19045" x="3530600" y="3403600"/>
          <p14:tracePt t="19061" x="3592513" y="3354388"/>
          <p14:tracePt t="19062" x="3630613" y="3341688"/>
          <p14:tracePt t="19078" x="3654425" y="3328988"/>
          <p14:tracePt t="19095" x="3717925" y="3303588"/>
          <p14:tracePt t="19111" x="3743325" y="3303588"/>
          <p14:tracePt t="19113" x="3756025" y="3278188"/>
          <p14:tracePt t="19128" x="3779838" y="3278188"/>
          <p14:tracePt t="19405" x="3805238" y="3278188"/>
          <p14:tracePt t="19415" x="3843338" y="3254375"/>
          <p14:tracePt t="19425" x="3879850" y="3241675"/>
          <p14:tracePt t="19435" x="3930650" y="3228975"/>
          <p14:tracePt t="19445" x="3968750" y="3216275"/>
          <p14:tracePt t="19461" x="4005263" y="3216275"/>
          <p14:tracePt t="19478" x="4068763" y="3216275"/>
          <p14:tracePt t="19495" x="4092575" y="3216275"/>
          <p14:tracePt t="19496" x="4105275" y="3216275"/>
          <p14:tracePt t="19511" x="4117975" y="3216275"/>
          <p14:tracePt t="19535" x="4117975" y="3203575"/>
          <p14:tracePt t="20050" x="4092575" y="3228975"/>
          <p14:tracePt t="20060" x="4043363" y="3241675"/>
          <p14:tracePt t="20070" x="3992563" y="3267075"/>
          <p14:tracePt t="20080" x="3905250" y="3303588"/>
          <p14:tracePt t="20094" x="3817938" y="3328988"/>
          <p14:tracePt t="20111" x="3554413" y="3390900"/>
          <p14:tracePt t="20128" x="3429000" y="3416300"/>
          <p14:tracePt t="20144" x="3228975" y="3467100"/>
          <p14:tracePt t="20161" x="3141663" y="3490913"/>
          <p14:tracePt t="20178" x="3103563" y="3516313"/>
          <p14:tracePt t="20194" x="3079750" y="3529013"/>
          <p14:tracePt t="20211" x="3054350" y="3554413"/>
          <p14:tracePt t="20228" x="3041650" y="3554413"/>
          <p14:tracePt t="20244" x="3041650" y="3567113"/>
          <p14:tracePt t="20261" x="3041650" y="3579813"/>
          <p14:tracePt t="20283" x="3041650" y="3590925"/>
          <p14:tracePt t="20294" x="3028950" y="3590925"/>
          <p14:tracePt t="20311" x="3028950" y="3603625"/>
          <p14:tracePt t="20443" x="3041650" y="3603625"/>
          <p14:tracePt t="20453" x="3067050" y="3590925"/>
          <p14:tracePt t="20463" x="3116263" y="3567113"/>
          <p14:tracePt t="20478" x="3205163" y="3541713"/>
          <p14:tracePt t="20494" x="3454400" y="3467100"/>
          <p14:tracePt t="20511" x="3605213" y="3416300"/>
          <p14:tracePt t="20512" x="3743325" y="3367088"/>
          <p14:tracePt t="20528" x="3867150" y="3328988"/>
          <p14:tracePt t="20544" x="4117975" y="3203575"/>
          <p14:tracePt t="20561" x="4217988" y="3154363"/>
          <p14:tracePt t="20578" x="4318000" y="3103563"/>
          <p14:tracePt t="20594" x="4356100" y="3078163"/>
          <p14:tracePt t="20613" x="4368800" y="3078163"/>
          <p14:tracePt t="20896" x="4381500" y="3054350"/>
          <p14:tracePt t="20906" x="4418013" y="3028950"/>
          <p14:tracePt t="20916" x="4481513" y="2978150"/>
          <p14:tracePt t="20927" x="4581525" y="2941638"/>
          <p14:tracePt t="20944" x="4681538" y="2890838"/>
          <p14:tracePt t="20961" x="4894263" y="2790825"/>
          <p14:tracePt t="20978" x="5081588" y="2728913"/>
          <p14:tracePt t="20994" x="5119688" y="2716213"/>
          <p14:tracePt t="21011" x="5157788" y="2716213"/>
          <p14:tracePt t="21027" x="5170488" y="2716213"/>
          <p14:tracePt t="21067" x="5170488" y="2765425"/>
          <p14:tracePt t="21582" x="5194300" y="2765425"/>
          <p14:tracePt t="21591" x="5232400" y="2765425"/>
          <p14:tracePt t="21601" x="5270500" y="2765425"/>
          <p14:tracePt t="21611" x="5307013" y="2765425"/>
          <p14:tracePt t="21627" x="5357813" y="2765425"/>
          <p14:tracePt t="21644" x="5457825" y="2765425"/>
          <p14:tracePt t="21661" x="5507038" y="2765425"/>
          <p14:tracePt t="21662" x="5545138" y="2765425"/>
          <p14:tracePt t="21677" x="5570538" y="2765425"/>
          <p14:tracePt t="21694" x="5607050" y="2765425"/>
          <p14:tracePt t="21712" x="5619750" y="2765425"/>
          <p14:tracePt t="21727" x="5632450" y="2765425"/>
          <p14:tracePt t="21744" x="5670550" y="2765425"/>
          <p14:tracePt t="22136" x="5683250" y="2752725"/>
          <p14:tracePt t="22145" x="5719763" y="2703513"/>
          <p14:tracePt t="22155" x="5757863" y="2652713"/>
          <p14:tracePt t="22162" x="5845175" y="2552700"/>
          <p14:tracePt t="22177" x="5870575" y="2527300"/>
          <p14:tracePt t="22194" x="6045200" y="2352675"/>
          <p14:tracePt t="22195" x="6234113" y="2178050"/>
          <p14:tracePt t="22210" x="6421438" y="2027238"/>
          <p14:tracePt t="22227" x="6684963" y="1865313"/>
          <p14:tracePt t="22244" x="6772275" y="1827213"/>
          <p14:tracePt t="22260" x="6884988" y="1765300"/>
          <p14:tracePt t="22277" x="6921500" y="1739900"/>
          <p14:tracePt t="24106" x="6946900" y="1739900"/>
          <p14:tracePt t="24116" x="6972300" y="1752600"/>
          <p14:tracePt t="24127" x="7021513" y="1776413"/>
          <p14:tracePt t="24136" x="7059613" y="1801813"/>
          <p14:tracePt t="24145" x="7110413" y="1839913"/>
          <p14:tracePt t="24160" x="7159625" y="1852613"/>
          <p14:tracePt t="24176" x="7272338" y="1927225"/>
          <p14:tracePt t="24193" x="7335838" y="1965325"/>
          <p14:tracePt t="24210" x="7410450" y="2065338"/>
          <p14:tracePt t="24227" x="7485063" y="2214563"/>
          <p14:tracePt t="24243" x="7535863" y="2278063"/>
          <p14:tracePt t="24260" x="7572375" y="2365375"/>
          <p14:tracePt t="25002" x="7597775" y="2390775"/>
          <p14:tracePt t="25013" x="7610475" y="2414588"/>
          <p14:tracePt t="25022" x="7635875" y="2439988"/>
          <p14:tracePt t="25032" x="7661275" y="2490788"/>
          <p14:tracePt t="25043" x="7685088" y="2527300"/>
          <p14:tracePt t="25059" x="7710488" y="2578100"/>
          <p14:tracePt t="25076" x="7761288" y="2640013"/>
          <p14:tracePt t="25093" x="7761288" y="2678113"/>
          <p14:tracePt t="27067" x="7761288" y="2728913"/>
          <p14:tracePt t="27078" x="7761288" y="2752725"/>
          <p14:tracePt t="27088" x="7761288" y="2778125"/>
          <p14:tracePt t="27098" x="7761288" y="2816225"/>
          <p14:tracePt t="27109" x="7761288" y="2828925"/>
          <p14:tracePt t="27127" x="7761288" y="2852738"/>
          <p14:tracePt t="27142" x="7761288" y="2865438"/>
          <p14:tracePt t="27159" x="7761288" y="2890838"/>
          <p14:tracePt t="27178" x="7761288" y="2903538"/>
          <p14:tracePt t="27722" x="7761288" y="2890838"/>
          <p14:tracePt t="27732" x="7773988" y="2878138"/>
          <p14:tracePt t="27742" x="7810500" y="2878138"/>
          <p14:tracePt t="27752" x="7848600" y="2878138"/>
          <p14:tracePt t="27763" x="7886700" y="2878138"/>
          <p14:tracePt t="27775" x="7910513" y="2878138"/>
          <p14:tracePt t="27792" x="7986713" y="2903538"/>
          <p14:tracePt t="27808" x="7999413" y="2903538"/>
          <p14:tracePt t="27825" x="8061325" y="2916238"/>
          <p14:tracePt t="27842" x="8099425" y="2952750"/>
          <p14:tracePt t="29337" x="8110538" y="2965450"/>
          <p14:tracePt t="29347" x="8123238" y="2965450"/>
          <p14:tracePt t="29357" x="8135938" y="2990850"/>
          <p14:tracePt t="29377" x="8161338" y="3003550"/>
          <p14:tracePt t="29387" x="8161338" y="3028950"/>
          <p14:tracePt t="29397" x="8186738" y="3041650"/>
          <p14:tracePt t="29408" x="8199438" y="3041650"/>
          <p14:tracePt t="29425" x="8212138" y="3041650"/>
          <p14:tracePt t="29441" x="8235950" y="3054350"/>
          <p14:tracePt t="29458" x="8248650" y="3065463"/>
          <p14:tracePt t="29475" x="8248650" y="3078163"/>
          <p14:tracePt t="29497" x="8248650" y="3090863"/>
          <p14:tracePt t="30092" x="8274050" y="3090863"/>
          <p14:tracePt t="30102" x="8299450" y="3090863"/>
          <p14:tracePt t="30113" x="8324850" y="3090863"/>
          <p14:tracePt t="30125" x="8348663" y="3090863"/>
          <p14:tracePt t="30141" x="8374063" y="3090863"/>
          <p14:tracePt t="30142" x="8386763" y="3103563"/>
          <p14:tracePt t="30158" x="8424863" y="3116263"/>
          <p14:tracePt t="30174" x="8448675" y="3128963"/>
          <p14:tracePt t="30191" x="8474075" y="3128963"/>
          <p14:tracePt t="30208" x="8512175" y="3128963"/>
          <p14:tracePt t="30224" x="8574088" y="3165475"/>
          <p14:tracePt t="30241" x="8586788" y="3165475"/>
          <p14:tracePt t="30258" x="8637588" y="3203575"/>
          <p14:tracePt t="30274" x="8674100" y="3228975"/>
          <p14:tracePt t="30291" x="8686800" y="3254375"/>
          <p14:tracePt t="30308" x="8699500" y="3267075"/>
          <p14:tracePt t="30325" x="8712200" y="3278188"/>
          <p14:tracePt t="30341" x="8737600" y="3303588"/>
          <p14:tracePt t="30358" x="8763000" y="3341688"/>
          <p14:tracePt t="31009" x="8750300" y="3341688"/>
          <p14:tracePt t="31019" x="8699500" y="3341688"/>
          <p14:tracePt t="31030" x="8650288" y="3328988"/>
          <p14:tracePt t="31041" x="8599488" y="3316288"/>
          <p14:tracePt t="31057" x="8537575" y="3303588"/>
          <p14:tracePt t="31074" x="8424863" y="3228975"/>
          <p14:tracePt t="31091" x="8348663" y="3178175"/>
          <p14:tracePt t="31107" x="8335963" y="3154363"/>
          <p14:tracePt t="31109" x="8286750" y="3116263"/>
          <p14:tracePt t="31124" x="8261350" y="3090863"/>
          <p14:tracePt t="31141" x="8212138" y="3054350"/>
          <p14:tracePt t="31157" x="8199438" y="3028950"/>
          <p14:tracePt t="31174" x="8174038" y="3016250"/>
          <p14:tracePt t="31191" x="8161338" y="3003550"/>
          <p14:tracePt t="31207" x="8148638" y="2990850"/>
          <p14:tracePt t="31224" x="8135938" y="2990850"/>
          <p14:tracePt t="31241" x="8123238" y="2978150"/>
          <p14:tracePt t="36153" x="8135938" y="2990850"/>
          <p14:tracePt t="36163" x="8148638" y="2990850"/>
          <p14:tracePt t="36173" x="8161338" y="3003550"/>
          <p14:tracePt t="36189" x="8174038" y="3003550"/>
          <p14:tracePt t="36206" x="8199438" y="3016250"/>
          <p14:tracePt t="36223" x="8261350" y="3041650"/>
          <p14:tracePt t="36239" x="8299450" y="3041650"/>
          <p14:tracePt t="36256" x="8348663" y="3078163"/>
          <p14:tracePt t="36273" x="8399463" y="3103563"/>
          <p14:tracePt t="36289" x="8424863" y="3116263"/>
          <p14:tracePt t="36306" x="8448675" y="3141663"/>
          <p14:tracePt t="36322" x="8474075" y="3165475"/>
          <p14:tracePt t="36888" x="8512175" y="3165475"/>
          <p14:tracePt t="36898" x="8548688" y="3165475"/>
          <p14:tracePt t="36908" x="8586788" y="3165475"/>
          <p14:tracePt t="36922" x="8612188" y="3178175"/>
          <p14:tracePt t="36939" x="8712200" y="3241675"/>
          <p14:tracePt t="36955" x="8786813" y="3303588"/>
          <p14:tracePt t="36972" x="8963025" y="3390900"/>
          <p14:tracePt t="36989" x="9163050" y="3554413"/>
          <p14:tracePt t="37006" x="9275763" y="3629025"/>
          <p14:tracePt t="37022" x="9463088" y="3816350"/>
          <p14:tracePt t="37039" x="9688513" y="3967163"/>
          <p14:tracePt t="37056" x="9775825" y="4041775"/>
          <p14:tracePt t="37072" x="9952038" y="4092575"/>
          <p14:tracePt t="37089" x="10039350" y="4105275"/>
          <p14:tracePt t="37105" x="10064750" y="4117975"/>
          <p14:tracePt t="37402" x="10088563" y="4117975"/>
          <p14:tracePt t="37412" x="10126663" y="4129088"/>
          <p14:tracePt t="37422" x="10201275" y="4154488"/>
          <p14:tracePt t="37439" x="10277475" y="4192588"/>
          <p14:tracePt t="37455" x="10401300" y="4230688"/>
          <p14:tracePt t="37472" x="10602913" y="4341813"/>
          <p14:tracePt t="37488" x="10702925" y="4379913"/>
          <p14:tracePt t="37505" x="10902950" y="4392613"/>
          <p14:tracePt t="37522" x="11077575" y="4443413"/>
          <p14:tracePt t="37539" x="11153775" y="4454525"/>
          <p14:tracePt t="37555" x="11228388" y="4467225"/>
          <p14:tracePt t="37572" x="11266488" y="4467225"/>
          <p14:tracePt t="37573" x="11277600" y="4492625"/>
          <p14:tracePt t="37594" x="11290300" y="44926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FBD73-C6A9-1668-CCCF-AAB269FD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23875-F11B-AA08-03FE-9D60954E0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9808"/>
            <a:ext cx="10515600" cy="4351338"/>
          </a:xfrm>
        </p:spPr>
        <p:txBody>
          <a:bodyPr>
            <a:normAutofit/>
          </a:bodyPr>
          <a:lstStyle/>
          <a:p>
            <a:r>
              <a:rPr lang="es-ES" dirty="0"/>
              <a:t>Monitoreo de CO2: </a:t>
            </a:r>
            <a:r>
              <a:rPr lang="es-ES" dirty="0" err="1"/>
              <a:t>capnografía</a:t>
            </a:r>
            <a:r>
              <a:rPr lang="es-ES" dirty="0"/>
              <a:t>, </a:t>
            </a:r>
            <a:r>
              <a:rPr lang="es-ES" dirty="0" err="1"/>
              <a:t>capnometría</a:t>
            </a:r>
            <a:r>
              <a:rPr lang="es-ES" dirty="0"/>
              <a:t>, </a:t>
            </a:r>
            <a:r>
              <a:rPr lang="es-ES" dirty="0" err="1"/>
              <a:t>capnografía</a:t>
            </a:r>
            <a:r>
              <a:rPr lang="es-ES" dirty="0"/>
              <a:t> volumétrica.</a:t>
            </a:r>
          </a:p>
          <a:p>
            <a:r>
              <a:rPr lang="es-ES" dirty="0"/>
              <a:t>Interpretación diagnóstica del monitoreo de CO2.</a:t>
            </a:r>
          </a:p>
          <a:p>
            <a:r>
              <a:rPr lang="es-ES" dirty="0"/>
              <a:t>Implicancias en la práctica clínica: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400" i="1" dirty="0"/>
              <a:t>Monitoreo durante PCR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400" i="1" dirty="0"/>
              <a:t>Monitoreo para evaluación del intercambio gaseoso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400" i="1" dirty="0"/>
              <a:t>Monitoreo como predictor de gravedad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400" i="1" dirty="0"/>
              <a:t>Factores asociados al espacio muerto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400" i="1" dirty="0"/>
              <a:t>Interpretación e intervenciones asociadas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FD436E-73C3-3289-EA2D-81A511E8E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3"/>
    </mc:Choice>
    <mc:Fallback xmlns="">
      <p:transition spd="slow" advTm="3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8311D1-5073-B704-90B6-4364C567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Tecnología disponible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F7A1B7-DE06-D2E7-EBBB-68F6A84CE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0836"/>
            <a:ext cx="5157787" cy="823912"/>
          </a:xfrm>
        </p:spPr>
        <p:txBody>
          <a:bodyPr/>
          <a:lstStyle/>
          <a:p>
            <a:r>
              <a:rPr lang="es-ES" dirty="0" err="1"/>
              <a:t>Capnografía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ED67F4-B62E-9A68-75D1-CA6F6BC61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1188"/>
            <a:ext cx="5157787" cy="2129052"/>
          </a:xfrm>
        </p:spPr>
        <p:txBody>
          <a:bodyPr/>
          <a:lstStyle/>
          <a:p>
            <a:r>
              <a:rPr lang="es-ES" dirty="0"/>
              <a:t>EtCO2</a:t>
            </a:r>
          </a:p>
          <a:p>
            <a:r>
              <a:rPr lang="es-AR" dirty="0" err="1"/>
              <a:t>Capnograma</a:t>
            </a:r>
            <a:endParaRPr lang="es-AR" dirty="0"/>
          </a:p>
          <a:p>
            <a:r>
              <a:rPr lang="es-AR" dirty="0"/>
              <a:t>Frecuencia Respiratoria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E90DC5-626E-281A-C008-E9BBFB03E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0836"/>
            <a:ext cx="5183188" cy="823912"/>
          </a:xfrm>
        </p:spPr>
        <p:txBody>
          <a:bodyPr/>
          <a:lstStyle/>
          <a:p>
            <a:r>
              <a:rPr lang="es-ES" dirty="0" err="1"/>
              <a:t>Capnografía</a:t>
            </a:r>
            <a:r>
              <a:rPr lang="es-ES" dirty="0"/>
              <a:t> Volumétrica</a:t>
            </a:r>
            <a:endParaRPr lang="es-AR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119219-3489-95B6-B2BD-CC42C2F46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11188"/>
            <a:ext cx="5183188" cy="1872158"/>
          </a:xfrm>
        </p:spPr>
        <p:txBody>
          <a:bodyPr/>
          <a:lstStyle/>
          <a:p>
            <a:r>
              <a:rPr lang="es-ES" dirty="0"/>
              <a:t>Eliminación de CO2</a:t>
            </a:r>
          </a:p>
          <a:p>
            <a:r>
              <a:rPr lang="es-AR" dirty="0"/>
              <a:t>Espacio Muerto</a:t>
            </a:r>
          </a:p>
          <a:p>
            <a:r>
              <a:rPr lang="es-AR" dirty="0"/>
              <a:t>Ventilación Alveolar</a:t>
            </a:r>
          </a:p>
          <a:p>
            <a:r>
              <a:rPr lang="es-AR" dirty="0"/>
              <a:t>VD/</a:t>
            </a:r>
            <a:r>
              <a:rPr lang="es-AR" dirty="0" err="1"/>
              <a:t>Vt</a:t>
            </a:r>
            <a:r>
              <a:rPr lang="es-AR" dirty="0"/>
              <a:t> fisiológico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D608321-8D46-0B92-14BD-895A7B86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" y="4322718"/>
            <a:ext cx="4813509" cy="212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22BD75-BAF3-BFF3-DD3F-20094A94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7" y="4296126"/>
            <a:ext cx="3617652" cy="218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280439-D26E-51F1-57D0-01C5CE560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4"/>
    </mc:Choice>
    <mc:Fallback xmlns="">
      <p:transition spd="slow" advTm="3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630EFEC8-217D-066C-3ED4-D6325B59C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AR" dirty="0" err="1"/>
              <a:t>Valores</a:t>
            </a:r>
            <a:r>
              <a:rPr lang="en-US" altLang="es-AR" dirty="0"/>
              <a:t> “</a:t>
            </a:r>
            <a:r>
              <a:rPr lang="en-US" altLang="es-AR" dirty="0" err="1"/>
              <a:t>Normales</a:t>
            </a:r>
            <a:r>
              <a:rPr lang="en-US" altLang="es-AR" dirty="0"/>
              <a:t>” o </a:t>
            </a:r>
            <a:r>
              <a:rPr lang="en-US" altLang="es-AR" dirty="0" err="1"/>
              <a:t>esperados</a:t>
            </a:r>
            <a:endParaRPr lang="en-US" altLang="es-AR" dirty="0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44DD1C66-1175-B4E3-48D0-7941001703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506788" y="1306513"/>
            <a:ext cx="8685212" cy="47704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s-AR" sz="2400"/>
              <a:t> </a:t>
            </a:r>
          </a:p>
        </p:txBody>
      </p:sp>
      <p:pic>
        <p:nvPicPr>
          <p:cNvPr id="234501" name="Picture 5">
            <a:extLst>
              <a:ext uri="{FF2B5EF4-FFF2-40B4-BE49-F238E27FC236}">
                <a16:creationId xmlns:a16="http://schemas.microsoft.com/office/drawing/2014/main" id="{078279E7-E1ED-428C-A5EF-F4D68DB3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45" y="1690688"/>
            <a:ext cx="65532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929E19-26A9-D564-F917-00E3BEF79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2"/>
    </mc:Choice>
    <mc:Fallback xmlns="">
      <p:transition spd="slow" advTm="66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03" y="2269136"/>
            <a:ext cx="43338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099004"/>
            <a:ext cx="5007852" cy="384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Capnografía</a:t>
            </a:r>
            <a:endParaRPr lang="es-AR" dirty="0"/>
          </a:p>
        </p:txBody>
      </p:sp>
      <p:sp>
        <p:nvSpPr>
          <p:cNvPr id="3" name="2 Elipse"/>
          <p:cNvSpPr/>
          <p:nvPr/>
        </p:nvSpPr>
        <p:spPr>
          <a:xfrm flipH="1" flipV="1">
            <a:off x="9775428" y="1918522"/>
            <a:ext cx="1152128" cy="9065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 flipH="1" flipV="1">
            <a:off x="6528049" y="1901359"/>
            <a:ext cx="1152128" cy="9237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5C4D09-9A7F-7861-B543-D2A95CBA9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9"/>
    </mc:Choice>
    <mc:Fallback xmlns="">
      <p:transition spd="slow" advTm="3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D1B1D-258F-A675-43B4-39047E39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Capnografía</a:t>
            </a:r>
            <a:r>
              <a:rPr lang="es-ES" dirty="0"/>
              <a:t>: factores fisiológicos que afectan ETCO2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D1A403-DDBD-57E6-23B4-CFCC466DF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059" y="1777481"/>
            <a:ext cx="5157787" cy="823912"/>
          </a:xfrm>
        </p:spPr>
        <p:txBody>
          <a:bodyPr/>
          <a:lstStyle/>
          <a:p>
            <a:r>
              <a:rPr lang="es-ES" dirty="0"/>
              <a:t>Incremento ETCO2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5F9799-920F-800A-F333-69F527113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222" y="2768081"/>
            <a:ext cx="5157787" cy="3421581"/>
          </a:xfrm>
        </p:spPr>
        <p:txBody>
          <a:bodyPr/>
          <a:lstStyle/>
          <a:p>
            <a:r>
              <a:rPr lang="es-ES" dirty="0"/>
              <a:t>Aumento de actividad muscular.</a:t>
            </a:r>
          </a:p>
          <a:p>
            <a:r>
              <a:rPr lang="es-ES" dirty="0"/>
              <a:t>Hipertermia maligna.</a:t>
            </a:r>
          </a:p>
          <a:p>
            <a:r>
              <a:rPr lang="es-AR" dirty="0"/>
              <a:t>Aumento en el Gasto Cardíaco (durante RCP).</a:t>
            </a:r>
          </a:p>
          <a:p>
            <a:r>
              <a:rPr lang="es-AR" dirty="0"/>
              <a:t>Infusión de Bicarbonato.</a:t>
            </a:r>
          </a:p>
          <a:p>
            <a:r>
              <a:rPr lang="es-AR" dirty="0"/>
              <a:t>Liberación de torniquete.</a:t>
            </a:r>
          </a:p>
          <a:p>
            <a:r>
              <a:rPr lang="es-AR" dirty="0" err="1"/>
              <a:t>Tto</a:t>
            </a:r>
            <a:r>
              <a:rPr lang="es-AR" dirty="0"/>
              <a:t> broncodilatador efectivo.</a:t>
            </a:r>
          </a:p>
          <a:p>
            <a:r>
              <a:rPr lang="es-AR" dirty="0"/>
              <a:t>Caída de VE respiratorio.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A61B0B-5364-FFF7-5B1E-95872DDF3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7303" y="1777481"/>
            <a:ext cx="5183188" cy="823912"/>
          </a:xfrm>
        </p:spPr>
        <p:txBody>
          <a:bodyPr/>
          <a:lstStyle/>
          <a:p>
            <a:r>
              <a:rPr lang="es-ES" dirty="0"/>
              <a:t>Descenso de ETCO2</a:t>
            </a:r>
            <a:endParaRPr lang="es-AR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C398DF-38A6-1C11-0796-D6DB66ED0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0819" y="2768081"/>
            <a:ext cx="5183188" cy="3421581"/>
          </a:xfrm>
        </p:spPr>
        <p:txBody>
          <a:bodyPr/>
          <a:lstStyle/>
          <a:p>
            <a:r>
              <a:rPr lang="es-ES" dirty="0"/>
              <a:t>Menor actividad muscular (BNM).</a:t>
            </a:r>
          </a:p>
          <a:p>
            <a:r>
              <a:rPr lang="es-AR" dirty="0"/>
              <a:t>Hipotermia.</a:t>
            </a:r>
          </a:p>
          <a:p>
            <a:r>
              <a:rPr lang="es-AR" dirty="0"/>
              <a:t>Caída del Gasto Cardíaco (PCR).</a:t>
            </a:r>
          </a:p>
          <a:p>
            <a:r>
              <a:rPr lang="es-AR" dirty="0"/>
              <a:t>Embolismo pulmonar.</a:t>
            </a:r>
          </a:p>
          <a:p>
            <a:r>
              <a:rPr lang="es-AR" dirty="0"/>
              <a:t>Broncoespasmo.</a:t>
            </a:r>
          </a:p>
          <a:p>
            <a:r>
              <a:rPr lang="es-AR" dirty="0"/>
              <a:t>Incremento de VE respiratorio.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EB114B7-E40B-D620-991A-489C8086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82" y="2601393"/>
            <a:ext cx="6683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310C3A72-A999-06D7-574F-BA0EF169B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51" y="4072471"/>
            <a:ext cx="8382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E62394-08EB-194F-07CC-73C153782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4"/>
    </mc:Choice>
    <mc:Fallback xmlns="">
      <p:transition spd="slow" advTm="6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387" y="2132857"/>
            <a:ext cx="5068804" cy="3672408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961783" y="2132857"/>
            <a:ext cx="4133846" cy="3672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3200" dirty="0">
                <a:solidFill>
                  <a:schemeClr val="bg1"/>
                </a:solidFill>
              </a:rPr>
              <a:t>Detección cualitativa de CO2 (cambio de color), a través de un material sensible a los cambios de pH</a:t>
            </a:r>
            <a:r>
              <a:rPr lang="es-AR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DA817A-EA9F-53E4-DBC9-0750C29B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946"/>
            <a:ext cx="10515600" cy="1325563"/>
          </a:xfrm>
        </p:spPr>
        <p:txBody>
          <a:bodyPr/>
          <a:lstStyle/>
          <a:p>
            <a:r>
              <a:rPr lang="es-ES" dirty="0"/>
              <a:t>Detector colorimétrico de CO2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411365-2655-254B-43D4-A14844621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7"/>
    </mc:Choice>
    <mc:Fallback xmlns="">
      <p:transition spd="slow" advTm="4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Dispositivos: Mainstream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560226" y="2026082"/>
            <a:ext cx="3835021" cy="38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3200" dirty="0">
                <a:solidFill>
                  <a:schemeClr val="bg1"/>
                </a:solidFill>
              </a:rPr>
              <a:t>Detección de CO2 en tiempo real a través de sensor infrarrojo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9BDB7-A510-D713-99B8-D664B048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82" y="2667629"/>
            <a:ext cx="2431181" cy="1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5F36AC4-6E55-2B56-81BA-FE856C1D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19" y="4500589"/>
            <a:ext cx="2261311" cy="19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3D6D499-30F5-C3BA-A4DD-B7301586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37" y="2026082"/>
            <a:ext cx="2340643" cy="22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2FA1C99-02B6-2B8E-8576-D8331BAC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9" y="4333640"/>
            <a:ext cx="962494" cy="87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E5DED30-3533-A92E-4936-2537E19A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C0BDAC"/>
              </a:clrFrom>
              <a:clrTo>
                <a:srgbClr val="C0BD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24905"/>
          <a:stretch>
            <a:fillRect/>
          </a:stretch>
        </p:blipFill>
        <p:spPr bwMode="auto">
          <a:xfrm>
            <a:off x="2085268" y="3931949"/>
            <a:ext cx="2819400" cy="27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C4C71F-1BB1-8D6E-EE36-FD980F79C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8"/>
    </mc:Choice>
    <mc:Fallback xmlns="">
      <p:transition spd="slow" advTm="3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Dispositivos: </a:t>
            </a:r>
            <a:r>
              <a:rPr lang="es-AR" dirty="0" err="1"/>
              <a:t>Sidestream</a:t>
            </a:r>
            <a:endParaRPr lang="es-AR" dirty="0"/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60" y="2483891"/>
            <a:ext cx="4843845" cy="32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455391" y="2483890"/>
            <a:ext cx="4612943" cy="3285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3200" dirty="0">
                <a:solidFill>
                  <a:schemeClr val="bg1"/>
                </a:solidFill>
              </a:rPr>
              <a:t>Detección de CO2 a través de la aspiración y análisis del aire en dispositivo remoto. Desfasado en tiempo.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80ADE4-19FD-F443-91DE-CF40A2639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3"/>
    </mc:Choice>
    <mc:Fallback xmlns="">
      <p:transition spd="slow" advTm="4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439</Words>
  <Application>Microsoft Office PowerPoint</Application>
  <PresentationFormat>Panorámica</PresentationFormat>
  <Paragraphs>101</Paragraphs>
  <Slides>17</Slides>
  <Notes>2</Notes>
  <HiddenSlides>0</HiddenSlides>
  <MMClips>17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K2D</vt:lpstr>
      <vt:lpstr>Montserrat</vt:lpstr>
      <vt:lpstr>Times New Roman</vt:lpstr>
      <vt:lpstr>var(--nova-font-family-sans-serif)</vt:lpstr>
      <vt:lpstr>Wingdings</vt:lpstr>
      <vt:lpstr>Tema de Office</vt:lpstr>
      <vt:lpstr>Presentación de PowerPoint</vt:lpstr>
      <vt:lpstr>Objetivos</vt:lpstr>
      <vt:lpstr>Tecnología disponible</vt:lpstr>
      <vt:lpstr>Valores “Normales” o esperados</vt:lpstr>
      <vt:lpstr>Capnografía</vt:lpstr>
      <vt:lpstr>Capnografía: factores fisiológicos que afectan ETCO2</vt:lpstr>
      <vt:lpstr>Detector colorimétrico de CO2</vt:lpstr>
      <vt:lpstr>Dispositivos: Mainstream</vt:lpstr>
      <vt:lpstr>Dispositivos: Sidestream</vt:lpstr>
      <vt:lpstr>Capnógrafos</vt:lpstr>
      <vt:lpstr>Capnogramas</vt:lpstr>
      <vt:lpstr>Capnograma</vt:lpstr>
      <vt:lpstr>Capnograma</vt:lpstr>
      <vt:lpstr>Monitoreo durante PCR</vt:lpstr>
      <vt:lpstr>Cociente EtCO2/PaCO2</vt:lpstr>
      <vt:lpstr>Evaluación del Intercambio gaseoso</vt:lpstr>
      <vt:lpstr>PETCO2/PaCO2 y Mortalidad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JOSE MAURICIO LANDEROS SERENDERO</cp:lastModifiedBy>
  <cp:revision>23</cp:revision>
  <dcterms:created xsi:type="dcterms:W3CDTF">2023-05-03T16:50:36Z</dcterms:created>
  <dcterms:modified xsi:type="dcterms:W3CDTF">2023-12-04T15:13:36Z</dcterms:modified>
</cp:coreProperties>
</file>